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7" d="100"/>
          <a:sy n="87"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366598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5055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50512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84768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9346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63424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10112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65884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1410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280912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0EFC1E5-8896-424F-9D46-DCBC5AABCED5}" type="datetimeFigureOut">
              <a:rPr kumimoji="1" lang="ja-JP" altLang="en-US" smtClean="0"/>
              <a:t>2022/12/12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341106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EFC1E5-8896-424F-9D46-DCBC5AABCED5}" type="datetimeFigureOut">
              <a:rPr kumimoji="1" lang="ja-JP" altLang="en-US" smtClean="0"/>
              <a:t>2022/12/12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4DFC6-69C4-46B8-9277-0436E88BBDC2}" type="slidenum">
              <a:rPr kumimoji="1" lang="ja-JP" altLang="en-US" smtClean="0"/>
              <a:t>‹#›</a:t>
            </a:fld>
            <a:endParaRPr kumimoji="1" lang="ja-JP" altLang="en-US"/>
          </a:p>
        </p:txBody>
      </p:sp>
    </p:spTree>
    <p:extLst>
      <p:ext uri="{BB962C8B-B14F-4D97-AF65-F5344CB8AC3E}">
        <p14:creationId xmlns:p14="http://schemas.microsoft.com/office/powerpoint/2010/main" val="2087921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6600" b="1" dirty="0"/>
              <a:t>stop here</a:t>
            </a:r>
            <a:endParaRPr kumimoji="1" lang="ja-JP" altLang="en-US" sz="6600" b="1" dirty="0"/>
          </a:p>
        </p:txBody>
      </p:sp>
      <p:sp>
        <p:nvSpPr>
          <p:cNvPr id="3" name="サブタイトル 2"/>
          <p:cNvSpPr>
            <a:spLocks noGrp="1"/>
          </p:cNvSpPr>
          <p:nvPr>
            <p:ph type="subTitle" idx="1"/>
          </p:nvPr>
        </p:nvSpPr>
        <p:spPr/>
        <p:txBody>
          <a:bodyPr/>
          <a:lstStyle/>
          <a:p>
            <a:r>
              <a:rPr kumimoji="1" lang="ja-JP" altLang="en-US" dirty="0" smtClean="0"/>
              <a:t>みずきチーム</a:t>
            </a:r>
            <a:endParaRPr kumimoji="1" lang="ja-JP" altLang="en-US" dirty="0"/>
          </a:p>
        </p:txBody>
      </p:sp>
    </p:spTree>
    <p:extLst>
      <p:ext uri="{BB962C8B-B14F-4D97-AF65-F5344CB8AC3E}">
        <p14:creationId xmlns:p14="http://schemas.microsoft.com/office/powerpoint/2010/main" val="306514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6000" b="1" dirty="0" smtClean="0">
                <a:effectLst>
                  <a:outerShdw blurRad="38100" dist="38100" dir="2700000" algn="tl">
                    <a:srgbClr val="000000">
                      <a:alpha val="43137"/>
                    </a:srgbClr>
                  </a:outerShdw>
                </a:effectLst>
              </a:rPr>
              <a:t>要素</a:t>
            </a:r>
            <a:endParaRPr kumimoji="1" lang="ja-JP" altLang="en-US" sz="6000" b="1"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p:txBody>
          <a:bodyPr/>
          <a:lstStyle/>
          <a:p>
            <a:r>
              <a:rPr kumimoji="1" lang="ja-JP" altLang="en-US" dirty="0" smtClean="0"/>
              <a:t>指定された位置に</a:t>
            </a:r>
            <a:r>
              <a:rPr lang="ja-JP" altLang="en-US" dirty="0" smtClean="0"/>
              <a:t>一番近いプレイヤーの勝利</a:t>
            </a:r>
            <a:endParaRPr lang="en-US" altLang="ja-JP" dirty="0" smtClean="0"/>
          </a:p>
          <a:p>
            <a:r>
              <a:rPr kumimoji="1" lang="ja-JP" altLang="en-US" dirty="0"/>
              <a:t>走って</a:t>
            </a:r>
            <a:r>
              <a:rPr kumimoji="1" lang="ja-JP" altLang="en-US" dirty="0" smtClean="0"/>
              <a:t>いるときに指定の位置に近くなったら急にここで止まれというモデルを出してプレイヤーを止まらせる</a:t>
            </a:r>
            <a:endParaRPr kumimoji="1" lang="en-US" altLang="ja-JP" dirty="0" smtClean="0"/>
          </a:p>
          <a:p>
            <a:endParaRPr kumimoji="1" lang="en-US" altLang="ja-JP" dirty="0" smtClean="0"/>
          </a:p>
          <a:p>
            <a:r>
              <a:rPr lang="ja-JP" altLang="en-US" dirty="0" smtClean="0"/>
              <a:t>止まれゾーンに入っていたらポイントを加算か、もしくはポイントを増やしてそのプレイヤーに付与</a:t>
            </a:r>
            <a:endParaRPr kumimoji="1" lang="ja-JP" altLang="en-US" dirty="0"/>
          </a:p>
        </p:txBody>
      </p:sp>
      <p:sp>
        <p:nvSpPr>
          <p:cNvPr id="4" name="テキスト ボックス 3"/>
          <p:cNvSpPr txBox="1"/>
          <p:nvPr/>
        </p:nvSpPr>
        <p:spPr>
          <a:xfrm>
            <a:off x="759986" y="3160859"/>
            <a:ext cx="576445" cy="584775"/>
          </a:xfrm>
          <a:prstGeom prst="rect">
            <a:avLst/>
          </a:prstGeom>
          <a:noFill/>
        </p:spPr>
        <p:txBody>
          <a:bodyPr wrap="square" rtlCol="0">
            <a:spAutoFit/>
          </a:bodyPr>
          <a:lstStyle/>
          <a:p>
            <a:r>
              <a:rPr kumimoji="1" lang="ja-JP" altLang="en-US" sz="3200" b="1" dirty="0" smtClean="0"/>
              <a:t>案</a:t>
            </a:r>
            <a:endParaRPr kumimoji="1" lang="ja-JP" altLang="en-US" sz="3200" b="1" dirty="0"/>
          </a:p>
        </p:txBody>
      </p:sp>
    </p:spTree>
    <p:extLst>
      <p:ext uri="{BB962C8B-B14F-4D97-AF65-F5344CB8AC3E}">
        <p14:creationId xmlns:p14="http://schemas.microsoft.com/office/powerpoint/2010/main" val="3798239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069" y="2642333"/>
            <a:ext cx="10515600" cy="1325563"/>
          </a:xfrm>
        </p:spPr>
        <p:txBody>
          <a:bodyPr>
            <a:normAutofit/>
          </a:bodyPr>
          <a:lstStyle/>
          <a:p>
            <a:pPr algn="ctr"/>
            <a:r>
              <a:rPr kumimoji="1" lang="ja-JP" altLang="en-US" sz="7200" b="1" dirty="0" smtClean="0"/>
              <a:t>ステージ</a:t>
            </a:r>
            <a:endParaRPr kumimoji="1" lang="ja-JP" altLang="en-US" sz="7200" b="1" dirty="0"/>
          </a:p>
        </p:txBody>
      </p:sp>
    </p:spTree>
    <p:extLst>
      <p:ext uri="{BB962C8B-B14F-4D97-AF65-F5344CB8AC3E}">
        <p14:creationId xmlns:p14="http://schemas.microsoft.com/office/powerpoint/2010/main" val="1310364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12192000"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7" name="正方形/長方形 6"/>
          <p:cNvSpPr/>
          <p:nvPr/>
        </p:nvSpPr>
        <p:spPr>
          <a:xfrm>
            <a:off x="0" y="4343400"/>
            <a:ext cx="12192000"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8" name="正方形/長方形 7"/>
          <p:cNvSpPr/>
          <p:nvPr/>
        </p:nvSpPr>
        <p:spPr>
          <a:xfrm>
            <a:off x="0" y="6409592"/>
            <a:ext cx="12192000"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正方形/長方形 8"/>
          <p:cNvSpPr/>
          <p:nvPr/>
        </p:nvSpPr>
        <p:spPr>
          <a:xfrm>
            <a:off x="914400" y="4141176"/>
            <a:ext cx="395654" cy="2716824"/>
          </a:xfrm>
          <a:prstGeom prst="rect">
            <a:avLst/>
          </a:prstGeom>
          <a:solidFill>
            <a:srgbClr val="FFC000"/>
          </a:solidFill>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スタート</a:t>
            </a:r>
            <a:endParaRPr kumimoji="1" lang="ja-JP" altLang="en-US" dirty="0"/>
          </a:p>
        </p:txBody>
      </p:sp>
      <p:sp>
        <p:nvSpPr>
          <p:cNvPr id="13" name="正方形/長方形 12"/>
          <p:cNvSpPr/>
          <p:nvPr/>
        </p:nvSpPr>
        <p:spPr>
          <a:xfrm>
            <a:off x="208817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正方形/長方形 13"/>
          <p:cNvSpPr/>
          <p:nvPr/>
        </p:nvSpPr>
        <p:spPr>
          <a:xfrm>
            <a:off x="169691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10m</a:t>
            </a:r>
            <a:endParaRPr kumimoji="1" lang="ja-JP" altLang="en-US" sz="2400" b="1" dirty="0"/>
          </a:p>
        </p:txBody>
      </p:sp>
      <p:sp>
        <p:nvSpPr>
          <p:cNvPr id="15" name="正方形/長方形 14"/>
          <p:cNvSpPr/>
          <p:nvPr/>
        </p:nvSpPr>
        <p:spPr>
          <a:xfrm>
            <a:off x="3780692" y="3615502"/>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p:cNvSpPr/>
          <p:nvPr/>
        </p:nvSpPr>
        <p:spPr>
          <a:xfrm>
            <a:off x="3389435" y="3130062"/>
            <a:ext cx="1011116" cy="485440"/>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400" b="1" dirty="0"/>
              <a:t>2</a:t>
            </a:r>
            <a:r>
              <a:rPr kumimoji="1" lang="en-US" altLang="ja-JP" sz="2400" b="1" dirty="0" smtClean="0"/>
              <a:t>0m</a:t>
            </a:r>
            <a:endParaRPr kumimoji="1" lang="ja-JP" altLang="en-US" sz="2400" b="1" dirty="0"/>
          </a:p>
        </p:txBody>
      </p:sp>
      <p:sp>
        <p:nvSpPr>
          <p:cNvPr id="17" name="正方形/長方形 16"/>
          <p:cNvSpPr/>
          <p:nvPr/>
        </p:nvSpPr>
        <p:spPr>
          <a:xfrm>
            <a:off x="5473211" y="3612546"/>
            <a:ext cx="228601" cy="525674"/>
          </a:xfrm>
          <a:prstGeom prst="rect">
            <a:avLst/>
          </a:prstGeom>
          <a:solidFill>
            <a:srgbClr val="A85400"/>
          </a:solidFill>
          <a:ln>
            <a:solidFill>
              <a:srgbClr val="804F4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p:nvSpPr>
        <p:spPr>
          <a:xfrm>
            <a:off x="5081954" y="3130062"/>
            <a:ext cx="1011116" cy="482484"/>
          </a:xfrm>
          <a:prstGeom prst="rect">
            <a:avLst/>
          </a:prstGeom>
          <a:ln w="76200">
            <a:solidFill>
              <a:srgbClr val="A854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2400" b="1" dirty="0" smtClean="0"/>
              <a:t>30m</a:t>
            </a:r>
            <a:endParaRPr kumimoji="1" lang="ja-JP" altLang="en-US" sz="2400" b="1" dirty="0"/>
          </a:p>
        </p:txBody>
      </p:sp>
      <p:sp>
        <p:nvSpPr>
          <p:cNvPr id="19" name="テキスト ボックス 18"/>
          <p:cNvSpPr txBox="1"/>
          <p:nvPr/>
        </p:nvSpPr>
        <p:spPr>
          <a:xfrm>
            <a:off x="2636495" y="1371601"/>
            <a:ext cx="2635494" cy="461665"/>
          </a:xfrm>
          <a:prstGeom prst="rect">
            <a:avLst/>
          </a:prstGeom>
          <a:noFill/>
          <a:ln w="38100">
            <a:solidFill>
              <a:schemeClr val="tx1"/>
            </a:solidFill>
          </a:ln>
        </p:spPr>
        <p:txBody>
          <a:bodyPr wrap="square" rtlCol="0">
            <a:spAutoFit/>
          </a:bodyPr>
          <a:lstStyle/>
          <a:p>
            <a:pPr algn="ctr"/>
            <a:r>
              <a:rPr kumimoji="1" lang="ja-JP" altLang="en-US" sz="2400" b="1" dirty="0" smtClean="0">
                <a:effectLst>
                  <a:outerShdw blurRad="38100" dist="38100" dir="2700000" algn="tl">
                    <a:srgbClr val="000000">
                      <a:alpha val="43137"/>
                    </a:srgbClr>
                  </a:outerShdw>
                </a:effectLst>
              </a:rPr>
              <a:t>標識みたいなもの</a:t>
            </a:r>
            <a:endParaRPr kumimoji="1" lang="en-US" altLang="ja-JP" sz="2400" b="1" dirty="0" smtClean="0">
              <a:effectLst>
                <a:outerShdw blurRad="38100" dist="38100" dir="2700000" algn="tl">
                  <a:srgbClr val="000000">
                    <a:alpha val="43137"/>
                  </a:srgbClr>
                </a:outerShdw>
              </a:effectLst>
            </a:endParaRPr>
          </a:p>
        </p:txBody>
      </p:sp>
      <p:sp>
        <p:nvSpPr>
          <p:cNvPr id="20" name="下矢印 19"/>
          <p:cNvSpPr/>
          <p:nvPr/>
        </p:nvSpPr>
        <p:spPr>
          <a:xfrm>
            <a:off x="3598252" y="2014598"/>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下矢印 20"/>
          <p:cNvSpPr/>
          <p:nvPr/>
        </p:nvSpPr>
        <p:spPr>
          <a:xfrm rot="2060599">
            <a:off x="2278209" y="201526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下矢印 21"/>
          <p:cNvSpPr/>
          <p:nvPr/>
        </p:nvSpPr>
        <p:spPr>
          <a:xfrm rot="19483314">
            <a:off x="4961580" y="2014599"/>
            <a:ext cx="553915" cy="9407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8352691" y="1941025"/>
            <a:ext cx="2644502" cy="461665"/>
          </a:xfrm>
          <a:prstGeom prst="rect">
            <a:avLst/>
          </a:prstGeom>
          <a:noFill/>
          <a:ln w="38100">
            <a:solidFill>
              <a:schemeClr val="tx1"/>
            </a:solidFill>
          </a:ln>
        </p:spPr>
        <p:txBody>
          <a:bodyPr wrap="square" rtlCol="0">
            <a:spAutoFit/>
          </a:bodyPr>
          <a:lstStyle/>
          <a:p>
            <a:r>
              <a:rPr kumimoji="1" lang="ja-JP" altLang="en-US" sz="2400" b="1" dirty="0" smtClean="0">
                <a:effectLst>
                  <a:outerShdw blurRad="38100" dist="38100" dir="2700000" algn="tl">
                    <a:srgbClr val="000000">
                      <a:alpha val="43137"/>
                    </a:srgbClr>
                  </a:outerShdw>
                </a:effectLst>
              </a:rPr>
              <a:t>道路みたいなもの</a:t>
            </a:r>
            <a:endParaRPr kumimoji="1" lang="ja-JP" altLang="en-US" sz="2400" b="1" dirty="0">
              <a:effectLst>
                <a:outerShdw blurRad="38100" dist="38100" dir="2700000" algn="tl">
                  <a:srgbClr val="000000">
                    <a:alpha val="43137"/>
                  </a:srgbClr>
                </a:outerShdw>
              </a:effectLst>
            </a:endParaRPr>
          </a:p>
        </p:txBody>
      </p:sp>
      <p:sp>
        <p:nvSpPr>
          <p:cNvPr id="24" name="下矢印 23"/>
          <p:cNvSpPr/>
          <p:nvPr/>
        </p:nvSpPr>
        <p:spPr>
          <a:xfrm rot="268050">
            <a:off x="8674286" y="2392530"/>
            <a:ext cx="553915" cy="1751317"/>
          </a:xfrm>
          <a:prstGeom prst="downArrow">
            <a:avLst>
              <a:gd name="adj1" fmla="val 50000"/>
              <a:gd name="adj2" fmla="val 1101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1112227" y="419845"/>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28" name="テキスト ボックス 27"/>
          <p:cNvSpPr txBox="1"/>
          <p:nvPr/>
        </p:nvSpPr>
        <p:spPr>
          <a:xfrm>
            <a:off x="61546" y="65901"/>
            <a:ext cx="633046" cy="646331"/>
          </a:xfrm>
          <a:prstGeom prst="rect">
            <a:avLst/>
          </a:prstGeom>
          <a:noFill/>
        </p:spPr>
        <p:txBody>
          <a:bodyPr wrap="square" rtlCol="0">
            <a:spAutoFit/>
          </a:bodyPr>
          <a:lstStyle/>
          <a:p>
            <a:r>
              <a:rPr kumimoji="1" lang="ja-JP" altLang="en-US" sz="3600" dirty="0" smtClean="0"/>
              <a:t>奥</a:t>
            </a:r>
            <a:endParaRPr kumimoji="1" lang="ja-JP" altLang="en-US" sz="3600" dirty="0"/>
          </a:p>
        </p:txBody>
      </p:sp>
      <p:sp>
        <p:nvSpPr>
          <p:cNvPr id="29" name="テキスト ボックス 28"/>
          <p:cNvSpPr txBox="1"/>
          <p:nvPr/>
        </p:nvSpPr>
        <p:spPr>
          <a:xfrm>
            <a:off x="10997193" y="3547599"/>
            <a:ext cx="1170127" cy="646331"/>
          </a:xfrm>
          <a:prstGeom prst="rect">
            <a:avLst/>
          </a:prstGeom>
          <a:noFill/>
        </p:spPr>
        <p:txBody>
          <a:bodyPr wrap="square" rtlCol="0">
            <a:spAutoFit/>
          </a:bodyPr>
          <a:lstStyle/>
          <a:p>
            <a:r>
              <a:rPr kumimoji="1" lang="ja-JP" altLang="en-US" sz="3600" dirty="0" smtClean="0"/>
              <a:t>手前</a:t>
            </a:r>
            <a:endParaRPr kumimoji="1" lang="ja-JP" altLang="en-US" sz="3600" dirty="0"/>
          </a:p>
        </p:txBody>
      </p:sp>
      <p:sp>
        <p:nvSpPr>
          <p:cNvPr id="33" name="テキスト ボックス 32"/>
          <p:cNvSpPr txBox="1"/>
          <p:nvPr/>
        </p:nvSpPr>
        <p:spPr>
          <a:xfrm>
            <a:off x="95106" y="1185698"/>
            <a:ext cx="1993925" cy="1815882"/>
          </a:xfrm>
          <a:prstGeom prst="rect">
            <a:avLst/>
          </a:prstGeom>
          <a:noFill/>
          <a:ln>
            <a:solidFill>
              <a:schemeClr val="tx1"/>
            </a:solidFill>
          </a:ln>
        </p:spPr>
        <p:txBody>
          <a:bodyPr wrap="square" rtlCol="0">
            <a:spAutoFit/>
          </a:bodyPr>
          <a:lstStyle/>
          <a:p>
            <a:r>
              <a:rPr kumimoji="1" lang="ja-JP" altLang="en-US" sz="2800" dirty="0" smtClean="0"/>
              <a:t>ビル街</a:t>
            </a:r>
            <a:endParaRPr kumimoji="1" lang="en-US" altLang="ja-JP" sz="2800" dirty="0" smtClean="0"/>
          </a:p>
          <a:p>
            <a:r>
              <a:rPr lang="ja-JP" altLang="en-US" sz="2800" dirty="0" smtClean="0"/>
              <a:t>（市街地）</a:t>
            </a:r>
            <a:endParaRPr lang="en-US" altLang="ja-JP" sz="2800" dirty="0" smtClean="0"/>
          </a:p>
          <a:p>
            <a:r>
              <a:rPr kumimoji="1" lang="ja-JP" altLang="en-US" sz="2800" dirty="0" smtClean="0"/>
              <a:t>モデル</a:t>
            </a:r>
            <a:endParaRPr kumimoji="1" lang="en-US" altLang="ja-JP" sz="2800" dirty="0" smtClean="0"/>
          </a:p>
          <a:p>
            <a:r>
              <a:rPr lang="ja-JP" altLang="en-US" sz="2800" dirty="0"/>
              <a:t>５</a:t>
            </a:r>
            <a:r>
              <a:rPr lang="ja-JP" altLang="en-US" sz="2800" dirty="0" smtClean="0"/>
              <a:t>～６個</a:t>
            </a:r>
            <a:endParaRPr kumimoji="1" lang="ja-JP" altLang="en-US" sz="2800" dirty="0"/>
          </a:p>
        </p:txBody>
      </p:sp>
    </p:spTree>
    <p:extLst>
      <p:ext uri="{BB962C8B-B14F-4D97-AF65-F5344CB8AC3E}">
        <p14:creationId xmlns:p14="http://schemas.microsoft.com/office/powerpoint/2010/main" val="41779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15463" y="206647"/>
            <a:ext cx="3464168"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844061" y="549434"/>
            <a:ext cx="1402372" cy="584775"/>
          </a:xfrm>
          <a:prstGeom prst="rect">
            <a:avLst/>
          </a:prstGeom>
          <a:noFill/>
          <a:ln w="28575">
            <a:solidFill>
              <a:srgbClr val="00B0F0"/>
            </a:solidFill>
          </a:ln>
        </p:spPr>
        <p:txBody>
          <a:bodyPr wrap="square" rtlCol="0">
            <a:spAutoFit/>
          </a:bodyPr>
          <a:lstStyle/>
          <a:p>
            <a:pPr algn="ctr"/>
            <a:r>
              <a:rPr kumimoji="1" lang="ja-JP" altLang="en-US" sz="3200" b="1" dirty="0" smtClean="0"/>
              <a:t>空</a:t>
            </a:r>
            <a:endParaRPr kumimoji="1" lang="ja-JP" altLang="en-US" sz="3200" b="1" dirty="0"/>
          </a:p>
        </p:txBody>
      </p:sp>
      <p:sp>
        <p:nvSpPr>
          <p:cNvPr id="5" name="テキスト ボックス 4"/>
          <p:cNvSpPr txBox="1"/>
          <p:nvPr/>
        </p:nvSpPr>
        <p:spPr>
          <a:xfrm>
            <a:off x="2532185" y="729762"/>
            <a:ext cx="1239715" cy="369332"/>
          </a:xfrm>
          <a:prstGeom prst="rect">
            <a:avLst/>
          </a:prstGeom>
          <a:noFill/>
        </p:spPr>
        <p:txBody>
          <a:bodyPr wrap="square" rtlCol="0">
            <a:spAutoFit/>
          </a:bodyPr>
          <a:lstStyle/>
          <a:p>
            <a:r>
              <a:rPr kumimoji="1" lang="ja-JP" altLang="en-US" b="1" dirty="0" smtClean="0"/>
              <a:t>に関して</a:t>
            </a:r>
            <a:endParaRPr kumimoji="1" lang="ja-JP" altLang="en-US" b="1" dirty="0"/>
          </a:p>
        </p:txBody>
      </p:sp>
      <p:sp>
        <p:nvSpPr>
          <p:cNvPr id="7" name="正方形/長方形 6"/>
          <p:cNvSpPr/>
          <p:nvPr/>
        </p:nvSpPr>
        <p:spPr>
          <a:xfrm>
            <a:off x="387454" y="2145323"/>
            <a:ext cx="11544300" cy="4580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a:blip r:embed="rId2"/>
          <a:stretch>
            <a:fillRect/>
          </a:stretch>
        </p:blipFill>
        <p:spPr>
          <a:xfrm>
            <a:off x="387454" y="2505808"/>
            <a:ext cx="2315585" cy="1215682"/>
          </a:xfrm>
          <a:prstGeom prst="rect">
            <a:avLst/>
          </a:prstGeom>
        </p:spPr>
      </p:pic>
      <p:pic>
        <p:nvPicPr>
          <p:cNvPr id="10" name="図 9"/>
          <p:cNvPicPr>
            <a:picLocks noChangeAspect="1"/>
          </p:cNvPicPr>
          <p:nvPr/>
        </p:nvPicPr>
        <p:blipFill>
          <a:blip r:embed="rId2"/>
          <a:stretch>
            <a:fillRect/>
          </a:stretch>
        </p:blipFill>
        <p:spPr>
          <a:xfrm>
            <a:off x="216600" y="4777154"/>
            <a:ext cx="2315585" cy="1215682"/>
          </a:xfrm>
          <a:prstGeom prst="rect">
            <a:avLst/>
          </a:prstGeom>
        </p:spPr>
      </p:pic>
      <p:pic>
        <p:nvPicPr>
          <p:cNvPr id="11" name="図 10"/>
          <p:cNvPicPr>
            <a:picLocks noChangeAspect="1"/>
          </p:cNvPicPr>
          <p:nvPr/>
        </p:nvPicPr>
        <p:blipFill>
          <a:blip r:embed="rId2"/>
          <a:stretch>
            <a:fillRect/>
          </a:stretch>
        </p:blipFill>
        <p:spPr>
          <a:xfrm>
            <a:off x="2989108" y="3302977"/>
            <a:ext cx="2315585" cy="1215682"/>
          </a:xfrm>
          <a:prstGeom prst="rect">
            <a:avLst/>
          </a:prstGeom>
        </p:spPr>
      </p:pic>
      <p:pic>
        <p:nvPicPr>
          <p:cNvPr id="12" name="図 11"/>
          <p:cNvPicPr>
            <a:picLocks noChangeAspect="1"/>
          </p:cNvPicPr>
          <p:nvPr/>
        </p:nvPicPr>
        <p:blipFill>
          <a:blip r:embed="rId2"/>
          <a:stretch>
            <a:fillRect/>
          </a:stretch>
        </p:blipFill>
        <p:spPr>
          <a:xfrm>
            <a:off x="7420431" y="4059115"/>
            <a:ext cx="2315585" cy="1215682"/>
          </a:xfrm>
          <a:prstGeom prst="rect">
            <a:avLst/>
          </a:prstGeom>
        </p:spPr>
      </p:pic>
      <p:pic>
        <p:nvPicPr>
          <p:cNvPr id="13" name="図 12"/>
          <p:cNvPicPr>
            <a:picLocks noChangeAspect="1"/>
          </p:cNvPicPr>
          <p:nvPr/>
        </p:nvPicPr>
        <p:blipFill>
          <a:blip r:embed="rId2"/>
          <a:stretch>
            <a:fillRect/>
          </a:stretch>
        </p:blipFill>
        <p:spPr>
          <a:xfrm>
            <a:off x="7033569" y="2415248"/>
            <a:ext cx="2315585" cy="1215682"/>
          </a:xfrm>
          <a:prstGeom prst="rect">
            <a:avLst/>
          </a:prstGeom>
        </p:spPr>
      </p:pic>
      <p:pic>
        <p:nvPicPr>
          <p:cNvPr id="14" name="図 13"/>
          <p:cNvPicPr>
            <a:picLocks noChangeAspect="1"/>
          </p:cNvPicPr>
          <p:nvPr/>
        </p:nvPicPr>
        <p:blipFill>
          <a:blip r:embed="rId2"/>
          <a:stretch>
            <a:fillRect/>
          </a:stretch>
        </p:blipFill>
        <p:spPr>
          <a:xfrm>
            <a:off x="5043439" y="4169313"/>
            <a:ext cx="2315585" cy="1215682"/>
          </a:xfrm>
          <a:prstGeom prst="rect">
            <a:avLst/>
          </a:prstGeom>
        </p:spPr>
      </p:pic>
      <p:pic>
        <p:nvPicPr>
          <p:cNvPr id="15" name="図 14"/>
          <p:cNvPicPr>
            <a:picLocks noChangeAspect="1"/>
          </p:cNvPicPr>
          <p:nvPr/>
        </p:nvPicPr>
        <p:blipFill>
          <a:blip r:embed="rId2"/>
          <a:stretch>
            <a:fillRect/>
          </a:stretch>
        </p:blipFill>
        <p:spPr>
          <a:xfrm>
            <a:off x="3916350" y="5384995"/>
            <a:ext cx="2315585" cy="1215682"/>
          </a:xfrm>
          <a:prstGeom prst="rect">
            <a:avLst/>
          </a:prstGeom>
        </p:spPr>
      </p:pic>
      <p:pic>
        <p:nvPicPr>
          <p:cNvPr id="16" name="図 15"/>
          <p:cNvPicPr>
            <a:picLocks noChangeAspect="1"/>
          </p:cNvPicPr>
          <p:nvPr/>
        </p:nvPicPr>
        <p:blipFill>
          <a:blip r:embed="rId2"/>
          <a:stretch>
            <a:fillRect/>
          </a:stretch>
        </p:blipFill>
        <p:spPr>
          <a:xfrm>
            <a:off x="9474762" y="3023089"/>
            <a:ext cx="2315585" cy="1215682"/>
          </a:xfrm>
          <a:prstGeom prst="rect">
            <a:avLst/>
          </a:prstGeom>
        </p:spPr>
      </p:pic>
      <p:pic>
        <p:nvPicPr>
          <p:cNvPr id="17" name="図 16"/>
          <p:cNvPicPr>
            <a:picLocks noChangeAspect="1"/>
          </p:cNvPicPr>
          <p:nvPr/>
        </p:nvPicPr>
        <p:blipFill>
          <a:blip r:embed="rId2"/>
          <a:stretch>
            <a:fillRect/>
          </a:stretch>
        </p:blipFill>
        <p:spPr>
          <a:xfrm>
            <a:off x="9051197" y="5095141"/>
            <a:ext cx="2315585" cy="1215682"/>
          </a:xfrm>
          <a:prstGeom prst="rect">
            <a:avLst/>
          </a:prstGeom>
        </p:spPr>
      </p:pic>
      <p:sp>
        <p:nvSpPr>
          <p:cNvPr id="28" name="正方形/長方形 27"/>
          <p:cNvSpPr/>
          <p:nvPr/>
        </p:nvSpPr>
        <p:spPr>
          <a:xfrm>
            <a:off x="3376245" y="1979231"/>
            <a:ext cx="3103685" cy="55503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t>テクスチャアニメーション</a:t>
            </a:r>
            <a:endParaRPr kumimoji="1" lang="ja-JP" altLang="en-US" b="1" dirty="0"/>
          </a:p>
        </p:txBody>
      </p:sp>
    </p:spTree>
    <p:extLst>
      <p:ext uri="{BB962C8B-B14F-4D97-AF65-F5344CB8AC3E}">
        <p14:creationId xmlns:p14="http://schemas.microsoft.com/office/powerpoint/2010/main" val="333663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4141176"/>
            <a:ext cx="7816362" cy="27168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 name="正方形/長方形 4"/>
          <p:cNvSpPr/>
          <p:nvPr/>
        </p:nvSpPr>
        <p:spPr>
          <a:xfrm>
            <a:off x="0" y="4343400"/>
            <a:ext cx="7816362" cy="30773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6" name="正方形/長方形 5"/>
          <p:cNvSpPr/>
          <p:nvPr/>
        </p:nvSpPr>
        <p:spPr>
          <a:xfrm>
            <a:off x="0" y="6409592"/>
            <a:ext cx="7816362" cy="2989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正方形/長方形 7"/>
          <p:cNvSpPr/>
          <p:nvPr/>
        </p:nvSpPr>
        <p:spPr>
          <a:xfrm>
            <a:off x="7816362" y="4141176"/>
            <a:ext cx="4375638" cy="27168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500" b="1" dirty="0" smtClean="0"/>
              <a:t>OUT</a:t>
            </a:r>
            <a:endParaRPr kumimoji="1" lang="ja-JP" altLang="en-US" sz="11500" b="1" dirty="0"/>
          </a:p>
        </p:txBody>
      </p:sp>
      <p:sp>
        <p:nvSpPr>
          <p:cNvPr id="9" name="テキスト ボックス 8"/>
          <p:cNvSpPr txBox="1"/>
          <p:nvPr/>
        </p:nvSpPr>
        <p:spPr>
          <a:xfrm>
            <a:off x="398208" y="383458"/>
            <a:ext cx="1047136" cy="1015663"/>
          </a:xfrm>
          <a:prstGeom prst="rect">
            <a:avLst/>
          </a:prstGeom>
          <a:noFill/>
        </p:spPr>
        <p:txBody>
          <a:bodyPr wrap="square" rtlCol="0">
            <a:spAutoFit/>
          </a:bodyPr>
          <a:lstStyle/>
          <a:p>
            <a:r>
              <a:rPr kumimoji="1" lang="ja-JP" altLang="en-US" sz="6000" b="1" dirty="0" smtClean="0"/>
              <a:t>端</a:t>
            </a:r>
            <a:endParaRPr kumimoji="1" lang="ja-JP" altLang="en-US" sz="6000" b="1" dirty="0"/>
          </a:p>
        </p:txBody>
      </p:sp>
      <p:sp>
        <p:nvSpPr>
          <p:cNvPr id="2" name="二等辺三角形 1"/>
          <p:cNvSpPr/>
          <p:nvPr/>
        </p:nvSpPr>
        <p:spPr>
          <a:xfrm>
            <a:off x="6805246" y="2584939"/>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6994281" y="3288322"/>
            <a:ext cx="518746" cy="29717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二等辺三角形 9"/>
          <p:cNvSpPr/>
          <p:nvPr/>
        </p:nvSpPr>
        <p:spPr>
          <a:xfrm>
            <a:off x="6805246" y="5313806"/>
            <a:ext cx="896816" cy="145952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046285" y="3691473"/>
            <a:ext cx="475285" cy="2246769"/>
          </a:xfrm>
          <a:prstGeom prst="rect">
            <a:avLst/>
          </a:prstGeom>
        </p:spPr>
        <p:txBody>
          <a:bodyPr wrap="square">
            <a:spAutoFit/>
          </a:bodyPr>
          <a:lstStyle/>
          <a:p>
            <a:pPr algn="ctr"/>
            <a:r>
              <a:rPr lang="ja-JP" altLang="en-US" sz="2000" b="1" dirty="0">
                <a:solidFill>
                  <a:srgbClr val="FFFF00"/>
                </a:solidFill>
              </a:rPr>
              <a:t>強制的に止まれ</a:t>
            </a:r>
          </a:p>
        </p:txBody>
      </p:sp>
      <p:sp>
        <p:nvSpPr>
          <p:cNvPr id="11" name="下矢印 10"/>
          <p:cNvSpPr/>
          <p:nvPr/>
        </p:nvSpPr>
        <p:spPr>
          <a:xfrm rot="19890467">
            <a:off x="6192431" y="2839916"/>
            <a:ext cx="694592" cy="8440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727939" y="1991111"/>
            <a:ext cx="3459773" cy="584775"/>
          </a:xfrm>
          <a:prstGeom prst="rect">
            <a:avLst/>
          </a:prstGeom>
          <a:noFill/>
          <a:ln w="57150">
            <a:solidFill>
              <a:schemeClr val="tx1"/>
            </a:solidFill>
          </a:ln>
        </p:spPr>
        <p:txBody>
          <a:bodyPr wrap="square" rtlCol="0">
            <a:spAutoFit/>
          </a:bodyPr>
          <a:lstStyle/>
          <a:p>
            <a:r>
              <a:rPr kumimoji="1" lang="ja-JP" altLang="en-US" sz="3200" b="1" dirty="0" smtClean="0"/>
              <a:t>モデルを作る場合</a:t>
            </a:r>
            <a:endParaRPr kumimoji="1" lang="ja-JP" altLang="en-US" sz="3200" b="1" dirty="0"/>
          </a:p>
        </p:txBody>
      </p:sp>
    </p:spTree>
    <p:extLst>
      <p:ext uri="{BB962C8B-B14F-4D97-AF65-F5344CB8AC3E}">
        <p14:creationId xmlns:p14="http://schemas.microsoft.com/office/powerpoint/2010/main" val="38940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597878" y="180270"/>
            <a:ext cx="4106007" cy="141556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 name="正方形/長方形 3"/>
          <p:cNvSpPr/>
          <p:nvPr/>
        </p:nvSpPr>
        <p:spPr>
          <a:xfrm>
            <a:off x="1002324" y="558338"/>
            <a:ext cx="1494692" cy="6594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smtClean="0"/>
              <a:t>OUT</a:t>
            </a:r>
            <a:endParaRPr kumimoji="1" lang="ja-JP" altLang="en-US" sz="4400" b="1" dirty="0"/>
          </a:p>
        </p:txBody>
      </p:sp>
      <p:sp>
        <p:nvSpPr>
          <p:cNvPr id="5" name="テキスト ボックス 4"/>
          <p:cNvSpPr txBox="1"/>
          <p:nvPr/>
        </p:nvSpPr>
        <p:spPr>
          <a:xfrm>
            <a:off x="2734409" y="760508"/>
            <a:ext cx="1802423" cy="369332"/>
          </a:xfrm>
          <a:prstGeom prst="rect">
            <a:avLst/>
          </a:prstGeom>
          <a:noFill/>
        </p:spPr>
        <p:txBody>
          <a:bodyPr wrap="square" rtlCol="0">
            <a:spAutoFit/>
          </a:bodyPr>
          <a:lstStyle/>
          <a:p>
            <a:r>
              <a:rPr kumimoji="1" lang="ja-JP" altLang="en-US" b="1" dirty="0" smtClean="0"/>
              <a:t>ゾーンについて</a:t>
            </a:r>
            <a:endParaRPr kumimoji="1" lang="ja-JP" altLang="en-US" b="1" dirty="0"/>
          </a:p>
        </p:txBody>
      </p:sp>
      <p:sp>
        <p:nvSpPr>
          <p:cNvPr id="8" name="テキスト ボックス 7"/>
          <p:cNvSpPr txBox="1"/>
          <p:nvPr/>
        </p:nvSpPr>
        <p:spPr>
          <a:xfrm>
            <a:off x="566555" y="1973899"/>
            <a:ext cx="871538" cy="769441"/>
          </a:xfrm>
          <a:prstGeom prst="rect">
            <a:avLst/>
          </a:prstGeom>
          <a:noFill/>
        </p:spPr>
        <p:txBody>
          <a:bodyPr wrap="square" rtlCol="0">
            <a:spAutoFit/>
          </a:bodyPr>
          <a:lstStyle/>
          <a:p>
            <a:r>
              <a:rPr kumimoji="1" lang="ja-JP" altLang="en-US" sz="4400" b="1" dirty="0" smtClean="0"/>
              <a:t>案</a:t>
            </a:r>
            <a:endParaRPr kumimoji="1" lang="ja-JP" altLang="en-US" sz="4400" b="1" dirty="0"/>
          </a:p>
        </p:txBody>
      </p:sp>
      <p:sp>
        <p:nvSpPr>
          <p:cNvPr id="9" name="テキスト ボックス 8"/>
          <p:cNvSpPr txBox="1"/>
          <p:nvPr/>
        </p:nvSpPr>
        <p:spPr>
          <a:xfrm>
            <a:off x="597878" y="2829020"/>
            <a:ext cx="9894092" cy="584775"/>
          </a:xfrm>
          <a:prstGeom prst="rect">
            <a:avLst/>
          </a:prstGeom>
          <a:noFill/>
        </p:spPr>
        <p:txBody>
          <a:bodyPr wrap="square" rtlCol="0">
            <a:spAutoFit/>
          </a:bodyPr>
          <a:lstStyle/>
          <a:p>
            <a:r>
              <a:rPr kumimoji="1" lang="ja-JP" altLang="en-US" sz="3200" b="1" dirty="0" smtClean="0"/>
              <a:t>・落として何ｍってところを</a:t>
            </a:r>
            <a:r>
              <a:rPr lang="ja-JP" altLang="en-US" sz="3200" b="1" dirty="0" smtClean="0"/>
              <a:t>失格にする</a:t>
            </a:r>
            <a:endParaRPr kumimoji="1" lang="ja-JP" altLang="en-US" sz="3200" b="1" dirty="0"/>
          </a:p>
        </p:txBody>
      </p:sp>
      <p:sp>
        <p:nvSpPr>
          <p:cNvPr id="11" name="テキスト ボックス 10"/>
          <p:cNvSpPr txBox="1"/>
          <p:nvPr/>
        </p:nvSpPr>
        <p:spPr>
          <a:xfrm>
            <a:off x="597878" y="4354596"/>
            <a:ext cx="9894092" cy="584775"/>
          </a:xfrm>
          <a:prstGeom prst="rect">
            <a:avLst/>
          </a:prstGeom>
          <a:noFill/>
        </p:spPr>
        <p:txBody>
          <a:bodyPr wrap="square" rtlCol="0">
            <a:spAutoFit/>
          </a:bodyPr>
          <a:lstStyle/>
          <a:p>
            <a:r>
              <a:rPr kumimoji="1" lang="ja-JP" altLang="en-US" sz="3200" b="1" dirty="0" smtClean="0"/>
              <a:t>・壁か何かのモデルを作って止める</a:t>
            </a:r>
            <a:endParaRPr kumimoji="1" lang="ja-JP" altLang="en-US" sz="3200" b="1" dirty="0"/>
          </a:p>
        </p:txBody>
      </p:sp>
    </p:spTree>
    <p:extLst>
      <p:ext uri="{BB962C8B-B14F-4D97-AF65-F5344CB8AC3E}">
        <p14:creationId xmlns:p14="http://schemas.microsoft.com/office/powerpoint/2010/main" val="29681781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118</Words>
  <Application>Microsoft Office PowerPoint</Application>
  <PresentationFormat>ワイド画面</PresentationFormat>
  <Paragraphs>34</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stop here</vt:lpstr>
      <vt:lpstr>要素</vt:lpstr>
      <vt:lpstr>ステージ</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stop here</dc:title>
  <dc:creator>jb2020015@stu.yoshida-g.ac.jp</dc:creator>
  <cp:lastModifiedBy>jb2020015@stu.yoshida-g.ac.jp</cp:lastModifiedBy>
  <cp:revision>17</cp:revision>
  <dcterms:created xsi:type="dcterms:W3CDTF">2022-12-06T04:29:14Z</dcterms:created>
  <dcterms:modified xsi:type="dcterms:W3CDTF">2022-12-12T06:09:15Z</dcterms:modified>
</cp:coreProperties>
</file>