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7" r:id="rId6"/>
    <p:sldId id="261" r:id="rId7"/>
    <p:sldId id="272" r:id="rId8"/>
    <p:sldId id="264" r:id="rId9"/>
    <p:sldId id="273" r:id="rId10"/>
    <p:sldId id="262" r:id="rId11"/>
    <p:sldId id="266" r:id="rId12"/>
    <p:sldId id="274" r:id="rId13"/>
    <p:sldId id="276" r:id="rId14"/>
    <p:sldId id="278" r:id="rId15"/>
    <p:sldId id="277" r:id="rId16"/>
    <p:sldId id="260" r:id="rId17"/>
    <p:sldId id="280" r:id="rId18"/>
    <p:sldId id="283" r:id="rId19"/>
    <p:sldId id="284" r:id="rId20"/>
    <p:sldId id="281" r:id="rId21"/>
    <p:sldId id="285" r:id="rId22"/>
    <p:sldId id="282" r:id="rId23"/>
    <p:sldId id="287" r:id="rId24"/>
    <p:sldId id="289" r:id="rId25"/>
    <p:sldId id="290" r:id="rId26"/>
    <p:sldId id="291" r:id="rId2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790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568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2281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4429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1489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7202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8764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8122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9571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1211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0819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4982F-4AA6-4C8C-A812-7FB74D02BA8D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0954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4iV-7Cq-zhA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219200" y="1131156"/>
            <a:ext cx="9753600" cy="2387600"/>
          </a:xfrm>
        </p:spPr>
        <p:txBody>
          <a:bodyPr/>
          <a:lstStyle/>
          <a:p>
            <a:r>
              <a:rPr kumimoji="1" lang="ja-JP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卒業制作</a:t>
            </a:r>
            <a:r>
              <a:rPr kumimoji="1" lang="en-US" altLang="ja-JP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</a:t>
            </a:r>
            <a:r>
              <a:rPr kumimoji="1" lang="ja-JP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大元タイトル構成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チームみずき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106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4264269" y="3666393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kumimoji="1" lang="en-US" altLang="ja-JP" sz="2400" b="1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kumimoji="1"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5612422" y="5424856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</a:t>
            </a:r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モデル</a:t>
            </a:r>
            <a:r>
              <a:rPr lang="en-US" altLang="ja-JP" sz="24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" name="U ターン矢印 3"/>
          <p:cNvSpPr/>
          <p:nvPr/>
        </p:nvSpPr>
        <p:spPr>
          <a:xfrm rot="16200000">
            <a:off x="2013435" y="2523394"/>
            <a:ext cx="2848714" cy="4677508"/>
          </a:xfrm>
          <a:prstGeom prst="uturnArrow">
            <a:avLst>
              <a:gd name="adj1" fmla="val 21605"/>
              <a:gd name="adj2" fmla="val 25000"/>
              <a:gd name="adj3" fmla="val 25000"/>
              <a:gd name="adj4" fmla="val 43750"/>
              <a:gd name="adj5" fmla="val 714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U ターン矢印 9"/>
          <p:cNvSpPr/>
          <p:nvPr/>
        </p:nvSpPr>
        <p:spPr>
          <a:xfrm rot="5400000">
            <a:off x="7300542" y="2901463"/>
            <a:ext cx="2848714" cy="4677508"/>
          </a:xfrm>
          <a:prstGeom prst="uturnArrow">
            <a:avLst>
              <a:gd name="adj1" fmla="val 21605"/>
              <a:gd name="adj2" fmla="val 25000"/>
              <a:gd name="adj3" fmla="val 25000"/>
              <a:gd name="adj4" fmla="val 43750"/>
              <a:gd name="adj5" fmla="val 714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359518" y="4932435"/>
            <a:ext cx="2505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車が回っている感じ</a:t>
            </a:r>
            <a:endParaRPr kumimoji="1" lang="ja-JP" altLang="en-US" b="1" dirty="0"/>
          </a:p>
        </p:txBody>
      </p:sp>
      <p:sp>
        <p:nvSpPr>
          <p:cNvPr id="9" name="正方形/長方形 8"/>
          <p:cNvSpPr/>
          <p:nvPr/>
        </p:nvSpPr>
        <p:spPr>
          <a:xfrm>
            <a:off x="271399" y="254949"/>
            <a:ext cx="960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3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38420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0.00023 C 0.07135 -0.00023 0.28333 -0.06042 0.3513 -0.0206 C 0.4194 0.01944 0.45273 0.14953 0.40781 0.23935 C 0.4125 0.3118 0.16302 0.27199 0.1112 0.26412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19" y="1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787 L -0.36498 0.01528 C -0.45873 0.02778 -0.49115 -0.22222 -0.3612 -0.24838 L -0.11003 -0.24885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396" y="-1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624254" y="3516924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9261231" y="5319349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" name="右矢印 1"/>
          <p:cNvSpPr/>
          <p:nvPr/>
        </p:nvSpPr>
        <p:spPr>
          <a:xfrm>
            <a:off x="2831125" y="3402624"/>
            <a:ext cx="3938954" cy="1248508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760783" y="4580766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決定したら画面外へ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309336" y="6392096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決定したら画面外へ</a:t>
            </a:r>
            <a:endParaRPr kumimoji="1" lang="ja-JP" altLang="en-US" dirty="0"/>
          </a:p>
        </p:txBody>
      </p:sp>
      <p:sp>
        <p:nvSpPr>
          <p:cNvPr id="9" name="右矢印 8"/>
          <p:cNvSpPr/>
          <p:nvPr/>
        </p:nvSpPr>
        <p:spPr>
          <a:xfrm rot="10800000">
            <a:off x="5473213" y="5205049"/>
            <a:ext cx="3938954" cy="1248508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71399" y="254949"/>
            <a:ext cx="960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3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7246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</a:t>
            </a:r>
            <a:r>
              <a:rPr kumimoji="1" lang="en-US" altLang="ja-JP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4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571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/>
          <p:cNvSpPr/>
          <p:nvPr/>
        </p:nvSpPr>
        <p:spPr>
          <a:xfrm>
            <a:off x="2919045" y="4904333"/>
            <a:ext cx="6567854" cy="1942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/>
          <p:cNvSpPr/>
          <p:nvPr/>
        </p:nvSpPr>
        <p:spPr>
          <a:xfrm>
            <a:off x="2919045" y="3399841"/>
            <a:ext cx="6567854" cy="2936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 rot="13469423">
            <a:off x="4448517" y="3843268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 rot="8410632">
            <a:off x="6798646" y="3833777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 rot="8196878">
            <a:off x="4282258" y="5206874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 rot="2335963">
            <a:off x="7055877" y="5183401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 rot="18983797">
            <a:off x="4599749" y="3690568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 rot="3010632">
            <a:off x="6944016" y="3761584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２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 rot="2760975">
            <a:off x="4513339" y="5011491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rPr>
              <a:t>３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 rot="18535963">
            <a:off x="7260510" y="5046424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４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2901461" y="4915907"/>
            <a:ext cx="6567854" cy="1942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/>
          <p:cNvSpPr/>
          <p:nvPr/>
        </p:nvSpPr>
        <p:spPr>
          <a:xfrm>
            <a:off x="2901461" y="3411415"/>
            <a:ext cx="6567854" cy="2936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 rot="5400000">
            <a:off x="3963476" y="4951923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 rot="5400000">
            <a:off x="5179745" y="4951923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 rot="5400000">
            <a:off x="6281714" y="4951923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 rot="5400000">
            <a:off x="7383683" y="5006531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114708" y="4799223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325115" y="4879730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２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465230" y="4866015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rPr>
              <a:t>３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7534916" y="4915700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４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4" name="右矢印 3"/>
          <p:cNvSpPr/>
          <p:nvPr/>
        </p:nvSpPr>
        <p:spPr>
          <a:xfrm rot="1022421">
            <a:off x="1760151" y="3799768"/>
            <a:ext cx="879191" cy="60745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/>
          <p:cNvGrpSpPr/>
          <p:nvPr/>
        </p:nvGrpSpPr>
        <p:grpSpPr>
          <a:xfrm>
            <a:off x="795570" y="3399841"/>
            <a:ext cx="844062" cy="633046"/>
            <a:chOff x="795570" y="3399841"/>
            <a:chExt cx="844062" cy="633046"/>
          </a:xfrm>
        </p:grpSpPr>
        <p:sp>
          <p:nvSpPr>
            <p:cNvPr id="2" name="正方形/長方形 1"/>
            <p:cNvSpPr/>
            <p:nvPr/>
          </p:nvSpPr>
          <p:spPr>
            <a:xfrm>
              <a:off x="795570" y="3399841"/>
              <a:ext cx="844062" cy="63304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楕円 2"/>
            <p:cNvSpPr/>
            <p:nvPr/>
          </p:nvSpPr>
          <p:spPr>
            <a:xfrm>
              <a:off x="1024170" y="3514141"/>
              <a:ext cx="395654" cy="36927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" name="正方形/長方形 17"/>
          <p:cNvSpPr/>
          <p:nvPr/>
        </p:nvSpPr>
        <p:spPr>
          <a:xfrm>
            <a:off x="861646" y="5886953"/>
            <a:ext cx="2617177" cy="568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バトロアのステージ</a:t>
            </a:r>
            <a:endParaRPr kumimoji="1" lang="ja-JP" altLang="en-US" dirty="0"/>
          </a:p>
        </p:txBody>
      </p:sp>
      <p:sp>
        <p:nvSpPr>
          <p:cNvPr id="42" name="正方形/長方形 41"/>
          <p:cNvSpPr/>
          <p:nvPr/>
        </p:nvSpPr>
        <p:spPr>
          <a:xfrm>
            <a:off x="1274885" y="5886953"/>
            <a:ext cx="2203938" cy="568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風船のステージ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151285" y="3981003"/>
            <a:ext cx="1604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切り替えの</a:t>
            </a:r>
            <a:endParaRPr kumimoji="1" lang="en-US" altLang="ja-JP" dirty="0" smtClean="0"/>
          </a:p>
          <a:p>
            <a:r>
              <a:rPr kumimoji="1" lang="ja-JP" altLang="en-US" dirty="0" smtClean="0"/>
              <a:t>タイミングは任意で設定</a:t>
            </a:r>
            <a:endParaRPr kumimoji="1" lang="ja-JP" altLang="en-US" dirty="0"/>
          </a:p>
        </p:txBody>
      </p:sp>
      <p:sp>
        <p:nvSpPr>
          <p:cNvPr id="83" name="正方形/長方形 82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82248" y="2923745"/>
            <a:ext cx="102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カメラ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271399" y="254949"/>
            <a:ext cx="960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4</a:t>
            </a:r>
            <a:endParaRPr lang="ja-JP" altLang="en-US" sz="36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8628183" y="3056658"/>
            <a:ext cx="2790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カメラがステージを回る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683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43 -0.01528 C 0.08529 -0.28519 0.31081 -0.35394 0.51016 -0.16644 C 0.70781 0.02129 0.80365 0.39375 0.72266 0.66389 C 0.64232 0.93241 0.41576 0.99907 0.21745 0.81227 C 0.01992 0.62523 -0.07669 0.25463 0.00443 -0.01528 Z " pathEditMode="relative" rAng="17880000" ptsTypes="AAAAA">
                                      <p:cBhvr>
                                        <p:cTn id="6" dur="1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38" y="3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07407E-6 C 0.0319 -0.19676 0.21498 -0.27593 0.40912 -0.17709 C 0.60313 -0.07824 0.73516 0.1618 0.70339 0.35833 C 0.67357 0.55601 0.48829 0.63402 0.29427 0.53518 C 0.10013 0.43634 -0.03177 0.19652 -3.75E-6 4.07407E-6 Z " pathEditMode="relative" rAng="17160000" ptsTypes="AAAAA">
                                      <p:cBhvr>
                                        <p:cTn id="80" dur="8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169" y="1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14" grpId="0" animBg="1"/>
      <p:bldP spid="15" grpId="0" animBg="1"/>
      <p:bldP spid="16" grpId="0" animBg="1"/>
      <p:bldP spid="17" grpId="0" animBg="1"/>
      <p:bldP spid="19" grpId="0"/>
      <p:bldP spid="22" grpId="0"/>
      <p:bldP spid="23" grpId="0"/>
      <p:bldP spid="24" grpId="0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3" grpId="0"/>
      <p:bldP spid="44" grpId="0"/>
      <p:bldP spid="45" grpId="0"/>
      <p:bldP spid="46" grpId="0"/>
      <p:bldP spid="18" grpId="0" animBg="1"/>
      <p:bldP spid="4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タイトル画面の案５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460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14188027" y="3680529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13562395" y="4531187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2088556" y="5712839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</a:t>
            </a:r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モデル</a:t>
            </a:r>
            <a:r>
              <a:rPr lang="en-US" altLang="ja-JP" sz="24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rPr>
              <a:t>3P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12192000" y="4615812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</a:t>
            </a:r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モデル</a:t>
            </a:r>
            <a:r>
              <a:rPr lang="en-US" altLang="ja-JP" sz="2400" b="1" dirty="0" smtClean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4P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FFFF00"/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9578" y="4984455"/>
            <a:ext cx="875790" cy="794779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271399" y="254949"/>
            <a:ext cx="960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5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8946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6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6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6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6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5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7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7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8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8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8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animRot by="21600000">
                                      <p:cBhvr>
                                        <p:cTn id="22" dur="4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animMotion origin="layout" path="M 0.075 0.03218 L 0.26888 0.12894 " pathEditMode="relative" rAng="0" ptsTypes="AA">
                                      <p:cBhvr>
                                        <p:cTn id="24" dur="16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87" y="4838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2" fill="hold" grpId="2" nodeType="withEffect">
                                  <p:stCondLst>
                                    <p:cond delay="15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122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22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21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3" grpId="1" animBg="1"/>
      <p:bldP spid="33" grpId="2" animBg="1"/>
      <p:bldP spid="3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872762" y="211016"/>
            <a:ext cx="8176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7200" b="1" dirty="0"/>
              <a:t>参考動画</a:t>
            </a:r>
            <a:endParaRPr kumimoji="1" lang="ja-JP" altLang="en-US" sz="7200" b="1" dirty="0"/>
          </a:p>
        </p:txBody>
      </p:sp>
      <p:pic>
        <p:nvPicPr>
          <p:cNvPr id="5" name="4iV-7Cq-zhA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96815" y="1311153"/>
            <a:ext cx="10647485" cy="533583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正方形/長方形 3"/>
          <p:cNvSpPr/>
          <p:nvPr/>
        </p:nvSpPr>
        <p:spPr>
          <a:xfrm>
            <a:off x="271399" y="254949"/>
            <a:ext cx="960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5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7007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fill="remove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34915" y="2149963"/>
            <a:ext cx="10204939" cy="256271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アンケートを元にタイトル画面の構成案を変更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644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8800" b="1" dirty="0" smtClean="0"/>
              <a:t>タイトル画面の案</a:t>
            </a:r>
            <a:endParaRPr kumimoji="1" lang="ja-JP" altLang="en-US" sz="8800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253153" y="4041164"/>
            <a:ext cx="551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案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を採用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7977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タイトル画面の案１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8130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タイトル名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案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ハイパーカーバトル</a:t>
            </a:r>
            <a:endParaRPr kumimoji="1" lang="en-US" altLang="ja-JP" dirty="0" smtClean="0"/>
          </a:p>
          <a:p>
            <a:r>
              <a:rPr lang="ja-JP" altLang="en-US" dirty="0" smtClean="0"/>
              <a:t>ミニゲーム</a:t>
            </a:r>
            <a:endParaRPr lang="en-US" altLang="ja-JP" dirty="0" smtClean="0"/>
          </a:p>
          <a:p>
            <a:r>
              <a:rPr kumimoji="1" lang="ja-JP" altLang="en-US" dirty="0" smtClean="0"/>
              <a:t>パーティーゲーム</a:t>
            </a:r>
            <a:endParaRPr kumimoji="1" lang="en-US" altLang="ja-JP" dirty="0" smtClean="0"/>
          </a:p>
          <a:p>
            <a:r>
              <a:rPr lang="ja-JP" altLang="en-US" dirty="0" smtClean="0"/>
              <a:t>デュエルマスター</a:t>
            </a:r>
            <a:endParaRPr lang="en-US" altLang="ja-JP" dirty="0" smtClean="0"/>
          </a:p>
          <a:p>
            <a:r>
              <a:rPr lang="ja-JP" altLang="en-US" dirty="0" smtClean="0"/>
              <a:t>超車大戦</a:t>
            </a:r>
            <a:endParaRPr lang="en-US" altLang="ja-JP" dirty="0" smtClean="0"/>
          </a:p>
          <a:p>
            <a:r>
              <a:rPr kumimoji="1" lang="ja-JP" altLang="en-US" dirty="0" smtClean="0"/>
              <a:t>最後にザ・ファイナル</a:t>
            </a:r>
            <a:r>
              <a:rPr kumimoji="1" lang="en-US" altLang="ja-JP" dirty="0" smtClean="0"/>
              <a:t>(the Final)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67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 rot="2211766">
            <a:off x="703384" y="3235570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514599" y="527539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 rot="20069660">
            <a:off x="9067554" y="3467032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7" name="右矢印 6"/>
          <p:cNvSpPr/>
          <p:nvPr/>
        </p:nvSpPr>
        <p:spPr>
          <a:xfrm rot="2211766">
            <a:off x="2297139" y="4888523"/>
            <a:ext cx="3938954" cy="1248508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 rot="2211766">
            <a:off x="2226797" y="6066665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決定したら画面外へ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 rot="20069660">
            <a:off x="7379429" y="5885002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決定したら画面外へ</a:t>
            </a:r>
            <a:endParaRPr kumimoji="1" lang="ja-JP" altLang="en-US" dirty="0"/>
          </a:p>
        </p:txBody>
      </p:sp>
      <p:sp>
        <p:nvSpPr>
          <p:cNvPr id="10" name="右矢印 9"/>
          <p:cNvSpPr/>
          <p:nvPr/>
        </p:nvSpPr>
        <p:spPr>
          <a:xfrm rot="9269660">
            <a:off x="5543306" y="4697955"/>
            <a:ext cx="3938954" cy="1248508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3165230" y="940777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834906" y="3910735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車をクロスさせる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560905" y="897190"/>
            <a:ext cx="6043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rgbClr val="7030A0"/>
                </a:solidFill>
              </a:rPr>
              <a:t>2D</a:t>
            </a:r>
            <a:endParaRPr kumimoji="1" lang="ja-JP" altLang="en-US" sz="2400" b="1" dirty="0">
              <a:solidFill>
                <a:srgbClr val="7030A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011114" y="2554097"/>
            <a:ext cx="64183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rgbClr val="7030A0"/>
                </a:solidFill>
              </a:rPr>
              <a:t>3D</a:t>
            </a:r>
            <a:endParaRPr kumimoji="1" lang="ja-JP" altLang="en-US" sz="2400" b="1" dirty="0">
              <a:solidFill>
                <a:srgbClr val="7030A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597661" y="2826658"/>
            <a:ext cx="64183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rgbClr val="7030A0"/>
                </a:solidFill>
              </a:rPr>
              <a:t>3D</a:t>
            </a:r>
            <a:endParaRPr kumimoji="1" lang="ja-JP" altLang="en-US" sz="2400" b="1" dirty="0">
              <a:solidFill>
                <a:srgbClr val="7030A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218646" y="297331"/>
            <a:ext cx="6527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案１</a:t>
            </a:r>
            <a:endParaRPr lang="ja-JP" altLang="en-US" sz="24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74603" y="1465142"/>
            <a:ext cx="181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背景は</a:t>
            </a:r>
            <a:r>
              <a:rPr lang="en-US" altLang="ja-JP" b="1" dirty="0">
                <a:solidFill>
                  <a:srgbClr val="7030A0"/>
                </a:solidFill>
              </a:rPr>
              <a:t>2D</a:t>
            </a:r>
            <a:endParaRPr lang="ja-JP" alt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78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1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</a:t>
            </a:r>
            <a:r>
              <a:rPr kumimoji="1" lang="en-US" altLang="ja-JP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2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007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楕円 32"/>
          <p:cNvSpPr/>
          <p:nvPr/>
        </p:nvSpPr>
        <p:spPr>
          <a:xfrm>
            <a:off x="-26378" y="1380206"/>
            <a:ext cx="12441115" cy="538401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514599" y="527539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右矢印 6"/>
          <p:cNvSpPr/>
          <p:nvPr/>
        </p:nvSpPr>
        <p:spPr>
          <a:xfrm rot="5400000">
            <a:off x="977768" y="5295142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08890" y="6394886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決定したら手前へ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3165230" y="940777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右矢印 12"/>
          <p:cNvSpPr/>
          <p:nvPr/>
        </p:nvSpPr>
        <p:spPr>
          <a:xfrm rot="5400000">
            <a:off x="3502849" y="5356687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333971" y="6456431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</a:t>
            </a:r>
            <a:r>
              <a:rPr lang="ja-JP" altLang="en-US" dirty="0"/>
              <a:t>したら手前へ</a:t>
            </a:r>
            <a:endParaRPr kumimoji="1" lang="ja-JP" altLang="en-US" dirty="0"/>
          </a:p>
        </p:txBody>
      </p:sp>
      <p:sp>
        <p:nvSpPr>
          <p:cNvPr id="16" name="右矢印 15"/>
          <p:cNvSpPr/>
          <p:nvPr/>
        </p:nvSpPr>
        <p:spPr>
          <a:xfrm rot="5400000">
            <a:off x="6998501" y="5388924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829623" y="6488668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</a:t>
            </a:r>
            <a:r>
              <a:rPr lang="ja-JP" altLang="en-US" dirty="0"/>
              <a:t>したら手前へ</a:t>
            </a:r>
            <a:endParaRPr kumimoji="1" lang="ja-JP" altLang="en-US" dirty="0"/>
          </a:p>
        </p:txBody>
      </p:sp>
      <p:sp>
        <p:nvSpPr>
          <p:cNvPr id="19" name="右矢印 18"/>
          <p:cNvSpPr/>
          <p:nvPr/>
        </p:nvSpPr>
        <p:spPr>
          <a:xfrm rot="5400000">
            <a:off x="9781798" y="5388924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612920" y="6488668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</a:t>
            </a:r>
            <a:r>
              <a:rPr lang="ja-JP" altLang="en-US" dirty="0"/>
              <a:t>したら手前へ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218646" y="297331"/>
            <a:ext cx="702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2</a:t>
            </a:r>
            <a:endParaRPr lang="ja-JP" altLang="en-US" sz="2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152292" y="3736731"/>
            <a:ext cx="1811396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奥側から手前に</a:t>
            </a:r>
            <a:endParaRPr lang="en-US" altLang="ja-JP" dirty="0" smtClean="0"/>
          </a:p>
          <a:p>
            <a:r>
              <a:rPr kumimoji="1" lang="ja-JP" altLang="en-US" dirty="0"/>
              <a:t>向かってくる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560905" y="897190"/>
            <a:ext cx="6043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rgbClr val="7030A0"/>
                </a:solidFill>
              </a:rPr>
              <a:t>2D</a:t>
            </a:r>
            <a:endParaRPr kumimoji="1" lang="ja-JP" altLang="en-US" sz="2400" b="1" dirty="0">
              <a:solidFill>
                <a:srgbClr val="7030A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74603" y="2039798"/>
            <a:ext cx="18113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背景は</a:t>
            </a:r>
            <a:r>
              <a:rPr lang="en-US" altLang="ja-JP" b="1" dirty="0">
                <a:solidFill>
                  <a:srgbClr val="7030A0"/>
                </a:solidFill>
              </a:rPr>
              <a:t>3D</a:t>
            </a:r>
            <a:endParaRPr lang="ja-JP" altLang="en-US" b="1" dirty="0">
              <a:solidFill>
                <a:srgbClr val="7030A0"/>
              </a:solidFill>
            </a:endParaRPr>
          </a:p>
        </p:txBody>
      </p:sp>
      <p:grpSp>
        <p:nvGrpSpPr>
          <p:cNvPr id="38" name="グループ化 37"/>
          <p:cNvGrpSpPr/>
          <p:nvPr/>
        </p:nvGrpSpPr>
        <p:grpSpPr>
          <a:xfrm>
            <a:off x="1174751" y="2672862"/>
            <a:ext cx="1019908" cy="2286000"/>
            <a:chOff x="1174751" y="2672862"/>
            <a:chExt cx="1019908" cy="2286000"/>
          </a:xfrm>
        </p:grpSpPr>
        <p:sp>
          <p:nvSpPr>
            <p:cNvPr id="4" name="正方形/長方形 3"/>
            <p:cNvSpPr/>
            <p:nvPr/>
          </p:nvSpPr>
          <p:spPr>
            <a:xfrm rot="5400000">
              <a:off x="541705" y="3305908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" name="正方形/長方形 1"/>
            <p:cNvSpPr/>
            <p:nvPr/>
          </p:nvSpPr>
          <p:spPr>
            <a:xfrm>
              <a:off x="1190609" y="2711660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車のモデル</a:t>
              </a:r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rgbClr val="0070C0"/>
                  </a:solidFill>
                </a:rPr>
                <a:t>１</a:t>
              </a:r>
              <a:r>
                <a:rPr lang="en-US" altLang="ja-JP" sz="2000" b="1" dirty="0">
                  <a:ln>
                    <a:solidFill>
                      <a:schemeClr val="bg1"/>
                    </a:solidFill>
                  </a:ln>
                  <a:solidFill>
                    <a:srgbClr val="0070C0"/>
                  </a:solidFill>
                </a:rPr>
                <a:t>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1706162" y="2749078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39" name="グループ化 38"/>
          <p:cNvGrpSpPr/>
          <p:nvPr/>
        </p:nvGrpSpPr>
        <p:grpSpPr>
          <a:xfrm>
            <a:off x="3699832" y="2753228"/>
            <a:ext cx="1019908" cy="2338753"/>
            <a:chOff x="3699832" y="2753228"/>
            <a:chExt cx="1019908" cy="2338753"/>
          </a:xfrm>
        </p:grpSpPr>
        <p:sp>
          <p:nvSpPr>
            <p:cNvPr id="12" name="正方形/長方形 11"/>
            <p:cNvSpPr/>
            <p:nvPr/>
          </p:nvSpPr>
          <p:spPr>
            <a:xfrm rot="5400000">
              <a:off x="3066786" y="3386274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4244210" y="2845212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モデル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FF0000"/>
                  </a:solidFill>
                </a:rPr>
                <a:t>2P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3743432" y="2909153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40" name="グループ化 39"/>
          <p:cNvGrpSpPr/>
          <p:nvPr/>
        </p:nvGrpSpPr>
        <p:grpSpPr>
          <a:xfrm>
            <a:off x="7195484" y="2766644"/>
            <a:ext cx="1019908" cy="2286000"/>
            <a:chOff x="7195484" y="2766644"/>
            <a:chExt cx="1019908" cy="2286000"/>
          </a:xfrm>
        </p:grpSpPr>
        <p:sp>
          <p:nvSpPr>
            <p:cNvPr id="15" name="正方形/長方形 14"/>
            <p:cNvSpPr/>
            <p:nvPr/>
          </p:nvSpPr>
          <p:spPr>
            <a:xfrm rot="5400000">
              <a:off x="6562438" y="3399690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7704612" y="2805874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モデル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00B050"/>
                  </a:solidFill>
                </a:rPr>
                <a:t>3P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endParaRP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7256449" y="2908568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41" name="グループ化 40"/>
          <p:cNvGrpSpPr/>
          <p:nvPr/>
        </p:nvGrpSpPr>
        <p:grpSpPr>
          <a:xfrm>
            <a:off x="9956838" y="2792772"/>
            <a:ext cx="1019908" cy="2290645"/>
            <a:chOff x="9956838" y="2792772"/>
            <a:chExt cx="1019908" cy="2290645"/>
          </a:xfrm>
        </p:grpSpPr>
        <p:sp>
          <p:nvSpPr>
            <p:cNvPr id="18" name="正方形/長方形 17"/>
            <p:cNvSpPr/>
            <p:nvPr/>
          </p:nvSpPr>
          <p:spPr>
            <a:xfrm rot="5400000">
              <a:off x="9323792" y="3425818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10521366" y="2836648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モデル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chemeClr val="accent4"/>
                  </a:solidFill>
                </a:rPr>
                <a:t>4P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chemeClr val="accent4"/>
                </a:solidFill>
              </a:endParaRPr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10036406" y="2890332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4" name="正方形/長方形 33"/>
          <p:cNvSpPr/>
          <p:nvPr/>
        </p:nvSpPr>
        <p:spPr>
          <a:xfrm>
            <a:off x="1034800" y="292396"/>
            <a:ext cx="1366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正面から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3431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楕円 56"/>
          <p:cNvSpPr/>
          <p:nvPr/>
        </p:nvSpPr>
        <p:spPr>
          <a:xfrm>
            <a:off x="1223787" y="1292360"/>
            <a:ext cx="9645162" cy="576590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218646" y="297331"/>
            <a:ext cx="702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2</a:t>
            </a:r>
            <a:endParaRPr lang="ja-JP" altLang="en-US" sz="2400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553414" y="1592619"/>
            <a:ext cx="2286000" cy="855044"/>
            <a:chOff x="553414" y="1592619"/>
            <a:chExt cx="2286000" cy="855044"/>
          </a:xfrm>
        </p:grpSpPr>
        <p:sp>
          <p:nvSpPr>
            <p:cNvPr id="4" name="正方形/長方形 3"/>
            <p:cNvSpPr/>
            <p:nvPr/>
          </p:nvSpPr>
          <p:spPr>
            <a:xfrm>
              <a:off x="553414" y="1592619"/>
              <a:ext cx="2286000" cy="85504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" name="正方形/長方形 1"/>
            <p:cNvSpPr/>
            <p:nvPr/>
          </p:nvSpPr>
          <p:spPr>
            <a:xfrm>
              <a:off x="739084" y="2047553"/>
              <a:ext cx="19146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モデル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accent4"/>
                  </a:solidFill>
                </a:rPr>
                <a:t>４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chemeClr val="accent4"/>
                  </a:solidFill>
                </a:rPr>
                <a:t>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chemeClr val="accent4"/>
                </a:solidFill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603476" y="1635420"/>
              <a:ext cx="56159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4" name="正方形/長方形 33"/>
          <p:cNvSpPr/>
          <p:nvPr/>
        </p:nvSpPr>
        <p:spPr>
          <a:xfrm>
            <a:off x="1034800" y="292396"/>
            <a:ext cx="10583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横から</a:t>
            </a:r>
            <a:endParaRPr lang="ja-JP" altLang="en-US" sz="2400" dirty="0"/>
          </a:p>
        </p:txBody>
      </p:sp>
      <p:grpSp>
        <p:nvGrpSpPr>
          <p:cNvPr id="9" name="グループ化 8"/>
          <p:cNvGrpSpPr/>
          <p:nvPr/>
        </p:nvGrpSpPr>
        <p:grpSpPr>
          <a:xfrm>
            <a:off x="553414" y="2773579"/>
            <a:ext cx="2286000" cy="855044"/>
            <a:chOff x="553414" y="2773579"/>
            <a:chExt cx="2286000" cy="855044"/>
          </a:xfrm>
        </p:grpSpPr>
        <p:sp>
          <p:nvSpPr>
            <p:cNvPr id="44" name="正方形/長方形 43"/>
            <p:cNvSpPr/>
            <p:nvPr/>
          </p:nvSpPr>
          <p:spPr>
            <a:xfrm>
              <a:off x="553414" y="2773579"/>
              <a:ext cx="2286000" cy="85504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739084" y="3228513"/>
              <a:ext cx="19146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モデル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rgbClr val="00B050"/>
                  </a:solidFill>
                </a:rPr>
                <a:t>３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00B050"/>
                  </a:solidFill>
                </a:rPr>
                <a:t>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endParaRPr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603476" y="2816380"/>
              <a:ext cx="56159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0" name="グループ化 9"/>
          <p:cNvGrpSpPr/>
          <p:nvPr/>
        </p:nvGrpSpPr>
        <p:grpSpPr>
          <a:xfrm>
            <a:off x="553414" y="4039395"/>
            <a:ext cx="2286000" cy="855044"/>
            <a:chOff x="553414" y="4039395"/>
            <a:chExt cx="2286000" cy="855044"/>
          </a:xfrm>
        </p:grpSpPr>
        <p:sp>
          <p:nvSpPr>
            <p:cNvPr id="47" name="正方形/長方形 46"/>
            <p:cNvSpPr/>
            <p:nvPr/>
          </p:nvSpPr>
          <p:spPr>
            <a:xfrm>
              <a:off x="553414" y="4039395"/>
              <a:ext cx="2286000" cy="85504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48" name="正方形/長方形 47"/>
            <p:cNvSpPr/>
            <p:nvPr/>
          </p:nvSpPr>
          <p:spPr>
            <a:xfrm>
              <a:off x="739084" y="4494329"/>
              <a:ext cx="19146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モデル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rgbClr val="FF0000"/>
                  </a:solidFill>
                </a:rPr>
                <a:t>２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FF0000"/>
                  </a:solidFill>
                </a:rPr>
                <a:t>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49" name="テキスト ボックス 48"/>
            <p:cNvSpPr txBox="1"/>
            <p:nvPr/>
          </p:nvSpPr>
          <p:spPr>
            <a:xfrm>
              <a:off x="603476" y="4082196"/>
              <a:ext cx="56159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27" name="グループ化 26"/>
          <p:cNvGrpSpPr/>
          <p:nvPr/>
        </p:nvGrpSpPr>
        <p:grpSpPr>
          <a:xfrm>
            <a:off x="562066" y="5413720"/>
            <a:ext cx="2286000" cy="855044"/>
            <a:chOff x="562066" y="5413720"/>
            <a:chExt cx="2286000" cy="855044"/>
          </a:xfrm>
        </p:grpSpPr>
        <p:sp>
          <p:nvSpPr>
            <p:cNvPr id="50" name="正方形/長方形 49"/>
            <p:cNvSpPr/>
            <p:nvPr/>
          </p:nvSpPr>
          <p:spPr>
            <a:xfrm>
              <a:off x="562066" y="5413720"/>
              <a:ext cx="2286000" cy="85504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51" name="正方形/長方形 50"/>
            <p:cNvSpPr/>
            <p:nvPr/>
          </p:nvSpPr>
          <p:spPr>
            <a:xfrm>
              <a:off x="747736" y="5868654"/>
              <a:ext cx="19146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車のモデル</a:t>
              </a:r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rgbClr val="0070C0"/>
                  </a:solidFill>
                </a:rPr>
                <a:t>１</a:t>
              </a:r>
              <a:r>
                <a:rPr lang="en-US" altLang="ja-JP" sz="2000" b="1" dirty="0">
                  <a:ln>
                    <a:solidFill>
                      <a:schemeClr val="bg1"/>
                    </a:solidFill>
                  </a:ln>
                  <a:solidFill>
                    <a:srgbClr val="0070C0"/>
                  </a:solidFill>
                </a:rPr>
                <a:t>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612128" y="5456521"/>
              <a:ext cx="56159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53" name="右矢印 52"/>
          <p:cNvSpPr/>
          <p:nvPr/>
        </p:nvSpPr>
        <p:spPr>
          <a:xfrm>
            <a:off x="2721850" y="1728539"/>
            <a:ext cx="2375612" cy="583203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右矢印 53"/>
          <p:cNvSpPr/>
          <p:nvPr/>
        </p:nvSpPr>
        <p:spPr>
          <a:xfrm>
            <a:off x="2721850" y="2936911"/>
            <a:ext cx="2375612" cy="583203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右矢印 54"/>
          <p:cNvSpPr/>
          <p:nvPr/>
        </p:nvSpPr>
        <p:spPr>
          <a:xfrm>
            <a:off x="2705400" y="4175315"/>
            <a:ext cx="2375612" cy="583203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右矢印 55"/>
          <p:cNvSpPr/>
          <p:nvPr/>
        </p:nvSpPr>
        <p:spPr>
          <a:xfrm>
            <a:off x="2738300" y="5522228"/>
            <a:ext cx="2375612" cy="583203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745473" y="1051741"/>
            <a:ext cx="351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奥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11438344" y="1056079"/>
            <a:ext cx="351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手前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24486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0.00023 L 0.18607 0.07107 C 0.22474 0.0875 0.28295 0.0963 0.34401 0.0963 C 0.41341 0.0963 0.46901 0.0875 0.50782 0.07107 C 0.56992 0.04723 0.63295 0.01806 0.65183 -0.21018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591" y="-567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0.00047 L 0.18646 0.03958 C 0.22552 0.04838 0.28425 0.05393 0.34519 0.05393 C 0.41537 0.05393 0.47136 0.04838 0.50977 0.03958 C 0.57227 0.02639 0.6767 -0.00764 0.67865 -0.19375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932" y="-694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0.0007 L 0.18581 0.03102 C 0.22513 0.03819 0.28216 0.04028 0.34427 0.04236 C 0.40651 0.04444 0.51992 0.05092 0.55834 0.04375 C 0.62045 0.03333 0.69662 -0.02824 0.70091 -0.15625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39" y="-539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0.00023 L 0.19128 0.03495 C 0.23099 0.04306 0.29128 0.04792 0.35365 0.04792 C 0.42526 0.04792 0.48256 0.04306 0.5224 0.03495 C 0.5862 0.02315 0.71146 -0.02153 0.71537 -0.16366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768" y="-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2514599" y="527539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3165230" y="940777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218646" y="297331"/>
            <a:ext cx="702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2</a:t>
            </a:r>
            <a:endParaRPr lang="ja-JP" altLang="en-US" sz="2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898623" y="5363307"/>
            <a:ext cx="1811396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タイトル側へと行き画面外へ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560905" y="897190"/>
            <a:ext cx="6043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rgbClr val="7030A0"/>
                </a:solidFill>
              </a:rPr>
              <a:t>2D</a:t>
            </a:r>
            <a:endParaRPr kumimoji="1" lang="ja-JP" altLang="en-US" sz="2400" b="1" dirty="0">
              <a:solidFill>
                <a:srgbClr val="7030A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74603" y="2039798"/>
            <a:ext cx="18113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背景は</a:t>
            </a:r>
            <a:r>
              <a:rPr lang="en-US" altLang="ja-JP" b="1" dirty="0">
                <a:solidFill>
                  <a:srgbClr val="7030A0"/>
                </a:solidFill>
              </a:rPr>
              <a:t>3D</a:t>
            </a:r>
            <a:endParaRPr lang="ja-JP" altLang="en-US" b="1" dirty="0">
              <a:solidFill>
                <a:srgbClr val="7030A0"/>
              </a:solidFill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921082" y="4299438"/>
            <a:ext cx="1019908" cy="2286000"/>
            <a:chOff x="921082" y="4299438"/>
            <a:chExt cx="1019908" cy="2286000"/>
          </a:xfrm>
        </p:grpSpPr>
        <p:sp>
          <p:nvSpPr>
            <p:cNvPr id="4" name="正方形/長方形 3"/>
            <p:cNvSpPr/>
            <p:nvPr/>
          </p:nvSpPr>
          <p:spPr>
            <a:xfrm rot="5400000">
              <a:off x="288036" y="4932484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" name="正方形/長方形 1"/>
            <p:cNvSpPr/>
            <p:nvPr/>
          </p:nvSpPr>
          <p:spPr>
            <a:xfrm>
              <a:off x="936940" y="4338236"/>
              <a:ext cx="450280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rgbClr val="0070C0"/>
                  </a:solidFill>
                </a:rPr>
                <a:t>１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0070C0"/>
                  </a:solidFill>
                </a:rPr>
                <a:t>P</a:t>
              </a:r>
            </a:p>
            <a:p>
              <a:pPr algn="ctr"/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の後ろ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1452493" y="4375654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9" name="グループ化 8"/>
          <p:cNvGrpSpPr/>
          <p:nvPr/>
        </p:nvGrpSpPr>
        <p:grpSpPr>
          <a:xfrm>
            <a:off x="3446163" y="4360983"/>
            <a:ext cx="1019908" cy="2286000"/>
            <a:chOff x="3446163" y="4360983"/>
            <a:chExt cx="1019908" cy="2286000"/>
          </a:xfrm>
        </p:grpSpPr>
        <p:sp>
          <p:nvSpPr>
            <p:cNvPr id="12" name="正方形/長方形 11"/>
            <p:cNvSpPr/>
            <p:nvPr/>
          </p:nvSpPr>
          <p:spPr>
            <a:xfrm rot="5400000">
              <a:off x="2813117" y="4994029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3990541" y="4452967"/>
              <a:ext cx="450280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FF0000"/>
                  </a:solidFill>
                </a:rPr>
                <a:t>2P</a:t>
              </a:r>
            </a:p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の後ろ</a:t>
              </a: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3489763" y="4516908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0" name="グループ化 9"/>
          <p:cNvGrpSpPr/>
          <p:nvPr/>
        </p:nvGrpSpPr>
        <p:grpSpPr>
          <a:xfrm>
            <a:off x="6941815" y="4393220"/>
            <a:ext cx="1019908" cy="2286000"/>
            <a:chOff x="6941815" y="4393220"/>
            <a:chExt cx="1019908" cy="2286000"/>
          </a:xfrm>
        </p:grpSpPr>
        <p:sp>
          <p:nvSpPr>
            <p:cNvPr id="15" name="正方形/長方形 14"/>
            <p:cNvSpPr/>
            <p:nvPr/>
          </p:nvSpPr>
          <p:spPr>
            <a:xfrm rot="5400000">
              <a:off x="6308769" y="5026266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7450943" y="4432450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00B050"/>
                  </a:solidFill>
                </a:rPr>
                <a:t>3P</a:t>
              </a:r>
            </a:p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の後ろ</a:t>
              </a:r>
            </a:p>
            <a:p>
              <a:pPr algn="ctr"/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endParaRP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7002780" y="4535144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27" name="グループ化 26"/>
          <p:cNvGrpSpPr/>
          <p:nvPr/>
        </p:nvGrpSpPr>
        <p:grpSpPr>
          <a:xfrm>
            <a:off x="9725112" y="4393220"/>
            <a:ext cx="1019908" cy="2316773"/>
            <a:chOff x="9725112" y="4393220"/>
            <a:chExt cx="1019908" cy="2316773"/>
          </a:xfrm>
        </p:grpSpPr>
        <p:sp>
          <p:nvSpPr>
            <p:cNvPr id="18" name="正方形/長方形 17"/>
            <p:cNvSpPr/>
            <p:nvPr/>
          </p:nvSpPr>
          <p:spPr>
            <a:xfrm rot="5400000">
              <a:off x="9092066" y="5026266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10267697" y="4463224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chemeClr val="accent4"/>
                  </a:solidFill>
                </a:rPr>
                <a:t>4P</a:t>
              </a:r>
            </a:p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の後ろ</a:t>
              </a:r>
            </a:p>
            <a:p>
              <a:pPr algn="ctr"/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chemeClr val="accent4"/>
                </a:solidFill>
              </a:endParaRPr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9782737" y="4516908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4" name="正方形/長方形 33"/>
          <p:cNvSpPr/>
          <p:nvPr/>
        </p:nvSpPr>
        <p:spPr>
          <a:xfrm>
            <a:off x="1034800" y="292396"/>
            <a:ext cx="15792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終わりごろ</a:t>
            </a:r>
            <a:endParaRPr lang="ja-JP" altLang="en-US" sz="2400" dirty="0"/>
          </a:p>
        </p:txBody>
      </p:sp>
      <p:sp>
        <p:nvSpPr>
          <p:cNvPr id="35" name="右矢印 34"/>
          <p:cNvSpPr/>
          <p:nvPr/>
        </p:nvSpPr>
        <p:spPr>
          <a:xfrm rot="16200000">
            <a:off x="611770" y="3176329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右矢印 35"/>
          <p:cNvSpPr/>
          <p:nvPr/>
        </p:nvSpPr>
        <p:spPr>
          <a:xfrm rot="16200000">
            <a:off x="3164809" y="3203303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右矢印 36"/>
          <p:cNvSpPr/>
          <p:nvPr/>
        </p:nvSpPr>
        <p:spPr>
          <a:xfrm rot="16200000">
            <a:off x="6607587" y="3189302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右矢印 37"/>
          <p:cNvSpPr/>
          <p:nvPr/>
        </p:nvSpPr>
        <p:spPr>
          <a:xfrm rot="16200000">
            <a:off x="9476389" y="3269244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2778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タイトル画面の案３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8911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624254" y="3516924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9261231" y="5319349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" name="右矢印 1"/>
          <p:cNvSpPr/>
          <p:nvPr/>
        </p:nvSpPr>
        <p:spPr>
          <a:xfrm>
            <a:off x="2831125" y="3402624"/>
            <a:ext cx="3938954" cy="1248508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760783" y="4580766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決定したら画面外へ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309336" y="6392096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決定したら画面外へ</a:t>
            </a:r>
            <a:endParaRPr kumimoji="1" lang="ja-JP" altLang="en-US" dirty="0"/>
          </a:p>
        </p:txBody>
      </p:sp>
      <p:sp>
        <p:nvSpPr>
          <p:cNvPr id="9" name="右矢印 8"/>
          <p:cNvSpPr/>
          <p:nvPr/>
        </p:nvSpPr>
        <p:spPr>
          <a:xfrm rot="10800000">
            <a:off x="5473213" y="5205049"/>
            <a:ext cx="3938954" cy="1248508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71399" y="254949"/>
            <a:ext cx="960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3</a:t>
            </a:r>
            <a:endParaRPr lang="ja-JP" altLang="en-US" sz="36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95473" y="2124565"/>
            <a:ext cx="181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背景は</a:t>
            </a:r>
            <a:r>
              <a:rPr lang="en-US" altLang="ja-JP" b="1" dirty="0">
                <a:solidFill>
                  <a:srgbClr val="7030A0"/>
                </a:solidFill>
              </a:rPr>
              <a:t>2D</a:t>
            </a:r>
            <a:endParaRPr lang="ja-JP" alt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32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タイトル画面の構成</a:t>
            </a:r>
            <a:endParaRPr kumimoji="1" lang="ja-JP" altLang="en-US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7662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8800" b="1" dirty="0" smtClean="0"/>
              <a:t>タイトル画面の案</a:t>
            </a:r>
            <a:endParaRPr kumimoji="1" lang="ja-JP" altLang="en-US" sz="88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53154" y="3844804"/>
            <a:ext cx="551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案５</a:t>
            </a:r>
            <a:r>
              <a:rPr lang="ja-JP" altLang="en-US" dirty="0" smtClean="0"/>
              <a:t>まであるよ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53153" y="4331311"/>
            <a:ext cx="551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なんとなくの流れ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924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タイトル画面の案１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782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2031024" y="4900246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</a:t>
            </a:r>
            <a:r>
              <a:rPr lang="ja-JP" altLang="en-US" sz="28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モデル</a:t>
            </a:r>
            <a:endParaRPr lang="ja-JP" altLang="en-US" sz="28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3" name="U ターン矢印 2"/>
          <p:cNvSpPr/>
          <p:nvPr/>
        </p:nvSpPr>
        <p:spPr>
          <a:xfrm rot="5400000" flipH="1">
            <a:off x="6684351" y="881426"/>
            <a:ext cx="2171699" cy="7196507"/>
          </a:xfrm>
          <a:prstGeom prst="uturnArrow">
            <a:avLst>
              <a:gd name="adj1" fmla="val 17712"/>
              <a:gd name="adj2" fmla="val 22166"/>
              <a:gd name="adj3" fmla="val 69939"/>
              <a:gd name="adj4" fmla="val 43750"/>
              <a:gd name="adj5" fmla="val 884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271399" y="254949"/>
            <a:ext cx="8867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案１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43113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0.00046 C 0.15534 -0.02292 0.38932 0.02755 0.54479 0.00509 C 0.65078 -0.0088 0.63307 -0.08935 0.63294 -0.12454 C 0.63255 -0.15949 0.62916 -0.21482 0.52343 -0.2287 C 0.3677 -0.21343 0.15534 -0.22755 3.54167E-6 -0.24908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06" y="-1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タイトル画面の案２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091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3086100" y="4721469"/>
            <a:ext cx="6488723" cy="5934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5086350" y="4117731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5086350" y="5741377"/>
            <a:ext cx="2532184" cy="8088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地球のモデル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086350" y="3516923"/>
            <a:ext cx="2448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車が走っている感じ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71399" y="254949"/>
            <a:ext cx="960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案２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5048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6" dur="1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タイトル画面の案３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94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394</Words>
  <Application>Microsoft Office PowerPoint</Application>
  <PresentationFormat>ワイド画面</PresentationFormat>
  <Paragraphs>134</Paragraphs>
  <Slides>26</Slides>
  <Notes>0</Notes>
  <HiddenSlides>13</HiddenSlides>
  <MMClips>1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31" baseType="lpstr">
      <vt:lpstr>BIZ UDP明朝 Medium</vt:lpstr>
      <vt:lpstr>游ゴシック</vt:lpstr>
      <vt:lpstr>游ゴシック Light</vt:lpstr>
      <vt:lpstr>Arial</vt:lpstr>
      <vt:lpstr>Office テーマ</vt:lpstr>
      <vt:lpstr>卒業制作_大元タイトル構成</vt:lpstr>
      <vt:lpstr>タイトル名(案)</vt:lpstr>
      <vt:lpstr>タイトル画面の構成</vt:lpstr>
      <vt:lpstr>タイトル画面の案</vt:lpstr>
      <vt:lpstr>タイトル画面の案１</vt:lpstr>
      <vt:lpstr>PowerPoint プレゼンテーション</vt:lpstr>
      <vt:lpstr>タイトル画面の案２</vt:lpstr>
      <vt:lpstr>PowerPoint プレゼンテーション</vt:lpstr>
      <vt:lpstr>タイトル画面の案３</vt:lpstr>
      <vt:lpstr>PowerPoint プレゼンテーション</vt:lpstr>
      <vt:lpstr>PowerPoint プレゼンテーション</vt:lpstr>
      <vt:lpstr>タイトル画面の案4</vt:lpstr>
      <vt:lpstr>PowerPoint プレゼンテーション</vt:lpstr>
      <vt:lpstr>タイトル画面の案５</vt:lpstr>
      <vt:lpstr>PowerPoint プレゼンテーション</vt:lpstr>
      <vt:lpstr>PowerPoint プレゼンテーション</vt:lpstr>
      <vt:lpstr>アンケートを元にタイトル画面の構成案を変更</vt:lpstr>
      <vt:lpstr>タイトル画面の案</vt:lpstr>
      <vt:lpstr>タイトル画面の案１</vt:lpstr>
      <vt:lpstr>PowerPoint プレゼンテーション</vt:lpstr>
      <vt:lpstr>タイトル画面の案2</vt:lpstr>
      <vt:lpstr>PowerPoint プレゼンテーション</vt:lpstr>
      <vt:lpstr>PowerPoint プレゼンテーション</vt:lpstr>
      <vt:lpstr>PowerPoint プレゼンテーション</vt:lpstr>
      <vt:lpstr>タイトル画面の案３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卒業制作_大元タイトル構成</dc:title>
  <dc:creator>jb2020015@stu.yoshida-g.ac.jp</dc:creator>
  <cp:lastModifiedBy>jb2020015@stu.yoshida-g.ac.jp</cp:lastModifiedBy>
  <cp:revision>38</cp:revision>
  <dcterms:created xsi:type="dcterms:W3CDTF">2022-11-16T02:28:48Z</dcterms:created>
  <dcterms:modified xsi:type="dcterms:W3CDTF">2022-11-18T00:11:59Z</dcterms:modified>
</cp:coreProperties>
</file>