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EC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988AD8-D7BC-4879-9309-A27C3D2BB9BF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52F4C2-EB08-4945-AD92-6C26302683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Fridge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2400" cy="13681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Mizuki</a:t>
            </a:r>
          </a:p>
          <a:p>
            <a:r>
              <a:rPr lang="en-US" dirty="0" smtClean="0"/>
              <a:t>Tomomi</a:t>
            </a:r>
          </a:p>
          <a:p>
            <a:r>
              <a:rPr lang="en-US" dirty="0" smtClean="0"/>
              <a:t>Calvin</a:t>
            </a:r>
          </a:p>
          <a:p>
            <a:r>
              <a:rPr lang="en-US" dirty="0" smtClean="0"/>
              <a:t>Kayne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ers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269235" y="2852886"/>
            <a:ext cx="1967061" cy="36004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227591"/>
          </a:xfrm>
        </p:spPr>
        <p:txBody>
          <a:bodyPr>
            <a:noAutofit/>
          </a:bodyPr>
          <a:lstStyle/>
          <a:p>
            <a:r>
              <a:rPr lang="en-US" dirty="0" smtClean="0"/>
              <a:t>We want to make Japanese food, but we don’t know what dishes we could make with the ingredients we have!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Picture 3" descr="fridge18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3173449"/>
            <a:ext cx="3515516" cy="3639927"/>
          </a:xfrm>
          <a:prstGeom prst="rect">
            <a:avLst/>
          </a:prstGeom>
        </p:spPr>
      </p:pic>
      <p:pic>
        <p:nvPicPr>
          <p:cNvPr id="7" name="Picture 6" descr="cur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1771" y="2852886"/>
            <a:ext cx="648072" cy="648072"/>
          </a:xfrm>
          <a:prstGeom prst="rect">
            <a:avLst/>
          </a:prstGeom>
        </p:spPr>
      </p:pic>
      <p:pic>
        <p:nvPicPr>
          <p:cNvPr id="8" name="Picture 7" descr="mis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9803" y="3356942"/>
            <a:ext cx="381862" cy="37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created an application which suggests recipes you can cook with the ingredients you have.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 descr="pc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212976"/>
            <a:ext cx="2894841" cy="2503942"/>
          </a:xfrm>
          <a:prstGeom prst="rect">
            <a:avLst/>
          </a:prstGeom>
        </p:spPr>
      </p:pic>
      <p:pic>
        <p:nvPicPr>
          <p:cNvPr id="7" name="Picture 6" descr="got-id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7236296" y="2636912"/>
            <a:ext cx="1338376" cy="4028058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4139952" y="2852936"/>
            <a:ext cx="2592288" cy="1368152"/>
          </a:xfrm>
          <a:prstGeom prst="wedgeRoundRectCallout">
            <a:avLst>
              <a:gd name="adj1" fmla="val -56107"/>
              <a:gd name="adj2" fmla="val 76822"/>
              <a:gd name="adj3" fmla="val 166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</a:rPr>
              <a:t>You can cook:</a:t>
            </a:r>
          </a:p>
          <a:p>
            <a:pPr algn="ctr"/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 descr="cur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3284984"/>
            <a:ext cx="792088" cy="792088"/>
          </a:xfrm>
          <a:prstGeom prst="rect">
            <a:avLst/>
          </a:prstGeom>
        </p:spPr>
      </p:pic>
      <p:pic>
        <p:nvPicPr>
          <p:cNvPr id="10" name="Picture 9" descr="oyak31442391630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3356992"/>
            <a:ext cx="700134" cy="596514"/>
          </a:xfrm>
          <a:prstGeom prst="rect">
            <a:avLst/>
          </a:prstGeom>
        </p:spPr>
      </p:pic>
      <p:pic>
        <p:nvPicPr>
          <p:cNvPr id="11" name="Picture 10" descr="sus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0152" y="3501008"/>
            <a:ext cx="673522" cy="452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248471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Arial" pitchFamily="34" charset="0"/>
              </a:rPr>
              <a:t>We first listed up 7 Japanese recipes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Arial" pitchFamily="34" charset="0"/>
              </a:rPr>
              <a:t>With those recipes, we listed up containing ingredients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Arial" pitchFamily="34" charset="0"/>
              </a:rPr>
              <a:t>We made3 </a:t>
            </a:r>
            <a:r>
              <a:rPr lang="en-US" dirty="0" smtClean="0">
                <a:latin typeface="+mj-lt"/>
                <a:cs typeface="Arial" pitchFamily="34" charset="0"/>
              </a:rPr>
              <a:t>classes –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Fridge</a:t>
            </a:r>
            <a:r>
              <a:rPr lang="en-US" dirty="0" smtClean="0">
                <a:latin typeface="+mj-lt"/>
                <a:cs typeface="Arial" pitchFamily="34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Ingredient</a:t>
            </a:r>
            <a:r>
              <a:rPr lang="en-US" dirty="0" smtClean="0">
                <a:latin typeface="+mj-lt"/>
                <a:cs typeface="Arial" pitchFamily="34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Recipe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+mj-lt"/>
                <a:cs typeface="Consolas" pitchFamily="49" charset="0"/>
              </a:rPr>
              <a:t>We </a:t>
            </a:r>
            <a:r>
              <a:rPr lang="en-US" dirty="0" smtClean="0">
                <a:latin typeface="+mj-lt"/>
                <a:cs typeface="Consolas" pitchFamily="49" charset="0"/>
              </a:rPr>
              <a:t>created a workflow as </a:t>
            </a:r>
            <a:r>
              <a:rPr lang="en-US" dirty="0" smtClean="0">
                <a:latin typeface="+mj-lt"/>
                <a:cs typeface="Consolas" pitchFamily="49" charset="0"/>
              </a:rPr>
              <a:t>following…</a:t>
            </a:r>
            <a:endParaRPr lang="en-US" dirty="0" smtClean="0">
              <a:latin typeface="+mj-lt"/>
              <a:cs typeface="Arial" pitchFamily="34" charset="0"/>
            </a:endParaRPr>
          </a:p>
          <a:p>
            <a:pPr marL="624078" indent="-514350">
              <a:buFont typeface="+mj-lt"/>
              <a:buAutoNum type="arabicPeriod"/>
            </a:pPr>
            <a:endParaRPr lang="en-US" dirty="0" smtClean="0">
              <a:latin typeface="+mj-lt"/>
              <a:cs typeface="Arial" pitchFamily="34" charset="0"/>
            </a:endParaRPr>
          </a:p>
          <a:p>
            <a:endParaRPr lang="en-US" dirty="0" smtClean="0">
              <a:latin typeface="+mj-lt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Development and technical solution</a:t>
            </a:r>
            <a:endParaRPr lang="en-US" dirty="0"/>
          </a:p>
        </p:txBody>
      </p:sp>
      <p:sp>
        <p:nvSpPr>
          <p:cNvPr id="2050" name="AutoShape 2" descr="Image result for cute pota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0162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Greeting text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Menu – ask user what they’d like to do</a:t>
            </a:r>
          </a:p>
          <a:p>
            <a:pPr>
              <a:buNone/>
            </a:pPr>
            <a:r>
              <a:rPr lang="en-US" dirty="0" smtClean="0"/>
              <a:t>i.e. “</a:t>
            </a:r>
            <a:r>
              <a:rPr lang="en-US" dirty="0" smtClean="0">
                <a:solidFill>
                  <a:srgbClr val="00B050"/>
                </a:solidFill>
              </a:rPr>
              <a:t>Would you like to cook Japanese food?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hel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476672"/>
            <a:ext cx="1224136" cy="64069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1691680" y="11247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588230">
            <a:off x="3208564" y="2445353"/>
            <a:ext cx="504056" cy="1687436"/>
          </a:xfrm>
          <a:prstGeom prst="downArrow">
            <a:avLst>
              <a:gd name="adj1" fmla="val 50000"/>
              <a:gd name="adj2" fmla="val 6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006478">
            <a:off x="4558780" y="2452121"/>
            <a:ext cx="504056" cy="1633071"/>
          </a:xfrm>
          <a:prstGeom prst="downArrow">
            <a:avLst>
              <a:gd name="adj1" fmla="val 50000"/>
              <a:gd name="adj2" fmla="val 6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27784" y="27891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499992" y="27170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23528" y="4149080"/>
            <a:ext cx="3744416" cy="172819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Ask user what ingredients they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 by prompting them to enter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‘y’ or ‘n’.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932040" y="4149080"/>
            <a:ext cx="3528392" cy="158417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400" dirty="0"/>
              <a:t>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program, with a response “See you later!”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20162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4. Store the answers into an array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5. Compare the answer array with recipe ingredients array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Down Arrow 6"/>
          <p:cNvSpPr/>
          <p:nvPr/>
        </p:nvSpPr>
        <p:spPr>
          <a:xfrm>
            <a:off x="1691680" y="11247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24128" y="2565838"/>
            <a:ext cx="3168352" cy="1440160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recipe needs (ex. Curry rice)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6" name="Picture 15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141902"/>
            <a:ext cx="216023" cy="77287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9512" y="2637846"/>
            <a:ext cx="2592288" cy="1439226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user has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8" name="Picture 17" descr="flat,800x800,075,f.u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3285918"/>
            <a:ext cx="506310" cy="576991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3131840" y="2997886"/>
            <a:ext cx="2304256" cy="720080"/>
          </a:xfrm>
          <a:prstGeom prst="left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lat,800x800,075,f.u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5970" y="3285918"/>
            <a:ext cx="506310" cy="576991"/>
          </a:xfrm>
          <a:prstGeom prst="rect">
            <a:avLst/>
          </a:prstGeom>
        </p:spPr>
      </p:pic>
      <p:pic>
        <p:nvPicPr>
          <p:cNvPr id="21" name="Picture 20" descr="bee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7284" y="3285918"/>
            <a:ext cx="585076" cy="620688"/>
          </a:xfrm>
          <a:prstGeom prst="rect">
            <a:avLst/>
          </a:prstGeom>
        </p:spPr>
      </p:pic>
      <p:pic>
        <p:nvPicPr>
          <p:cNvPr id="22" name="Picture 21" descr="r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3285918"/>
            <a:ext cx="792088" cy="5618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63888" y="2781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COMPARE</a:t>
            </a:r>
          </a:p>
        </p:txBody>
      </p:sp>
      <p:pic>
        <p:nvPicPr>
          <p:cNvPr id="24" name="Picture 23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141902"/>
            <a:ext cx="216023" cy="772872"/>
          </a:xfrm>
          <a:prstGeom prst="rect">
            <a:avLst/>
          </a:prstGeom>
        </p:spPr>
      </p:pic>
      <p:pic>
        <p:nvPicPr>
          <p:cNvPr id="25" name="Picture 24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483768" y="3141902"/>
            <a:ext cx="216024" cy="772876"/>
          </a:xfrm>
          <a:prstGeom prst="rect">
            <a:avLst/>
          </a:prstGeom>
        </p:spPr>
      </p:pic>
      <p:pic>
        <p:nvPicPr>
          <p:cNvPr id="26" name="Picture 25" descr="b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460432" y="3141902"/>
            <a:ext cx="216024" cy="772876"/>
          </a:xfrm>
          <a:prstGeom prst="rect">
            <a:avLst/>
          </a:prstGeom>
        </p:spPr>
      </p:pic>
      <p:pic>
        <p:nvPicPr>
          <p:cNvPr id="27" name="Picture 26" descr="eg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3285918"/>
            <a:ext cx="555048" cy="614630"/>
          </a:xfrm>
          <a:prstGeom prst="rect">
            <a:avLst/>
          </a:prstGeom>
        </p:spPr>
      </p:pic>
      <p:pic>
        <p:nvPicPr>
          <p:cNvPr id="28" name="Picture 27" descr="carro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1561" y="3169287"/>
            <a:ext cx="293530" cy="692695"/>
          </a:xfrm>
          <a:prstGeom prst="rect">
            <a:avLst/>
          </a:prstGeom>
        </p:spPr>
      </p:pic>
      <p:pic>
        <p:nvPicPr>
          <p:cNvPr id="29" name="Picture 28" descr="carro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56176" y="3213910"/>
            <a:ext cx="293530" cy="692695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rot="2588230">
            <a:off x="2560492" y="4165371"/>
            <a:ext cx="504056" cy="1687436"/>
          </a:xfrm>
          <a:prstGeom prst="downArrow">
            <a:avLst>
              <a:gd name="adj1" fmla="val 50000"/>
              <a:gd name="adj2" fmla="val 6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9006478">
            <a:off x="5638900" y="4221140"/>
            <a:ext cx="504056" cy="1633071"/>
          </a:xfrm>
          <a:prstGeom prst="downArrow">
            <a:avLst>
              <a:gd name="adj1" fmla="val 50000"/>
              <a:gd name="adj2" fmla="val 68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03648" y="45718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matches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868144" y="4581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If no match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5733256"/>
            <a:ext cx="2384648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 Show recipes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9720" y="5733256"/>
            <a:ext cx="3104728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. End of program, with response “No match!”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technical issues that had is that it’s unrealistic to make a proper meal if we didn’t have asked the user measurements or the amounts of a ingredient (</a:t>
            </a:r>
            <a:r>
              <a:rPr lang="en-US" dirty="0" err="1" smtClean="0"/>
              <a:t>e.g</a:t>
            </a:r>
            <a:r>
              <a:rPr lang="en-US" dirty="0" smtClean="0"/>
              <a:t> 2 whole eggs)</a:t>
            </a:r>
          </a:p>
          <a:p>
            <a:endParaRPr lang="en-US" dirty="0" smtClean="0"/>
          </a:p>
          <a:p>
            <a:r>
              <a:rPr lang="en-US" dirty="0" smtClean="0"/>
              <a:t>Each member has different levels of ability, we each coded the program individually to learn the processes. Because of that, it was also difficult to finalise the presentation.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Technical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068960"/>
            <a:ext cx="2666008" cy="266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229</TotalTime>
  <Words>241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Fridge Project</vt:lpstr>
      <vt:lpstr>Problem</vt:lpstr>
      <vt:lpstr>Solution</vt:lpstr>
      <vt:lpstr>Development and technical solution</vt:lpstr>
      <vt:lpstr>Slide 5</vt:lpstr>
      <vt:lpstr>Slide 6</vt:lpstr>
      <vt:lpstr>Technical Issues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Tomomi</dc:creator>
  <cp:lastModifiedBy>Tomomi</cp:lastModifiedBy>
  <cp:revision>41</cp:revision>
  <dcterms:created xsi:type="dcterms:W3CDTF">2017-08-14T00:36:49Z</dcterms:created>
  <dcterms:modified xsi:type="dcterms:W3CDTF">2017-08-14T04:26:04Z</dcterms:modified>
</cp:coreProperties>
</file>