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679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AF3F-1902-6744-A8D8-6FA6EFD07B2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F18-9C9D-E940-8803-B1331C37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54752" y="85344"/>
            <a:ext cx="16459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HMIS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077712" y="560832"/>
            <a:ext cx="0" cy="52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4752" y="1085088"/>
            <a:ext cx="16459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Portal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353312" y="1609344"/>
            <a:ext cx="4724400" cy="621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6512" y="2279904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9088" y="2279904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1664" y="2279904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84448" y="1719072"/>
            <a:ext cx="2273808" cy="512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54624" y="1719072"/>
            <a:ext cx="207264" cy="512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0688" y="1853184"/>
            <a:ext cx="4364736" cy="13655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0304" y="2849356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ST. LOUIS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81400" y="1255776"/>
            <a:ext cx="1350264" cy="134112"/>
            <a:chOff x="3581400" y="1255776"/>
            <a:chExt cx="1350264" cy="134112"/>
          </a:xfrm>
        </p:grpSpPr>
        <p:sp>
          <p:nvSpPr>
            <p:cNvPr id="23" name="Oval 22"/>
            <p:cNvSpPr/>
            <p:nvPr/>
          </p:nvSpPr>
          <p:spPr>
            <a:xfrm>
              <a:off x="4797552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01312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011168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81400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84136" y="1255776"/>
            <a:ext cx="1350264" cy="134112"/>
            <a:chOff x="3581400" y="1255776"/>
            <a:chExt cx="1350264" cy="134112"/>
          </a:xfrm>
        </p:grpSpPr>
        <p:sp>
          <p:nvSpPr>
            <p:cNvPr id="29" name="Oval 28"/>
            <p:cNvSpPr/>
            <p:nvPr/>
          </p:nvSpPr>
          <p:spPr>
            <a:xfrm>
              <a:off x="4797552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01312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011168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81400" y="1255776"/>
              <a:ext cx="134112" cy="134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820318" y="1849612"/>
            <a:ext cx="6213442" cy="13655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2478" y="2295668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04638" y="2300716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2997" y="2881312"/>
            <a:ext cx="15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EAST ST. LOUIS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0688" y="4639056"/>
            <a:ext cx="1645920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73680" y="3837956"/>
            <a:ext cx="1645920" cy="475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73680" y="4639056"/>
            <a:ext cx="1645920" cy="475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3680" y="5440156"/>
            <a:ext cx="1645920" cy="475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HEALTH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29584" y="6174200"/>
            <a:ext cx="134112" cy="134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29584" y="6566868"/>
            <a:ext cx="134112" cy="134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9" idx="1"/>
            <a:endCxn id="38" idx="3"/>
          </p:cNvCxnSpPr>
          <p:nvPr/>
        </p:nvCxnSpPr>
        <p:spPr>
          <a:xfrm flipH="1">
            <a:off x="1816608" y="4075700"/>
            <a:ext cx="957072" cy="80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1"/>
          </p:cNvCxnSpPr>
          <p:nvPr/>
        </p:nvCxnSpPr>
        <p:spPr>
          <a:xfrm flipH="1">
            <a:off x="1932432" y="4876800"/>
            <a:ext cx="84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1"/>
            <a:endCxn id="38" idx="3"/>
          </p:cNvCxnSpPr>
          <p:nvPr/>
        </p:nvCxnSpPr>
        <p:spPr>
          <a:xfrm flipH="1" flipV="1">
            <a:off x="1816608" y="4876800"/>
            <a:ext cx="957072" cy="80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64608" y="3547872"/>
            <a:ext cx="0" cy="31531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54752" y="3547872"/>
            <a:ext cx="597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Centers: Agents and Clients</a:t>
            </a:r>
          </a:p>
          <a:p>
            <a:r>
              <a:rPr lang="en-US" sz="1400" dirty="0" smtClean="0"/>
              <a:t>Agents: Add, Modify, (Delete) Clients</a:t>
            </a:r>
          </a:p>
          <a:p>
            <a:r>
              <a:rPr lang="en-US" sz="1400" dirty="0" smtClean="0"/>
              <a:t>Clients: Modify Info, Find &amp; Request Services</a:t>
            </a:r>
          </a:p>
          <a:p>
            <a:endParaRPr lang="en-US" sz="1400" dirty="0"/>
          </a:p>
          <a:p>
            <a:r>
              <a:rPr lang="en-US" sz="1400" dirty="0" smtClean="0"/>
              <a:t>City Narwhals: IoT that can give clients instant information about near by Continuous of Care facilities. Connected only to the near by facility. Users will need internet to reach the Narwhals. </a:t>
            </a:r>
          </a:p>
          <a:p>
            <a:endParaRPr lang="en-US" sz="1400" dirty="0"/>
          </a:p>
          <a:p>
            <a:r>
              <a:rPr lang="en-US" sz="1400" dirty="0" smtClean="0"/>
              <a:t>Centers: Visibility of other centers. </a:t>
            </a:r>
          </a:p>
          <a:p>
            <a:r>
              <a:rPr lang="en-US" sz="1400" dirty="0" smtClean="0"/>
              <a:t>Narwhals: Portals deployed at Locations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62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munguia</dc:creator>
  <cp:lastModifiedBy>edwin munguia</cp:lastModifiedBy>
  <cp:revision>3</cp:revision>
  <dcterms:created xsi:type="dcterms:W3CDTF">2016-10-23T12:49:21Z</dcterms:created>
  <dcterms:modified xsi:type="dcterms:W3CDTF">2016-10-23T13:13:58Z</dcterms:modified>
</cp:coreProperties>
</file>