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5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0" autoAdjust="0"/>
    <p:restoredTop sz="94660"/>
  </p:normalViewPr>
  <p:slideViewPr>
    <p:cSldViewPr snapToGrid="0">
      <p:cViewPr>
        <p:scale>
          <a:sx n="59" d="100"/>
          <a:sy n="59" d="100"/>
        </p:scale>
        <p:origin x="1084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52894-FB1E-4280-B66E-593959CB2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63A73B-2E6C-40BD-A0C0-AF7F7362E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700D4-B655-4385-A2F5-0DBBF256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E723-7D6D-45FA-90E7-726E795304ED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8A9859-8098-452A-B275-0F215840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8060AC-92EE-41C0-8378-4C8C7BD5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E110-6DD6-4E16-A1BA-69704BAB6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21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49806-96DE-4EDB-AA97-7968B1BC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5D66D3-387E-48A0-9E38-BE2A06254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AE2559-F0DE-4772-BB7C-B4064F46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E723-7D6D-45FA-90E7-726E795304ED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D0DF5B-A4B1-439B-8208-F8135DD4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DFF7BA-1C99-46BC-91B3-B68048DB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E110-6DD6-4E16-A1BA-69704BAB6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69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84C71EC-E700-4233-BF4A-DA0328BBF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1F21BB-C195-4D30-88C7-3C41C5B61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A25F82-524D-4917-A3D4-48A63DCC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E723-7D6D-45FA-90E7-726E795304ED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699C31-A492-40EC-BCEB-CE9B523F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458326-CC0F-4990-8BC5-1807B448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E110-6DD6-4E16-A1BA-69704BAB6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78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50C826-F70F-4CF4-8E98-0D1E6930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25A776-3261-4CCC-84B6-E29C1D914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A501B-83C7-4479-B294-9E623D3F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E723-7D6D-45FA-90E7-726E795304ED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F9D075-2F77-4C41-BFE4-08556626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6F0BE4-9BBC-4788-94C6-B7BC5C40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E110-6DD6-4E16-A1BA-69704BAB6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7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EB4EC-E9E8-4B56-87C1-29381F19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74FFF2-1555-4F96-A398-AD4D7EA07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6820E9-A268-4C75-84D4-95B257B1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E723-7D6D-45FA-90E7-726E795304ED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D8A09F-9D3C-4CC2-8F76-7A33F5DB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0C36E7-C78F-44E5-8268-18A7B583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E110-6DD6-4E16-A1BA-69704BAB6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85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03BE34-E164-4BF7-A6D0-62D26879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5EF0CC-CF50-453E-89EC-172212247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1F8548-B331-4CAB-A140-64F9790B0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5E8CC7-3BCE-4460-B94A-631F3E60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E723-7D6D-45FA-90E7-726E795304ED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485789-23DE-4236-BE9E-ED13676A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EA31A8-8D14-4ABF-90FE-6D78E03A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E110-6DD6-4E16-A1BA-69704BAB6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5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DB8BF7-64B2-4A95-9817-0FBE2D0A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02BACB-8348-4B9C-AC42-13CC779DC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D04C28-E8AA-4DFB-8062-44BF42DFD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A18F9A3-C325-414D-919B-F88E088B4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352C073-7DF6-40F2-8473-F6C33DCF6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D0A5B5F-01EB-4972-ABE9-F2070A90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E723-7D6D-45FA-90E7-726E795304ED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7400F8D-B7D0-499C-9534-7EF147DE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9F178D-C3D8-416B-B9D0-D36658C7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E110-6DD6-4E16-A1BA-69704BAB6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72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530A37-11AF-4546-B97F-7AC88780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6D593CA-CCC9-4980-9855-391680AC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E723-7D6D-45FA-90E7-726E795304ED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6EC331-B77B-40E8-AF70-2EABA967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33557B-CDBB-4502-B03E-B5B86F10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E110-6DD6-4E16-A1BA-69704BAB6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59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A9E84C-4AE1-40D8-96AB-8C198EEB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E723-7D6D-45FA-90E7-726E795304ED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348E1F-2C46-4F98-9C17-F67772EE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3729E7-059F-44D6-A146-5642B3EF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E110-6DD6-4E16-A1BA-69704BAB6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3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22382B-3054-4BD2-869D-8C81F244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D1618B-805F-4ACE-ACA1-188768D92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42B6EB-0211-4223-84D0-1A728A9FB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3618A7-F938-40D8-A58E-FF3F59F2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E723-7D6D-45FA-90E7-726E795304ED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BDD3D5-D337-4F54-B4FC-2342F901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862DE6-9D6C-4D2F-8BD6-93C643DE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E110-6DD6-4E16-A1BA-69704BAB6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52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CB15A8-6E17-4E8B-BF1C-9C000049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4936A6-E08E-4261-899A-045954514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61AD68-A88B-462F-A853-EA12422EC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70EDA1-413E-4CAB-B62D-5556A77A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E723-7D6D-45FA-90E7-726E795304ED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FEB300-7628-4AE9-A8D0-A2B90CCD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B0A66F-0F11-4EB7-8AEC-490F9FCC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E110-6DD6-4E16-A1BA-69704BAB6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93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075A73-AD43-480E-9B84-81826F8C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CEB9DA-4938-4DD2-B899-53CC5C54E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083AC7-2A5F-455B-B558-DB3A2DF15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EE723-7D6D-45FA-90E7-726E795304ED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17A99A-AAA1-4997-8112-4DCDA7EF6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38EC12-46CD-4A4C-88BB-9059B9209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7E110-6DD6-4E16-A1BA-69704BAB6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24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FC2C819-A58C-40C8-B95F-F4A611E2798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4CBD114-B112-490B-9823-0E256706359C}"/>
              </a:ext>
            </a:extLst>
          </p:cNvPr>
          <p:cNvSpPr/>
          <p:nvPr/>
        </p:nvSpPr>
        <p:spPr>
          <a:xfrm>
            <a:off x="0" y="0"/>
            <a:ext cx="12192000" cy="101237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70D494A1-2408-4EE0-AE19-FB82D6CD8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9" y="236943"/>
            <a:ext cx="1687994" cy="505340"/>
          </a:xfrm>
          <a:prstGeom prst="rect">
            <a:avLst/>
          </a:prstGeom>
        </p:spPr>
      </p:pic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D832530-B19F-484C-A014-99B235CE0557}"/>
              </a:ext>
            </a:extLst>
          </p:cNvPr>
          <p:cNvSpPr/>
          <p:nvPr/>
        </p:nvSpPr>
        <p:spPr>
          <a:xfrm>
            <a:off x="2547257" y="236943"/>
            <a:ext cx="7075713" cy="594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3C70555-9FD6-4372-BBAC-053421965172}"/>
              </a:ext>
            </a:extLst>
          </p:cNvPr>
          <p:cNvSpPr txBox="1"/>
          <p:nvPr/>
        </p:nvSpPr>
        <p:spPr>
          <a:xfrm>
            <a:off x="2589435" y="370174"/>
            <a:ext cx="1408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Arial Black" panose="020B0A04020102020204" pitchFamily="34" charset="0"/>
                <a:ea typeface="HGS創英角ｺﾞｼｯｸUB" panose="020B0900000000000000" pitchFamily="50" charset="-128"/>
              </a:rPr>
              <a:t>🏡</a:t>
            </a:r>
            <a:r>
              <a:rPr kumimoji="1" lang="en-US" altLang="ja-JP" sz="2000" dirty="0">
                <a:latin typeface="Arial Black" panose="020B0A04020102020204" pitchFamily="34" charset="0"/>
                <a:ea typeface="HGS創英角ｺﾞｼｯｸUB" panose="020B0900000000000000" pitchFamily="50" charset="-128"/>
              </a:rPr>
              <a:t>Home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6F0AEE1-6B36-4FAE-9591-298CC8C92F28}"/>
              </a:ext>
            </a:extLst>
          </p:cNvPr>
          <p:cNvSpPr txBox="1"/>
          <p:nvPr/>
        </p:nvSpPr>
        <p:spPr>
          <a:xfrm>
            <a:off x="4068534" y="365760"/>
            <a:ext cx="1862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latin typeface="Arial Black" panose="020B0A04020102020204" pitchFamily="34" charset="0"/>
                <a:ea typeface="HGS創英角ｺﾞｼｯｸUB" panose="020B0900000000000000" pitchFamily="50" charset="-128"/>
              </a:rPr>
              <a:t>❔</a:t>
            </a:r>
            <a:r>
              <a:rPr lang="en-US" altLang="ja-JP" sz="2000" dirty="0">
                <a:latin typeface="Arial Black" panose="020B0A04020102020204" pitchFamily="34" charset="0"/>
                <a:ea typeface="HGS創英角ｺﾞｼｯｸUB" panose="020B0900000000000000" pitchFamily="50" charset="-128"/>
              </a:rPr>
              <a:t>Questions</a:t>
            </a:r>
            <a:endParaRPr kumimoji="1" lang="en-US" altLang="ja-JP" sz="2000" dirty="0">
              <a:latin typeface="Arial Black" panose="020B0A04020102020204" pitchFamily="34" charset="0"/>
              <a:ea typeface="HGS創英角ｺﾞｼｯｸUB" panose="020B0900000000000000" pitchFamily="50" charset="-128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D337E59-D9C7-4836-A3E2-76FA808B7C9F}"/>
              </a:ext>
            </a:extLst>
          </p:cNvPr>
          <p:cNvSpPr/>
          <p:nvPr/>
        </p:nvSpPr>
        <p:spPr>
          <a:xfrm>
            <a:off x="6242954" y="365760"/>
            <a:ext cx="3238503" cy="3765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645D903-9A55-4D17-86DC-32B44C003550}"/>
              </a:ext>
            </a:extLst>
          </p:cNvPr>
          <p:cNvSpPr txBox="1"/>
          <p:nvPr/>
        </p:nvSpPr>
        <p:spPr>
          <a:xfrm>
            <a:off x="6172197" y="365760"/>
            <a:ext cx="1692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HGS創英角ｺﾞｼｯｸUB" panose="020B0900000000000000" pitchFamily="50" charset="-128"/>
              </a:rPr>
              <a:t>🔍</a:t>
            </a:r>
            <a:r>
              <a:rPr kumimoji="1" lang="en-US" altLang="ja-JP" sz="2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HGS創英角ｺﾞｼｯｸUB" panose="020B0900000000000000" pitchFamily="50" charset="-128"/>
              </a:rPr>
              <a:t>Search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F3DFC3EC-A3EE-4DE3-8B1B-AD78E8BE3400}"/>
              </a:ext>
            </a:extLst>
          </p:cNvPr>
          <p:cNvSpPr/>
          <p:nvPr/>
        </p:nvSpPr>
        <p:spPr>
          <a:xfrm>
            <a:off x="10750676" y="324274"/>
            <a:ext cx="1186544" cy="46518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DBFFE5B-5739-4C69-9EF1-343DC0A5E5E1}"/>
              </a:ext>
            </a:extLst>
          </p:cNvPr>
          <p:cNvSpPr txBox="1"/>
          <p:nvPr/>
        </p:nvSpPr>
        <p:spPr>
          <a:xfrm>
            <a:off x="10750676" y="365760"/>
            <a:ext cx="118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HGS創英角ｺﾞｼｯｸUB" panose="020B0900000000000000" pitchFamily="50" charset="-128"/>
              </a:rPr>
              <a:t>📪</a:t>
            </a:r>
            <a:r>
              <a:rPr lang="en-US" altLang="ja-JP" sz="2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HGS創英角ｺﾞｼｯｸUB" panose="020B0900000000000000" pitchFamily="50" charset="-128"/>
              </a:rPr>
              <a:t>Post</a:t>
            </a:r>
            <a:endParaRPr kumimoji="1" lang="en-US" altLang="ja-JP" sz="2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  <a:ea typeface="HGS創英角ｺﾞｼｯｸUB" panose="020B0900000000000000" pitchFamily="50" charset="-128"/>
            </a:endParaRPr>
          </a:p>
        </p:txBody>
      </p:sp>
      <p:pic>
        <p:nvPicPr>
          <p:cNvPr id="31" name="グラフィックス 30" descr="呼び出し音">
            <a:extLst>
              <a:ext uri="{FF2B5EF4-FFF2-40B4-BE49-F238E27FC236}">
                <a16:creationId xmlns:a16="http://schemas.microsoft.com/office/drawing/2014/main" id="{557BD6F5-D53D-4E7E-88B7-DF98EEA78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0058" y="37374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7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5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HGS創英角ｺﾞｼｯｸUB</vt:lpstr>
      <vt:lpstr>游ゴシック Light</vt:lpstr>
      <vt:lpstr>Arial</vt:lpstr>
      <vt:lpstr>Arial Black</vt:lpstr>
      <vt:lpstr>游ゴシック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水野　永遠</dc:creator>
  <cp:lastModifiedBy>水野　永遠</cp:lastModifiedBy>
  <cp:revision>12</cp:revision>
  <dcterms:created xsi:type="dcterms:W3CDTF">2023-10-31T03:37:29Z</dcterms:created>
  <dcterms:modified xsi:type="dcterms:W3CDTF">2023-11-01T05:57:00Z</dcterms:modified>
</cp:coreProperties>
</file>