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A5E38"/>
    <a:srgbClr val="FBECFE"/>
    <a:srgbClr val="FCE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fe002fae46bd15b" providerId="LiveId" clId="{02625E3B-1A5A-44A5-9B20-4788E51A0D9D}"/>
    <pc:docChg chg="undo custSel addSld modSld">
      <pc:chgData name="" userId="7fe002fae46bd15b" providerId="LiveId" clId="{02625E3B-1A5A-44A5-9B20-4788E51A0D9D}" dt="2023-11-06T05:33:49.210" v="29" actId="14100"/>
      <pc:docMkLst>
        <pc:docMk/>
      </pc:docMkLst>
      <pc:sldChg chg="addSp delSp modSp add">
        <pc:chgData name="" userId="7fe002fae46bd15b" providerId="LiveId" clId="{02625E3B-1A5A-44A5-9B20-4788E51A0D9D}" dt="2023-11-06T05:33:49.210" v="29" actId="14100"/>
        <pc:sldMkLst>
          <pc:docMk/>
          <pc:sldMk cId="4101805439" sldId="260"/>
        </pc:sldMkLst>
        <pc:spChg chg="mod">
          <ac:chgData name="" userId="7fe002fae46bd15b" providerId="LiveId" clId="{02625E3B-1A5A-44A5-9B20-4788E51A0D9D}" dt="2023-11-06T05:32:48.326" v="22" actId="1076"/>
          <ac:spMkLst>
            <pc:docMk/>
            <pc:sldMk cId="4101805439" sldId="260"/>
            <ac:spMk id="8" creationId="{2FC2C819-A58C-40C8-B95F-F4A611E27986}"/>
          </ac:spMkLst>
        </pc:spChg>
        <pc:spChg chg="del">
          <ac:chgData name="" userId="7fe002fae46bd15b" providerId="LiveId" clId="{02625E3B-1A5A-44A5-9B20-4788E51A0D9D}" dt="2023-11-06T05:31:26.365" v="5" actId="478"/>
          <ac:spMkLst>
            <pc:docMk/>
            <pc:sldMk cId="4101805439" sldId="260"/>
            <ac:spMk id="21" creationId="{63C70555-9FD6-4372-BBAC-053421965172}"/>
          </ac:spMkLst>
        </pc:spChg>
        <pc:spChg chg="del">
          <ac:chgData name="" userId="7fe002fae46bd15b" providerId="LiveId" clId="{02625E3B-1A5A-44A5-9B20-4788E51A0D9D}" dt="2023-11-06T05:31:18.470" v="4" actId="478"/>
          <ac:spMkLst>
            <pc:docMk/>
            <pc:sldMk cId="4101805439" sldId="260"/>
            <ac:spMk id="22" creationId="{06F0AEE1-6B36-4FAE-9591-298CC8C92F28}"/>
          </ac:spMkLst>
        </pc:spChg>
        <pc:spChg chg="del">
          <ac:chgData name="" userId="7fe002fae46bd15b" providerId="LiveId" clId="{02625E3B-1A5A-44A5-9B20-4788E51A0D9D}" dt="2023-11-06T05:31:14.534" v="2" actId="478"/>
          <ac:spMkLst>
            <pc:docMk/>
            <pc:sldMk cId="4101805439" sldId="260"/>
            <ac:spMk id="24" creationId="{4D832530-B19F-484C-A014-99B235CE0557}"/>
          </ac:spMkLst>
        </pc:spChg>
        <pc:spChg chg="del">
          <ac:chgData name="" userId="7fe002fae46bd15b" providerId="LiveId" clId="{02625E3B-1A5A-44A5-9B20-4788E51A0D9D}" dt="2023-11-06T05:31:16.381" v="3" actId="478"/>
          <ac:spMkLst>
            <pc:docMk/>
            <pc:sldMk cId="4101805439" sldId="260"/>
            <ac:spMk id="25" creationId="{3D337E59-D9C7-4836-A3E2-76FA808B7C9F}"/>
          </ac:spMkLst>
        </pc:spChg>
        <pc:spChg chg="del mod">
          <ac:chgData name="" userId="7fe002fae46bd15b" providerId="LiveId" clId="{02625E3B-1A5A-44A5-9B20-4788E51A0D9D}" dt="2023-11-06T05:32:46.164" v="21" actId="478"/>
          <ac:spMkLst>
            <pc:docMk/>
            <pc:sldMk cId="4101805439" sldId="260"/>
            <ac:spMk id="26" creationId="{E645D903-9A55-4D17-86DC-32B44C003550}"/>
          </ac:spMkLst>
        </pc:spChg>
        <pc:spChg chg="add del">
          <ac:chgData name="" userId="7fe002fae46bd15b" providerId="LiveId" clId="{02625E3B-1A5A-44A5-9B20-4788E51A0D9D}" dt="2023-11-06T05:31:47.539" v="7"/>
          <ac:spMkLst>
            <pc:docMk/>
            <pc:sldMk cId="4101805439" sldId="260"/>
            <ac:spMk id="50" creationId="{C2A1085F-3BCA-45D5-98BD-2FB52B072588}"/>
          </ac:spMkLst>
        </pc:spChg>
        <pc:spChg chg="add del">
          <ac:chgData name="" userId="7fe002fae46bd15b" providerId="LiveId" clId="{02625E3B-1A5A-44A5-9B20-4788E51A0D9D}" dt="2023-11-06T05:31:47.539" v="7"/>
          <ac:spMkLst>
            <pc:docMk/>
            <pc:sldMk cId="4101805439" sldId="260"/>
            <ac:spMk id="51" creationId="{C9025F98-7C22-430B-9BFF-4A614967848C}"/>
          </ac:spMkLst>
        </pc:spChg>
        <pc:spChg chg="add del">
          <ac:chgData name="" userId="7fe002fae46bd15b" providerId="LiveId" clId="{02625E3B-1A5A-44A5-9B20-4788E51A0D9D}" dt="2023-11-06T05:31:47.539" v="7"/>
          <ac:spMkLst>
            <pc:docMk/>
            <pc:sldMk cId="4101805439" sldId="260"/>
            <ac:spMk id="53" creationId="{21184334-052A-4A4F-8527-E4DC58CD8158}"/>
          </ac:spMkLst>
        </pc:spChg>
        <pc:spChg chg="add mod">
          <ac:chgData name="" userId="7fe002fae46bd15b" providerId="LiveId" clId="{02625E3B-1A5A-44A5-9B20-4788E51A0D9D}" dt="2023-11-06T05:33:49.210" v="29" actId="14100"/>
          <ac:spMkLst>
            <pc:docMk/>
            <pc:sldMk cId="4101805439" sldId="260"/>
            <ac:spMk id="62" creationId="{66FD4C57-59E2-43B3-8A24-147F11AB2469}"/>
          </ac:spMkLst>
        </pc:spChg>
        <pc:spChg chg="add mod">
          <ac:chgData name="" userId="7fe002fae46bd15b" providerId="LiveId" clId="{02625E3B-1A5A-44A5-9B20-4788E51A0D9D}" dt="2023-11-06T05:32:16.920" v="18" actId="14100"/>
          <ac:spMkLst>
            <pc:docMk/>
            <pc:sldMk cId="4101805439" sldId="260"/>
            <ac:spMk id="63" creationId="{698CD8CC-4423-40DC-AE1E-842C16C0CA44}"/>
          </ac:spMkLst>
        </pc:spChg>
        <pc:picChg chg="del">
          <ac:chgData name="" userId="7fe002fae46bd15b" providerId="LiveId" clId="{02625E3B-1A5A-44A5-9B20-4788E51A0D9D}" dt="2023-11-06T05:31:11.346" v="1" actId="478"/>
          <ac:picMkLst>
            <pc:docMk/>
            <pc:sldMk cId="4101805439" sldId="260"/>
            <ac:picMk id="31" creationId="{557BD6F5-D53D-4E7E-88B7-DF98EEA78336}"/>
          </ac:picMkLst>
        </pc:picChg>
      </pc:sldChg>
    </pc:docChg>
  </pc:docChgLst>
  <pc:docChgLst>
    <pc:chgData name="永遠 水野" userId="7fe002fae46bd15b" providerId="LiveId" clId="{C6B8A544-C382-4CA6-808E-8F812D2CDF5F}"/>
    <pc:docChg chg="modSld">
      <pc:chgData name="永遠 水野" userId="7fe002fae46bd15b" providerId="LiveId" clId="{C6B8A544-C382-4CA6-808E-8F812D2CDF5F}" dt="2023-11-03T12:50:01.043" v="1" actId="1076"/>
      <pc:docMkLst>
        <pc:docMk/>
      </pc:docMkLst>
      <pc:sldChg chg="modSp mod">
        <pc:chgData name="永遠 水野" userId="7fe002fae46bd15b" providerId="LiveId" clId="{C6B8A544-C382-4CA6-808E-8F812D2CDF5F}" dt="2023-11-03T12:50:01.043" v="1" actId="1076"/>
        <pc:sldMkLst>
          <pc:docMk/>
          <pc:sldMk cId="857629958" sldId="259"/>
        </pc:sldMkLst>
        <pc:spChg chg="mod">
          <ac:chgData name="永遠 水野" userId="7fe002fae46bd15b" providerId="LiveId" clId="{C6B8A544-C382-4CA6-808E-8F812D2CDF5F}" dt="2023-11-03T12:47:53.120" v="0" actId="20577"/>
          <ac:spMkLst>
            <pc:docMk/>
            <pc:sldMk cId="857629958" sldId="259"/>
            <ac:spMk id="39" creationId="{39A68312-62DA-7BBA-7260-4B9E28055C03}"/>
          </ac:spMkLst>
        </pc:spChg>
        <pc:spChg chg="mod">
          <ac:chgData name="永遠 水野" userId="7fe002fae46bd15b" providerId="LiveId" clId="{C6B8A544-C382-4CA6-808E-8F812D2CDF5F}" dt="2023-11-03T12:50:01.043" v="1" actId="1076"/>
          <ac:spMkLst>
            <pc:docMk/>
            <pc:sldMk cId="857629958" sldId="259"/>
            <ac:spMk id="61" creationId="{42643215-F5A6-37BF-24CC-D55ACD238B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52894-FB1E-4280-B66E-593959CB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63A73B-2E6C-40BD-A0C0-AF7F7362E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00D4-B655-4385-A2F5-0DBBF256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A9859-8098-452A-B275-0F215840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060AC-92EE-41C0-8378-4C8C7BD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2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49806-96DE-4EDB-AA97-7968B1B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D66D3-387E-48A0-9E38-BE2A0625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E2559-F0DE-4772-BB7C-B4064F46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0DF5B-A4B1-439B-8208-F8135DD4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FF7BA-1C99-46BC-91B3-B68048DB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6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4C71EC-E700-4233-BF4A-DA0328BB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1F21BB-C195-4D30-88C7-3C41C5B6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25F82-524D-4917-A3D4-48A63DCC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99C31-A492-40EC-BCEB-CE9B523F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58326-CC0F-4990-8BC5-1807B4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7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0C826-F70F-4CF4-8E98-0D1E6930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5A776-3261-4CCC-84B6-E29C1D91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501B-83C7-4479-B294-9E623D3F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9D075-2F77-4C41-BFE4-08556626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F0BE4-9BBC-4788-94C6-B7BC5C40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EB4EC-E9E8-4B56-87C1-29381F19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74FFF2-1555-4F96-A398-AD4D7EA0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820E9-A268-4C75-84D4-95B257B1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8A09F-9D3C-4CC2-8F76-7A33F5D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C36E7-C78F-44E5-8268-18A7B58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3BE34-E164-4BF7-A6D0-62D26879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5EF0CC-CF50-453E-89EC-172212247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F8548-B331-4CAB-A140-64F9790B0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5E8CC7-3BCE-4460-B94A-631F3E60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85789-23DE-4236-BE9E-ED13676A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A31A8-8D14-4ABF-90FE-6D78E03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B8BF7-64B2-4A95-9817-0FBE2D0A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2BACB-8348-4B9C-AC42-13CC779D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D04C28-E8AA-4DFB-8062-44BF42DF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18F9A3-C325-414D-919B-F88E088B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52C073-7DF6-40F2-8473-F6C33DCF6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0A5B5F-01EB-4972-ABE9-F2070A90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400F8D-B7D0-499C-9534-7EF147D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F178D-C3D8-416B-B9D0-D36658C7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7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30A37-11AF-4546-B97F-7AC88780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D593CA-CCC9-4980-9855-391680AC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6EC331-B77B-40E8-AF70-2EABA967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33557B-CDBB-4502-B03E-B5B86F1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5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A9E84C-4AE1-40D8-96AB-8C198EE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348E1F-2C46-4F98-9C17-F67772EE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3729E7-059F-44D6-A146-5642B3EF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2382B-3054-4BD2-869D-8C81F244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1618B-805F-4ACE-ACA1-188768D9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42B6EB-0211-4223-84D0-1A728A9F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3618A7-F938-40D8-A58E-FF3F59F2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D3D5-D337-4F54-B4FC-2342F90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62DE6-9D6C-4D2F-8BD6-93C643DE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B15A8-6E17-4E8B-BF1C-9C00004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4936A6-E08E-4261-899A-045954514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1AD68-A88B-462F-A853-EA12422E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70EDA1-413E-4CAB-B62D-5556A77A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FEB300-7628-4AE9-A8D0-A2B90CCD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B0A66F-0F11-4EB7-8AEC-490F9FCC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075A73-AD43-480E-9B84-81826F8C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EB9DA-4938-4DD2-B899-53CC5C54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83AC7-2A5F-455B-B558-DB3A2DF15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E723-7D6D-45FA-90E7-726E795304ED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17A99A-AAA1-4997-8112-4DCDA7EF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8EC12-46CD-4A4C-88BB-9059B920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110-6DD6-4E16-A1BA-69704BAB65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4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28E8DF7-15EC-5396-9305-768F200E9AC7}"/>
              </a:ext>
            </a:extLst>
          </p:cNvPr>
          <p:cNvSpPr/>
          <p:nvPr/>
        </p:nvSpPr>
        <p:spPr>
          <a:xfrm>
            <a:off x="-257175" y="-200025"/>
            <a:ext cx="12649200" cy="724852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832530-B19F-484C-A014-99B235CE0557}"/>
              </a:ext>
            </a:extLst>
          </p:cNvPr>
          <p:cNvSpPr/>
          <p:nvPr/>
        </p:nvSpPr>
        <p:spPr>
          <a:xfrm>
            <a:off x="2547257" y="236943"/>
            <a:ext cx="7075713" cy="59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C70555-9FD6-4372-BBAC-053421965172}"/>
              </a:ext>
            </a:extLst>
          </p:cNvPr>
          <p:cNvSpPr txBox="1"/>
          <p:nvPr/>
        </p:nvSpPr>
        <p:spPr>
          <a:xfrm>
            <a:off x="2589435" y="37017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🏡</a:t>
            </a:r>
            <a:r>
              <a:rPr kumimoji="1" lang="en-US" altLang="ja-JP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Home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F0AEE1-6B36-4FAE-9591-298CC8C92F28}"/>
              </a:ext>
            </a:extLst>
          </p:cNvPr>
          <p:cNvSpPr txBox="1"/>
          <p:nvPr/>
        </p:nvSpPr>
        <p:spPr>
          <a:xfrm>
            <a:off x="3990212" y="365760"/>
            <a:ext cx="202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💡</a:t>
            </a:r>
            <a:r>
              <a:rPr lang="en-US" altLang="ja-JP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Question</a:t>
            </a:r>
            <a:endParaRPr kumimoji="1" lang="en-US" altLang="ja-JP" sz="2000" dirty="0">
              <a:latin typeface="Arial Black" panose="020B0A04020102020204" pitchFamily="34" charset="0"/>
              <a:ea typeface="HGS創英角ｺﾞｼｯｸUB" panose="020B0900000000000000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D337E59-D9C7-4836-A3E2-76FA808B7C9F}"/>
              </a:ext>
            </a:extLst>
          </p:cNvPr>
          <p:cNvSpPr/>
          <p:nvPr/>
        </p:nvSpPr>
        <p:spPr>
          <a:xfrm>
            <a:off x="6242954" y="365760"/>
            <a:ext cx="3238503" cy="3765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45D903-9A55-4D17-86DC-32B44C003550}"/>
              </a:ext>
            </a:extLst>
          </p:cNvPr>
          <p:cNvSpPr txBox="1"/>
          <p:nvPr/>
        </p:nvSpPr>
        <p:spPr>
          <a:xfrm>
            <a:off x="6172197" y="365760"/>
            <a:ext cx="16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🔍</a:t>
            </a:r>
            <a:r>
              <a:rPr kumimoji="1" lang="en-US" altLang="ja-JP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Search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2B6A570-5406-79D5-9825-2944ABA8D1CA}"/>
              </a:ext>
            </a:extLst>
          </p:cNvPr>
          <p:cNvSpPr/>
          <p:nvPr/>
        </p:nvSpPr>
        <p:spPr>
          <a:xfrm>
            <a:off x="110141" y="1167621"/>
            <a:ext cx="2074374" cy="5489313"/>
          </a:xfrm>
          <a:prstGeom prst="roundRect">
            <a:avLst>
              <a:gd name="adj" fmla="val 920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📪</a:t>
            </a:r>
            <a:r>
              <a:rPr lang="en-US" altLang="ja-JP" sz="2000" dirty="0">
                <a:solidFill>
                  <a:schemeClr val="bg1"/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Post</a:t>
            </a:r>
            <a:endParaRPr kumimoji="1" lang="en-US" altLang="ja-JP" sz="2000" dirty="0">
              <a:solidFill>
                <a:schemeClr val="bg1"/>
              </a:solidFill>
              <a:latin typeface="Arial Black" panose="020B0A04020102020204" pitchFamily="34" charset="0"/>
              <a:ea typeface="HGS創英角ｺﾞｼｯｸUB" panose="020B0900000000000000" pitchFamily="50" charset="-128"/>
            </a:endParaRPr>
          </a:p>
        </p:txBody>
      </p:sp>
      <p:pic>
        <p:nvPicPr>
          <p:cNvPr id="31" name="グラフィックス 30" descr="呼び出し音">
            <a:extLst>
              <a:ext uri="{FF2B5EF4-FFF2-40B4-BE49-F238E27FC236}">
                <a16:creationId xmlns:a16="http://schemas.microsoft.com/office/drawing/2014/main" id="{557BD6F5-D53D-4E7E-88B7-DF98EEA7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058" y="373743"/>
            <a:ext cx="457200" cy="457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E41BA5-7398-BB6C-009B-1AC50FCA7A6C}"/>
              </a:ext>
            </a:extLst>
          </p:cNvPr>
          <p:cNvSpPr txBox="1"/>
          <p:nvPr/>
        </p:nvSpPr>
        <p:spPr>
          <a:xfrm>
            <a:off x="322105" y="119222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Trend</a:t>
            </a:r>
            <a:endParaRPr kumimoji="1" lang="en-US" altLang="ja-JP" sz="2000" dirty="0">
              <a:latin typeface="Arial Black" panose="020B0A04020102020204" pitchFamily="34" charset="0"/>
              <a:ea typeface="HGS創英角ｺﾞｼｯｸUB" panose="020B0900000000000000" pitchFamily="50" charset="-128"/>
            </a:endParaRPr>
          </a:p>
        </p:txBody>
      </p:sp>
      <p:pic>
        <p:nvPicPr>
          <p:cNvPr id="10" name="グラフィックス 9" descr="指数的グラフ 単色塗りつぶし">
            <a:extLst>
              <a:ext uri="{FF2B5EF4-FFF2-40B4-BE49-F238E27FC236}">
                <a16:creationId xmlns:a16="http://schemas.microsoft.com/office/drawing/2014/main" id="{FC744455-BFBD-D614-2540-7A6316798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279" y="1192224"/>
            <a:ext cx="400110" cy="40011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0187A-A0A5-F967-15BB-A25057378ECC}"/>
              </a:ext>
            </a:extLst>
          </p:cNvPr>
          <p:cNvCxnSpPr>
            <a:cxnSpLocks/>
          </p:cNvCxnSpPr>
          <p:nvPr/>
        </p:nvCxnSpPr>
        <p:spPr>
          <a:xfrm>
            <a:off x="2314026" y="1192224"/>
            <a:ext cx="0" cy="5489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DB4B5D-DC0D-35A6-EA81-8202A9C40788}"/>
              </a:ext>
            </a:extLst>
          </p:cNvPr>
          <p:cNvSpPr txBox="1"/>
          <p:nvPr/>
        </p:nvSpPr>
        <p:spPr>
          <a:xfrm>
            <a:off x="597695" y="1772187"/>
            <a:ext cx="86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98412-1E1E-D6D9-94F0-FE3BEF6A66F1}"/>
              </a:ext>
            </a:extLst>
          </p:cNvPr>
          <p:cNvSpPr txBox="1"/>
          <p:nvPr/>
        </p:nvSpPr>
        <p:spPr>
          <a:xfrm>
            <a:off x="586418" y="2241371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A641D0C-C712-F693-024B-8FC41456F373}"/>
              </a:ext>
            </a:extLst>
          </p:cNvPr>
          <p:cNvSpPr txBox="1"/>
          <p:nvPr/>
        </p:nvSpPr>
        <p:spPr>
          <a:xfrm>
            <a:off x="586418" y="2710555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E42ECC6-424B-B548-6C53-1DC148D5C5A2}"/>
              </a:ext>
            </a:extLst>
          </p:cNvPr>
          <p:cNvSpPr txBox="1"/>
          <p:nvPr/>
        </p:nvSpPr>
        <p:spPr>
          <a:xfrm>
            <a:off x="597695" y="3179739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ACD970-3D72-C08A-FF9C-3CE06C01B1BE}"/>
              </a:ext>
            </a:extLst>
          </p:cNvPr>
          <p:cNvSpPr txBox="1"/>
          <p:nvPr/>
        </p:nvSpPr>
        <p:spPr>
          <a:xfrm>
            <a:off x="597695" y="3654166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C005CE-5F00-5B9F-EEE7-FBE8E293E873}"/>
              </a:ext>
            </a:extLst>
          </p:cNvPr>
          <p:cNvSpPr txBox="1"/>
          <p:nvPr/>
        </p:nvSpPr>
        <p:spPr>
          <a:xfrm>
            <a:off x="586418" y="4129176"/>
            <a:ext cx="12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255917-6C45-F567-7D44-D9AE0A907ABF}"/>
              </a:ext>
            </a:extLst>
          </p:cNvPr>
          <p:cNvSpPr txBox="1"/>
          <p:nvPr/>
        </p:nvSpPr>
        <p:spPr>
          <a:xfrm>
            <a:off x="597695" y="4598360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12F285-2124-C288-EFF6-38A0BE8ED145}"/>
              </a:ext>
            </a:extLst>
          </p:cNvPr>
          <p:cNvSpPr txBox="1"/>
          <p:nvPr/>
        </p:nvSpPr>
        <p:spPr>
          <a:xfrm>
            <a:off x="588688" y="5073980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アプリ案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CDE1203-03C7-97A0-90A8-86B95C551161}"/>
              </a:ext>
            </a:extLst>
          </p:cNvPr>
          <p:cNvSpPr txBox="1"/>
          <p:nvPr/>
        </p:nvSpPr>
        <p:spPr>
          <a:xfrm>
            <a:off x="582389" y="5518827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If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文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9307EC-77D3-405C-F05D-B5C08881C75F}"/>
              </a:ext>
            </a:extLst>
          </p:cNvPr>
          <p:cNvSpPr txBox="1"/>
          <p:nvPr/>
        </p:nvSpPr>
        <p:spPr>
          <a:xfrm>
            <a:off x="572663" y="6018758"/>
            <a:ext cx="11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For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文</a:t>
            </a:r>
          </a:p>
        </p:txBody>
      </p:sp>
      <p:pic>
        <p:nvPicPr>
          <p:cNvPr id="38" name="図 3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F960C64-4177-7542-7195-ACE97C758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7" y="1776258"/>
            <a:ext cx="259081" cy="361189"/>
          </a:xfrm>
          <a:prstGeom prst="rect">
            <a:avLst/>
          </a:prstGeom>
        </p:spPr>
      </p:pic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C9684EB-CE5D-9558-D08E-192F3F39B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7" y="2249514"/>
            <a:ext cx="246889" cy="361189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B57F4F3-BF7C-0482-A718-372CF85FAB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7" y="2726318"/>
            <a:ext cx="245365" cy="353569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26CE340-98E7-93E5-8A9C-E79F20EB4747}"/>
              </a:ext>
            </a:extLst>
          </p:cNvPr>
          <p:cNvSpPr txBox="1"/>
          <p:nvPr/>
        </p:nvSpPr>
        <p:spPr>
          <a:xfrm>
            <a:off x="182279" y="3184982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2779047-0ADB-32D4-C549-36BE86A9ACF7}"/>
              </a:ext>
            </a:extLst>
          </p:cNvPr>
          <p:cNvSpPr txBox="1"/>
          <p:nvPr/>
        </p:nvSpPr>
        <p:spPr>
          <a:xfrm>
            <a:off x="182279" y="3654166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C8764B-A234-E44C-CE35-7E73DBB04785}"/>
              </a:ext>
            </a:extLst>
          </p:cNvPr>
          <p:cNvSpPr txBox="1"/>
          <p:nvPr/>
        </p:nvSpPr>
        <p:spPr>
          <a:xfrm>
            <a:off x="176749" y="4131203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FAE9B4A-76F4-75C5-8486-06B7A21E73B2}"/>
              </a:ext>
            </a:extLst>
          </p:cNvPr>
          <p:cNvSpPr txBox="1"/>
          <p:nvPr/>
        </p:nvSpPr>
        <p:spPr>
          <a:xfrm>
            <a:off x="172243" y="4598360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7CE13-745A-590A-BF01-A68620E63061}"/>
              </a:ext>
            </a:extLst>
          </p:cNvPr>
          <p:cNvSpPr txBox="1"/>
          <p:nvPr/>
        </p:nvSpPr>
        <p:spPr>
          <a:xfrm>
            <a:off x="180637" y="5084363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AB9B418-4A38-1002-C78D-55E8EFCD8831}"/>
              </a:ext>
            </a:extLst>
          </p:cNvPr>
          <p:cNvSpPr txBox="1"/>
          <p:nvPr/>
        </p:nvSpPr>
        <p:spPr>
          <a:xfrm>
            <a:off x="176749" y="5549932"/>
            <a:ext cx="4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9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B7645EA-5596-F07A-A055-5B665B6B71D1}"/>
              </a:ext>
            </a:extLst>
          </p:cNvPr>
          <p:cNvSpPr txBox="1"/>
          <p:nvPr/>
        </p:nvSpPr>
        <p:spPr>
          <a:xfrm>
            <a:off x="110141" y="6035935"/>
            <a:ext cx="5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 Black" panose="020B0A04020102020204" pitchFamily="34" charset="0"/>
                <a:cs typeface="Arial" panose="020B0604020202020204" pitchFamily="34" charset="0"/>
              </a:rPr>
              <a:t>10</a:t>
            </a:r>
            <a:endParaRPr kumimoji="1" lang="ja-JP" alt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EDC2A02E-9C80-C4D1-5B49-CE8FFB83DDCF}"/>
              </a:ext>
            </a:extLst>
          </p:cNvPr>
          <p:cNvSpPr/>
          <p:nvPr/>
        </p:nvSpPr>
        <p:spPr>
          <a:xfrm>
            <a:off x="2589434" y="1249314"/>
            <a:ext cx="9347785" cy="5432223"/>
          </a:xfrm>
          <a:prstGeom prst="roundRect">
            <a:avLst>
              <a:gd name="adj" fmla="val 95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B428937-BF7A-7626-B46E-7003EDFFC2FF}"/>
              </a:ext>
            </a:extLst>
          </p:cNvPr>
          <p:cNvSpPr/>
          <p:nvPr/>
        </p:nvSpPr>
        <p:spPr>
          <a:xfrm>
            <a:off x="2764013" y="1458456"/>
            <a:ext cx="8872322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EB211ED7-CD30-AE11-D66F-F451BEAA52BA}"/>
              </a:ext>
            </a:extLst>
          </p:cNvPr>
          <p:cNvSpPr/>
          <p:nvPr/>
        </p:nvSpPr>
        <p:spPr>
          <a:xfrm>
            <a:off x="2774264" y="3160394"/>
            <a:ext cx="8851820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DC57632-7C1E-97AE-F76E-76FDB2182A3D}"/>
              </a:ext>
            </a:extLst>
          </p:cNvPr>
          <p:cNvSpPr/>
          <p:nvPr/>
        </p:nvSpPr>
        <p:spPr>
          <a:xfrm>
            <a:off x="2764013" y="4862332"/>
            <a:ext cx="8872323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2D5E213-EECA-A9FD-4DFF-F165881D0342}"/>
              </a:ext>
            </a:extLst>
          </p:cNvPr>
          <p:cNvSpPr/>
          <p:nvPr/>
        </p:nvSpPr>
        <p:spPr>
          <a:xfrm>
            <a:off x="11755594" y="1737581"/>
            <a:ext cx="108756" cy="4508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5C3CCC-E277-0905-521B-E073B8607BF2}"/>
              </a:ext>
            </a:extLst>
          </p:cNvPr>
          <p:cNvSpPr/>
          <p:nvPr/>
        </p:nvSpPr>
        <p:spPr>
          <a:xfrm>
            <a:off x="11765845" y="1823260"/>
            <a:ext cx="92871" cy="126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909108-FA3D-9C1E-C39D-365625E03ED9}"/>
              </a:ext>
            </a:extLst>
          </p:cNvPr>
          <p:cNvSpPr txBox="1"/>
          <p:nvPr/>
        </p:nvSpPr>
        <p:spPr>
          <a:xfrm>
            <a:off x="2896414" y="1586794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Arial Black" panose="020B0A04020102020204" pitchFamily="34" charset="0"/>
                <a:ea typeface="UD デジタル 教科書体 NK-R" panose="02020400000000000000" pitchFamily="18" charset="-128"/>
              </a:rPr>
              <a:t>Mizuno</a:t>
            </a:r>
            <a:endParaRPr kumimoji="1" lang="ja-JP" altLang="en-US" sz="1400" dirty="0">
              <a:latin typeface="Arial Black" panose="020B0A04020102020204" pitchFamily="34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3323B0A-BAF9-0417-780F-DFAA6B0CE0D5}"/>
              </a:ext>
            </a:extLst>
          </p:cNvPr>
          <p:cNvSpPr txBox="1"/>
          <p:nvPr/>
        </p:nvSpPr>
        <p:spPr>
          <a:xfrm>
            <a:off x="2911367" y="1791442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2023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年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10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月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25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日</a:t>
            </a:r>
            <a:endParaRPr kumimoji="1" lang="ja-JP" altLang="en-US" sz="11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8EF273D-72ED-8607-134A-825C35661F8E}"/>
              </a:ext>
            </a:extLst>
          </p:cNvPr>
          <p:cNvSpPr txBox="1"/>
          <p:nvPr/>
        </p:nvSpPr>
        <p:spPr>
          <a:xfrm>
            <a:off x="2848794" y="2078669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アプリ案が思いつかなくて困っています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37AD9D8-913B-069D-8311-6ADEE7D87AF3}"/>
              </a:ext>
            </a:extLst>
          </p:cNvPr>
          <p:cNvGrpSpPr/>
          <p:nvPr/>
        </p:nvGrpSpPr>
        <p:grpSpPr>
          <a:xfrm>
            <a:off x="3035900" y="2612983"/>
            <a:ext cx="883804" cy="305401"/>
            <a:chOff x="3035900" y="2612983"/>
            <a:chExt cx="883804" cy="305401"/>
          </a:xfrm>
        </p:grpSpPr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CCB25821-9E02-F88B-D7CC-DD52744DF15D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D42AFD-649B-9263-AF8D-A647766D911D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アプリ案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2584095-1245-4FB8-7BB9-D78369F73084}"/>
              </a:ext>
            </a:extLst>
          </p:cNvPr>
          <p:cNvSpPr txBox="1"/>
          <p:nvPr/>
        </p:nvSpPr>
        <p:spPr>
          <a:xfrm>
            <a:off x="2886284" y="3290921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 Black" panose="020B0A04020102020204" pitchFamily="34" charset="0"/>
                <a:ea typeface="UD デジタル 教科書体 NK-R" panose="02020400000000000000" pitchFamily="18" charset="-128"/>
              </a:rPr>
              <a:t>Yamamoto</a:t>
            </a:r>
            <a:endParaRPr kumimoji="1" lang="ja-JP" altLang="en-US" sz="1400" dirty="0">
              <a:latin typeface="Arial Black" panose="020B0A04020102020204" pitchFamily="34" charset="0"/>
              <a:ea typeface="UD デジタル 教科書体 NK-R" panose="02020400000000000000" pitchFamily="18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A2BF32-BF1B-D48A-D2D2-CAA7B554A18C}"/>
              </a:ext>
            </a:extLst>
          </p:cNvPr>
          <p:cNvSpPr txBox="1"/>
          <p:nvPr/>
        </p:nvSpPr>
        <p:spPr>
          <a:xfrm>
            <a:off x="2901237" y="3495569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2023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年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10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月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22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日</a:t>
            </a:r>
            <a:endParaRPr kumimoji="1" lang="ja-JP" altLang="en-US" sz="11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0AD6096-C1D1-22F7-4370-C04F82E8B997}"/>
              </a:ext>
            </a:extLst>
          </p:cNvPr>
          <p:cNvSpPr txBox="1"/>
          <p:nvPr/>
        </p:nvSpPr>
        <p:spPr>
          <a:xfrm>
            <a:off x="2838664" y="3782796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Firebase</a:t>
            </a:r>
            <a:r>
              <a:rPr lang="ja-JP" altLang="en-US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のバグが消えません 助けてください</a:t>
            </a:r>
            <a:endParaRPr kumimoji="1" lang="ja-JP" altLang="en-US" sz="24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186C4E6-F820-B50C-DC26-433B0A7C7B61}"/>
              </a:ext>
            </a:extLst>
          </p:cNvPr>
          <p:cNvGrpSpPr/>
          <p:nvPr/>
        </p:nvGrpSpPr>
        <p:grpSpPr>
          <a:xfrm>
            <a:off x="3025769" y="4317110"/>
            <a:ext cx="1031819" cy="467910"/>
            <a:chOff x="3035900" y="2612983"/>
            <a:chExt cx="883804" cy="467910"/>
          </a:xfrm>
        </p:grpSpPr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404912DD-F613-2427-081F-1C7A66E746BE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DA1E193-FB2A-97B0-1C9F-206ADFD5A0E8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Firebase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AABE21E-22A8-BD43-5C01-9D61BA099289}"/>
              </a:ext>
            </a:extLst>
          </p:cNvPr>
          <p:cNvSpPr txBox="1"/>
          <p:nvPr/>
        </p:nvSpPr>
        <p:spPr>
          <a:xfrm>
            <a:off x="2896414" y="4968098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 Black" panose="020B0A04020102020204" pitchFamily="34" charset="0"/>
                <a:ea typeface="UD デジタル 教科書体 NK-R" panose="02020400000000000000" pitchFamily="18" charset="-128"/>
              </a:rPr>
              <a:t>Tomi</a:t>
            </a:r>
            <a:endParaRPr kumimoji="1" lang="ja-JP" altLang="en-US" sz="1400" dirty="0">
              <a:latin typeface="Arial Black" panose="020B0A04020102020204" pitchFamily="34" charset="0"/>
              <a:ea typeface="UD デジタル 教科書体 NK-R" panose="02020400000000000000" pitchFamily="18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0010F3-82E6-EDDF-2477-01BFF4FF4759}"/>
              </a:ext>
            </a:extLst>
          </p:cNvPr>
          <p:cNvSpPr txBox="1"/>
          <p:nvPr/>
        </p:nvSpPr>
        <p:spPr>
          <a:xfrm>
            <a:off x="2911367" y="5172746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2023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年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10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月</a:t>
            </a:r>
            <a:r>
              <a:rPr lang="en-US" altLang="ja-JP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27</a:t>
            </a:r>
            <a:r>
              <a:rPr lang="ja-JP" altLang="en-US" sz="11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日</a:t>
            </a:r>
            <a:endParaRPr kumimoji="1" lang="ja-JP" altLang="en-US" sz="11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C9739D-2C55-8A85-DDDA-73D011D68FFD}"/>
              </a:ext>
            </a:extLst>
          </p:cNvPr>
          <p:cNvSpPr txBox="1"/>
          <p:nvPr/>
        </p:nvSpPr>
        <p:spPr>
          <a:xfrm>
            <a:off x="2848794" y="5459973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トライデントコンピュータの校舎が変わるってほんと？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011C13C-3882-E775-4675-D3B111E5181F}"/>
              </a:ext>
            </a:extLst>
          </p:cNvPr>
          <p:cNvGrpSpPr/>
          <p:nvPr/>
        </p:nvGrpSpPr>
        <p:grpSpPr>
          <a:xfrm>
            <a:off x="3035900" y="5994287"/>
            <a:ext cx="883804" cy="305401"/>
            <a:chOff x="3035900" y="2612983"/>
            <a:chExt cx="883804" cy="305401"/>
          </a:xfrm>
        </p:grpSpPr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02FF7B7A-A05A-3BD7-F017-8E782342B938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39102CA-4D23-E11E-ECA8-1ADEE29F1B58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News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F946787-1BF4-4607-90E2-C1A43FE7E5F5}"/>
              </a:ext>
            </a:extLst>
          </p:cNvPr>
          <p:cNvGrpSpPr/>
          <p:nvPr/>
        </p:nvGrpSpPr>
        <p:grpSpPr>
          <a:xfrm>
            <a:off x="3979177" y="4337997"/>
            <a:ext cx="1031819" cy="305401"/>
            <a:chOff x="3042122" y="2612983"/>
            <a:chExt cx="883804" cy="305401"/>
          </a:xfrm>
        </p:grpSpPr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7C9610F8-AAEF-D685-37D2-9A8C62ADD084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6298B01-BF2A-310C-9FF7-D0F8890FEC51}"/>
                </a:ext>
              </a:extLst>
            </p:cNvPr>
            <p:cNvSpPr txBox="1"/>
            <p:nvPr/>
          </p:nvSpPr>
          <p:spPr>
            <a:xfrm>
              <a:off x="3042122" y="2613851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Android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1BA8A07-D483-3D49-749E-ED5EE09623A7}"/>
              </a:ext>
            </a:extLst>
          </p:cNvPr>
          <p:cNvGrpSpPr/>
          <p:nvPr/>
        </p:nvGrpSpPr>
        <p:grpSpPr>
          <a:xfrm>
            <a:off x="4968623" y="4326950"/>
            <a:ext cx="553776" cy="305401"/>
            <a:chOff x="3035900" y="2612983"/>
            <a:chExt cx="883804" cy="305401"/>
          </a:xfrm>
        </p:grpSpPr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7BC3D7FC-F1EA-1517-8919-EB25910E2241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3ADB052-AB4C-85E6-62A9-0AA321C6AA89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Bug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53C4275-2374-5AF7-E4A2-01079F2152D5}"/>
              </a:ext>
            </a:extLst>
          </p:cNvPr>
          <p:cNvGrpSpPr/>
          <p:nvPr/>
        </p:nvGrpSpPr>
        <p:grpSpPr>
          <a:xfrm>
            <a:off x="5529425" y="4324663"/>
            <a:ext cx="642771" cy="305401"/>
            <a:chOff x="3035900" y="2612983"/>
            <a:chExt cx="883804" cy="305401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0FDEEBCD-8F5F-911C-4084-1C5BB46C7C3D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D688863-B414-9D77-F80E-33183C06CF04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Java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FE062A0-5BF0-1469-D02A-EBDE41329D39}"/>
              </a:ext>
            </a:extLst>
          </p:cNvPr>
          <p:cNvSpPr txBox="1"/>
          <p:nvPr/>
        </p:nvSpPr>
        <p:spPr>
          <a:xfrm>
            <a:off x="10341312" y="2643752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回答数</a:t>
            </a:r>
            <a:r>
              <a:rPr lang="en-US" altLang="ja-JP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0</a:t>
            </a:r>
            <a:endParaRPr kumimoji="1" lang="ja-JP" altLang="en-US" sz="12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11FE3E-3422-0FBE-83BB-FEB57B8CAA73}"/>
              </a:ext>
            </a:extLst>
          </p:cNvPr>
          <p:cNvSpPr txBox="1"/>
          <p:nvPr/>
        </p:nvSpPr>
        <p:spPr>
          <a:xfrm>
            <a:off x="10341312" y="4349168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回答数</a:t>
            </a:r>
            <a:r>
              <a:rPr kumimoji="1" lang="en-US" altLang="ja-JP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endParaRPr kumimoji="1" lang="ja-JP" altLang="en-US" sz="12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6D29966-2215-6E0A-F696-2B5B953DA04B}"/>
              </a:ext>
            </a:extLst>
          </p:cNvPr>
          <p:cNvSpPr txBox="1"/>
          <p:nvPr/>
        </p:nvSpPr>
        <p:spPr>
          <a:xfrm>
            <a:off x="10308115" y="6084287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回答数</a:t>
            </a:r>
            <a:r>
              <a:rPr kumimoji="1" lang="en-US" altLang="ja-JP" sz="12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</a:t>
            </a:r>
            <a:endParaRPr kumimoji="1" lang="ja-JP" altLang="en-US" sz="12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BBA49109-6F82-5F6D-A8DD-C00BC699E06A}"/>
              </a:ext>
            </a:extLst>
          </p:cNvPr>
          <p:cNvSpPr/>
          <p:nvPr/>
        </p:nvSpPr>
        <p:spPr>
          <a:xfrm>
            <a:off x="3932150" y="2604142"/>
            <a:ext cx="738568" cy="305401"/>
          </a:xfrm>
          <a:prstGeom prst="roundRect">
            <a:avLst>
              <a:gd name="adj" fmla="val 3523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82665DA-05D3-A3B7-CEEB-E470D45376B6}"/>
              </a:ext>
            </a:extLst>
          </p:cNvPr>
          <p:cNvSpPr txBox="1"/>
          <p:nvPr/>
        </p:nvSpPr>
        <p:spPr>
          <a:xfrm>
            <a:off x="3853309" y="2610387"/>
            <a:ext cx="88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未回答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EE491178-B9D1-7471-7E12-C556271FFAC0}"/>
              </a:ext>
            </a:extLst>
          </p:cNvPr>
          <p:cNvSpPr/>
          <p:nvPr/>
        </p:nvSpPr>
        <p:spPr>
          <a:xfrm>
            <a:off x="3936177" y="5994286"/>
            <a:ext cx="738568" cy="305401"/>
          </a:xfrm>
          <a:prstGeom prst="roundRect">
            <a:avLst>
              <a:gd name="adj" fmla="val 35233"/>
            </a:avLst>
          </a:prstGeom>
          <a:solidFill>
            <a:srgbClr val="FF696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B9D8E1B-F3CB-3706-0CB2-DEFD3F697184}"/>
              </a:ext>
            </a:extLst>
          </p:cNvPr>
          <p:cNvSpPr txBox="1"/>
          <p:nvPr/>
        </p:nvSpPr>
        <p:spPr>
          <a:xfrm>
            <a:off x="3857336" y="6000531"/>
            <a:ext cx="88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解決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378731EF-23B1-6DC0-F01E-F5B8F9EB4197}"/>
              </a:ext>
            </a:extLst>
          </p:cNvPr>
          <p:cNvSpPr/>
          <p:nvPr/>
        </p:nvSpPr>
        <p:spPr>
          <a:xfrm>
            <a:off x="6191523" y="4324663"/>
            <a:ext cx="628763" cy="305401"/>
          </a:xfrm>
          <a:prstGeom prst="roundRect">
            <a:avLst>
              <a:gd name="adj" fmla="val 3523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E7F3014-AE8E-2807-080C-28CA756DBD3C}"/>
              </a:ext>
            </a:extLst>
          </p:cNvPr>
          <p:cNvSpPr txBox="1"/>
          <p:nvPr/>
        </p:nvSpPr>
        <p:spPr>
          <a:xfrm>
            <a:off x="6124404" y="4330908"/>
            <a:ext cx="75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未解決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7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28E8DF7-15EC-5396-9305-768F200E9AC7}"/>
              </a:ext>
            </a:extLst>
          </p:cNvPr>
          <p:cNvSpPr/>
          <p:nvPr/>
        </p:nvSpPr>
        <p:spPr>
          <a:xfrm>
            <a:off x="-257175" y="-200025"/>
            <a:ext cx="12649200" cy="724852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832530-B19F-484C-A014-99B235CE0557}"/>
              </a:ext>
            </a:extLst>
          </p:cNvPr>
          <p:cNvSpPr/>
          <p:nvPr/>
        </p:nvSpPr>
        <p:spPr>
          <a:xfrm>
            <a:off x="2547257" y="236943"/>
            <a:ext cx="7075713" cy="59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C70555-9FD6-4372-BBAC-053421965172}"/>
              </a:ext>
            </a:extLst>
          </p:cNvPr>
          <p:cNvSpPr txBox="1"/>
          <p:nvPr/>
        </p:nvSpPr>
        <p:spPr>
          <a:xfrm>
            <a:off x="2589435" y="37017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Home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F0AEE1-6B36-4FAE-9591-298CC8C92F28}"/>
              </a:ext>
            </a:extLst>
          </p:cNvPr>
          <p:cNvSpPr txBox="1"/>
          <p:nvPr/>
        </p:nvSpPr>
        <p:spPr>
          <a:xfrm>
            <a:off x="3990212" y="365760"/>
            <a:ext cx="202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Question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D337E59-D9C7-4836-A3E2-76FA808B7C9F}"/>
              </a:ext>
            </a:extLst>
          </p:cNvPr>
          <p:cNvSpPr/>
          <p:nvPr/>
        </p:nvSpPr>
        <p:spPr>
          <a:xfrm>
            <a:off x="6242954" y="365760"/>
            <a:ext cx="3238503" cy="3765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45D903-9A55-4D17-86DC-32B44C003550}"/>
              </a:ext>
            </a:extLst>
          </p:cNvPr>
          <p:cNvSpPr txBox="1"/>
          <p:nvPr/>
        </p:nvSpPr>
        <p:spPr>
          <a:xfrm>
            <a:off x="6172197" y="365760"/>
            <a:ext cx="16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🔍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Search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📪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Post</a:t>
            </a:r>
          </a:p>
        </p:txBody>
      </p:sp>
      <p:pic>
        <p:nvPicPr>
          <p:cNvPr id="31" name="グラフィックス 30" descr="呼び出し音">
            <a:extLst>
              <a:ext uri="{FF2B5EF4-FFF2-40B4-BE49-F238E27FC236}">
                <a16:creationId xmlns:a16="http://schemas.microsoft.com/office/drawing/2014/main" id="{557BD6F5-D53D-4E7E-88B7-DF98EEA7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058" y="373743"/>
            <a:ext cx="457200" cy="457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E41BA5-7398-BB6C-009B-1AC50FCA7A6C}"/>
              </a:ext>
            </a:extLst>
          </p:cNvPr>
          <p:cNvSpPr txBox="1"/>
          <p:nvPr/>
        </p:nvSpPr>
        <p:spPr>
          <a:xfrm>
            <a:off x="384835" y="1231714"/>
            <a:ext cx="169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Category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HGS創英角ｺﾞｼｯｸUB" panose="020B0900000000000000" pitchFamily="50" charset="-128"/>
              <a:cs typeface="+mn-cs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0187A-A0A5-F967-15BB-A25057378ECC}"/>
              </a:ext>
            </a:extLst>
          </p:cNvPr>
          <p:cNvCxnSpPr>
            <a:cxnSpLocks/>
          </p:cNvCxnSpPr>
          <p:nvPr/>
        </p:nvCxnSpPr>
        <p:spPr>
          <a:xfrm>
            <a:off x="2314026" y="1192224"/>
            <a:ext cx="0" cy="5489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EDC2A02E-9C80-C4D1-5B49-CE8FFB83DDCF}"/>
              </a:ext>
            </a:extLst>
          </p:cNvPr>
          <p:cNvSpPr/>
          <p:nvPr/>
        </p:nvSpPr>
        <p:spPr>
          <a:xfrm>
            <a:off x="2589434" y="1249314"/>
            <a:ext cx="9347785" cy="5432223"/>
          </a:xfrm>
          <a:prstGeom prst="roundRect">
            <a:avLst>
              <a:gd name="adj" fmla="val 95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B428937-BF7A-7626-B46E-7003EDFFC2FF}"/>
              </a:ext>
            </a:extLst>
          </p:cNvPr>
          <p:cNvSpPr/>
          <p:nvPr/>
        </p:nvSpPr>
        <p:spPr>
          <a:xfrm>
            <a:off x="2764013" y="1458456"/>
            <a:ext cx="8872322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EB211ED7-CD30-AE11-D66F-F451BEAA52BA}"/>
              </a:ext>
            </a:extLst>
          </p:cNvPr>
          <p:cNvSpPr/>
          <p:nvPr/>
        </p:nvSpPr>
        <p:spPr>
          <a:xfrm>
            <a:off x="2774264" y="3160394"/>
            <a:ext cx="8851820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BDC57632-7C1E-97AE-F76E-76FDB2182A3D}"/>
              </a:ext>
            </a:extLst>
          </p:cNvPr>
          <p:cNvSpPr/>
          <p:nvPr/>
        </p:nvSpPr>
        <p:spPr>
          <a:xfrm>
            <a:off x="2764013" y="4862332"/>
            <a:ext cx="8872323" cy="1549581"/>
          </a:xfrm>
          <a:prstGeom prst="roundRect">
            <a:avLst>
              <a:gd name="adj" fmla="val 22366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2D5E213-EECA-A9FD-4DFF-F165881D0342}"/>
              </a:ext>
            </a:extLst>
          </p:cNvPr>
          <p:cNvSpPr/>
          <p:nvPr/>
        </p:nvSpPr>
        <p:spPr>
          <a:xfrm>
            <a:off x="11755594" y="1737581"/>
            <a:ext cx="108756" cy="45089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5C3CCC-E277-0905-521B-E073B8607BF2}"/>
              </a:ext>
            </a:extLst>
          </p:cNvPr>
          <p:cNvSpPr/>
          <p:nvPr/>
        </p:nvSpPr>
        <p:spPr>
          <a:xfrm>
            <a:off x="11765845" y="1823260"/>
            <a:ext cx="92871" cy="126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909108-FA3D-9C1E-C39D-365625E03ED9}"/>
              </a:ext>
            </a:extLst>
          </p:cNvPr>
          <p:cNvSpPr txBox="1"/>
          <p:nvPr/>
        </p:nvSpPr>
        <p:spPr>
          <a:xfrm>
            <a:off x="2896414" y="1586794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UD デジタル 教科書体 NK-R" panose="02020400000000000000" pitchFamily="18" charset="-128"/>
                <a:cs typeface="+mn-cs"/>
              </a:rPr>
              <a:t>Mizuno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3323B0A-BAF9-0417-780F-DFAA6B0CE0D5}"/>
              </a:ext>
            </a:extLst>
          </p:cNvPr>
          <p:cNvSpPr txBox="1"/>
          <p:nvPr/>
        </p:nvSpPr>
        <p:spPr>
          <a:xfrm>
            <a:off x="2911367" y="1791442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2023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年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10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月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25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8EF273D-72ED-8607-134A-825C35661F8E}"/>
              </a:ext>
            </a:extLst>
          </p:cNvPr>
          <p:cNvSpPr txBox="1"/>
          <p:nvPr/>
        </p:nvSpPr>
        <p:spPr>
          <a:xfrm>
            <a:off x="2848794" y="2078669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アプリ案が思いつかなくて困っています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37AD9D8-913B-069D-8311-6ADEE7D87AF3}"/>
              </a:ext>
            </a:extLst>
          </p:cNvPr>
          <p:cNvGrpSpPr/>
          <p:nvPr/>
        </p:nvGrpSpPr>
        <p:grpSpPr>
          <a:xfrm>
            <a:off x="3035900" y="2612983"/>
            <a:ext cx="883804" cy="305401"/>
            <a:chOff x="3035900" y="2612983"/>
            <a:chExt cx="883804" cy="305401"/>
          </a:xfrm>
        </p:grpSpPr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CCB25821-9E02-F88B-D7CC-DD52744DF15D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D42AFD-649B-9263-AF8D-A647766D911D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アプリ案</a:t>
              </a:r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2584095-1245-4FB8-7BB9-D78369F73084}"/>
              </a:ext>
            </a:extLst>
          </p:cNvPr>
          <p:cNvSpPr txBox="1"/>
          <p:nvPr/>
        </p:nvSpPr>
        <p:spPr>
          <a:xfrm>
            <a:off x="2886284" y="3290921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UD デジタル 教科書体 NK-R" panose="02020400000000000000" pitchFamily="18" charset="-128"/>
                <a:cs typeface="+mn-cs"/>
              </a:rPr>
              <a:t>Yamamoto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A2BF32-BF1B-D48A-D2D2-CAA7B554A18C}"/>
              </a:ext>
            </a:extLst>
          </p:cNvPr>
          <p:cNvSpPr txBox="1"/>
          <p:nvPr/>
        </p:nvSpPr>
        <p:spPr>
          <a:xfrm>
            <a:off x="2901237" y="3495569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2023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年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10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月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22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0AD6096-C1D1-22F7-4370-C04F82E8B997}"/>
              </a:ext>
            </a:extLst>
          </p:cNvPr>
          <p:cNvSpPr txBox="1"/>
          <p:nvPr/>
        </p:nvSpPr>
        <p:spPr>
          <a:xfrm>
            <a:off x="2838664" y="3782796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Firebase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のバグが消えません 助けてください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186C4E6-F820-B50C-DC26-433B0A7C7B61}"/>
              </a:ext>
            </a:extLst>
          </p:cNvPr>
          <p:cNvGrpSpPr/>
          <p:nvPr/>
        </p:nvGrpSpPr>
        <p:grpSpPr>
          <a:xfrm>
            <a:off x="3025769" y="4317110"/>
            <a:ext cx="1031819" cy="467910"/>
            <a:chOff x="3035900" y="2612983"/>
            <a:chExt cx="883804" cy="467910"/>
          </a:xfrm>
        </p:grpSpPr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404912DD-F613-2427-081F-1C7A66E746BE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DA1E193-FB2A-97B0-1C9F-206ADFD5A0E8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Firebase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AABE21E-22A8-BD43-5C01-9D61BA099289}"/>
              </a:ext>
            </a:extLst>
          </p:cNvPr>
          <p:cNvSpPr txBox="1"/>
          <p:nvPr/>
        </p:nvSpPr>
        <p:spPr>
          <a:xfrm>
            <a:off x="2896414" y="4968098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UD デジタル 教科書体 NK-R" panose="02020400000000000000" pitchFamily="18" charset="-128"/>
                <a:cs typeface="+mn-cs"/>
              </a:rPr>
              <a:t>Tomi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F0010F3-82E6-EDDF-2477-01BFF4FF4759}"/>
              </a:ext>
            </a:extLst>
          </p:cNvPr>
          <p:cNvSpPr txBox="1"/>
          <p:nvPr/>
        </p:nvSpPr>
        <p:spPr>
          <a:xfrm>
            <a:off x="2911367" y="5172746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2023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年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10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月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27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日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C9739D-2C55-8A85-DDDA-73D011D68FFD}"/>
              </a:ext>
            </a:extLst>
          </p:cNvPr>
          <p:cNvSpPr txBox="1"/>
          <p:nvPr/>
        </p:nvSpPr>
        <p:spPr>
          <a:xfrm>
            <a:off x="2848794" y="5459973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トライデントコンピュータの校舎が変わるってほんと？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011C13C-3882-E775-4675-D3B111E5181F}"/>
              </a:ext>
            </a:extLst>
          </p:cNvPr>
          <p:cNvGrpSpPr/>
          <p:nvPr/>
        </p:nvGrpSpPr>
        <p:grpSpPr>
          <a:xfrm>
            <a:off x="3035900" y="5994287"/>
            <a:ext cx="883804" cy="305401"/>
            <a:chOff x="3035900" y="2612983"/>
            <a:chExt cx="883804" cy="305401"/>
          </a:xfrm>
        </p:grpSpPr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02FF7B7A-A05A-3BD7-F017-8E782342B938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739102CA-4D23-E11E-ECA8-1ADEE29F1B58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News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F946787-1BF4-4607-90E2-C1A43FE7E5F5}"/>
              </a:ext>
            </a:extLst>
          </p:cNvPr>
          <p:cNvGrpSpPr/>
          <p:nvPr/>
        </p:nvGrpSpPr>
        <p:grpSpPr>
          <a:xfrm>
            <a:off x="3979177" y="4337997"/>
            <a:ext cx="1031819" cy="305401"/>
            <a:chOff x="3042122" y="2612983"/>
            <a:chExt cx="883804" cy="305401"/>
          </a:xfrm>
        </p:grpSpPr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7C9610F8-AAEF-D685-37D2-9A8C62ADD084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86298B01-BF2A-310C-9FF7-D0F8890FEC51}"/>
                </a:ext>
              </a:extLst>
            </p:cNvPr>
            <p:cNvSpPr txBox="1"/>
            <p:nvPr/>
          </p:nvSpPr>
          <p:spPr>
            <a:xfrm>
              <a:off x="3042122" y="2613851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Android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1BA8A07-D483-3D49-749E-ED5EE09623A7}"/>
              </a:ext>
            </a:extLst>
          </p:cNvPr>
          <p:cNvGrpSpPr/>
          <p:nvPr/>
        </p:nvGrpSpPr>
        <p:grpSpPr>
          <a:xfrm>
            <a:off x="4968623" y="4326950"/>
            <a:ext cx="553776" cy="305401"/>
            <a:chOff x="3035900" y="2612983"/>
            <a:chExt cx="883804" cy="305401"/>
          </a:xfrm>
        </p:grpSpPr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7BC3D7FC-F1EA-1517-8919-EB25910E2241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3ADB052-AB4C-85E6-62A9-0AA321C6AA89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Bug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53C4275-2374-5AF7-E4A2-01079F2152D5}"/>
              </a:ext>
            </a:extLst>
          </p:cNvPr>
          <p:cNvGrpSpPr/>
          <p:nvPr/>
        </p:nvGrpSpPr>
        <p:grpSpPr>
          <a:xfrm>
            <a:off x="5529425" y="4324663"/>
            <a:ext cx="642771" cy="305401"/>
            <a:chOff x="3035900" y="2612983"/>
            <a:chExt cx="883804" cy="305401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0FDEEBCD-8F5F-911C-4084-1C5BB46C7C3D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D688863-B414-9D77-F80E-33183C06CF04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Java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FE062A0-5BF0-1469-D02A-EBDE41329D39}"/>
              </a:ext>
            </a:extLst>
          </p:cNvPr>
          <p:cNvSpPr txBox="1"/>
          <p:nvPr/>
        </p:nvSpPr>
        <p:spPr>
          <a:xfrm>
            <a:off x="10341312" y="2643752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回答数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0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11FE3E-3422-0FBE-83BB-FEB57B8CAA73}"/>
              </a:ext>
            </a:extLst>
          </p:cNvPr>
          <p:cNvSpPr txBox="1"/>
          <p:nvPr/>
        </p:nvSpPr>
        <p:spPr>
          <a:xfrm>
            <a:off x="10341312" y="4349168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回答数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1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6D29966-2215-6E0A-F696-2B5B953DA04B}"/>
              </a:ext>
            </a:extLst>
          </p:cNvPr>
          <p:cNvSpPr txBox="1"/>
          <p:nvPr/>
        </p:nvSpPr>
        <p:spPr>
          <a:xfrm>
            <a:off x="10308115" y="6084287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回答数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2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BBA49109-6F82-5F6D-A8DD-C00BC699E06A}"/>
              </a:ext>
            </a:extLst>
          </p:cNvPr>
          <p:cNvSpPr/>
          <p:nvPr/>
        </p:nvSpPr>
        <p:spPr>
          <a:xfrm>
            <a:off x="3932150" y="2604142"/>
            <a:ext cx="738568" cy="305401"/>
          </a:xfrm>
          <a:prstGeom prst="roundRect">
            <a:avLst>
              <a:gd name="adj" fmla="val 3523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82665DA-05D3-A3B7-CEEB-E470D45376B6}"/>
              </a:ext>
            </a:extLst>
          </p:cNvPr>
          <p:cNvSpPr txBox="1"/>
          <p:nvPr/>
        </p:nvSpPr>
        <p:spPr>
          <a:xfrm>
            <a:off x="3853309" y="2610387"/>
            <a:ext cx="88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未回答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EE491178-B9D1-7471-7E12-C556271FFAC0}"/>
              </a:ext>
            </a:extLst>
          </p:cNvPr>
          <p:cNvSpPr/>
          <p:nvPr/>
        </p:nvSpPr>
        <p:spPr>
          <a:xfrm>
            <a:off x="3936177" y="5994286"/>
            <a:ext cx="738568" cy="305401"/>
          </a:xfrm>
          <a:prstGeom prst="roundRect">
            <a:avLst>
              <a:gd name="adj" fmla="val 35233"/>
            </a:avLst>
          </a:prstGeom>
          <a:solidFill>
            <a:srgbClr val="FF696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B9D8E1B-F3CB-3706-0CB2-DEFD3F697184}"/>
              </a:ext>
            </a:extLst>
          </p:cNvPr>
          <p:cNvSpPr txBox="1"/>
          <p:nvPr/>
        </p:nvSpPr>
        <p:spPr>
          <a:xfrm>
            <a:off x="3857336" y="6000531"/>
            <a:ext cx="88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解決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378731EF-23B1-6DC0-F01E-F5B8F9EB4197}"/>
              </a:ext>
            </a:extLst>
          </p:cNvPr>
          <p:cNvSpPr/>
          <p:nvPr/>
        </p:nvSpPr>
        <p:spPr>
          <a:xfrm>
            <a:off x="6191523" y="4324663"/>
            <a:ext cx="628763" cy="305401"/>
          </a:xfrm>
          <a:prstGeom prst="roundRect">
            <a:avLst>
              <a:gd name="adj" fmla="val 3523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E7F3014-AE8E-2807-080C-28CA756DBD3C}"/>
              </a:ext>
            </a:extLst>
          </p:cNvPr>
          <p:cNvSpPr txBox="1"/>
          <p:nvPr/>
        </p:nvSpPr>
        <p:spPr>
          <a:xfrm>
            <a:off x="6124404" y="4330908"/>
            <a:ext cx="75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rPr>
              <a:t>未解決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19F2EC-54D2-4457-BD28-9DC630F80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" y="1220079"/>
            <a:ext cx="414230" cy="41423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BFD1D20-9C97-4497-87F5-CE47568B4935}"/>
              </a:ext>
            </a:extLst>
          </p:cNvPr>
          <p:cNvGrpSpPr/>
          <p:nvPr/>
        </p:nvGrpSpPr>
        <p:grpSpPr>
          <a:xfrm>
            <a:off x="540540" y="1819487"/>
            <a:ext cx="1145868" cy="371817"/>
            <a:chOff x="572663" y="1729457"/>
            <a:chExt cx="1145868" cy="371817"/>
          </a:xfrm>
        </p:grpSpPr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9F5B493D-AB8E-4FF8-A9DC-1DF3B63B7D30}"/>
                </a:ext>
              </a:extLst>
            </p:cNvPr>
            <p:cNvSpPr/>
            <p:nvPr/>
          </p:nvSpPr>
          <p:spPr>
            <a:xfrm>
              <a:off x="572663" y="1731942"/>
              <a:ext cx="886925" cy="369332"/>
            </a:xfrm>
            <a:prstGeom prst="roundRect">
              <a:avLst>
                <a:gd name="adj" fmla="val 3523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512F285-2124-C288-EFF6-38A0BE8ED145}"/>
                </a:ext>
              </a:extLst>
            </p:cNvPr>
            <p:cNvSpPr txBox="1"/>
            <p:nvPr/>
          </p:nvSpPr>
          <p:spPr>
            <a:xfrm>
              <a:off x="572663" y="1729457"/>
              <a:ext cx="114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未回答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6BAE7E3-721A-462D-A72F-FAF88029160C}"/>
              </a:ext>
            </a:extLst>
          </p:cNvPr>
          <p:cNvGrpSpPr/>
          <p:nvPr/>
        </p:nvGrpSpPr>
        <p:grpSpPr>
          <a:xfrm>
            <a:off x="537560" y="2381162"/>
            <a:ext cx="1165189" cy="371817"/>
            <a:chOff x="572663" y="1729457"/>
            <a:chExt cx="1165195" cy="371817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B37D2485-EDF1-414E-AD1B-790785FB1318}"/>
                </a:ext>
              </a:extLst>
            </p:cNvPr>
            <p:cNvSpPr/>
            <p:nvPr/>
          </p:nvSpPr>
          <p:spPr>
            <a:xfrm>
              <a:off x="572663" y="1731942"/>
              <a:ext cx="886925" cy="369332"/>
            </a:xfrm>
            <a:prstGeom prst="roundRect">
              <a:avLst>
                <a:gd name="adj" fmla="val 3523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821ED917-95FB-4636-9FED-92C9C6F254C0}"/>
                </a:ext>
              </a:extLst>
            </p:cNvPr>
            <p:cNvSpPr txBox="1"/>
            <p:nvPr/>
          </p:nvSpPr>
          <p:spPr>
            <a:xfrm>
              <a:off x="591990" y="1729457"/>
              <a:ext cx="114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未解決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ED359E3-07E4-46A6-9D2F-8115F54CFFF8}"/>
              </a:ext>
            </a:extLst>
          </p:cNvPr>
          <p:cNvGrpSpPr/>
          <p:nvPr/>
        </p:nvGrpSpPr>
        <p:grpSpPr>
          <a:xfrm>
            <a:off x="516341" y="2942837"/>
            <a:ext cx="1288783" cy="371817"/>
            <a:chOff x="572663" y="1731942"/>
            <a:chExt cx="1288783" cy="371817"/>
          </a:xfrm>
        </p:grpSpPr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998EB7EB-14BB-41F2-9947-2317D92A608E}"/>
                </a:ext>
              </a:extLst>
            </p:cNvPr>
            <p:cNvSpPr/>
            <p:nvPr/>
          </p:nvSpPr>
          <p:spPr>
            <a:xfrm>
              <a:off x="572663" y="1731942"/>
              <a:ext cx="886925" cy="369332"/>
            </a:xfrm>
            <a:prstGeom prst="roundRect">
              <a:avLst>
                <a:gd name="adj" fmla="val 35233"/>
              </a:avLst>
            </a:prstGeom>
            <a:solidFill>
              <a:srgbClr val="FF696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96A3AD1-3010-4002-BA4B-4A08BF9B3276}"/>
                </a:ext>
              </a:extLst>
            </p:cNvPr>
            <p:cNvSpPr txBox="1"/>
            <p:nvPr/>
          </p:nvSpPr>
          <p:spPr>
            <a:xfrm>
              <a:off x="715578" y="1734427"/>
              <a:ext cx="114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解決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95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28E8DF7-15EC-5396-9305-768F200E9AC7}"/>
              </a:ext>
            </a:extLst>
          </p:cNvPr>
          <p:cNvSpPr/>
          <p:nvPr/>
        </p:nvSpPr>
        <p:spPr>
          <a:xfrm>
            <a:off x="-257175" y="-200025"/>
            <a:ext cx="12649200" cy="724852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832530-B19F-484C-A014-99B235CE0557}"/>
              </a:ext>
            </a:extLst>
          </p:cNvPr>
          <p:cNvSpPr/>
          <p:nvPr/>
        </p:nvSpPr>
        <p:spPr>
          <a:xfrm>
            <a:off x="2547257" y="236943"/>
            <a:ext cx="7075713" cy="59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C70555-9FD6-4372-BBAC-053421965172}"/>
              </a:ext>
            </a:extLst>
          </p:cNvPr>
          <p:cNvSpPr txBox="1"/>
          <p:nvPr/>
        </p:nvSpPr>
        <p:spPr>
          <a:xfrm>
            <a:off x="2589435" y="37017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Home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F0AEE1-6B36-4FAE-9591-298CC8C92F28}"/>
              </a:ext>
            </a:extLst>
          </p:cNvPr>
          <p:cNvSpPr txBox="1"/>
          <p:nvPr/>
        </p:nvSpPr>
        <p:spPr>
          <a:xfrm>
            <a:off x="3990212" y="365760"/>
            <a:ext cx="202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Question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D337E59-D9C7-4836-A3E2-76FA808B7C9F}"/>
              </a:ext>
            </a:extLst>
          </p:cNvPr>
          <p:cNvSpPr/>
          <p:nvPr/>
        </p:nvSpPr>
        <p:spPr>
          <a:xfrm>
            <a:off x="6242954" y="365760"/>
            <a:ext cx="3238503" cy="3765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45D903-9A55-4D17-86DC-32B44C003550}"/>
              </a:ext>
            </a:extLst>
          </p:cNvPr>
          <p:cNvSpPr txBox="1"/>
          <p:nvPr/>
        </p:nvSpPr>
        <p:spPr>
          <a:xfrm>
            <a:off x="6172197" y="365760"/>
            <a:ext cx="16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🔍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Search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📪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Post</a:t>
            </a:r>
          </a:p>
        </p:txBody>
      </p:sp>
      <p:pic>
        <p:nvPicPr>
          <p:cNvPr id="31" name="グラフィックス 30" descr="呼び出し音">
            <a:extLst>
              <a:ext uri="{FF2B5EF4-FFF2-40B4-BE49-F238E27FC236}">
                <a16:creationId xmlns:a16="http://schemas.microsoft.com/office/drawing/2014/main" id="{557BD6F5-D53D-4E7E-88B7-DF98EEA7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058" y="373743"/>
            <a:ext cx="457200" cy="457200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B428937-BF7A-7626-B46E-7003EDFFC2FF}"/>
              </a:ext>
            </a:extLst>
          </p:cNvPr>
          <p:cNvSpPr/>
          <p:nvPr/>
        </p:nvSpPr>
        <p:spPr>
          <a:xfrm>
            <a:off x="367412" y="1249314"/>
            <a:ext cx="11609570" cy="5371743"/>
          </a:xfrm>
          <a:prstGeom prst="roundRect">
            <a:avLst>
              <a:gd name="adj" fmla="val 7904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909108-FA3D-9C1E-C39D-365625E03ED9}"/>
              </a:ext>
            </a:extLst>
          </p:cNvPr>
          <p:cNvSpPr txBox="1"/>
          <p:nvPr/>
        </p:nvSpPr>
        <p:spPr>
          <a:xfrm>
            <a:off x="605975" y="1432904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UD デジタル 教科書体 NK-R" panose="02020400000000000000" pitchFamily="18" charset="-128"/>
                <a:cs typeface="+mn-cs"/>
              </a:rPr>
              <a:t>Mizuno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3323B0A-BAF9-0417-780F-DFAA6B0CE0D5}"/>
              </a:ext>
            </a:extLst>
          </p:cNvPr>
          <p:cNvSpPr txBox="1"/>
          <p:nvPr/>
        </p:nvSpPr>
        <p:spPr>
          <a:xfrm>
            <a:off x="620778" y="1662662"/>
            <a:ext cx="1883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投稿日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:2023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年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10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月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25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ｺﾞｼｯｸM" panose="020B0609000000000000" pitchFamily="49" charset="-128"/>
                <a:ea typeface="HGｺﾞｼｯｸM" panose="020B0609000000000000" pitchFamily="49" charset="-128"/>
                <a:cs typeface="+mn-cs"/>
              </a:rPr>
              <a:t>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8EF273D-72ED-8607-134A-825C35661F8E}"/>
              </a:ext>
            </a:extLst>
          </p:cNvPr>
          <p:cNvSpPr txBox="1"/>
          <p:nvPr/>
        </p:nvSpPr>
        <p:spPr>
          <a:xfrm>
            <a:off x="620777" y="1889865"/>
            <a:ext cx="858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アプリ案が思いつかなくて困っています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37AD9D8-913B-069D-8311-6ADEE7D87AF3}"/>
              </a:ext>
            </a:extLst>
          </p:cNvPr>
          <p:cNvGrpSpPr/>
          <p:nvPr/>
        </p:nvGrpSpPr>
        <p:grpSpPr>
          <a:xfrm>
            <a:off x="620776" y="2302437"/>
            <a:ext cx="883804" cy="305401"/>
            <a:chOff x="3035900" y="2612983"/>
            <a:chExt cx="883804" cy="305401"/>
          </a:xfrm>
        </p:grpSpPr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CCB25821-9E02-F88B-D7CC-DD52744DF15D}"/>
                </a:ext>
              </a:extLst>
            </p:cNvPr>
            <p:cNvSpPr/>
            <p:nvPr/>
          </p:nvSpPr>
          <p:spPr>
            <a:xfrm>
              <a:off x="3114741" y="2612983"/>
              <a:ext cx="738568" cy="305401"/>
            </a:xfrm>
            <a:prstGeom prst="roundRect">
              <a:avLst>
                <a:gd name="adj" fmla="val 3523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AD42AFD-649B-9263-AF8D-A647766D911D}"/>
                </a:ext>
              </a:extLst>
            </p:cNvPr>
            <p:cNvSpPr txBox="1"/>
            <p:nvPr/>
          </p:nvSpPr>
          <p:spPr>
            <a:xfrm>
              <a:off x="3035900" y="2619228"/>
              <a:ext cx="88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アプリ案</a:t>
              </a:r>
            </a:p>
          </p:txBody>
        </p: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FE062A0-5BF0-1469-D02A-EBDE41329D39}"/>
              </a:ext>
            </a:extLst>
          </p:cNvPr>
          <p:cNvSpPr txBox="1"/>
          <p:nvPr/>
        </p:nvSpPr>
        <p:spPr>
          <a:xfrm>
            <a:off x="7154440" y="2328430"/>
            <a:ext cx="188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回答数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2D5E213-EECA-A9FD-4DFF-F165881D0342}"/>
              </a:ext>
            </a:extLst>
          </p:cNvPr>
          <p:cNvSpPr/>
          <p:nvPr/>
        </p:nvSpPr>
        <p:spPr>
          <a:xfrm>
            <a:off x="11699992" y="1586793"/>
            <a:ext cx="92871" cy="46897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5C3CCC-E277-0905-521B-E073B8607BF2}"/>
              </a:ext>
            </a:extLst>
          </p:cNvPr>
          <p:cNvSpPr/>
          <p:nvPr/>
        </p:nvSpPr>
        <p:spPr>
          <a:xfrm>
            <a:off x="11699993" y="1672473"/>
            <a:ext cx="92871" cy="126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ED2C49D-8425-4226-BADF-3E5139EBFBC0}"/>
              </a:ext>
            </a:extLst>
          </p:cNvPr>
          <p:cNvSpPr/>
          <p:nvPr/>
        </p:nvSpPr>
        <p:spPr>
          <a:xfrm>
            <a:off x="8819523" y="1740679"/>
            <a:ext cx="2660789" cy="31543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98BBACD-EDC3-4CAE-BB0F-132133469B0E}"/>
              </a:ext>
            </a:extLst>
          </p:cNvPr>
          <p:cNvCxnSpPr>
            <a:cxnSpLocks/>
          </p:cNvCxnSpPr>
          <p:nvPr/>
        </p:nvCxnSpPr>
        <p:spPr>
          <a:xfrm flipV="1">
            <a:off x="605975" y="2729695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D0AFBA-8FFF-9F15-5F80-4448673DF4E7}"/>
              </a:ext>
            </a:extLst>
          </p:cNvPr>
          <p:cNvSpPr txBox="1"/>
          <p:nvPr/>
        </p:nvSpPr>
        <p:spPr>
          <a:xfrm>
            <a:off x="9005260" y="1922210"/>
            <a:ext cx="59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0F898-E55C-1C01-F7FE-331FB99DCC32}"/>
              </a:ext>
            </a:extLst>
          </p:cNvPr>
          <p:cNvSpPr txBox="1"/>
          <p:nvPr/>
        </p:nvSpPr>
        <p:spPr>
          <a:xfrm>
            <a:off x="9049508" y="2328430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アプリ案が思いつかない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C5BA8-B204-F30F-BC99-8762A6DBCB45}"/>
              </a:ext>
            </a:extLst>
          </p:cNvPr>
          <p:cNvSpPr txBox="1"/>
          <p:nvPr/>
        </p:nvSpPr>
        <p:spPr>
          <a:xfrm>
            <a:off x="9178453" y="259948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候補案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97CFED-272D-9CF3-DF44-392034A6207A}"/>
              </a:ext>
            </a:extLst>
          </p:cNvPr>
          <p:cNvSpPr txBox="1"/>
          <p:nvPr/>
        </p:nvSpPr>
        <p:spPr>
          <a:xfrm>
            <a:off x="9178453" y="287053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必須要綱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DCE028-978F-24F0-9B97-6B0FD2CD32CD}"/>
              </a:ext>
            </a:extLst>
          </p:cNvPr>
          <p:cNvSpPr txBox="1"/>
          <p:nvPr/>
        </p:nvSpPr>
        <p:spPr>
          <a:xfrm>
            <a:off x="9054023" y="321209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疑問点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1BEB86-8C4B-8529-92CD-274615B79CF2}"/>
              </a:ext>
            </a:extLst>
          </p:cNvPr>
          <p:cNvSpPr txBox="1"/>
          <p:nvPr/>
        </p:nvSpPr>
        <p:spPr>
          <a:xfrm>
            <a:off x="9178453" y="348405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3CF64-6A3C-4108-8E77-37C7F955523C}"/>
              </a:ext>
            </a:extLst>
          </p:cNvPr>
          <p:cNvSpPr txBox="1"/>
          <p:nvPr/>
        </p:nvSpPr>
        <p:spPr>
          <a:xfrm>
            <a:off x="9178453" y="3763499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プレゼンの制限時間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1B144-BBA4-E206-B506-B8D8332D01FE}"/>
              </a:ext>
            </a:extLst>
          </p:cNvPr>
          <p:cNvSpPr txBox="1"/>
          <p:nvPr/>
        </p:nvSpPr>
        <p:spPr>
          <a:xfrm>
            <a:off x="9182873" y="403301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企画のの見せ合い相手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D6CEC2-CD9B-DF6E-B943-03CEADF69775}"/>
              </a:ext>
            </a:extLst>
          </p:cNvPr>
          <p:cNvSpPr txBox="1"/>
          <p:nvPr/>
        </p:nvSpPr>
        <p:spPr>
          <a:xfrm>
            <a:off x="639462" y="2854621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</a:t>
            </a:r>
            <a:r>
              <a:rPr lang="ja-JP" altLang="en-US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アプリ案が思いつかない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721013-409C-36B3-E7E8-F868B5063384}"/>
              </a:ext>
            </a:extLst>
          </p:cNvPr>
          <p:cNvSpPr txBox="1"/>
          <p:nvPr/>
        </p:nvSpPr>
        <p:spPr>
          <a:xfrm>
            <a:off x="874374" y="3257952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授業内でアプリ企画を二つ考えなければいけません。正直無理です。助けてほしいです。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E4B372-9436-6803-3A88-69E12886A60C}"/>
              </a:ext>
            </a:extLst>
          </p:cNvPr>
          <p:cNvSpPr txBox="1"/>
          <p:nvPr/>
        </p:nvSpPr>
        <p:spPr>
          <a:xfrm>
            <a:off x="630676" y="3566832"/>
            <a:ext cx="790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1.1</a:t>
            </a:r>
            <a:r>
              <a:rPr lang="ja-JP" altLang="en-US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候補案</a:t>
            </a:r>
            <a:endParaRPr kumimoji="1" lang="ja-JP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8EAB1E-BF30-E598-A154-CDB4FC6E75E1}"/>
              </a:ext>
            </a:extLst>
          </p:cNvPr>
          <p:cNvSpPr txBox="1"/>
          <p:nvPr/>
        </p:nvSpPr>
        <p:spPr>
          <a:xfrm>
            <a:off x="878030" y="3868779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一応候補となる案は出ています。ルーレットを回し行きたい店を決めるアプリや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Chatbot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を活用したアプリです。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E13F3F-5F1F-6D8A-0232-9AFCFC401FB3}"/>
              </a:ext>
            </a:extLst>
          </p:cNvPr>
          <p:cNvSpPr txBox="1"/>
          <p:nvPr/>
        </p:nvSpPr>
        <p:spPr>
          <a:xfrm>
            <a:off x="620776" y="4186710"/>
            <a:ext cx="790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1.2</a:t>
            </a:r>
            <a:r>
              <a:rPr lang="ja-JP" altLang="en-US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必須要綱</a:t>
            </a:r>
            <a:endParaRPr kumimoji="1" lang="ja-JP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F8CAD86-9B4A-00FE-DA8D-164E8F0C9651}"/>
              </a:ext>
            </a:extLst>
          </p:cNvPr>
          <p:cNvSpPr txBox="1"/>
          <p:nvPr/>
        </p:nvSpPr>
        <p:spPr>
          <a:xfrm>
            <a:off x="863473" y="4509551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Android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アプリかつ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WEB API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を必ず一つ使うこと。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C72A7B-77D6-870D-83B1-4A61C3AE1E6C}"/>
              </a:ext>
            </a:extLst>
          </p:cNvPr>
          <p:cNvSpPr txBox="1"/>
          <p:nvPr/>
        </p:nvSpPr>
        <p:spPr>
          <a:xfrm>
            <a:off x="620776" y="4956807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</a:t>
            </a:r>
            <a:r>
              <a:rPr lang="ja-JP" altLang="en-US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疑問点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D06640-DCD6-8B53-1864-33D9557E477D}"/>
              </a:ext>
            </a:extLst>
          </p:cNvPr>
          <p:cNvSpPr txBox="1"/>
          <p:nvPr/>
        </p:nvSpPr>
        <p:spPr>
          <a:xfrm>
            <a:off x="859344" y="5363438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アプリ開発で大量の疑問点を抱えています。タスケテ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…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5149C4-8C00-C441-F44B-A847CBF37A0E}"/>
              </a:ext>
            </a:extLst>
          </p:cNvPr>
          <p:cNvCxnSpPr>
            <a:cxnSpLocks/>
          </p:cNvCxnSpPr>
          <p:nvPr/>
        </p:nvCxnSpPr>
        <p:spPr>
          <a:xfrm flipV="1">
            <a:off x="605975" y="4894993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417A3CB-9C65-9F3A-4840-018FF0FA977E}"/>
              </a:ext>
            </a:extLst>
          </p:cNvPr>
          <p:cNvGrpSpPr/>
          <p:nvPr/>
        </p:nvGrpSpPr>
        <p:grpSpPr>
          <a:xfrm>
            <a:off x="1504580" y="2289819"/>
            <a:ext cx="945365" cy="307777"/>
            <a:chOff x="572663" y="1729457"/>
            <a:chExt cx="1101443" cy="374710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09B9F0BE-0570-5794-098D-5ACD307DA04E}"/>
                </a:ext>
              </a:extLst>
            </p:cNvPr>
            <p:cNvSpPr/>
            <p:nvPr/>
          </p:nvSpPr>
          <p:spPr>
            <a:xfrm>
              <a:off x="572663" y="1731942"/>
              <a:ext cx="886925" cy="369332"/>
            </a:xfrm>
            <a:prstGeom prst="roundRect">
              <a:avLst>
                <a:gd name="adj" fmla="val 3523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5E4DDD4-1D8D-3E3A-972E-286943AEC7F9}"/>
                </a:ext>
              </a:extLst>
            </p:cNvPr>
            <p:cNvSpPr txBox="1"/>
            <p:nvPr/>
          </p:nvSpPr>
          <p:spPr>
            <a:xfrm>
              <a:off x="591991" y="1729457"/>
              <a:ext cx="1082115" cy="37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dirty="0">
                  <a:solidFill>
                    <a:prstClr val="black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  <a:cs typeface="Arial" panose="020B0604020202020204" pitchFamily="34" charset="0"/>
                </a:rPr>
                <a:t>未解決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A68312-62DA-7BBA-7260-4B9E28055C03}"/>
              </a:ext>
            </a:extLst>
          </p:cNvPr>
          <p:cNvSpPr txBox="1"/>
          <p:nvPr/>
        </p:nvSpPr>
        <p:spPr>
          <a:xfrm>
            <a:off x="9036590" y="4312458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回答者へのお願い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1BCFB81-82E9-6220-9C7B-CD9001C4A228}"/>
              </a:ext>
            </a:extLst>
          </p:cNvPr>
          <p:cNvSpPr txBox="1"/>
          <p:nvPr/>
        </p:nvSpPr>
        <p:spPr>
          <a:xfrm>
            <a:off x="595115" y="5697566"/>
            <a:ext cx="790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kumimoji="1" lang="ja-JP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F8E80B0-7289-8C57-D53F-9A23CD37FAF5}"/>
              </a:ext>
            </a:extLst>
          </p:cNvPr>
          <p:cNvSpPr txBox="1"/>
          <p:nvPr/>
        </p:nvSpPr>
        <p:spPr>
          <a:xfrm>
            <a:off x="842469" y="5999513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実際に企画発表をする案は二ついるのでしょうか。そこをお聞きしたいです。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00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28E8DF7-15EC-5396-9305-768F200E9AC7}"/>
              </a:ext>
            </a:extLst>
          </p:cNvPr>
          <p:cNvSpPr/>
          <p:nvPr/>
        </p:nvSpPr>
        <p:spPr>
          <a:xfrm>
            <a:off x="-257175" y="-200025"/>
            <a:ext cx="12649200" cy="724852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832530-B19F-484C-A014-99B235CE0557}"/>
              </a:ext>
            </a:extLst>
          </p:cNvPr>
          <p:cNvSpPr/>
          <p:nvPr/>
        </p:nvSpPr>
        <p:spPr>
          <a:xfrm>
            <a:off x="2547257" y="236943"/>
            <a:ext cx="7075713" cy="594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C70555-9FD6-4372-BBAC-053421965172}"/>
              </a:ext>
            </a:extLst>
          </p:cNvPr>
          <p:cNvSpPr txBox="1"/>
          <p:nvPr/>
        </p:nvSpPr>
        <p:spPr>
          <a:xfrm>
            <a:off x="2589435" y="370174"/>
            <a:ext cx="14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Home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F0AEE1-6B36-4FAE-9591-298CC8C92F28}"/>
              </a:ext>
            </a:extLst>
          </p:cNvPr>
          <p:cNvSpPr txBox="1"/>
          <p:nvPr/>
        </p:nvSpPr>
        <p:spPr>
          <a:xfrm>
            <a:off x="3990212" y="365760"/>
            <a:ext cx="202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Question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D337E59-D9C7-4836-A3E2-76FA808B7C9F}"/>
              </a:ext>
            </a:extLst>
          </p:cNvPr>
          <p:cNvSpPr/>
          <p:nvPr/>
        </p:nvSpPr>
        <p:spPr>
          <a:xfrm>
            <a:off x="6242954" y="365760"/>
            <a:ext cx="3238503" cy="3765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45D903-9A55-4D17-86DC-32B44C003550}"/>
              </a:ext>
            </a:extLst>
          </p:cNvPr>
          <p:cNvSpPr txBox="1"/>
          <p:nvPr/>
        </p:nvSpPr>
        <p:spPr>
          <a:xfrm>
            <a:off x="6172197" y="365760"/>
            <a:ext cx="169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🔍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Search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📪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Post</a:t>
            </a:r>
          </a:p>
        </p:txBody>
      </p:sp>
      <p:pic>
        <p:nvPicPr>
          <p:cNvPr id="31" name="グラフィックス 30" descr="呼び出し音">
            <a:extLst>
              <a:ext uri="{FF2B5EF4-FFF2-40B4-BE49-F238E27FC236}">
                <a16:creationId xmlns:a16="http://schemas.microsoft.com/office/drawing/2014/main" id="{557BD6F5-D53D-4E7E-88B7-DF98EEA78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058" y="373743"/>
            <a:ext cx="457200" cy="457200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B428937-BF7A-7626-B46E-7003EDFFC2FF}"/>
              </a:ext>
            </a:extLst>
          </p:cNvPr>
          <p:cNvSpPr/>
          <p:nvPr/>
        </p:nvSpPr>
        <p:spPr>
          <a:xfrm>
            <a:off x="367412" y="1249314"/>
            <a:ext cx="11609570" cy="5371743"/>
          </a:xfrm>
          <a:prstGeom prst="roundRect">
            <a:avLst>
              <a:gd name="adj" fmla="val 7904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2D5E213-EECA-A9FD-4DFF-F165881D0342}"/>
              </a:ext>
            </a:extLst>
          </p:cNvPr>
          <p:cNvSpPr/>
          <p:nvPr/>
        </p:nvSpPr>
        <p:spPr>
          <a:xfrm>
            <a:off x="11699992" y="1586793"/>
            <a:ext cx="92871" cy="46897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5C3CCC-E277-0905-521B-E073B8607BF2}"/>
              </a:ext>
            </a:extLst>
          </p:cNvPr>
          <p:cNvSpPr/>
          <p:nvPr/>
        </p:nvSpPr>
        <p:spPr>
          <a:xfrm>
            <a:off x="11699993" y="1672473"/>
            <a:ext cx="92871" cy="126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ED2C49D-8425-4226-BADF-3E5139EBFBC0}"/>
              </a:ext>
            </a:extLst>
          </p:cNvPr>
          <p:cNvSpPr/>
          <p:nvPr/>
        </p:nvSpPr>
        <p:spPr>
          <a:xfrm>
            <a:off x="8819523" y="1740679"/>
            <a:ext cx="2660789" cy="31543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98BBACD-EDC3-4CAE-BB0F-132133469B0E}"/>
              </a:ext>
            </a:extLst>
          </p:cNvPr>
          <p:cNvCxnSpPr>
            <a:cxnSpLocks/>
          </p:cNvCxnSpPr>
          <p:nvPr/>
        </p:nvCxnSpPr>
        <p:spPr>
          <a:xfrm flipV="1">
            <a:off x="612806" y="1601953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D0AFBA-8FFF-9F15-5F80-4448673DF4E7}"/>
              </a:ext>
            </a:extLst>
          </p:cNvPr>
          <p:cNvSpPr txBox="1"/>
          <p:nvPr/>
        </p:nvSpPr>
        <p:spPr>
          <a:xfrm>
            <a:off x="9005260" y="1922210"/>
            <a:ext cx="59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0F898-E55C-1C01-F7FE-331FB99DCC32}"/>
              </a:ext>
            </a:extLst>
          </p:cNvPr>
          <p:cNvSpPr txBox="1"/>
          <p:nvPr/>
        </p:nvSpPr>
        <p:spPr>
          <a:xfrm>
            <a:off x="9049508" y="2328430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アプリ案が思いつかない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C5BA8-B204-F30F-BC99-8762A6DBCB45}"/>
              </a:ext>
            </a:extLst>
          </p:cNvPr>
          <p:cNvSpPr txBox="1"/>
          <p:nvPr/>
        </p:nvSpPr>
        <p:spPr>
          <a:xfrm>
            <a:off x="9178453" y="259948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候補案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97CFED-272D-9CF3-DF44-392034A6207A}"/>
              </a:ext>
            </a:extLst>
          </p:cNvPr>
          <p:cNvSpPr txBox="1"/>
          <p:nvPr/>
        </p:nvSpPr>
        <p:spPr>
          <a:xfrm>
            <a:off x="9178453" y="287053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必須要綱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DCE028-978F-24F0-9B97-6B0FD2CD32CD}"/>
              </a:ext>
            </a:extLst>
          </p:cNvPr>
          <p:cNvSpPr txBox="1"/>
          <p:nvPr/>
        </p:nvSpPr>
        <p:spPr>
          <a:xfrm>
            <a:off x="9054023" y="321209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疑問点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1BEB86-8C4B-8529-92CD-274615B79CF2}"/>
              </a:ext>
            </a:extLst>
          </p:cNvPr>
          <p:cNvSpPr txBox="1"/>
          <p:nvPr/>
        </p:nvSpPr>
        <p:spPr>
          <a:xfrm>
            <a:off x="9178453" y="348405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E2DD51F-EEA4-0521-9D30-DD059C0CD7CF}"/>
              </a:ext>
            </a:extLst>
          </p:cNvPr>
          <p:cNvSpPr/>
          <p:nvPr/>
        </p:nvSpPr>
        <p:spPr>
          <a:xfrm>
            <a:off x="553800" y="3116092"/>
            <a:ext cx="7759514" cy="1290445"/>
          </a:xfrm>
          <a:prstGeom prst="roundRect">
            <a:avLst>
              <a:gd name="adj" fmla="val 913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3CF64-6A3C-4108-8E77-37C7F955523C}"/>
              </a:ext>
            </a:extLst>
          </p:cNvPr>
          <p:cNvSpPr txBox="1"/>
          <p:nvPr/>
        </p:nvSpPr>
        <p:spPr>
          <a:xfrm>
            <a:off x="9178453" y="3763499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プレゼンの制限時間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1B144-BBA4-E206-B506-B8D8332D01FE}"/>
              </a:ext>
            </a:extLst>
          </p:cNvPr>
          <p:cNvSpPr txBox="1"/>
          <p:nvPr/>
        </p:nvSpPr>
        <p:spPr>
          <a:xfrm>
            <a:off x="9182873" y="403301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企画のの見せ合い相手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D6CEC2-CD9B-DF6E-B943-03CEADF69775}"/>
              </a:ext>
            </a:extLst>
          </p:cNvPr>
          <p:cNvSpPr txBox="1"/>
          <p:nvPr/>
        </p:nvSpPr>
        <p:spPr>
          <a:xfrm>
            <a:off x="646293" y="1738030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</a:t>
            </a:r>
            <a:r>
              <a:rPr lang="ja-JP" altLang="en-US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回答者へのお願い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721013-409C-36B3-E7E8-F868B5063384}"/>
              </a:ext>
            </a:extLst>
          </p:cNvPr>
          <p:cNvSpPr txBox="1"/>
          <p:nvPr/>
        </p:nvSpPr>
        <p:spPr>
          <a:xfrm>
            <a:off x="881205" y="2174814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前述した質問内容を答えていただきたいです。よろしくお願いします。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C72A7B-77D6-870D-83B1-4A61C3AE1E6C}"/>
              </a:ext>
            </a:extLst>
          </p:cNvPr>
          <p:cNvSpPr txBox="1"/>
          <p:nvPr/>
        </p:nvSpPr>
        <p:spPr>
          <a:xfrm>
            <a:off x="570447" y="2663530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１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件の回答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D06640-DCD6-8B53-1864-33D9557E477D}"/>
              </a:ext>
            </a:extLst>
          </p:cNvPr>
          <p:cNvSpPr txBox="1"/>
          <p:nvPr/>
        </p:nvSpPr>
        <p:spPr>
          <a:xfrm>
            <a:off x="641873" y="3470322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回答日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:2023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年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月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日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5149C4-8C00-C441-F44B-A847CBF37A0E}"/>
              </a:ext>
            </a:extLst>
          </p:cNvPr>
          <p:cNvCxnSpPr>
            <a:cxnSpLocks/>
          </p:cNvCxnSpPr>
          <p:nvPr/>
        </p:nvCxnSpPr>
        <p:spPr>
          <a:xfrm flipV="1">
            <a:off x="612806" y="2560800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A68312-62DA-7BBA-7260-4B9E28055C03}"/>
              </a:ext>
            </a:extLst>
          </p:cNvPr>
          <p:cNvSpPr txBox="1"/>
          <p:nvPr/>
        </p:nvSpPr>
        <p:spPr>
          <a:xfrm>
            <a:off x="9036590" y="4312458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回答者へのお願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1BCFB81-82E9-6220-9C7B-CD9001C4A228}"/>
              </a:ext>
            </a:extLst>
          </p:cNvPr>
          <p:cNvSpPr txBox="1"/>
          <p:nvPr/>
        </p:nvSpPr>
        <p:spPr>
          <a:xfrm>
            <a:off x="632768" y="3719709"/>
            <a:ext cx="790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kumimoji="1" lang="ja-JP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F8E80B0-7289-8C57-D53F-9A23CD37FAF5}"/>
              </a:ext>
            </a:extLst>
          </p:cNvPr>
          <p:cNvSpPr txBox="1"/>
          <p:nvPr/>
        </p:nvSpPr>
        <p:spPr>
          <a:xfrm>
            <a:off x="632768" y="4011849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実際に企画発表をする案は二ついるのでしょうか。そこをお聞きしたいです。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4B5815D-2686-4C12-97B0-5B36B971AEAB}"/>
              </a:ext>
            </a:extLst>
          </p:cNvPr>
          <p:cNvSpPr txBox="1"/>
          <p:nvPr/>
        </p:nvSpPr>
        <p:spPr>
          <a:xfrm>
            <a:off x="641872" y="3205794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Arial Black" panose="020B0A04020102020204" pitchFamily="34" charset="0"/>
                <a:ea typeface="UD デジタル 教科書体 NK-R" panose="02020400000000000000" pitchFamily="18" charset="-128"/>
              </a:rPr>
              <a:t>Tomi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99B35C2-F062-4110-2152-A19693862D33}"/>
              </a:ext>
            </a:extLst>
          </p:cNvPr>
          <p:cNvSpPr/>
          <p:nvPr/>
        </p:nvSpPr>
        <p:spPr>
          <a:xfrm>
            <a:off x="548081" y="4513660"/>
            <a:ext cx="7759514" cy="1852306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B6ACACE-7165-DB70-B5C4-0BB2BF98B904}"/>
              </a:ext>
            </a:extLst>
          </p:cNvPr>
          <p:cNvSpPr/>
          <p:nvPr/>
        </p:nvSpPr>
        <p:spPr>
          <a:xfrm>
            <a:off x="705969" y="4642537"/>
            <a:ext cx="2795451" cy="307525"/>
          </a:xfrm>
          <a:prstGeom prst="roundRect">
            <a:avLst>
              <a:gd name="adj" fmla="val 4781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82ED491-AC6D-F74E-98EA-349E1DF7CEB6}"/>
              </a:ext>
            </a:extLst>
          </p:cNvPr>
          <p:cNvSpPr txBox="1"/>
          <p:nvPr/>
        </p:nvSpPr>
        <p:spPr>
          <a:xfrm>
            <a:off x="704194" y="4651036"/>
            <a:ext cx="279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名前を入力して下さい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AFD0F2D-26BD-80E1-E5BD-00C84C19751F}"/>
              </a:ext>
            </a:extLst>
          </p:cNvPr>
          <p:cNvSpPr/>
          <p:nvPr/>
        </p:nvSpPr>
        <p:spPr>
          <a:xfrm>
            <a:off x="704194" y="5035157"/>
            <a:ext cx="7420903" cy="1238157"/>
          </a:xfrm>
          <a:prstGeom prst="roundRect">
            <a:avLst>
              <a:gd name="adj" fmla="val 1617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84ECA6-CFDE-A00B-4E3B-98A53D55DC16}"/>
              </a:ext>
            </a:extLst>
          </p:cNvPr>
          <p:cNvCxnSpPr>
            <a:cxnSpLocks/>
          </p:cNvCxnSpPr>
          <p:nvPr/>
        </p:nvCxnSpPr>
        <p:spPr>
          <a:xfrm>
            <a:off x="704193" y="5314672"/>
            <a:ext cx="74209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D75385-A2C1-C34F-6A3B-7BCC78457CD7}"/>
              </a:ext>
            </a:extLst>
          </p:cNvPr>
          <p:cNvCxnSpPr>
            <a:cxnSpLocks/>
          </p:cNvCxnSpPr>
          <p:nvPr/>
        </p:nvCxnSpPr>
        <p:spPr>
          <a:xfrm flipH="1" flipV="1">
            <a:off x="1262121" y="5044756"/>
            <a:ext cx="4569" cy="2795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グラフィックス 53" descr="画像 単色塗りつぶし">
            <a:extLst>
              <a:ext uri="{FF2B5EF4-FFF2-40B4-BE49-F238E27FC236}">
                <a16:creationId xmlns:a16="http://schemas.microsoft.com/office/drawing/2014/main" id="{E5827CBC-C009-266F-771A-0EEFFC875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086" y="5029788"/>
            <a:ext cx="270380" cy="27038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03FA491-B77D-C2D9-B65D-9A9F71C00D24}"/>
              </a:ext>
            </a:extLst>
          </p:cNvPr>
          <p:cNvSpPr txBox="1"/>
          <p:nvPr/>
        </p:nvSpPr>
        <p:spPr>
          <a:xfrm>
            <a:off x="704195" y="5317188"/>
            <a:ext cx="127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テキストを入力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93ABD24-B615-7731-2EF0-718C4CFB97B7}"/>
              </a:ext>
            </a:extLst>
          </p:cNvPr>
          <p:cNvSpPr/>
          <p:nvPr/>
        </p:nvSpPr>
        <p:spPr>
          <a:xfrm>
            <a:off x="7168097" y="5078323"/>
            <a:ext cx="731887" cy="193802"/>
          </a:xfrm>
          <a:prstGeom prst="roundRect">
            <a:avLst>
              <a:gd name="adj" fmla="val 1617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B8522B-D69F-A9BD-4194-6CF80BB15516}"/>
              </a:ext>
            </a:extLst>
          </p:cNvPr>
          <p:cNvSpPr txBox="1"/>
          <p:nvPr/>
        </p:nvSpPr>
        <p:spPr>
          <a:xfrm>
            <a:off x="7094387" y="5028223"/>
            <a:ext cx="2031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プレビュー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46B2C00-B9B7-84F0-AC30-F3DC6223A611}"/>
              </a:ext>
            </a:extLst>
          </p:cNvPr>
          <p:cNvSpPr/>
          <p:nvPr/>
        </p:nvSpPr>
        <p:spPr>
          <a:xfrm>
            <a:off x="6766560" y="5911519"/>
            <a:ext cx="1098365" cy="286383"/>
          </a:xfrm>
          <a:prstGeom prst="roundRect">
            <a:avLst>
              <a:gd name="adj" fmla="val 4474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643215-F5A6-37BF-24CC-D55ACD238BD2}"/>
              </a:ext>
            </a:extLst>
          </p:cNvPr>
          <p:cNvSpPr txBox="1"/>
          <p:nvPr/>
        </p:nvSpPr>
        <p:spPr>
          <a:xfrm>
            <a:off x="6721093" y="5870044"/>
            <a:ext cx="1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576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28E8DF7-15EC-5396-9305-768F200E9AC7}"/>
              </a:ext>
            </a:extLst>
          </p:cNvPr>
          <p:cNvSpPr/>
          <p:nvPr/>
        </p:nvSpPr>
        <p:spPr>
          <a:xfrm>
            <a:off x="-257175" y="-200025"/>
            <a:ext cx="12649200" cy="724852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C2C819-A58C-40C8-B95F-F4A611E27986}"/>
              </a:ext>
            </a:extLst>
          </p:cNvPr>
          <p:cNvSpPr/>
          <p:nvPr/>
        </p:nvSpPr>
        <p:spPr>
          <a:xfrm>
            <a:off x="-28575" y="55052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4CBD114-B112-490B-9823-0E256706359C}"/>
              </a:ext>
            </a:extLst>
          </p:cNvPr>
          <p:cNvSpPr/>
          <p:nvPr/>
        </p:nvSpPr>
        <p:spPr>
          <a:xfrm>
            <a:off x="0" y="0"/>
            <a:ext cx="12192000" cy="10123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0D494A1-2408-4EE0-AE19-FB82D6CD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" y="236943"/>
            <a:ext cx="1687994" cy="505340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3DFC3EC-A3EE-4DE3-8B1B-AD78E8BE3400}"/>
              </a:ext>
            </a:extLst>
          </p:cNvPr>
          <p:cNvSpPr/>
          <p:nvPr/>
        </p:nvSpPr>
        <p:spPr>
          <a:xfrm>
            <a:off x="10750676" y="324274"/>
            <a:ext cx="1186544" cy="46518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BFFE5B-5739-4C69-9EF1-343DC0A5E5E1}"/>
              </a:ext>
            </a:extLst>
          </p:cNvPr>
          <p:cNvSpPr txBox="1"/>
          <p:nvPr/>
        </p:nvSpPr>
        <p:spPr>
          <a:xfrm>
            <a:off x="10750676" y="365760"/>
            <a:ext cx="118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📪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Post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EB428937-BF7A-7626-B46E-7003EDFFC2FF}"/>
              </a:ext>
            </a:extLst>
          </p:cNvPr>
          <p:cNvSpPr/>
          <p:nvPr/>
        </p:nvSpPr>
        <p:spPr>
          <a:xfrm>
            <a:off x="367412" y="1249314"/>
            <a:ext cx="11609570" cy="5371743"/>
          </a:xfrm>
          <a:prstGeom prst="roundRect">
            <a:avLst>
              <a:gd name="adj" fmla="val 7904"/>
            </a:avLst>
          </a:prstGeom>
          <a:solidFill>
            <a:srgbClr val="FCEED4">
              <a:alpha val="52157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2D5E213-EECA-A9FD-4DFF-F165881D0342}"/>
              </a:ext>
            </a:extLst>
          </p:cNvPr>
          <p:cNvSpPr/>
          <p:nvPr/>
        </p:nvSpPr>
        <p:spPr>
          <a:xfrm>
            <a:off x="11699992" y="1586793"/>
            <a:ext cx="92871" cy="46897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5C3CCC-E277-0905-521B-E073B8607BF2}"/>
              </a:ext>
            </a:extLst>
          </p:cNvPr>
          <p:cNvSpPr/>
          <p:nvPr/>
        </p:nvSpPr>
        <p:spPr>
          <a:xfrm>
            <a:off x="11699993" y="1672473"/>
            <a:ext cx="92871" cy="126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ED2C49D-8425-4226-BADF-3E5139EBFBC0}"/>
              </a:ext>
            </a:extLst>
          </p:cNvPr>
          <p:cNvSpPr/>
          <p:nvPr/>
        </p:nvSpPr>
        <p:spPr>
          <a:xfrm>
            <a:off x="8819523" y="1740679"/>
            <a:ext cx="2660789" cy="31543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98BBACD-EDC3-4CAE-BB0F-132133469B0E}"/>
              </a:ext>
            </a:extLst>
          </p:cNvPr>
          <p:cNvCxnSpPr>
            <a:cxnSpLocks/>
          </p:cNvCxnSpPr>
          <p:nvPr/>
        </p:nvCxnSpPr>
        <p:spPr>
          <a:xfrm flipV="1">
            <a:off x="612806" y="1601953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D0AFBA-8FFF-9F15-5F80-4448673DF4E7}"/>
              </a:ext>
            </a:extLst>
          </p:cNvPr>
          <p:cNvSpPr txBox="1"/>
          <p:nvPr/>
        </p:nvSpPr>
        <p:spPr>
          <a:xfrm>
            <a:off x="9005260" y="1922210"/>
            <a:ext cx="59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30F898-E55C-1C01-F7FE-331FB99DCC32}"/>
              </a:ext>
            </a:extLst>
          </p:cNvPr>
          <p:cNvSpPr txBox="1"/>
          <p:nvPr/>
        </p:nvSpPr>
        <p:spPr>
          <a:xfrm>
            <a:off x="9049508" y="2328430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アプリ案が思いつかない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C5BA8-B204-F30F-BC99-8762A6DBCB45}"/>
              </a:ext>
            </a:extLst>
          </p:cNvPr>
          <p:cNvSpPr txBox="1"/>
          <p:nvPr/>
        </p:nvSpPr>
        <p:spPr>
          <a:xfrm>
            <a:off x="9178453" y="259948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候補案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97CFED-272D-9CF3-DF44-392034A6207A}"/>
              </a:ext>
            </a:extLst>
          </p:cNvPr>
          <p:cNvSpPr txBox="1"/>
          <p:nvPr/>
        </p:nvSpPr>
        <p:spPr>
          <a:xfrm>
            <a:off x="9178453" y="287053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必須要綱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DCE028-978F-24F0-9B97-6B0FD2CD32CD}"/>
              </a:ext>
            </a:extLst>
          </p:cNvPr>
          <p:cNvSpPr txBox="1"/>
          <p:nvPr/>
        </p:nvSpPr>
        <p:spPr>
          <a:xfrm>
            <a:off x="9054023" y="321209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疑問点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1BEB86-8C4B-8529-92CD-274615B79CF2}"/>
              </a:ext>
            </a:extLst>
          </p:cNvPr>
          <p:cNvSpPr txBox="1"/>
          <p:nvPr/>
        </p:nvSpPr>
        <p:spPr>
          <a:xfrm>
            <a:off x="9178453" y="3484052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E2DD51F-EEA4-0521-9D30-DD059C0CD7CF}"/>
              </a:ext>
            </a:extLst>
          </p:cNvPr>
          <p:cNvSpPr/>
          <p:nvPr/>
        </p:nvSpPr>
        <p:spPr>
          <a:xfrm>
            <a:off x="553800" y="3116092"/>
            <a:ext cx="7759514" cy="1290445"/>
          </a:xfrm>
          <a:prstGeom prst="roundRect">
            <a:avLst>
              <a:gd name="adj" fmla="val 913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3CF64-6A3C-4108-8E77-37C7F955523C}"/>
              </a:ext>
            </a:extLst>
          </p:cNvPr>
          <p:cNvSpPr txBox="1"/>
          <p:nvPr/>
        </p:nvSpPr>
        <p:spPr>
          <a:xfrm>
            <a:off x="9178453" y="3763499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2.2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プレゼンの制限時間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1B144-BBA4-E206-B506-B8D8332D01FE}"/>
              </a:ext>
            </a:extLst>
          </p:cNvPr>
          <p:cNvSpPr txBox="1"/>
          <p:nvPr/>
        </p:nvSpPr>
        <p:spPr>
          <a:xfrm>
            <a:off x="9182873" y="4033011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企画のの見せ合い相手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D6CEC2-CD9B-DF6E-B943-03CEADF69775}"/>
              </a:ext>
            </a:extLst>
          </p:cNvPr>
          <p:cNvSpPr txBox="1"/>
          <p:nvPr/>
        </p:nvSpPr>
        <p:spPr>
          <a:xfrm>
            <a:off x="646293" y="1738030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</a:t>
            </a:r>
            <a:r>
              <a:rPr lang="ja-JP" altLang="en-US" sz="20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回答者へのお願い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721013-409C-36B3-E7E8-F868B5063384}"/>
              </a:ext>
            </a:extLst>
          </p:cNvPr>
          <p:cNvSpPr txBox="1"/>
          <p:nvPr/>
        </p:nvSpPr>
        <p:spPr>
          <a:xfrm>
            <a:off x="881205" y="2174814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前述した質問内容を答えていただきたいです。よろしくお願いします。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C72A7B-77D6-870D-83B1-4A61C3AE1E6C}"/>
              </a:ext>
            </a:extLst>
          </p:cNvPr>
          <p:cNvSpPr txBox="1"/>
          <p:nvPr/>
        </p:nvSpPr>
        <p:spPr>
          <a:xfrm>
            <a:off x="570447" y="2663530"/>
            <a:ext cx="79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１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SｺﾞｼｯｸM" panose="020B0600000000000000" pitchFamily="50" charset="-128"/>
                <a:ea typeface="HGSｺﾞｼｯｸM" panose="020B0600000000000000" pitchFamily="50" charset="-128"/>
                <a:cs typeface="+mn-cs"/>
              </a:rPr>
              <a:t>件の回答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D06640-DCD6-8B53-1864-33D9557E477D}"/>
              </a:ext>
            </a:extLst>
          </p:cNvPr>
          <p:cNvSpPr txBox="1"/>
          <p:nvPr/>
        </p:nvSpPr>
        <p:spPr>
          <a:xfrm>
            <a:off x="641873" y="3470322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回答日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:2023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年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11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月</a:t>
            </a:r>
            <a:r>
              <a:rPr lang="en-US" altLang="ja-JP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</a:t>
            </a: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日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5149C4-8C00-C441-F44B-A847CBF37A0E}"/>
              </a:ext>
            </a:extLst>
          </p:cNvPr>
          <p:cNvCxnSpPr>
            <a:cxnSpLocks/>
          </p:cNvCxnSpPr>
          <p:nvPr/>
        </p:nvCxnSpPr>
        <p:spPr>
          <a:xfrm flipV="1">
            <a:off x="612806" y="2560800"/>
            <a:ext cx="7993868" cy="19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A68312-62DA-7BBA-7260-4B9E28055C03}"/>
              </a:ext>
            </a:extLst>
          </p:cNvPr>
          <p:cNvSpPr txBox="1"/>
          <p:nvPr/>
        </p:nvSpPr>
        <p:spPr>
          <a:xfrm>
            <a:off x="9036590" y="4312458"/>
            <a:ext cx="203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3.</a:t>
            </a:r>
            <a:r>
              <a:rPr lang="ja-JP" altLang="en-US" sz="12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回答者へのお願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1BCFB81-82E9-6220-9C7B-CD9001C4A228}"/>
              </a:ext>
            </a:extLst>
          </p:cNvPr>
          <p:cNvSpPr txBox="1"/>
          <p:nvPr/>
        </p:nvSpPr>
        <p:spPr>
          <a:xfrm>
            <a:off x="632768" y="3719709"/>
            <a:ext cx="790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2.1</a:t>
            </a:r>
            <a:r>
              <a:rPr lang="ja-JP" altLang="en-US" sz="14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企画発表は二案か</a:t>
            </a:r>
            <a:endParaRPr kumimoji="1" lang="ja-JP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F8E80B0-7289-8C57-D53F-9A23CD37FAF5}"/>
              </a:ext>
            </a:extLst>
          </p:cNvPr>
          <p:cNvSpPr txBox="1"/>
          <p:nvPr/>
        </p:nvSpPr>
        <p:spPr>
          <a:xfrm>
            <a:off x="632768" y="4011849"/>
            <a:ext cx="7757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実際に企画発表をする案は二ついるのでしょうか。そこをお聞きしたいです。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4B5815D-2686-4C12-97B0-5B36B971AEAB}"/>
              </a:ext>
            </a:extLst>
          </p:cNvPr>
          <p:cNvSpPr txBox="1"/>
          <p:nvPr/>
        </p:nvSpPr>
        <p:spPr>
          <a:xfrm>
            <a:off x="641872" y="3205794"/>
            <a:ext cx="164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dirty="0">
                <a:solidFill>
                  <a:prstClr val="black"/>
                </a:solidFill>
                <a:latin typeface="Arial Black" panose="020B0A04020102020204" pitchFamily="34" charset="0"/>
                <a:ea typeface="UD デジタル 教科書体 NK-R" panose="02020400000000000000" pitchFamily="18" charset="-128"/>
              </a:rPr>
              <a:t>Tomi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UD デジタル 教科書体 NK-R" panose="02020400000000000000" pitchFamily="18" charset="-128"/>
              <a:cs typeface="+mn-cs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99B35C2-F062-4110-2152-A19693862D33}"/>
              </a:ext>
            </a:extLst>
          </p:cNvPr>
          <p:cNvSpPr/>
          <p:nvPr/>
        </p:nvSpPr>
        <p:spPr>
          <a:xfrm>
            <a:off x="548081" y="4513660"/>
            <a:ext cx="7759514" cy="1852306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B6ACACE-7165-DB70-B5C4-0BB2BF98B904}"/>
              </a:ext>
            </a:extLst>
          </p:cNvPr>
          <p:cNvSpPr/>
          <p:nvPr/>
        </p:nvSpPr>
        <p:spPr>
          <a:xfrm>
            <a:off x="705969" y="4642537"/>
            <a:ext cx="2795451" cy="307525"/>
          </a:xfrm>
          <a:prstGeom prst="roundRect">
            <a:avLst>
              <a:gd name="adj" fmla="val 4781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82ED491-AC6D-F74E-98EA-349E1DF7CEB6}"/>
              </a:ext>
            </a:extLst>
          </p:cNvPr>
          <p:cNvSpPr txBox="1"/>
          <p:nvPr/>
        </p:nvSpPr>
        <p:spPr>
          <a:xfrm>
            <a:off x="704194" y="4651036"/>
            <a:ext cx="279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名前を入力して下さい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AFD0F2D-26BD-80E1-E5BD-00C84C19751F}"/>
              </a:ext>
            </a:extLst>
          </p:cNvPr>
          <p:cNvSpPr/>
          <p:nvPr/>
        </p:nvSpPr>
        <p:spPr>
          <a:xfrm>
            <a:off x="704194" y="5035157"/>
            <a:ext cx="7420903" cy="1238157"/>
          </a:xfrm>
          <a:prstGeom prst="roundRect">
            <a:avLst>
              <a:gd name="adj" fmla="val 1617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84ECA6-CFDE-A00B-4E3B-98A53D55DC16}"/>
              </a:ext>
            </a:extLst>
          </p:cNvPr>
          <p:cNvCxnSpPr>
            <a:cxnSpLocks/>
          </p:cNvCxnSpPr>
          <p:nvPr/>
        </p:nvCxnSpPr>
        <p:spPr>
          <a:xfrm>
            <a:off x="704193" y="5314672"/>
            <a:ext cx="742090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D75385-A2C1-C34F-6A3B-7BCC78457CD7}"/>
              </a:ext>
            </a:extLst>
          </p:cNvPr>
          <p:cNvCxnSpPr>
            <a:cxnSpLocks/>
          </p:cNvCxnSpPr>
          <p:nvPr/>
        </p:nvCxnSpPr>
        <p:spPr>
          <a:xfrm flipH="1" flipV="1">
            <a:off x="1262121" y="5044756"/>
            <a:ext cx="4569" cy="2795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グラフィックス 53" descr="画像 単色塗りつぶし">
            <a:extLst>
              <a:ext uri="{FF2B5EF4-FFF2-40B4-BE49-F238E27FC236}">
                <a16:creationId xmlns:a16="http://schemas.microsoft.com/office/drawing/2014/main" id="{E5827CBC-C009-266F-771A-0EEFFC875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086" y="5029788"/>
            <a:ext cx="270380" cy="270380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03FA491-B77D-C2D9-B65D-9A9F71C00D24}"/>
              </a:ext>
            </a:extLst>
          </p:cNvPr>
          <p:cNvSpPr txBox="1"/>
          <p:nvPr/>
        </p:nvSpPr>
        <p:spPr>
          <a:xfrm>
            <a:off x="704195" y="5317188"/>
            <a:ext cx="127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テキストを入力</a:t>
            </a:r>
            <a:endParaRPr lang="en-US" altLang="ja-JP" sz="1200" dirty="0">
              <a:solidFill>
                <a:prstClr val="black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93ABD24-B615-7731-2EF0-718C4CFB97B7}"/>
              </a:ext>
            </a:extLst>
          </p:cNvPr>
          <p:cNvSpPr/>
          <p:nvPr/>
        </p:nvSpPr>
        <p:spPr>
          <a:xfrm>
            <a:off x="7168097" y="5078323"/>
            <a:ext cx="731887" cy="193802"/>
          </a:xfrm>
          <a:prstGeom prst="roundRect">
            <a:avLst>
              <a:gd name="adj" fmla="val 1617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B8522B-D69F-A9BD-4194-6CF80BB15516}"/>
              </a:ext>
            </a:extLst>
          </p:cNvPr>
          <p:cNvSpPr txBox="1"/>
          <p:nvPr/>
        </p:nvSpPr>
        <p:spPr>
          <a:xfrm>
            <a:off x="7094387" y="5028223"/>
            <a:ext cx="2031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b="1" dirty="0">
                <a:solidFill>
                  <a:prstClr val="black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プレビュー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ｺﾞｼｯｸM" panose="020B0600000000000000" pitchFamily="50" charset="-128"/>
              <a:ea typeface="HGSｺﾞｼｯｸM" panose="020B0600000000000000" pitchFamily="50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46B2C00-B9B7-84F0-AC30-F3DC6223A611}"/>
              </a:ext>
            </a:extLst>
          </p:cNvPr>
          <p:cNvSpPr/>
          <p:nvPr/>
        </p:nvSpPr>
        <p:spPr>
          <a:xfrm>
            <a:off x="6766560" y="5911519"/>
            <a:ext cx="1098365" cy="286383"/>
          </a:xfrm>
          <a:prstGeom prst="roundRect">
            <a:avLst>
              <a:gd name="adj" fmla="val 4474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643215-F5A6-37BF-24CC-D55ACD238BD2}"/>
              </a:ext>
            </a:extLst>
          </p:cNvPr>
          <p:cNvSpPr txBox="1"/>
          <p:nvPr/>
        </p:nvSpPr>
        <p:spPr>
          <a:xfrm>
            <a:off x="6721093" y="5870044"/>
            <a:ext cx="119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Answer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6FD4C57-59E2-43B3-8A24-147F11AB2469}"/>
              </a:ext>
            </a:extLst>
          </p:cNvPr>
          <p:cNvSpPr/>
          <p:nvPr/>
        </p:nvSpPr>
        <p:spPr>
          <a:xfrm>
            <a:off x="9178453" y="320436"/>
            <a:ext cx="1282268" cy="4651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98CD8CC-4423-40DC-AE1E-842C16C0CA44}"/>
              </a:ext>
            </a:extLst>
          </p:cNvPr>
          <p:cNvSpPr txBox="1"/>
          <p:nvPr/>
        </p:nvSpPr>
        <p:spPr>
          <a:xfrm>
            <a:off x="9178453" y="361922"/>
            <a:ext cx="128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HGS創英角ｺﾞｼｯｸUB" panose="020B0900000000000000" pitchFamily="50" charset="-128"/>
                <a:cs typeface="+mn-cs"/>
              </a:rPr>
              <a:t>📪</a:t>
            </a:r>
            <a:r>
              <a:rPr lang="en-US" altLang="ja-JP" sz="2000" dirty="0">
                <a:solidFill>
                  <a:prstClr val="white"/>
                </a:solidFill>
                <a:latin typeface="Arial Black" panose="020B0A04020102020204" pitchFamily="34" charset="0"/>
                <a:ea typeface="HGS創英角ｺﾞｼｯｸUB" panose="020B0900000000000000" pitchFamily="50" charset="-128"/>
              </a:rPr>
              <a:t>Save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HGS創英角ｺﾞｼｯｸUB" panose="020B09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80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545</Words>
  <Application>Microsoft Office PowerPoint</Application>
  <PresentationFormat>ワイド画面</PresentationFormat>
  <Paragraphs>147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BIZ UDPゴシック</vt:lpstr>
      <vt:lpstr>HGSｺﾞｼｯｸM</vt:lpstr>
      <vt:lpstr>HGS創英角ｺﾞｼｯｸUB</vt:lpstr>
      <vt:lpstr>HGｺﾞｼｯｸM</vt:lpstr>
      <vt:lpstr>UD デジタル 教科書体 N-B</vt:lpstr>
      <vt:lpstr>UD デジタル 教科書体 NK-R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水野　永遠</dc:creator>
  <cp:lastModifiedBy>水野　永遠</cp:lastModifiedBy>
  <cp:revision>63</cp:revision>
  <dcterms:created xsi:type="dcterms:W3CDTF">2023-10-31T03:37:29Z</dcterms:created>
  <dcterms:modified xsi:type="dcterms:W3CDTF">2023-11-06T05:40:07Z</dcterms:modified>
</cp:coreProperties>
</file>