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49" r:id="rId2"/>
    <p:sldMasterId id="2147483761" r:id="rId3"/>
  </p:sldMasterIdLst>
  <p:notesMasterIdLst>
    <p:notesMasterId r:id="rId15"/>
  </p:notesMasterIdLst>
  <p:sldIdLst>
    <p:sldId id="282" r:id="rId4"/>
    <p:sldId id="283" r:id="rId5"/>
    <p:sldId id="264" r:id="rId6"/>
    <p:sldId id="279" r:id="rId7"/>
    <p:sldId id="296" r:id="rId8"/>
    <p:sldId id="291" r:id="rId9"/>
    <p:sldId id="292" r:id="rId10"/>
    <p:sldId id="293" r:id="rId11"/>
    <p:sldId id="294" r:id="rId12"/>
    <p:sldId id="295" r:id="rId13"/>
    <p:sldId id="29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3CDCE5-6052-4A69-A047-107FF9A5F81D}" v="1" dt="2023-11-28T13:58:52.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3091" autoAdjust="0"/>
  </p:normalViewPr>
  <p:slideViewPr>
    <p:cSldViewPr snapToGrid="0">
      <p:cViewPr varScale="1">
        <p:scale>
          <a:sx n="103" d="100"/>
          <a:sy n="103" d="100"/>
        </p:scale>
        <p:origin x="12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永遠 水野" userId="7fe002fae46bd15b" providerId="LiveId" clId="{493CDCE5-6052-4A69-A047-107FF9A5F81D}"/>
    <pc:docChg chg="undo custSel delSld modSld sldOrd delMainMaster">
      <pc:chgData name="永遠 水野" userId="7fe002fae46bd15b" providerId="LiveId" clId="{493CDCE5-6052-4A69-A047-107FF9A5F81D}" dt="2023-11-28T14:13:36.636" v="169" actId="20577"/>
      <pc:docMkLst>
        <pc:docMk/>
      </pc:docMkLst>
      <pc:sldChg chg="del">
        <pc:chgData name="永遠 水野" userId="7fe002fae46bd15b" providerId="LiveId" clId="{493CDCE5-6052-4A69-A047-107FF9A5F81D}" dt="2023-11-28T14:09:24.192" v="132" actId="47"/>
        <pc:sldMkLst>
          <pc:docMk/>
          <pc:sldMk cId="0" sldId="257"/>
        </pc:sldMkLst>
      </pc:sldChg>
      <pc:sldChg chg="modSp mod ord">
        <pc:chgData name="永遠 水野" userId="7fe002fae46bd15b" providerId="LiveId" clId="{493CDCE5-6052-4A69-A047-107FF9A5F81D}" dt="2023-11-28T14:13:36.636" v="169" actId="20577"/>
        <pc:sldMkLst>
          <pc:docMk/>
          <pc:sldMk cId="0" sldId="264"/>
        </pc:sldMkLst>
        <pc:spChg chg="mod">
          <ac:chgData name="永遠 水野" userId="7fe002fae46bd15b" providerId="LiveId" clId="{493CDCE5-6052-4A69-A047-107FF9A5F81D}" dt="2023-11-28T14:10:23.666" v="143" actId="20577"/>
          <ac:spMkLst>
            <pc:docMk/>
            <pc:sldMk cId="0" sldId="264"/>
            <ac:spMk id="10" creationId="{00000000-0000-0000-0000-000000000000}"/>
          </ac:spMkLst>
        </pc:spChg>
        <pc:graphicFrameChg chg="mod modGraphic">
          <ac:chgData name="永遠 水野" userId="7fe002fae46bd15b" providerId="LiveId" clId="{493CDCE5-6052-4A69-A047-107FF9A5F81D}" dt="2023-11-28T14:08:41.996" v="129" actId="14734"/>
          <ac:graphicFrameMkLst>
            <pc:docMk/>
            <pc:sldMk cId="0" sldId="264"/>
            <ac:graphicFrameMk id="3" creationId="{00000000-0000-0000-0000-000000000000}"/>
          </ac:graphicFrameMkLst>
        </pc:graphicFrameChg>
        <pc:graphicFrameChg chg="mod modGraphic">
          <ac:chgData name="永遠 水野" userId="7fe002fae46bd15b" providerId="LiveId" clId="{493CDCE5-6052-4A69-A047-107FF9A5F81D}" dt="2023-11-28T14:13:36.636" v="169" actId="20577"/>
          <ac:graphicFrameMkLst>
            <pc:docMk/>
            <pc:sldMk cId="0" sldId="264"/>
            <ac:graphicFrameMk id="13" creationId="{DD19B846-98D8-48B7-B551-6622E01995CD}"/>
          </ac:graphicFrameMkLst>
        </pc:graphicFrameChg>
        <pc:picChg chg="mod">
          <ac:chgData name="永遠 水野" userId="7fe002fae46bd15b" providerId="LiveId" clId="{493CDCE5-6052-4A69-A047-107FF9A5F81D}" dt="2023-11-28T14:01:31.466" v="52" actId="1076"/>
          <ac:picMkLst>
            <pc:docMk/>
            <pc:sldMk cId="0" sldId="264"/>
            <ac:picMk id="17" creationId="{9DA3D8E4-6E45-43E9-AE9E-D5B30375D3EF}"/>
          </ac:picMkLst>
        </pc:picChg>
        <pc:picChg chg="mod">
          <ac:chgData name="永遠 水野" userId="7fe002fae46bd15b" providerId="LiveId" clId="{493CDCE5-6052-4A69-A047-107FF9A5F81D}" dt="2023-11-28T14:01:25.275" v="51" actId="1076"/>
          <ac:picMkLst>
            <pc:docMk/>
            <pc:sldMk cId="0" sldId="264"/>
            <ac:picMk id="19" creationId="{A6FEA00B-B597-4A15-BF73-BE83A0DC943D}"/>
          </ac:picMkLst>
        </pc:picChg>
        <pc:picChg chg="mod">
          <ac:chgData name="永遠 水野" userId="7fe002fae46bd15b" providerId="LiveId" clId="{493CDCE5-6052-4A69-A047-107FF9A5F81D}" dt="2023-11-28T14:01:54.252" v="62" actId="1076"/>
          <ac:picMkLst>
            <pc:docMk/>
            <pc:sldMk cId="0" sldId="264"/>
            <ac:picMk id="21" creationId="{BA0D185C-786D-4391-902D-DE6B14C3D85F}"/>
          </ac:picMkLst>
        </pc:picChg>
      </pc:sldChg>
      <pc:sldChg chg="modSp del mod">
        <pc:chgData name="永遠 水野" userId="7fe002fae46bd15b" providerId="LiveId" clId="{493CDCE5-6052-4A69-A047-107FF9A5F81D}" dt="2023-11-28T13:59:42.582" v="14" actId="47"/>
        <pc:sldMkLst>
          <pc:docMk/>
          <pc:sldMk cId="0" sldId="277"/>
        </pc:sldMkLst>
        <pc:graphicFrameChg chg="mod modGraphic">
          <ac:chgData name="永遠 水野" userId="7fe002fae46bd15b" providerId="LiveId" clId="{493CDCE5-6052-4A69-A047-107FF9A5F81D}" dt="2023-11-28T13:59:32.401" v="13" actId="14100"/>
          <ac:graphicFrameMkLst>
            <pc:docMk/>
            <pc:sldMk cId="0" sldId="277"/>
            <ac:graphicFrameMk id="3" creationId="{00000000-0000-0000-0000-000000000000}"/>
          </ac:graphicFrameMkLst>
        </pc:graphicFrameChg>
      </pc:sldChg>
      <pc:sldChg chg="modSp mod ord">
        <pc:chgData name="永遠 水野" userId="7fe002fae46bd15b" providerId="LiveId" clId="{493CDCE5-6052-4A69-A047-107FF9A5F81D}" dt="2023-11-28T14:09:40.407" v="135" actId="20577"/>
        <pc:sldMkLst>
          <pc:docMk/>
          <pc:sldMk cId="554779016" sldId="279"/>
        </pc:sldMkLst>
        <pc:spChg chg="mod">
          <ac:chgData name="永遠 水野" userId="7fe002fae46bd15b" providerId="LiveId" clId="{493CDCE5-6052-4A69-A047-107FF9A5F81D}" dt="2023-11-28T14:08:56.251" v="130" actId="14100"/>
          <ac:spMkLst>
            <pc:docMk/>
            <pc:sldMk cId="554779016" sldId="279"/>
            <ac:spMk id="67" creationId="{5DF88970-9C54-449F-A494-B06548D80ACA}"/>
          </ac:spMkLst>
        </pc:spChg>
        <pc:spChg chg="mod">
          <ac:chgData name="永遠 水野" userId="7fe002fae46bd15b" providerId="LiveId" clId="{493CDCE5-6052-4A69-A047-107FF9A5F81D}" dt="2023-11-28T14:09:40.407" v="135" actId="20577"/>
          <ac:spMkLst>
            <pc:docMk/>
            <pc:sldMk cId="554779016" sldId="279"/>
            <ac:spMk id="73" creationId="{0F6A6033-6918-43E9-80CA-C8A0D6A61AA1}"/>
          </ac:spMkLst>
        </pc:spChg>
      </pc:sldChg>
      <pc:sldChg chg="modSp mod">
        <pc:chgData name="永遠 水野" userId="7fe002fae46bd15b" providerId="LiveId" clId="{493CDCE5-6052-4A69-A047-107FF9A5F81D}" dt="2023-11-28T14:09:15.427" v="131" actId="2711"/>
        <pc:sldMkLst>
          <pc:docMk/>
          <pc:sldMk cId="1709179343" sldId="282"/>
        </pc:sldMkLst>
        <pc:spChg chg="mod">
          <ac:chgData name="永遠 水野" userId="7fe002fae46bd15b" providerId="LiveId" clId="{493CDCE5-6052-4A69-A047-107FF9A5F81D}" dt="2023-11-28T14:09:15.427" v="131" actId="2711"/>
          <ac:spMkLst>
            <pc:docMk/>
            <pc:sldMk cId="1709179343" sldId="282"/>
            <ac:spMk id="10" creationId="{00000000-0000-0000-0000-000000000000}"/>
          </ac:spMkLst>
        </pc:spChg>
      </pc:sldChg>
      <pc:sldChg chg="del">
        <pc:chgData name="永遠 水野" userId="7fe002fae46bd15b" providerId="LiveId" clId="{493CDCE5-6052-4A69-A047-107FF9A5F81D}" dt="2023-11-28T14:09:49.148" v="136" actId="47"/>
        <pc:sldMkLst>
          <pc:docMk/>
          <pc:sldMk cId="2185137689" sldId="285"/>
        </pc:sldMkLst>
      </pc:sldChg>
      <pc:sldChg chg="addSp delSp modSp del mod">
        <pc:chgData name="永遠 水野" userId="7fe002fae46bd15b" providerId="LiveId" clId="{493CDCE5-6052-4A69-A047-107FF9A5F81D}" dt="2023-11-28T14:10:07.871" v="139" actId="2696"/>
        <pc:sldMkLst>
          <pc:docMk/>
          <pc:sldMk cId="2817603594" sldId="290"/>
        </pc:sldMkLst>
        <pc:picChg chg="add del mod">
          <ac:chgData name="永遠 水野" userId="7fe002fae46bd15b" providerId="LiveId" clId="{493CDCE5-6052-4A69-A047-107FF9A5F81D}" dt="2023-11-28T14:10:03.405" v="138" actId="478"/>
          <ac:picMkLst>
            <pc:docMk/>
            <pc:sldMk cId="2817603594" sldId="290"/>
            <ac:picMk id="2" creationId="{00000000-0000-0000-0000-000000000000}"/>
          </ac:picMkLst>
        </pc:picChg>
      </pc:sldChg>
      <pc:sldMasterChg chg="del delSldLayout">
        <pc:chgData name="永遠 水野" userId="7fe002fae46bd15b" providerId="LiveId" clId="{493CDCE5-6052-4A69-A047-107FF9A5F81D}" dt="2023-11-28T14:10:07.871" v="139" actId="2696"/>
        <pc:sldMasterMkLst>
          <pc:docMk/>
          <pc:sldMasterMk cId="1935468887" sldId="2147483737"/>
        </pc:sldMasterMkLst>
        <pc:sldLayoutChg chg="del">
          <pc:chgData name="永遠 水野" userId="7fe002fae46bd15b" providerId="LiveId" clId="{493CDCE5-6052-4A69-A047-107FF9A5F81D}" dt="2023-11-28T14:10:07.871" v="139" actId="2696"/>
          <pc:sldLayoutMkLst>
            <pc:docMk/>
            <pc:sldMasterMk cId="1935468887" sldId="2147483737"/>
            <pc:sldLayoutMk cId="3311318308" sldId="2147483738"/>
          </pc:sldLayoutMkLst>
        </pc:sldLayoutChg>
        <pc:sldLayoutChg chg="del">
          <pc:chgData name="永遠 水野" userId="7fe002fae46bd15b" providerId="LiveId" clId="{493CDCE5-6052-4A69-A047-107FF9A5F81D}" dt="2023-11-28T14:10:07.871" v="139" actId="2696"/>
          <pc:sldLayoutMkLst>
            <pc:docMk/>
            <pc:sldMasterMk cId="1935468887" sldId="2147483737"/>
            <pc:sldLayoutMk cId="3153785311" sldId="2147483739"/>
          </pc:sldLayoutMkLst>
        </pc:sldLayoutChg>
        <pc:sldLayoutChg chg="del">
          <pc:chgData name="永遠 水野" userId="7fe002fae46bd15b" providerId="LiveId" clId="{493CDCE5-6052-4A69-A047-107FF9A5F81D}" dt="2023-11-28T14:10:07.871" v="139" actId="2696"/>
          <pc:sldLayoutMkLst>
            <pc:docMk/>
            <pc:sldMasterMk cId="1935468887" sldId="2147483737"/>
            <pc:sldLayoutMk cId="1536399699" sldId="2147483740"/>
          </pc:sldLayoutMkLst>
        </pc:sldLayoutChg>
        <pc:sldLayoutChg chg="del">
          <pc:chgData name="永遠 水野" userId="7fe002fae46bd15b" providerId="LiveId" clId="{493CDCE5-6052-4A69-A047-107FF9A5F81D}" dt="2023-11-28T14:10:07.871" v="139" actId="2696"/>
          <pc:sldLayoutMkLst>
            <pc:docMk/>
            <pc:sldMasterMk cId="1935468887" sldId="2147483737"/>
            <pc:sldLayoutMk cId="1354318451" sldId="2147483741"/>
          </pc:sldLayoutMkLst>
        </pc:sldLayoutChg>
        <pc:sldLayoutChg chg="del">
          <pc:chgData name="永遠 水野" userId="7fe002fae46bd15b" providerId="LiveId" clId="{493CDCE5-6052-4A69-A047-107FF9A5F81D}" dt="2023-11-28T14:10:07.871" v="139" actId="2696"/>
          <pc:sldLayoutMkLst>
            <pc:docMk/>
            <pc:sldMasterMk cId="1935468887" sldId="2147483737"/>
            <pc:sldLayoutMk cId="787999376" sldId="2147483742"/>
          </pc:sldLayoutMkLst>
        </pc:sldLayoutChg>
        <pc:sldLayoutChg chg="del">
          <pc:chgData name="永遠 水野" userId="7fe002fae46bd15b" providerId="LiveId" clId="{493CDCE5-6052-4A69-A047-107FF9A5F81D}" dt="2023-11-28T14:10:07.871" v="139" actId="2696"/>
          <pc:sldLayoutMkLst>
            <pc:docMk/>
            <pc:sldMasterMk cId="1935468887" sldId="2147483737"/>
            <pc:sldLayoutMk cId="3909289344" sldId="2147483743"/>
          </pc:sldLayoutMkLst>
        </pc:sldLayoutChg>
        <pc:sldLayoutChg chg="del">
          <pc:chgData name="永遠 水野" userId="7fe002fae46bd15b" providerId="LiveId" clId="{493CDCE5-6052-4A69-A047-107FF9A5F81D}" dt="2023-11-28T14:10:07.871" v="139" actId="2696"/>
          <pc:sldLayoutMkLst>
            <pc:docMk/>
            <pc:sldMasterMk cId="1935468887" sldId="2147483737"/>
            <pc:sldLayoutMk cId="1441368308" sldId="2147483744"/>
          </pc:sldLayoutMkLst>
        </pc:sldLayoutChg>
        <pc:sldLayoutChg chg="del">
          <pc:chgData name="永遠 水野" userId="7fe002fae46bd15b" providerId="LiveId" clId="{493CDCE5-6052-4A69-A047-107FF9A5F81D}" dt="2023-11-28T14:10:07.871" v="139" actId="2696"/>
          <pc:sldLayoutMkLst>
            <pc:docMk/>
            <pc:sldMasterMk cId="1935468887" sldId="2147483737"/>
            <pc:sldLayoutMk cId="4206324956" sldId="2147483745"/>
          </pc:sldLayoutMkLst>
        </pc:sldLayoutChg>
        <pc:sldLayoutChg chg="del">
          <pc:chgData name="永遠 水野" userId="7fe002fae46bd15b" providerId="LiveId" clId="{493CDCE5-6052-4A69-A047-107FF9A5F81D}" dt="2023-11-28T14:10:07.871" v="139" actId="2696"/>
          <pc:sldLayoutMkLst>
            <pc:docMk/>
            <pc:sldMasterMk cId="1935468887" sldId="2147483737"/>
            <pc:sldLayoutMk cId="3317323406" sldId="2147483746"/>
          </pc:sldLayoutMkLst>
        </pc:sldLayoutChg>
        <pc:sldLayoutChg chg="del">
          <pc:chgData name="永遠 水野" userId="7fe002fae46bd15b" providerId="LiveId" clId="{493CDCE5-6052-4A69-A047-107FF9A5F81D}" dt="2023-11-28T14:10:07.871" v="139" actId="2696"/>
          <pc:sldLayoutMkLst>
            <pc:docMk/>
            <pc:sldMasterMk cId="1935468887" sldId="2147483737"/>
            <pc:sldLayoutMk cId="2935173656" sldId="2147483747"/>
          </pc:sldLayoutMkLst>
        </pc:sldLayoutChg>
        <pc:sldLayoutChg chg="del">
          <pc:chgData name="永遠 水野" userId="7fe002fae46bd15b" providerId="LiveId" clId="{493CDCE5-6052-4A69-A047-107FF9A5F81D}" dt="2023-11-28T14:10:07.871" v="139" actId="2696"/>
          <pc:sldLayoutMkLst>
            <pc:docMk/>
            <pc:sldMasterMk cId="1935468887" sldId="2147483737"/>
            <pc:sldLayoutMk cId="2652093937" sldId="214748374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E0508-DC40-461D-A223-D69F82AF4650}" type="datetimeFigureOut">
              <a:rPr kumimoji="1" lang="ja-JP" altLang="en-US" smtClean="0"/>
              <a:t>2023/11/28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41BF7-9CE1-484F-9574-F1FB4D125A57}" type="slidenum">
              <a:rPr kumimoji="1" lang="ja-JP" altLang="en-US" smtClean="0"/>
              <a:t>‹#›</a:t>
            </a:fld>
            <a:endParaRPr kumimoji="1" lang="ja-JP" altLang="en-US"/>
          </a:p>
        </p:txBody>
      </p:sp>
    </p:spTree>
    <p:extLst>
      <p:ext uri="{BB962C8B-B14F-4D97-AF65-F5344CB8AC3E}">
        <p14:creationId xmlns:p14="http://schemas.microsoft.com/office/powerpoint/2010/main" val="19271127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それではアプリ案の発表を開始します。</a:t>
            </a:r>
            <a:endParaRPr kumimoji="1" lang="en-US" altLang="ja-JP" dirty="0"/>
          </a:p>
          <a:p>
            <a:r>
              <a:rPr kumimoji="1" lang="ja-JP" altLang="en-US" dirty="0"/>
              <a:t>私が提案したアプリは</a:t>
            </a:r>
            <a:r>
              <a:rPr kumimoji="1" lang="en-US" altLang="ja-JP" dirty="0"/>
              <a:t>[T-CHAT]</a:t>
            </a:r>
            <a:r>
              <a:rPr kumimoji="1" lang="ja-JP" altLang="en-US" dirty="0" err="1"/>
              <a:t>、</a:t>
            </a:r>
            <a:r>
              <a:rPr kumimoji="1" lang="ja-JP" altLang="en-US" dirty="0"/>
              <a:t>一言でいうと生徒の問い合わせを</a:t>
            </a:r>
            <a:r>
              <a:rPr kumimoji="1" lang="en-US" altLang="ja-JP" dirty="0"/>
              <a:t>Chatbot</a:t>
            </a:r>
            <a:r>
              <a:rPr kumimoji="1" lang="ja-JP" altLang="en-US" dirty="0"/>
              <a:t>で効率的に答えるというものです。</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07BBE-68E5-49C1-80F6-8526E99D90D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8206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こちらの画面に遷移します。こちらは質問内容を入力し、投稿する画面です。</a:t>
            </a:r>
            <a:endParaRPr kumimoji="1" lang="en-US" altLang="ja-JP" dirty="0"/>
          </a:p>
          <a:p>
            <a:r>
              <a:rPr kumimoji="1" lang="ja-JP" altLang="en-US" dirty="0"/>
              <a:t>そして、こちらの画面で</a:t>
            </a:r>
            <a:r>
              <a:rPr kumimoji="1" lang="en-US" altLang="ja-JP" dirty="0"/>
              <a:t>Post</a:t>
            </a:r>
            <a:r>
              <a:rPr kumimoji="1" lang="ja-JP" altLang="en-US" dirty="0"/>
              <a:t>を押すと、</a:t>
            </a:r>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10</a:t>
            </a:fld>
            <a:endParaRPr kumimoji="1" lang="ja-JP" altLang="en-US"/>
          </a:p>
        </p:txBody>
      </p:sp>
    </p:spTree>
    <p:extLst>
      <p:ext uri="{BB962C8B-B14F-4D97-AF65-F5344CB8AC3E}">
        <p14:creationId xmlns:p14="http://schemas.microsoft.com/office/powerpoint/2010/main" val="202204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ホーム画面に遷移し、投稿した質問が表示されます。</a:t>
            </a:r>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11</a:t>
            </a:fld>
            <a:endParaRPr kumimoji="1" lang="ja-JP" altLang="en-US"/>
          </a:p>
        </p:txBody>
      </p:sp>
    </p:spTree>
    <p:extLst>
      <p:ext uri="{BB962C8B-B14F-4D97-AF65-F5344CB8AC3E}">
        <p14:creationId xmlns:p14="http://schemas.microsoft.com/office/powerpoint/2010/main" val="1756754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[T-CHAT]</a:t>
            </a:r>
            <a:r>
              <a:rPr kumimoji="1" lang="ja-JP" altLang="en-US" dirty="0"/>
              <a:t>はトライデントの生徒、先生に向けて制作するアプリです</a:t>
            </a:r>
            <a:endParaRPr kumimoji="1" lang="en-US" altLang="ja-JP" dirty="0"/>
          </a:p>
          <a:p>
            <a:r>
              <a:rPr kumimoji="1" lang="ja-JP" altLang="en-US" dirty="0"/>
              <a:t>トライデントの人間に絞ることで、トライデントならではの悩みも解決することができると考えております。</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07BBE-68E5-49C1-80F6-8526E99D90D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1888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07BBE-68E5-49C1-80F6-8526E99D90D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29118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07BBE-68E5-49C1-80F6-8526E99D90D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111836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a:t>どっち使う</a:t>
            </a:r>
            <a:endParaRPr kumimoji="1" lang="ja-JP" altLang="en-US" dirty="0"/>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5</a:t>
            </a:fld>
            <a:endParaRPr kumimoji="1" lang="ja-JP" altLang="en-US"/>
          </a:p>
        </p:txBody>
      </p:sp>
    </p:spTree>
    <p:extLst>
      <p:ext uri="{BB962C8B-B14F-4D97-AF65-F5344CB8AC3E}">
        <p14:creationId xmlns:p14="http://schemas.microsoft.com/office/powerpoint/2010/main" val="1173032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今から画面上部にある</a:t>
            </a:r>
            <a:r>
              <a:rPr kumimoji="1" lang="en-US" altLang="ja-JP" dirty="0"/>
              <a:t>Home</a:t>
            </a:r>
            <a:r>
              <a:rPr kumimoji="1" lang="ja-JP" altLang="en-US" dirty="0" err="1"/>
              <a:t>、</a:t>
            </a:r>
            <a:r>
              <a:rPr kumimoji="1" lang="en-US" altLang="ja-JP" dirty="0"/>
              <a:t>Question</a:t>
            </a:r>
            <a:r>
              <a:rPr kumimoji="1" lang="ja-JP" altLang="en-US" dirty="0" err="1"/>
              <a:t>、</a:t>
            </a:r>
            <a:r>
              <a:rPr kumimoji="1" lang="en-US" altLang="ja-JP" dirty="0"/>
              <a:t>Post</a:t>
            </a:r>
            <a:r>
              <a:rPr kumimoji="1" lang="ja-JP" altLang="en-US" dirty="0"/>
              <a:t>ボタンについて説明します。</a:t>
            </a:r>
            <a:endParaRPr kumimoji="1" lang="en-US" altLang="ja-JP" dirty="0"/>
          </a:p>
          <a:p>
            <a:r>
              <a:rPr kumimoji="1" lang="ja-JP" altLang="en-US" dirty="0"/>
              <a:t>こちらがホーム画面です。</a:t>
            </a:r>
            <a:r>
              <a:rPr kumimoji="1" lang="en-US" altLang="ja-JP" dirty="0"/>
              <a:t>Home</a:t>
            </a:r>
            <a:r>
              <a:rPr kumimoji="1" lang="ja-JP" altLang="en-US" dirty="0"/>
              <a:t>ボタンを押すことで、こちらの画面に遷移します。</a:t>
            </a:r>
            <a:endParaRPr kumimoji="1" lang="en-US" altLang="ja-JP" dirty="0"/>
          </a:p>
          <a:p>
            <a:r>
              <a:rPr kumimoji="1" lang="ja-JP" altLang="en-US" dirty="0"/>
              <a:t>次に</a:t>
            </a:r>
            <a:r>
              <a:rPr kumimoji="1" lang="en-US" altLang="ja-JP" dirty="0"/>
              <a:t>Question</a:t>
            </a:r>
            <a:r>
              <a:rPr kumimoji="1" lang="ja-JP" altLang="en-US" dirty="0"/>
              <a:t>ボタンを押すことで、</a:t>
            </a:r>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6</a:t>
            </a:fld>
            <a:endParaRPr kumimoji="1" lang="ja-JP" altLang="en-US"/>
          </a:p>
        </p:txBody>
      </p:sp>
    </p:spTree>
    <p:extLst>
      <p:ext uri="{BB962C8B-B14F-4D97-AF65-F5344CB8AC3E}">
        <p14:creationId xmlns:p14="http://schemas.microsoft.com/office/powerpoint/2010/main" val="204177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こちらの画面に遷移します。こちらの画面では、投稿された質問が表示されます。</a:t>
            </a:r>
            <a:endParaRPr kumimoji="1" lang="en-US" altLang="ja-JP" dirty="0"/>
          </a:p>
          <a:p>
            <a:r>
              <a:rPr kumimoji="1" lang="ja-JP" altLang="en-US" dirty="0"/>
              <a:t>また、例として一番上のアプリ案が思いつかなくて困っています</a:t>
            </a:r>
            <a:r>
              <a:rPr kumimoji="1" lang="ja-JP" altLang="en-US" dirty="0" err="1"/>
              <a:t>を</a:t>
            </a:r>
            <a:r>
              <a:rPr kumimoji="1" lang="ja-JP" altLang="en-US" dirty="0"/>
              <a:t>押すと、</a:t>
            </a:r>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7</a:t>
            </a:fld>
            <a:endParaRPr kumimoji="1" lang="ja-JP" altLang="en-US"/>
          </a:p>
        </p:txBody>
      </p:sp>
    </p:spTree>
    <p:extLst>
      <p:ext uri="{BB962C8B-B14F-4D97-AF65-F5344CB8AC3E}">
        <p14:creationId xmlns:p14="http://schemas.microsoft.com/office/powerpoint/2010/main" val="147854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こちらの画面に遷移します。こちらは、質問の詳細です。</a:t>
            </a:r>
            <a:endParaRPr kumimoji="1" lang="en-US" altLang="ja-JP" dirty="0"/>
          </a:p>
          <a:p>
            <a:r>
              <a:rPr kumimoji="1" lang="ja-JP" altLang="en-US" dirty="0"/>
              <a:t>下にスクロールしていただくと</a:t>
            </a:r>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8</a:t>
            </a:fld>
            <a:endParaRPr kumimoji="1" lang="ja-JP" altLang="en-US"/>
          </a:p>
        </p:txBody>
      </p:sp>
    </p:spTree>
    <p:extLst>
      <p:ext uri="{BB962C8B-B14F-4D97-AF65-F5344CB8AC3E}">
        <p14:creationId xmlns:p14="http://schemas.microsoft.com/office/powerpoint/2010/main" val="362605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こちらの画面になり、回答を入力できます。</a:t>
            </a:r>
            <a:endParaRPr kumimoji="1" lang="en-US" altLang="ja-JP" dirty="0"/>
          </a:p>
          <a:p>
            <a:r>
              <a:rPr kumimoji="1" lang="ja-JP" altLang="en-US" dirty="0"/>
              <a:t>次に、左上の</a:t>
            </a:r>
            <a:r>
              <a:rPr kumimoji="1" lang="en-US" altLang="ja-JP" dirty="0"/>
              <a:t>Post</a:t>
            </a:r>
            <a:r>
              <a:rPr kumimoji="1" lang="ja-JP" altLang="en-US" dirty="0"/>
              <a:t>ボタンを押すと、</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7C841BF7-9CE1-484F-9574-F1FB4D125A57}" type="slidenum">
              <a:rPr kumimoji="1" lang="ja-JP" altLang="en-US" smtClean="0"/>
              <a:t>9</a:t>
            </a:fld>
            <a:endParaRPr kumimoji="1" lang="ja-JP" altLang="en-US"/>
          </a:p>
        </p:txBody>
      </p:sp>
    </p:spTree>
    <p:extLst>
      <p:ext uri="{BB962C8B-B14F-4D97-AF65-F5344CB8AC3E}">
        <p14:creationId xmlns:p14="http://schemas.microsoft.com/office/powerpoint/2010/main" val="288235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196970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76083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2174357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52894-FB1E-4280-B66E-593959CB212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463A73B-2E6C-40BD-A0C0-AF7F7362E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54700D4-B655-4385-A2F5-0DBBF256C20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D48A9859-8098-452A-B275-0F215840E3C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B78060AC-92EE-41C0-8378-4C8C7BD5B0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97075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0C826-F70F-4CF4-8E98-0D1E6930E5A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25A776-3261-4CCC-84B6-E29C1D914E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9A501B-83C7-4479-B294-9E623D3F84F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9CF9D075-2F77-4C41-BFE4-08556626C2C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586F0BE4-9BBC-4788-94C6-B7BC5C4045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801331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EB4EC-E9E8-4B56-87C1-29381F19E37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74FFF2-1555-4F96-A398-AD4D7EA071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06820E9-A268-4C75-84D4-95B257B1C14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F4D8A09F-9D3C-4CC2-8F76-7A33F5DBB14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360C36E7-C78F-44E5-8268-18A7B583EC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9216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3BE34-E164-4BF7-A6D0-62D268796D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5EF0CC-CF50-453E-89EC-17221224774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41F8548-B331-4CAB-A140-64F9790B01C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35E8CC7-3BCE-4460-B94A-631F3E60B61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a:extLst>
              <a:ext uri="{FF2B5EF4-FFF2-40B4-BE49-F238E27FC236}">
                <a16:creationId xmlns:a16="http://schemas.microsoft.com/office/drawing/2014/main" id="{B1485789-23DE-4236-BE9E-ED13676A47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a:extLst>
              <a:ext uri="{FF2B5EF4-FFF2-40B4-BE49-F238E27FC236}">
                <a16:creationId xmlns:a16="http://schemas.microsoft.com/office/drawing/2014/main" id="{6FEA31A8-8D14-4ABF-90FE-6D78E03AD2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7993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DB8BF7-64B2-4A95-9817-0FBE2D0A017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02BACB-8348-4B9C-AC42-13CC779DC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8D04C28-E8AA-4DFB-8062-44BF42DFD9E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A18F9A3-C325-414D-919B-F88E088B4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352C073-7DF6-40F2-8473-F6C33DCF63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D0A5B5F-01EB-4972-ABE9-F2070A9062D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8" name="フッター プレースホルダー 7">
            <a:extLst>
              <a:ext uri="{FF2B5EF4-FFF2-40B4-BE49-F238E27FC236}">
                <a16:creationId xmlns:a16="http://schemas.microsoft.com/office/drawing/2014/main" id="{F7400F8D-B7D0-499C-9534-7EF147DECAF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9" name="スライド番号プレースホルダー 8">
            <a:extLst>
              <a:ext uri="{FF2B5EF4-FFF2-40B4-BE49-F238E27FC236}">
                <a16:creationId xmlns:a16="http://schemas.microsoft.com/office/drawing/2014/main" id="{EE9F178D-C3D8-416B-B9D0-D36658C7A83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617877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530A37-11AF-4546-B97F-7AC887808B2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6D593CA-CCC9-4980-9855-391680ACF71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4" name="フッター プレースホルダー 3">
            <a:extLst>
              <a:ext uri="{FF2B5EF4-FFF2-40B4-BE49-F238E27FC236}">
                <a16:creationId xmlns:a16="http://schemas.microsoft.com/office/drawing/2014/main" id="{256EC331-B77B-40E8-AF70-2EABA967F7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スライド番号プレースホルダー 4">
            <a:extLst>
              <a:ext uri="{FF2B5EF4-FFF2-40B4-BE49-F238E27FC236}">
                <a16:creationId xmlns:a16="http://schemas.microsoft.com/office/drawing/2014/main" id="{8033557B-CDBB-4502-B03E-B5B86F106E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509908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A9E84C-4AE1-40D8-96AB-8C198EEB53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3" name="フッター プレースホルダー 2">
            <a:extLst>
              <a:ext uri="{FF2B5EF4-FFF2-40B4-BE49-F238E27FC236}">
                <a16:creationId xmlns:a16="http://schemas.microsoft.com/office/drawing/2014/main" id="{06348E1F-2C46-4F98-9C17-F67772EE74A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4" name="スライド番号プレースホルダー 3">
            <a:extLst>
              <a:ext uri="{FF2B5EF4-FFF2-40B4-BE49-F238E27FC236}">
                <a16:creationId xmlns:a16="http://schemas.microsoft.com/office/drawing/2014/main" id="{173729E7-059F-44D6-A146-5642B3EF62D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53737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2382B-3054-4BD2-869D-8C81F244C0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D1618B-805F-4ACE-ACA1-188768D92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342B6EB-0211-4223-84D0-1A728A9FB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3618A7-F938-40D8-A58E-FF3F59F2A3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a:extLst>
              <a:ext uri="{FF2B5EF4-FFF2-40B4-BE49-F238E27FC236}">
                <a16:creationId xmlns:a16="http://schemas.microsoft.com/office/drawing/2014/main" id="{D1BDD3D5-D337-4F54-B4FC-2342F901047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a:extLst>
              <a:ext uri="{FF2B5EF4-FFF2-40B4-BE49-F238E27FC236}">
                <a16:creationId xmlns:a16="http://schemas.microsoft.com/office/drawing/2014/main" id="{97862DE6-9D6C-4D2F-8BD6-93C643DEDD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588330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2468833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CB15A8-6E17-4E8B-BF1C-9C0000491D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74936A6-E08E-4261-899A-045954514E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B61AD68-A88B-462F-A853-EA12422EC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70EDA1-413E-4CAB-B62D-5556A77AB21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フッター プレースホルダー 5">
            <a:extLst>
              <a:ext uri="{FF2B5EF4-FFF2-40B4-BE49-F238E27FC236}">
                <a16:creationId xmlns:a16="http://schemas.microsoft.com/office/drawing/2014/main" id="{06FEB300-7628-4AE9-A8D0-A2B90CCDD4B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7" name="スライド番号プレースホルダー 6">
            <a:extLst>
              <a:ext uri="{FF2B5EF4-FFF2-40B4-BE49-F238E27FC236}">
                <a16:creationId xmlns:a16="http://schemas.microsoft.com/office/drawing/2014/main" id="{E0B0A66F-0F11-4EB7-8AEC-490F9FCCDC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2420762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49806-96DE-4EDB-AA97-7968B1BC661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E5D66D3-387E-48A0-9E38-BE2A062542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AE2559-F0DE-4772-BB7C-B4064F46C44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BED0DF5B-A4B1-439B-8208-F8135DD4797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03DFF7BA-1C99-46BC-91B3-B68048DB1B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9048942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4C71EC-E700-4233-BF4A-DA0328BBF6B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1F21BB-C195-4D30-88C7-3C41C5B6150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A25F82-524D-4917-A3D4-48A63DCCE00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89699C31-A492-40EC-BCEB-CE9B523FAA1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4A458326-CC0F-4990-8BC5-1807B44896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930727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1005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72014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70465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5958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0935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3753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356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4037827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73381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3536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7272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818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214579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93820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174622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11432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8052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kumimoji="0"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7529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pPr defTabSz="609630"/>
            <a:fld id="{1D8BD707-D9CF-40AE-B4C6-C98DA3205C09}" type="datetimeFigureOut">
              <a:rPr kumimoji="0" lang="en-US" smtClean="0">
                <a:solidFill>
                  <a:prstClr val="black">
                    <a:tint val="75000"/>
                  </a:prstClr>
                </a:solidFill>
              </a:rPr>
              <a:pPr defTabSz="609630"/>
              <a:t>11/28/2023</a:t>
            </a:fld>
            <a:endParaRPr kumimoji="0"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pPr defTabSz="609630"/>
            <a:endParaRPr kumimoji="0"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pPr defTabSz="609630"/>
            <a:fld id="{B6F15528-21DE-4FAA-801E-634DDDAF4B2B}" type="slidenum">
              <a:rPr kumimoji="0" lang="en-US" smtClean="0">
                <a:solidFill>
                  <a:prstClr val="black">
                    <a:tint val="75000"/>
                  </a:prstClr>
                </a:solidFill>
              </a:rPr>
              <a:pPr defTabSz="609630"/>
              <a:t>‹#›</a:t>
            </a:fld>
            <a:endParaRPr kumimoji="0" lang="en-US">
              <a:solidFill>
                <a:prstClr val="black">
                  <a:tint val="75000"/>
                </a:prstClr>
              </a:solidFill>
            </a:endParaRPr>
          </a:p>
        </p:txBody>
      </p:sp>
    </p:spTree>
    <p:extLst>
      <p:ext uri="{BB962C8B-B14F-4D97-AF65-F5344CB8AC3E}">
        <p14:creationId xmlns:p14="http://schemas.microsoft.com/office/powerpoint/2010/main" val="31425282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F075A73-AD43-480E-9B84-81826F8CC9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CEB9DA-4938-4DD2-B899-53CC5C54E7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083AC7-2A5F-455B-B558-DB3A2DF15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1CEE723-7D6D-45FA-90E7-726E795304ED}" type="datetimeFigureOut">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2023/11/28</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1D17A99A-AAA1-4997-8112-4DCDA7EF66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CD38EC12-46CD-4A4C-88BB-9059B9209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67E110-6DD6-4E16-A1BA-69704BAB6580}"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4585638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11/28/2023</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4046674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16.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4.png"/><Relationship Id="rId11" Type="http://schemas.openxmlformats.org/officeDocument/2006/relationships/image" Target="../media/image33.png"/><Relationship Id="rId5" Type="http://schemas.openxmlformats.org/officeDocument/2006/relationships/image" Target="../media/image28.svg"/><Relationship Id="rId10" Type="http://schemas.openxmlformats.org/officeDocument/2006/relationships/image" Target="../media/image32.svg"/><Relationship Id="rId4" Type="http://schemas.openxmlformats.org/officeDocument/2006/relationships/image" Target="../media/image27.png"/><Relationship Id="rId9" Type="http://schemas.openxmlformats.org/officeDocument/2006/relationships/image" Target="../media/image31.png"/><Relationship Id="rId14" Type="http://schemas.openxmlformats.org/officeDocument/2006/relationships/image" Target="../media/image36.sv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9.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bin"/><Relationship Id="rId2" Type="http://schemas.openxmlformats.org/officeDocument/2006/relationships/notesSlide" Target="../notesSlides/notesSlide4.xml"/><Relationship Id="rId1" Type="http://schemas.openxmlformats.org/officeDocument/2006/relationships/slideLayout" Target="../slideLayouts/slideLayout29.xml"/><Relationship Id="rId6" Type="http://schemas.openxmlformats.org/officeDocument/2006/relationships/image" Target="../media/image10.png"/><Relationship Id="rId11" Type="http://schemas.openxmlformats.org/officeDocument/2006/relationships/image" Target="../media/image6.jpe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6.sv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080"/>
            <a:ext cx="12192000" cy="4162293"/>
          </a:xfrm>
          <a:prstGeom prst="rect">
            <a:avLst/>
          </a:prstGeom>
          <a:solidFill>
            <a:srgbClr val="F1F1F1"/>
          </a:solidFill>
          <a:ln w="38100">
            <a:solidFill>
              <a:schemeClr val="tx1"/>
            </a:solidFill>
          </a:ln>
        </p:spPr>
        <p:txBody>
          <a:bodyPr/>
          <a:lstStyle/>
          <a:p>
            <a:endParaRPr lang="ja-JP" altLang="en-US"/>
          </a:p>
        </p:txBody>
      </p:sp>
      <p:grpSp>
        <p:nvGrpSpPr>
          <p:cNvPr id="7" name="Group 7"/>
          <p:cNvGrpSpPr/>
          <p:nvPr/>
        </p:nvGrpSpPr>
        <p:grpSpPr>
          <a:xfrm>
            <a:off x="6844060" y="5085581"/>
            <a:ext cx="4132781" cy="840196"/>
            <a:chOff x="0" y="0"/>
            <a:chExt cx="8265562" cy="1680389"/>
          </a:xfrm>
        </p:grpSpPr>
        <p:sp>
          <p:nvSpPr>
            <p:cNvPr id="8" name="TextBox 8"/>
            <p:cNvSpPr txBox="1"/>
            <p:nvPr/>
          </p:nvSpPr>
          <p:spPr>
            <a:xfrm>
              <a:off x="0" y="397989"/>
              <a:ext cx="8265562" cy="1282400"/>
            </a:xfrm>
            <a:prstGeom prst="rect">
              <a:avLst/>
            </a:prstGeom>
          </p:spPr>
          <p:txBody>
            <a:bodyPr lIns="0" tIns="0" rIns="0" bIns="0" rtlCol="0" anchor="t">
              <a:spAutoFit/>
            </a:bodyPr>
            <a:lstStyle/>
            <a:p>
              <a:pPr defTabSz="609630">
                <a:lnSpc>
                  <a:spcPts val="2519"/>
                </a:lnSpc>
                <a:spcBef>
                  <a:spcPct val="0"/>
                </a:spcBef>
                <a:defRPr/>
              </a:pPr>
              <a:r>
                <a:rPr kumimoji="0" lang="ja-JP" altLang="en-US" dirty="0">
                  <a:solidFill>
                    <a:srgbClr val="000000"/>
                  </a:solidFill>
                  <a:latin typeface="Calibri"/>
                  <a:ea typeface="M+ Medium"/>
                </a:rPr>
                <a:t>トライデントコンピュータ専門学校</a:t>
              </a:r>
            </a:p>
            <a:p>
              <a:pPr defTabSz="609630">
                <a:lnSpc>
                  <a:spcPts val="2519"/>
                </a:lnSpc>
                <a:spcBef>
                  <a:spcPct val="0"/>
                </a:spcBef>
                <a:defRPr/>
              </a:pPr>
              <a:r>
                <a:rPr kumimoji="0" lang="ja-JP" altLang="en-US" dirty="0">
                  <a:solidFill>
                    <a:srgbClr val="000000"/>
                  </a:solidFill>
                  <a:latin typeface="Calibri"/>
                  <a:ea typeface="M+ Medium"/>
                </a:rPr>
                <a:t>チーム名：</a:t>
              </a:r>
              <a:r>
                <a:rPr kumimoji="0" lang="en-US" altLang="ja-JP" dirty="0">
                  <a:solidFill>
                    <a:srgbClr val="000000"/>
                  </a:solidFill>
                  <a:latin typeface="Calibri"/>
                  <a:ea typeface="M+ Medium"/>
                </a:rPr>
                <a:t>B</a:t>
              </a:r>
              <a:r>
                <a:rPr kumimoji="0" lang="ja-JP" altLang="en-US" dirty="0">
                  <a:solidFill>
                    <a:srgbClr val="000000"/>
                  </a:solidFill>
                  <a:latin typeface="Calibri"/>
                  <a:ea typeface="M+ Medium"/>
                </a:rPr>
                <a:t>班</a:t>
              </a:r>
              <a:endParaRPr kumimoji="0" lang="en-US" dirty="0">
                <a:solidFill>
                  <a:srgbClr val="000000"/>
                </a:solidFill>
                <a:latin typeface="Calibri"/>
                <a:ea typeface="M+ Medium"/>
              </a:endParaRPr>
            </a:p>
          </p:txBody>
        </p:sp>
        <p:sp>
          <p:nvSpPr>
            <p:cNvPr id="9" name="AutoShape 9"/>
            <p:cNvSpPr/>
            <p:nvPr/>
          </p:nvSpPr>
          <p:spPr>
            <a:xfrm>
              <a:off x="0" y="0"/>
              <a:ext cx="8265562" cy="0"/>
            </a:xfrm>
            <a:prstGeom prst="line">
              <a:avLst/>
            </a:prstGeom>
            <a:ln w="25400" cap="flat">
              <a:solidFill>
                <a:srgbClr val="FA643F"/>
              </a:solidFill>
              <a:prstDash val="solid"/>
              <a:headEnd type="none" w="sm" len="sm"/>
              <a:tailEnd type="none" w="sm" len="sm"/>
            </a:ln>
          </p:spPr>
          <p:txBody>
            <a:bodyPr/>
            <a:lstStyle/>
            <a:p>
              <a:endParaRPr lang="ja-JP" altLang="en-US"/>
            </a:p>
          </p:txBody>
        </p:sp>
      </p:grpSp>
      <p:sp>
        <p:nvSpPr>
          <p:cNvPr id="11" name="TextBox 11"/>
          <p:cNvSpPr txBox="1"/>
          <p:nvPr/>
        </p:nvSpPr>
        <p:spPr>
          <a:xfrm>
            <a:off x="685076" y="156679"/>
            <a:ext cx="1883641" cy="230832"/>
          </a:xfrm>
          <a:prstGeom prst="rect">
            <a:avLst/>
          </a:prstGeom>
        </p:spPr>
        <p:txBody>
          <a:bodyPr wrap="square" lIns="0" tIns="0" rIns="0" bIns="0" rtlCol="0" anchor="t">
            <a:spAutoFit/>
          </a:bodyPr>
          <a:lstStyle/>
          <a:p>
            <a:pPr defTabSz="609630">
              <a:lnSpc>
                <a:spcPts val="1833"/>
              </a:lnSpc>
              <a:defRPr/>
            </a:pPr>
            <a:r>
              <a:rPr kumimoji="0" lang="ja-JP" altLang="en-US" sz="1867" dirty="0">
                <a:solidFill>
                  <a:srgbClr val="FA643F"/>
                </a:solidFill>
                <a:latin typeface="M+ Medium"/>
                <a:ea typeface="ＭＳ Ｐゴシック" panose="020B0600070205080204" pitchFamily="50" charset="-128"/>
              </a:rPr>
              <a:t>アプリ案</a:t>
            </a:r>
            <a:r>
              <a:rPr kumimoji="0" lang="en-US" altLang="ja-JP" sz="1867" dirty="0">
                <a:solidFill>
                  <a:srgbClr val="FA643F"/>
                </a:solidFill>
                <a:latin typeface="M+ Medium"/>
                <a:ea typeface="ＭＳ Ｐゴシック" panose="020B0600070205080204" pitchFamily="50" charset="-128"/>
              </a:rPr>
              <a:t>1</a:t>
            </a:r>
            <a:endParaRPr kumimoji="0" lang="en-US" sz="1867" dirty="0">
              <a:solidFill>
                <a:srgbClr val="FA643F"/>
              </a:solidFill>
              <a:latin typeface="M+ Medium"/>
            </a:endParaRPr>
          </a:p>
        </p:txBody>
      </p:sp>
      <p:grpSp>
        <p:nvGrpSpPr>
          <p:cNvPr id="12" name="Group 12"/>
          <p:cNvGrpSpPr/>
          <p:nvPr/>
        </p:nvGrpSpPr>
        <p:grpSpPr>
          <a:xfrm>
            <a:off x="1215160" y="5085582"/>
            <a:ext cx="4132781" cy="519596"/>
            <a:chOff x="0" y="0"/>
            <a:chExt cx="8265562" cy="1039193"/>
          </a:xfrm>
        </p:grpSpPr>
        <p:sp>
          <p:nvSpPr>
            <p:cNvPr id="14" name="TextBox 14"/>
            <p:cNvSpPr txBox="1"/>
            <p:nvPr/>
          </p:nvSpPr>
          <p:spPr>
            <a:xfrm>
              <a:off x="0" y="397990"/>
              <a:ext cx="8265562" cy="641203"/>
            </a:xfrm>
            <a:prstGeom prst="rect">
              <a:avLst/>
            </a:prstGeom>
          </p:spPr>
          <p:txBody>
            <a:bodyPr lIns="0" tIns="0" rIns="0" bIns="0" rtlCol="0" anchor="t">
              <a:spAutoFit/>
            </a:bodyPr>
            <a:lstStyle/>
            <a:p>
              <a:pPr defTabSz="609630">
                <a:lnSpc>
                  <a:spcPts val="2519"/>
                </a:lnSpc>
                <a:spcBef>
                  <a:spcPct val="0"/>
                </a:spcBef>
                <a:defRPr/>
              </a:pPr>
              <a:r>
                <a:rPr kumimoji="0" lang="ja-JP" altLang="en-US" dirty="0">
                  <a:solidFill>
                    <a:srgbClr val="000000"/>
                  </a:solidFill>
                  <a:latin typeface="Calibri"/>
                  <a:ea typeface="M+ Medium"/>
                </a:rPr>
                <a:t>発表者名：水野永遠 富岡弘行 山本隼輔</a:t>
              </a:r>
              <a:endParaRPr kumimoji="0" lang="en-US" dirty="0">
                <a:solidFill>
                  <a:srgbClr val="000000"/>
                </a:solidFill>
                <a:latin typeface="Calibri"/>
                <a:ea typeface="M+ Medium"/>
              </a:endParaRPr>
            </a:p>
          </p:txBody>
        </p:sp>
        <p:sp>
          <p:nvSpPr>
            <p:cNvPr id="15" name="AutoShape 15"/>
            <p:cNvSpPr/>
            <p:nvPr/>
          </p:nvSpPr>
          <p:spPr>
            <a:xfrm>
              <a:off x="0" y="0"/>
              <a:ext cx="8265562" cy="0"/>
            </a:xfrm>
            <a:prstGeom prst="line">
              <a:avLst/>
            </a:prstGeom>
            <a:ln w="25400" cap="flat">
              <a:solidFill>
                <a:srgbClr val="FA643F"/>
              </a:solidFill>
              <a:prstDash val="solid"/>
              <a:headEnd type="none" w="sm" len="sm"/>
              <a:tailEnd type="none" w="sm" len="sm"/>
            </a:ln>
          </p:spPr>
          <p:txBody>
            <a:bodyPr/>
            <a:lstStyle/>
            <a:p>
              <a:endParaRPr lang="ja-JP" altLang="en-US"/>
            </a:p>
          </p:txBody>
        </p:sp>
      </p:grpSp>
      <p:grpSp>
        <p:nvGrpSpPr>
          <p:cNvPr id="28" name="Group 3">
            <a:extLst>
              <a:ext uri="{FF2B5EF4-FFF2-40B4-BE49-F238E27FC236}">
                <a16:creationId xmlns:a16="http://schemas.microsoft.com/office/drawing/2014/main" id="{1E9F772B-F7FB-4F2B-9F69-5ECF19F4C776}"/>
              </a:ext>
            </a:extLst>
          </p:cNvPr>
          <p:cNvGrpSpPr/>
          <p:nvPr/>
        </p:nvGrpSpPr>
        <p:grpSpPr>
          <a:xfrm>
            <a:off x="7278636" y="683674"/>
            <a:ext cx="3302000" cy="745761"/>
            <a:chOff x="0" y="0"/>
            <a:chExt cx="5836208" cy="1028893"/>
          </a:xfrm>
        </p:grpSpPr>
        <p:grpSp>
          <p:nvGrpSpPr>
            <p:cNvPr id="29" name="Group 4">
              <a:extLst>
                <a:ext uri="{FF2B5EF4-FFF2-40B4-BE49-F238E27FC236}">
                  <a16:creationId xmlns:a16="http://schemas.microsoft.com/office/drawing/2014/main" id="{1EDBA453-F9D6-4181-B9FB-3638C716E0A4}"/>
                </a:ext>
              </a:extLst>
            </p:cNvPr>
            <p:cNvGrpSpPr/>
            <p:nvPr/>
          </p:nvGrpSpPr>
          <p:grpSpPr>
            <a:xfrm>
              <a:off x="0" y="0"/>
              <a:ext cx="5836208" cy="1028893"/>
              <a:chOff x="0" y="0"/>
              <a:chExt cx="5360507" cy="945029"/>
            </a:xfrm>
          </p:grpSpPr>
          <p:sp>
            <p:nvSpPr>
              <p:cNvPr id="31" name="Freeform 5">
                <a:extLst>
                  <a:ext uri="{FF2B5EF4-FFF2-40B4-BE49-F238E27FC236}">
                    <a16:creationId xmlns:a16="http://schemas.microsoft.com/office/drawing/2014/main" id="{2FCFE461-17E6-46E6-AEDC-9371DC142FCD}"/>
                  </a:ext>
                </a:extLst>
              </p:cNvPr>
              <p:cNvSpPr/>
              <p:nvPr/>
            </p:nvSpPr>
            <p:spPr>
              <a:xfrm>
                <a:off x="0" y="0"/>
                <a:ext cx="5360507" cy="945029"/>
              </a:xfrm>
              <a:custGeom>
                <a:avLst/>
                <a:gdLst/>
                <a:ahLst/>
                <a:cxnLst/>
                <a:rect l="l" t="t" r="r" b="b"/>
                <a:pathLst>
                  <a:path w="5360507" h="945029">
                    <a:moveTo>
                      <a:pt x="4806787" y="945029"/>
                    </a:moveTo>
                    <a:lnTo>
                      <a:pt x="553720" y="945029"/>
                    </a:lnTo>
                    <a:cubicBezTo>
                      <a:pt x="247650" y="945029"/>
                      <a:pt x="0" y="733433"/>
                      <a:pt x="0" y="473042"/>
                    </a:cubicBezTo>
                    <a:cubicBezTo>
                      <a:pt x="0" y="211567"/>
                      <a:pt x="247650" y="0"/>
                      <a:pt x="553720" y="0"/>
                    </a:cubicBezTo>
                    <a:lnTo>
                      <a:pt x="4806787" y="0"/>
                    </a:lnTo>
                    <a:cubicBezTo>
                      <a:pt x="5112857" y="0"/>
                      <a:pt x="5360507" y="211567"/>
                      <a:pt x="5360507" y="473042"/>
                    </a:cubicBezTo>
                    <a:cubicBezTo>
                      <a:pt x="5359237" y="733433"/>
                      <a:pt x="5111587" y="945029"/>
                      <a:pt x="4806787" y="945029"/>
                    </a:cubicBezTo>
                    <a:close/>
                  </a:path>
                </a:pathLst>
              </a:custGeom>
              <a:solidFill>
                <a:srgbClr val="FA643F"/>
              </a:solidFill>
              <a:ln w="38100">
                <a:solidFill>
                  <a:schemeClr val="tx1"/>
                </a:solidFill>
              </a:ln>
            </p:spPr>
            <p:txBody>
              <a:bodyPr/>
              <a:lstStyle/>
              <a:p>
                <a:endParaRPr lang="ja-JP" altLang="en-US"/>
              </a:p>
            </p:txBody>
          </p:sp>
        </p:grpSp>
        <p:sp>
          <p:nvSpPr>
            <p:cNvPr id="30" name="TextBox 6">
              <a:extLst>
                <a:ext uri="{FF2B5EF4-FFF2-40B4-BE49-F238E27FC236}">
                  <a16:creationId xmlns:a16="http://schemas.microsoft.com/office/drawing/2014/main" id="{8E825724-FE32-47FA-8F94-8C2A4538CB46}"/>
                </a:ext>
              </a:extLst>
            </p:cNvPr>
            <p:cNvSpPr txBox="1"/>
            <p:nvPr/>
          </p:nvSpPr>
          <p:spPr>
            <a:xfrm>
              <a:off x="0" y="430876"/>
              <a:ext cx="5834822" cy="300776"/>
            </a:xfrm>
            <a:prstGeom prst="rect">
              <a:avLst/>
            </a:prstGeom>
          </p:spPr>
          <p:txBody>
            <a:bodyPr wrap="square" lIns="0" tIns="0" rIns="0" bIns="0" rtlCol="0" anchor="t">
              <a:spAutoFit/>
            </a:bodyPr>
            <a:lstStyle/>
            <a:p>
              <a:pPr algn="ctr" defTabSz="609630">
                <a:lnSpc>
                  <a:spcPts val="1682"/>
                </a:lnSpc>
                <a:defRPr/>
              </a:pPr>
              <a:r>
                <a:rPr kumimoji="0" lang="ja-JP" altLang="en-US" sz="1867" dirty="0">
                  <a:solidFill>
                    <a:srgbClr val="FFFFFF"/>
                  </a:solidFill>
                  <a:latin typeface="Calibri"/>
                  <a:ea typeface="M+"/>
                </a:rPr>
                <a:t>生徒の問い合わせを効率化</a:t>
              </a:r>
              <a:endParaRPr kumimoji="0" lang="en-US" sz="1867" dirty="0">
                <a:solidFill>
                  <a:srgbClr val="FFFFFF"/>
                </a:solidFill>
                <a:latin typeface="Calibri"/>
                <a:ea typeface="M+"/>
              </a:endParaRPr>
            </a:p>
          </p:txBody>
        </p:sp>
      </p:grpSp>
      <p:pic>
        <p:nvPicPr>
          <p:cNvPr id="49" name="図 48">
            <a:extLst>
              <a:ext uri="{FF2B5EF4-FFF2-40B4-BE49-F238E27FC236}">
                <a16:creationId xmlns:a16="http://schemas.microsoft.com/office/drawing/2014/main" id="{F2C3DCC0-E915-426C-8ED1-0B5C02B69F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37318">
            <a:off x="1694193" y="1265005"/>
            <a:ext cx="1575997" cy="988043"/>
          </a:xfrm>
          <a:prstGeom prst="rect">
            <a:avLst/>
          </a:prstGeom>
        </p:spPr>
      </p:pic>
      <p:sp>
        <p:nvSpPr>
          <p:cNvPr id="38" name="TextBox 11">
            <a:extLst>
              <a:ext uri="{FF2B5EF4-FFF2-40B4-BE49-F238E27FC236}">
                <a16:creationId xmlns:a16="http://schemas.microsoft.com/office/drawing/2014/main" id="{B12A64AD-B62A-41EB-92C9-12F94E19D010}"/>
              </a:ext>
            </a:extLst>
          </p:cNvPr>
          <p:cNvSpPr txBox="1"/>
          <p:nvPr/>
        </p:nvSpPr>
        <p:spPr>
          <a:xfrm>
            <a:off x="203200" y="153986"/>
            <a:ext cx="1883641" cy="230832"/>
          </a:xfrm>
          <a:prstGeom prst="rect">
            <a:avLst/>
          </a:prstGeom>
        </p:spPr>
        <p:txBody>
          <a:bodyPr wrap="square" lIns="0" tIns="0" rIns="0" bIns="0" rtlCol="0" anchor="t">
            <a:spAutoFit/>
          </a:bodyPr>
          <a:lstStyle/>
          <a:p>
            <a:pPr defTabSz="609630">
              <a:lnSpc>
                <a:spcPts val="1833"/>
              </a:lnSpc>
              <a:defRPr/>
            </a:pPr>
            <a:r>
              <a:rPr kumimoji="0" lang="en-US" sz="1867" dirty="0">
                <a:solidFill>
                  <a:srgbClr val="FA643F"/>
                </a:solidFill>
                <a:latin typeface="M+ Medium"/>
              </a:rPr>
              <a:t>01</a:t>
            </a:r>
          </a:p>
        </p:txBody>
      </p:sp>
      <p:grpSp>
        <p:nvGrpSpPr>
          <p:cNvPr id="42" name="グループ化 41">
            <a:extLst>
              <a:ext uri="{FF2B5EF4-FFF2-40B4-BE49-F238E27FC236}">
                <a16:creationId xmlns:a16="http://schemas.microsoft.com/office/drawing/2014/main" id="{005622F8-2E8A-4BF8-A38A-2136FAF6A8DB}"/>
              </a:ext>
            </a:extLst>
          </p:cNvPr>
          <p:cNvGrpSpPr/>
          <p:nvPr/>
        </p:nvGrpSpPr>
        <p:grpSpPr>
          <a:xfrm>
            <a:off x="6634062" y="326711"/>
            <a:ext cx="1681806" cy="641201"/>
            <a:chOff x="14859000" y="361974"/>
            <a:chExt cx="2522709" cy="961802"/>
          </a:xfrm>
        </p:grpSpPr>
        <p:sp>
          <p:nvSpPr>
            <p:cNvPr id="39" name="吹き出し: 角を丸めた四角形 38">
              <a:extLst>
                <a:ext uri="{FF2B5EF4-FFF2-40B4-BE49-F238E27FC236}">
                  <a16:creationId xmlns:a16="http://schemas.microsoft.com/office/drawing/2014/main" id="{BF3BB405-0E3B-4134-AE02-B7D80004488E}"/>
                </a:ext>
              </a:extLst>
            </p:cNvPr>
            <p:cNvSpPr/>
            <p:nvPr/>
          </p:nvSpPr>
          <p:spPr>
            <a:xfrm>
              <a:off x="14859000" y="361974"/>
              <a:ext cx="2522709" cy="514326"/>
            </a:xfrm>
            <a:prstGeom prst="wedgeRoundRectCallout">
              <a:avLst>
                <a:gd name="adj1" fmla="val 35866"/>
                <a:gd name="adj2" fmla="val 114848"/>
                <a:gd name="adj3" fmla="val 16667"/>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40" name="TextBox 8">
              <a:extLst>
                <a:ext uri="{FF2B5EF4-FFF2-40B4-BE49-F238E27FC236}">
                  <a16:creationId xmlns:a16="http://schemas.microsoft.com/office/drawing/2014/main" id="{759AAD3F-D912-4BA0-82BC-374D6FC9BE1C}"/>
                </a:ext>
              </a:extLst>
            </p:cNvPr>
            <p:cNvSpPr txBox="1"/>
            <p:nvPr/>
          </p:nvSpPr>
          <p:spPr>
            <a:xfrm>
              <a:off x="14972226" y="361974"/>
              <a:ext cx="2296256" cy="961802"/>
            </a:xfrm>
            <a:prstGeom prst="rect">
              <a:avLst/>
            </a:prstGeom>
          </p:spPr>
          <p:txBody>
            <a:bodyPr wrap="square" lIns="0" tIns="0" rIns="0" bIns="0" rtlCol="0" anchor="t">
              <a:spAutoFit/>
            </a:bodyPr>
            <a:lstStyle/>
            <a:p>
              <a:pPr defTabSz="609630">
                <a:lnSpc>
                  <a:spcPts val="2519"/>
                </a:lnSpc>
                <a:defRPr/>
              </a:pPr>
              <a:r>
                <a:rPr kumimoji="0" lang="ja-JP" altLang="en-US" sz="1600" dirty="0">
                  <a:solidFill>
                    <a:srgbClr val="000000"/>
                  </a:solidFill>
                  <a:latin typeface="BIZ UDPゴシック" panose="020B0400000000000000" pitchFamily="50" charset="-128"/>
                  <a:ea typeface="BIZ UDPゴシック" panose="020B0400000000000000" pitchFamily="50" charset="-128"/>
                </a:rPr>
                <a:t>一言でいうと</a:t>
              </a:r>
              <a:r>
                <a:rPr kumimoji="0" lang="en-US" altLang="ja-JP" sz="1600" dirty="0">
                  <a:solidFill>
                    <a:srgbClr val="000000"/>
                  </a:solidFill>
                  <a:latin typeface="BIZ UDPゴシック" panose="020B0400000000000000" pitchFamily="50" charset="-128"/>
                  <a:ea typeface="BIZ UDPゴシック" panose="020B0400000000000000" pitchFamily="50" charset="-128"/>
                </a:rPr>
                <a:t>…</a:t>
              </a:r>
            </a:p>
            <a:p>
              <a:pPr defTabSz="609630">
                <a:lnSpc>
                  <a:spcPts val="2519"/>
                </a:lnSpc>
                <a:defRPr/>
              </a:pPr>
              <a:endParaRPr kumimoji="0" lang="en-US" sz="1600" dirty="0">
                <a:solidFill>
                  <a:srgbClr val="000000"/>
                </a:solidFill>
                <a:latin typeface="BIZ UDPゴシック" panose="020B0400000000000000" pitchFamily="50" charset="-128"/>
                <a:ea typeface="BIZ UDPゴシック" panose="020B0400000000000000" pitchFamily="50" charset="-128"/>
              </a:endParaRPr>
            </a:p>
          </p:txBody>
        </p:sp>
      </p:grpSp>
      <p:sp>
        <p:nvSpPr>
          <p:cNvPr id="43" name="TextBox 19">
            <a:extLst>
              <a:ext uri="{FF2B5EF4-FFF2-40B4-BE49-F238E27FC236}">
                <a16:creationId xmlns:a16="http://schemas.microsoft.com/office/drawing/2014/main" id="{90B130D0-2AAF-41DA-AA56-0C5BBAE04D52}"/>
              </a:ext>
            </a:extLst>
          </p:cNvPr>
          <p:cNvSpPr txBox="1"/>
          <p:nvPr/>
        </p:nvSpPr>
        <p:spPr>
          <a:xfrm>
            <a:off x="1385767" y="467780"/>
            <a:ext cx="3738883" cy="846386"/>
          </a:xfrm>
          <a:prstGeom prst="rect">
            <a:avLst/>
          </a:prstGeom>
        </p:spPr>
        <p:txBody>
          <a:bodyPr lIns="0" tIns="0" rIns="0" bIns="0" rtlCol="0" anchor="t">
            <a:spAutoFit/>
          </a:bodyPr>
          <a:lstStyle/>
          <a:p>
            <a:pPr defTabSz="609630">
              <a:lnSpc>
                <a:spcPts val="6620"/>
              </a:lnSpc>
              <a:defRPr/>
            </a:pPr>
            <a:r>
              <a:rPr kumimoji="0" lang="ja-JP" altLang="en-US" sz="4000" dirty="0">
                <a:solidFill>
                  <a:srgbClr val="000000"/>
                </a:solidFill>
                <a:latin typeface="Calibri"/>
                <a:ea typeface="HGP明朝B" panose="02020800000000000000" pitchFamily="18" charset="-128"/>
              </a:rPr>
              <a:t>アプリ名</a:t>
            </a:r>
            <a:endParaRPr kumimoji="0" lang="en-US" sz="4000" dirty="0">
              <a:solidFill>
                <a:srgbClr val="000000"/>
              </a:solidFill>
              <a:latin typeface="Calibri"/>
              <a:ea typeface="HGP明朝B" panose="02020800000000000000" pitchFamily="18" charset="-128"/>
            </a:endParaRPr>
          </a:p>
        </p:txBody>
      </p:sp>
      <p:sp>
        <p:nvSpPr>
          <p:cNvPr id="10" name="TextBox 10"/>
          <p:cNvSpPr txBox="1"/>
          <p:nvPr/>
        </p:nvSpPr>
        <p:spPr>
          <a:xfrm>
            <a:off x="1524000" y="2357804"/>
            <a:ext cx="8589241" cy="1624740"/>
          </a:xfrm>
          <a:prstGeom prst="rect">
            <a:avLst/>
          </a:prstGeom>
        </p:spPr>
        <p:txBody>
          <a:bodyPr wrap="square" lIns="0" tIns="0" rIns="0" bIns="0" rtlCol="0" anchor="t">
            <a:spAutoFit/>
          </a:bodyPr>
          <a:lstStyle/>
          <a:p>
            <a:pPr defTabSz="609630">
              <a:lnSpc>
                <a:spcPts val="11551"/>
              </a:lnSpc>
              <a:defRPr/>
            </a:pPr>
            <a:r>
              <a:rPr kumimoji="0" lang="en-US" sz="15067" dirty="0">
                <a:solidFill>
                  <a:srgbClr val="FA643F"/>
                </a:solidFill>
                <a:latin typeface="Arial Black" panose="020B0A04020102020204" pitchFamily="34" charset="0"/>
                <a:ea typeface="HGP明朝B" panose="02020800000000000000" pitchFamily="18" charset="-128"/>
              </a:rPr>
              <a:t>T</a:t>
            </a:r>
            <a:r>
              <a:rPr kumimoji="0" lang="en-US" sz="15067" dirty="0">
                <a:solidFill>
                  <a:srgbClr val="000000"/>
                </a:solidFill>
                <a:latin typeface="Arial Black" panose="020B0A04020102020204" pitchFamily="34" charset="0"/>
                <a:ea typeface="HGP明朝B" panose="02020800000000000000" pitchFamily="18" charset="-128"/>
              </a:rPr>
              <a:t>-CHAT</a:t>
            </a:r>
          </a:p>
        </p:txBody>
      </p:sp>
    </p:spTree>
    <p:extLst>
      <p:ext uri="{BB962C8B-B14F-4D97-AF65-F5344CB8AC3E}">
        <p14:creationId xmlns:p14="http://schemas.microsoft.com/office/powerpoint/2010/main" val="1709179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24724" y="76385"/>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16218" y="96204"/>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sp>
        <p:nvSpPr>
          <p:cNvPr id="9" name="四角形: 角を丸くする 8">
            <a:extLst>
              <a:ext uri="{FF2B5EF4-FFF2-40B4-BE49-F238E27FC236}">
                <a16:creationId xmlns:a16="http://schemas.microsoft.com/office/drawing/2014/main" id="{9E2DD51F-EEA4-0521-9D30-DD059C0CD7CF}"/>
              </a:ext>
            </a:extLst>
          </p:cNvPr>
          <p:cNvSpPr/>
          <p:nvPr/>
        </p:nvSpPr>
        <p:spPr>
          <a:xfrm>
            <a:off x="59091" y="2241414"/>
            <a:ext cx="11553790" cy="4511804"/>
          </a:xfrm>
          <a:prstGeom prst="roundRect">
            <a:avLst>
              <a:gd name="adj" fmla="val 3284"/>
            </a:avLst>
          </a:prstGeom>
          <a:solidFill>
            <a:schemeClr val="bg1"/>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2" name="四角形: 角を丸くする 61">
            <a:extLst>
              <a:ext uri="{FF2B5EF4-FFF2-40B4-BE49-F238E27FC236}">
                <a16:creationId xmlns:a16="http://schemas.microsoft.com/office/drawing/2014/main" id="{66FD4C57-59E2-43B3-8A24-147F11AB2469}"/>
              </a:ext>
            </a:extLst>
          </p:cNvPr>
          <p:cNvSpPr/>
          <p:nvPr/>
        </p:nvSpPr>
        <p:spPr>
          <a:xfrm>
            <a:off x="9239808" y="324167"/>
            <a:ext cx="1282268" cy="465184"/>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698CD8CC-4423-40DC-AE1E-842C16C0CA44}"/>
              </a:ext>
            </a:extLst>
          </p:cNvPr>
          <p:cNvSpPr txBox="1"/>
          <p:nvPr/>
        </p:nvSpPr>
        <p:spPr>
          <a:xfrm>
            <a:off x="9239808" y="365653"/>
            <a:ext cx="128226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　</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Save</a:t>
            </a:r>
          </a:p>
        </p:txBody>
      </p:sp>
      <p:pic>
        <p:nvPicPr>
          <p:cNvPr id="22" name="グラフィックス 21" descr="ダウンロード">
            <a:extLst>
              <a:ext uri="{FF2B5EF4-FFF2-40B4-BE49-F238E27FC236}">
                <a16:creationId xmlns:a16="http://schemas.microsoft.com/office/drawing/2014/main" id="{8A40D58A-82EC-4B8E-81B9-84CC7D0DF8B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39808" y="356226"/>
            <a:ext cx="465184" cy="420342"/>
          </a:xfrm>
          <a:prstGeom prst="rect">
            <a:avLst/>
          </a:prstGeom>
        </p:spPr>
      </p:pic>
      <p:sp>
        <p:nvSpPr>
          <p:cNvPr id="65" name="四角形: 角を丸くする 64">
            <a:extLst>
              <a:ext uri="{FF2B5EF4-FFF2-40B4-BE49-F238E27FC236}">
                <a16:creationId xmlns:a16="http://schemas.microsoft.com/office/drawing/2014/main" id="{A80AE6E7-EE63-45DB-B6D0-EE9E41020FC9}"/>
              </a:ext>
            </a:extLst>
          </p:cNvPr>
          <p:cNvSpPr/>
          <p:nvPr/>
        </p:nvSpPr>
        <p:spPr>
          <a:xfrm>
            <a:off x="63517" y="1146980"/>
            <a:ext cx="1255754" cy="451287"/>
          </a:xfrm>
          <a:prstGeom prst="roundRect">
            <a:avLst>
              <a:gd name="adj" fmla="val 91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6" name="テキスト ボックス 65">
            <a:extLst>
              <a:ext uri="{FF2B5EF4-FFF2-40B4-BE49-F238E27FC236}">
                <a16:creationId xmlns:a16="http://schemas.microsoft.com/office/drawing/2014/main" id="{E5DCFFD0-3B82-43FB-A583-54D1D4DC3BB6}"/>
              </a:ext>
            </a:extLst>
          </p:cNvPr>
          <p:cNvSpPr txBox="1"/>
          <p:nvPr/>
        </p:nvSpPr>
        <p:spPr>
          <a:xfrm>
            <a:off x="111223" y="1228013"/>
            <a:ext cx="123354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E7E6E6">
                    <a:lumMod val="50000"/>
                  </a:srgbClr>
                </a:solidFill>
                <a:effectLst/>
                <a:uLnTx/>
                <a:uFillTx/>
                <a:latin typeface="HGP創英角ｺﾞｼｯｸUB" panose="020B0900000000000000" pitchFamily="50" charset="-128"/>
                <a:ea typeface="HGP創英角ｺﾞｼｯｸUB" panose="020B0900000000000000" pitchFamily="50" charset="-128"/>
                <a:cs typeface="+mn-cs"/>
              </a:rPr>
              <a:t>フォーマット▼</a:t>
            </a:r>
            <a:endParaRPr kumimoji="1" lang="en-US" altLang="ja-JP" sz="1400" b="0" i="0" u="none" strike="noStrike" kern="1200" cap="none" spc="0" normalizeH="0" baseline="0" noProof="0" dirty="0">
              <a:ln>
                <a:noFill/>
              </a:ln>
              <a:solidFill>
                <a:srgbClr val="E7E6E6">
                  <a:lumMod val="50000"/>
                </a:srgbClr>
              </a:solidFill>
              <a:effectLst/>
              <a:uLnTx/>
              <a:uFillTx/>
              <a:latin typeface="HGP創英角ｺﾞｼｯｸUB" panose="020B0900000000000000" pitchFamily="50" charset="-128"/>
              <a:ea typeface="HGP創英角ｺﾞｼｯｸUB" panose="020B0900000000000000" pitchFamily="50" charset="-128"/>
              <a:cs typeface="+mn-cs"/>
            </a:endParaRPr>
          </a:p>
        </p:txBody>
      </p:sp>
      <p:sp>
        <p:nvSpPr>
          <p:cNvPr id="67" name="四角形: 角を丸くする 66">
            <a:extLst>
              <a:ext uri="{FF2B5EF4-FFF2-40B4-BE49-F238E27FC236}">
                <a16:creationId xmlns:a16="http://schemas.microsoft.com/office/drawing/2014/main" id="{630DBB88-36ED-41C9-93C7-0369515DA3CD}"/>
              </a:ext>
            </a:extLst>
          </p:cNvPr>
          <p:cNvSpPr/>
          <p:nvPr/>
        </p:nvSpPr>
        <p:spPr>
          <a:xfrm>
            <a:off x="1435216" y="1146595"/>
            <a:ext cx="10173688" cy="451287"/>
          </a:xfrm>
          <a:prstGeom prst="roundRect">
            <a:avLst>
              <a:gd name="adj" fmla="val 91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98B9AB8E-5811-4FE8-9899-9B613DE30296}"/>
              </a:ext>
            </a:extLst>
          </p:cNvPr>
          <p:cNvSpPr txBox="1"/>
          <p:nvPr/>
        </p:nvSpPr>
        <p:spPr>
          <a:xfrm>
            <a:off x="1459069" y="1188191"/>
            <a:ext cx="14670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E7E6E6">
                    <a:lumMod val="50000"/>
                  </a:srgbClr>
                </a:solidFill>
                <a:effectLst/>
                <a:uLnTx/>
                <a:uFillTx/>
                <a:latin typeface="HGP創英角ｺﾞｼｯｸUB" panose="020B0900000000000000" pitchFamily="50" charset="-128"/>
                <a:ea typeface="HGP創英角ｺﾞｼｯｸUB" panose="020B0900000000000000" pitchFamily="50" charset="-128"/>
                <a:cs typeface="+mn-cs"/>
              </a:rPr>
              <a:t>質問タイトル</a:t>
            </a:r>
            <a:endParaRPr kumimoji="1" lang="en-US" altLang="ja-JP" sz="1800" b="1" i="0" u="none" strike="noStrike" kern="1200" cap="none" spc="0" normalizeH="0" baseline="0" noProof="0" dirty="0">
              <a:ln>
                <a:noFill/>
              </a:ln>
              <a:solidFill>
                <a:srgbClr val="E7E6E6">
                  <a:lumMod val="50000"/>
                </a:srgbClr>
              </a:solidFill>
              <a:effectLst/>
              <a:uLnTx/>
              <a:uFillTx/>
              <a:latin typeface="HGP創英角ｺﾞｼｯｸUB" panose="020B0900000000000000" pitchFamily="50" charset="-128"/>
              <a:ea typeface="HGP創英角ｺﾞｼｯｸUB" panose="020B0900000000000000" pitchFamily="50" charset="-128"/>
              <a:cs typeface="+mn-cs"/>
            </a:endParaRPr>
          </a:p>
        </p:txBody>
      </p:sp>
      <p:sp>
        <p:nvSpPr>
          <p:cNvPr id="69" name="四角形: 角を丸くする 68">
            <a:extLst>
              <a:ext uri="{FF2B5EF4-FFF2-40B4-BE49-F238E27FC236}">
                <a16:creationId xmlns:a16="http://schemas.microsoft.com/office/drawing/2014/main" id="{BE01C8A5-D13E-4E71-A07F-A4009FF38C00}"/>
              </a:ext>
            </a:extLst>
          </p:cNvPr>
          <p:cNvSpPr/>
          <p:nvPr/>
        </p:nvSpPr>
        <p:spPr>
          <a:xfrm>
            <a:off x="59090" y="1689647"/>
            <a:ext cx="10173688" cy="451287"/>
          </a:xfrm>
          <a:prstGeom prst="roundRect">
            <a:avLst>
              <a:gd name="adj" fmla="val 91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71" name="図 70">
            <a:extLst>
              <a:ext uri="{FF2B5EF4-FFF2-40B4-BE49-F238E27FC236}">
                <a16:creationId xmlns:a16="http://schemas.microsoft.com/office/drawing/2014/main" id="{F1AABC5C-AF49-4907-818C-3962D8036D4E}"/>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9292" y="1731082"/>
            <a:ext cx="414230" cy="414230"/>
          </a:xfrm>
          <a:prstGeom prst="rect">
            <a:avLst/>
          </a:prstGeom>
          <a:ln>
            <a:noFill/>
          </a:ln>
        </p:spPr>
      </p:pic>
      <p:sp>
        <p:nvSpPr>
          <p:cNvPr id="73" name="テキスト ボックス 72">
            <a:extLst>
              <a:ext uri="{FF2B5EF4-FFF2-40B4-BE49-F238E27FC236}">
                <a16:creationId xmlns:a16="http://schemas.microsoft.com/office/drawing/2014/main" id="{7ABDB8F7-E257-49D1-B092-95935ED437AE}"/>
              </a:ext>
            </a:extLst>
          </p:cNvPr>
          <p:cNvSpPr txBox="1"/>
          <p:nvPr/>
        </p:nvSpPr>
        <p:spPr>
          <a:xfrm>
            <a:off x="1029706" y="1753659"/>
            <a:ext cx="475089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A3A2A2"/>
                </a:solidFill>
                <a:effectLst/>
                <a:uLnTx/>
                <a:uFillTx/>
                <a:latin typeface="HGP創英角ｺﾞｼｯｸUB" panose="020B0900000000000000" pitchFamily="50" charset="-128"/>
                <a:ea typeface="HGP創英角ｺﾞｼｯｸUB" panose="020B0900000000000000" pitchFamily="50" charset="-128"/>
                <a:cs typeface="+mn-cs"/>
              </a:rPr>
              <a:t>タグを入力してください。</a:t>
            </a:r>
            <a:endParaRPr kumimoji="1" lang="en-US" altLang="ja-JP" sz="1400" b="0" i="0" u="none" strike="noStrike" kern="1200" cap="none" spc="0" normalizeH="0" baseline="0" noProof="0" dirty="0">
              <a:ln>
                <a:noFill/>
              </a:ln>
              <a:solidFill>
                <a:srgbClr val="A3A2A2"/>
              </a:solidFill>
              <a:effectLst/>
              <a:uLnTx/>
              <a:uFillTx/>
              <a:latin typeface="HGP創英角ｺﾞｼｯｸUB" panose="020B0900000000000000" pitchFamily="50" charset="-128"/>
              <a:ea typeface="HGP創英角ｺﾞｼｯｸUB" panose="020B0900000000000000" pitchFamily="50" charset="-128"/>
              <a:cs typeface="+mn-cs"/>
            </a:endParaRPr>
          </a:p>
        </p:txBody>
      </p:sp>
      <p:pic>
        <p:nvPicPr>
          <p:cNvPr id="77" name="グラフィックス 76" descr="画像 単色塗りつぶし">
            <a:extLst>
              <a:ext uri="{FF2B5EF4-FFF2-40B4-BE49-F238E27FC236}">
                <a16:creationId xmlns:a16="http://schemas.microsoft.com/office/drawing/2014/main" id="{86673DE2-2921-40C8-9BD3-EA589680104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1258" y="1725320"/>
            <a:ext cx="379939" cy="379939"/>
          </a:xfrm>
          <a:prstGeom prst="rect">
            <a:avLst/>
          </a:prstGeom>
        </p:spPr>
      </p:pic>
      <p:cxnSp>
        <p:nvCxnSpPr>
          <p:cNvPr id="80" name="直線コネクタ 79">
            <a:extLst>
              <a:ext uri="{FF2B5EF4-FFF2-40B4-BE49-F238E27FC236}">
                <a16:creationId xmlns:a16="http://schemas.microsoft.com/office/drawing/2014/main" id="{DDE8B64F-8907-4243-959D-1955F3660786}"/>
              </a:ext>
            </a:extLst>
          </p:cNvPr>
          <p:cNvCxnSpPr>
            <a:cxnSpLocks/>
          </p:cNvCxnSpPr>
          <p:nvPr/>
        </p:nvCxnSpPr>
        <p:spPr>
          <a:xfrm flipH="1" flipV="1">
            <a:off x="613547" y="1773970"/>
            <a:ext cx="4569" cy="279515"/>
          </a:xfrm>
          <a:prstGeom prst="line">
            <a:avLst/>
          </a:prstGeom>
          <a:ln w="12700">
            <a:solidFill>
              <a:srgbClr val="A3A2A2"/>
            </a:solidFill>
          </a:ln>
        </p:spPr>
        <p:style>
          <a:lnRef idx="1">
            <a:schemeClr val="accent1"/>
          </a:lnRef>
          <a:fillRef idx="0">
            <a:schemeClr val="accent1"/>
          </a:fillRef>
          <a:effectRef idx="0">
            <a:schemeClr val="accent1"/>
          </a:effectRef>
          <a:fontRef idx="minor">
            <a:schemeClr val="tx1"/>
          </a:fontRef>
        </p:style>
      </p:cxnSp>
      <p:sp>
        <p:nvSpPr>
          <p:cNvPr id="81" name="四角形: 角を丸くする 80">
            <a:extLst>
              <a:ext uri="{FF2B5EF4-FFF2-40B4-BE49-F238E27FC236}">
                <a16:creationId xmlns:a16="http://schemas.microsoft.com/office/drawing/2014/main" id="{F9320DCC-548F-4CAF-BEEB-F3F3FCB64D82}"/>
              </a:ext>
            </a:extLst>
          </p:cNvPr>
          <p:cNvSpPr/>
          <p:nvPr/>
        </p:nvSpPr>
        <p:spPr>
          <a:xfrm>
            <a:off x="10278136" y="1689648"/>
            <a:ext cx="1334542" cy="460000"/>
          </a:xfrm>
          <a:prstGeom prst="roundRect">
            <a:avLst>
              <a:gd name="adj" fmla="val 9139"/>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5" name="グラフィックス 24" descr="鉛筆">
            <a:extLst>
              <a:ext uri="{FF2B5EF4-FFF2-40B4-BE49-F238E27FC236}">
                <a16:creationId xmlns:a16="http://schemas.microsoft.com/office/drawing/2014/main" id="{7229C9A9-089B-4B6B-99F7-7146F4CFCCC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35128" y="1753659"/>
            <a:ext cx="315785" cy="315785"/>
          </a:xfrm>
          <a:prstGeom prst="rect">
            <a:avLst/>
          </a:prstGeom>
        </p:spPr>
      </p:pic>
      <p:pic>
        <p:nvPicPr>
          <p:cNvPr id="31" name="グラフィックス 30" descr="開いた本">
            <a:extLst>
              <a:ext uri="{FF2B5EF4-FFF2-40B4-BE49-F238E27FC236}">
                <a16:creationId xmlns:a16="http://schemas.microsoft.com/office/drawing/2014/main" id="{7448C611-CE9C-4D33-9645-AA85B859A1C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36105" y="1746653"/>
            <a:ext cx="351600" cy="351600"/>
          </a:xfrm>
          <a:prstGeom prst="rect">
            <a:avLst/>
          </a:prstGeom>
        </p:spPr>
      </p:pic>
      <p:sp>
        <p:nvSpPr>
          <p:cNvPr id="84" name="四角形: 角を丸くする 83">
            <a:extLst>
              <a:ext uri="{FF2B5EF4-FFF2-40B4-BE49-F238E27FC236}">
                <a16:creationId xmlns:a16="http://schemas.microsoft.com/office/drawing/2014/main" id="{925D112C-B642-446F-B5E5-1393DD5BA7ED}"/>
              </a:ext>
            </a:extLst>
          </p:cNvPr>
          <p:cNvSpPr/>
          <p:nvPr/>
        </p:nvSpPr>
        <p:spPr>
          <a:xfrm>
            <a:off x="11771551" y="1523185"/>
            <a:ext cx="92871" cy="4689719"/>
          </a:xfrm>
          <a:prstGeom prst="round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5" name="四角形: 角を丸くする 84">
            <a:extLst>
              <a:ext uri="{FF2B5EF4-FFF2-40B4-BE49-F238E27FC236}">
                <a16:creationId xmlns:a16="http://schemas.microsoft.com/office/drawing/2014/main" id="{B96301BA-89E9-4615-B34C-25A7B36F965B}"/>
              </a:ext>
            </a:extLst>
          </p:cNvPr>
          <p:cNvSpPr/>
          <p:nvPr/>
        </p:nvSpPr>
        <p:spPr>
          <a:xfrm>
            <a:off x="11771552" y="1608865"/>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37" name="グラフィックス 36" descr="目">
            <a:extLst>
              <a:ext uri="{FF2B5EF4-FFF2-40B4-BE49-F238E27FC236}">
                <a16:creationId xmlns:a16="http://schemas.microsoft.com/office/drawing/2014/main" id="{9A6B23A6-CE15-48C6-9435-05E9C4390305}"/>
              </a:ext>
            </a:extLst>
          </p:cNvPr>
          <p:cNvPicPr>
            <a:picLocks noChangeAspect="1"/>
          </p:cNvPicPr>
          <p:nvPr/>
        </p:nvPicPr>
        <p:blipFill rotWithShape="1">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l="3491" t="28020" r="51881" b="28222"/>
          <a:stretch/>
        </p:blipFill>
        <p:spPr>
          <a:xfrm>
            <a:off x="11174493" y="1735581"/>
            <a:ext cx="375396" cy="354210"/>
          </a:xfrm>
          <a:prstGeom prst="rect">
            <a:avLst/>
          </a:prstGeom>
        </p:spPr>
      </p:pic>
      <p:sp>
        <p:nvSpPr>
          <p:cNvPr id="95" name="テキスト ボックス 94">
            <a:extLst>
              <a:ext uri="{FF2B5EF4-FFF2-40B4-BE49-F238E27FC236}">
                <a16:creationId xmlns:a16="http://schemas.microsoft.com/office/drawing/2014/main" id="{47B315BA-06B3-4569-8808-78065E71FD4F}"/>
              </a:ext>
            </a:extLst>
          </p:cNvPr>
          <p:cNvSpPr txBox="1"/>
          <p:nvPr/>
        </p:nvSpPr>
        <p:spPr>
          <a:xfrm>
            <a:off x="89194" y="2284837"/>
            <a:ext cx="11457607" cy="4466607"/>
          </a:xfrm>
          <a:prstGeom prst="rect">
            <a:avLst/>
          </a:prstGeom>
          <a:noFill/>
        </p:spPr>
        <p:txBody>
          <a:bodyPr wrap="square" rtlCol="0">
            <a:spAutoFit/>
          </a:bodyPr>
          <a:lstStyle/>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質問したいこと</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ここに質問したいことを記載してください</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例</a:t>
            </a:r>
            <a:r>
              <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a:t>
            </a: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Firebase</a:t>
            </a: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のデータベースを使用してログイン画面を作っています。</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その途中で問題が発生しました。その問題とは</a:t>
            </a:r>
            <a:r>
              <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Firebase</a:t>
            </a: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の構成が理解できないんですよ～。</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なんで教えてほしいですね～。</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a:p>
            <a:pPr marL="228600" marR="0" lvl="0" indent="-228600" algn="l" defTabSz="914400" rtl="0" eaLnBrk="1" fontAlgn="auto" latinLnBrk="0" hangingPunct="1">
              <a:lnSpc>
                <a:spcPct val="150000"/>
              </a:lnSpc>
              <a:spcBef>
                <a:spcPts val="0"/>
              </a:spcBef>
              <a:spcAft>
                <a:spcPts val="0"/>
              </a:spcAft>
              <a:buClr>
                <a:srgbClr val="A3A2A2"/>
              </a:buClr>
              <a:buSzTx/>
              <a:buFont typeface="+mj-lt"/>
              <a:buAutoNum type="arabicPeriod"/>
              <a:tabLst/>
              <a:defRPr/>
            </a:pPr>
            <a:r>
              <a:rPr kumimoji="1" lang="ja-JP" altLang="en-US"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　</a:t>
            </a:r>
            <a:endParaRPr kumimoji="1" lang="en-US" altLang="ja-JP" sz="16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Tree>
    <p:extLst>
      <p:ext uri="{BB962C8B-B14F-4D97-AF65-F5344CB8AC3E}">
        <p14:creationId xmlns:p14="http://schemas.microsoft.com/office/powerpoint/2010/main" val="1252985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0"/>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2" name="四角形: 角を丸くする 61">
            <a:extLst>
              <a:ext uri="{FF2B5EF4-FFF2-40B4-BE49-F238E27FC236}">
                <a16:creationId xmlns:a16="http://schemas.microsoft.com/office/drawing/2014/main" id="{F2B6A570-5406-79D5-9825-2944ABA8D1CA}"/>
              </a:ext>
            </a:extLst>
          </p:cNvPr>
          <p:cNvSpPr/>
          <p:nvPr/>
        </p:nvSpPr>
        <p:spPr>
          <a:xfrm>
            <a:off x="110141" y="1167621"/>
            <a:ext cx="2074374" cy="5489313"/>
          </a:xfrm>
          <a:prstGeom prst="roundRect">
            <a:avLst>
              <a:gd name="adj" fmla="val 9202"/>
            </a:avLst>
          </a:prstGeom>
          <a:solidFill>
            <a:schemeClr val="accent4">
              <a:lumMod val="20000"/>
              <a:lumOff val="80000"/>
            </a:schemeClr>
          </a:solidFill>
          <a:ln w="2857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0058" y="373743"/>
            <a:ext cx="457200" cy="457200"/>
          </a:xfrm>
          <a:prstGeom prst="rect">
            <a:avLst/>
          </a:prstGeom>
        </p:spPr>
      </p:pic>
      <p:sp>
        <p:nvSpPr>
          <p:cNvPr id="7" name="テキスト ボックス 6">
            <a:extLst>
              <a:ext uri="{FF2B5EF4-FFF2-40B4-BE49-F238E27FC236}">
                <a16:creationId xmlns:a16="http://schemas.microsoft.com/office/drawing/2014/main" id="{71E41BA5-7398-BB6C-009B-1AC50FCA7A6C}"/>
              </a:ext>
            </a:extLst>
          </p:cNvPr>
          <p:cNvSpPr txBox="1"/>
          <p:nvPr/>
        </p:nvSpPr>
        <p:spPr>
          <a:xfrm>
            <a:off x="322105" y="119222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Trend</a:t>
            </a:r>
          </a:p>
        </p:txBody>
      </p:sp>
      <p:pic>
        <p:nvPicPr>
          <p:cNvPr id="10" name="グラフィックス 9" descr="指数的グラフ 単色塗りつぶし">
            <a:extLst>
              <a:ext uri="{FF2B5EF4-FFF2-40B4-BE49-F238E27FC236}">
                <a16:creationId xmlns:a16="http://schemas.microsoft.com/office/drawing/2014/main" id="{FC744455-BFBD-D614-2540-7A6316798C7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2279" y="1192224"/>
            <a:ext cx="400110" cy="400110"/>
          </a:xfrm>
          <a:prstGeom prst="rect">
            <a:avLst/>
          </a:prstGeom>
        </p:spPr>
      </p:pic>
      <p:cxnSp>
        <p:nvCxnSpPr>
          <p:cNvPr id="12" name="直線コネクタ 11">
            <a:extLst>
              <a:ext uri="{FF2B5EF4-FFF2-40B4-BE49-F238E27FC236}">
                <a16:creationId xmlns:a16="http://schemas.microsoft.com/office/drawing/2014/main" id="{5A40187A-A0A5-F967-15BB-A25057378ECC}"/>
              </a:ext>
            </a:extLst>
          </p:cNvPr>
          <p:cNvCxnSpPr>
            <a:cxnSpLocks/>
          </p:cNvCxnSpPr>
          <p:nvPr/>
        </p:nvCxnSpPr>
        <p:spPr>
          <a:xfrm>
            <a:off x="2314026" y="1192224"/>
            <a:ext cx="0" cy="54893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4DB4B5D-DC0D-35A6-EA81-8202A9C40788}"/>
              </a:ext>
            </a:extLst>
          </p:cNvPr>
          <p:cNvSpPr txBox="1"/>
          <p:nvPr/>
        </p:nvSpPr>
        <p:spPr>
          <a:xfrm>
            <a:off x="597695" y="1772187"/>
            <a:ext cx="8652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Bug</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27898412-1E1E-D6D9-94F0-FE3BEF6A66F1}"/>
              </a:ext>
            </a:extLst>
          </p:cNvPr>
          <p:cNvSpPr txBox="1"/>
          <p:nvPr/>
        </p:nvSpPr>
        <p:spPr>
          <a:xfrm>
            <a:off x="586418" y="2241371"/>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Firebase</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FA641D0C-C712-F693-024B-8FC41456F373}"/>
              </a:ext>
            </a:extLst>
          </p:cNvPr>
          <p:cNvSpPr txBox="1"/>
          <p:nvPr/>
        </p:nvSpPr>
        <p:spPr>
          <a:xfrm>
            <a:off x="586418" y="2710555"/>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Java</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AE42ECC6-424B-B548-6C53-1DC148D5C5A2}"/>
              </a:ext>
            </a:extLst>
          </p:cNvPr>
          <p:cNvSpPr txBox="1"/>
          <p:nvPr/>
        </p:nvSpPr>
        <p:spPr>
          <a:xfrm>
            <a:off x="597695" y="3179739"/>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News</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FCACD970-3D72-C08A-FF9C-3CE06C01B1BE}"/>
              </a:ext>
            </a:extLst>
          </p:cNvPr>
          <p:cNvSpPr txBox="1"/>
          <p:nvPr/>
        </p:nvSpPr>
        <p:spPr>
          <a:xfrm>
            <a:off x="597695" y="3654166"/>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Android</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CAC005CE-5F00-5B9F-EEE7-FBE8E293E873}"/>
              </a:ext>
            </a:extLst>
          </p:cNvPr>
          <p:cNvSpPr txBox="1"/>
          <p:nvPr/>
        </p:nvSpPr>
        <p:spPr>
          <a:xfrm>
            <a:off x="586418" y="4129176"/>
            <a:ext cx="12878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JavaScript</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32255917-6C45-F567-7D44-D9AE0A907ABF}"/>
              </a:ext>
            </a:extLst>
          </p:cNvPr>
          <p:cNvSpPr txBox="1"/>
          <p:nvPr/>
        </p:nvSpPr>
        <p:spPr>
          <a:xfrm>
            <a:off x="597695" y="4598360"/>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HTML</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6512F285-2124-C288-EFF6-38A0BE8ED145}"/>
              </a:ext>
            </a:extLst>
          </p:cNvPr>
          <p:cNvSpPr txBox="1"/>
          <p:nvPr/>
        </p:nvSpPr>
        <p:spPr>
          <a:xfrm>
            <a:off x="588688" y="5073980"/>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sp>
        <p:nvSpPr>
          <p:cNvPr id="35" name="テキスト ボックス 34">
            <a:extLst>
              <a:ext uri="{FF2B5EF4-FFF2-40B4-BE49-F238E27FC236}">
                <a16:creationId xmlns:a16="http://schemas.microsoft.com/office/drawing/2014/main" id="{5CDE1203-03C7-97A0-90A8-86B95C551161}"/>
              </a:ext>
            </a:extLst>
          </p:cNvPr>
          <p:cNvSpPr txBox="1"/>
          <p:nvPr/>
        </p:nvSpPr>
        <p:spPr>
          <a:xfrm>
            <a:off x="582389" y="551882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If</a:t>
            </a: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文</a:t>
            </a:r>
          </a:p>
        </p:txBody>
      </p:sp>
      <p:sp>
        <p:nvSpPr>
          <p:cNvPr id="36" name="テキスト ボックス 35">
            <a:extLst>
              <a:ext uri="{FF2B5EF4-FFF2-40B4-BE49-F238E27FC236}">
                <a16:creationId xmlns:a16="http://schemas.microsoft.com/office/drawing/2014/main" id="{939307EC-77D3-405C-F05D-B5C08881C75F}"/>
              </a:ext>
            </a:extLst>
          </p:cNvPr>
          <p:cNvSpPr txBox="1"/>
          <p:nvPr/>
        </p:nvSpPr>
        <p:spPr>
          <a:xfrm>
            <a:off x="572663" y="6018758"/>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For</a:t>
            </a: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文</a:t>
            </a:r>
          </a:p>
        </p:txBody>
      </p:sp>
      <p:pic>
        <p:nvPicPr>
          <p:cNvPr id="38" name="図 37" descr="ロゴ が含まれている画像&#10;&#10;自動的に生成された説明">
            <a:extLst>
              <a:ext uri="{FF2B5EF4-FFF2-40B4-BE49-F238E27FC236}">
                <a16:creationId xmlns:a16="http://schemas.microsoft.com/office/drawing/2014/main" id="{7F960C64-4177-7542-7195-ACE97C75834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5687" y="1776258"/>
            <a:ext cx="259081" cy="361189"/>
          </a:xfrm>
          <a:prstGeom prst="rect">
            <a:avLst/>
          </a:prstGeom>
        </p:spPr>
      </p:pic>
      <p:pic>
        <p:nvPicPr>
          <p:cNvPr id="40" name="図 39" descr="挿絵 が含まれている画像&#10;&#10;自動的に生成された説明">
            <a:extLst>
              <a:ext uri="{FF2B5EF4-FFF2-40B4-BE49-F238E27FC236}">
                <a16:creationId xmlns:a16="http://schemas.microsoft.com/office/drawing/2014/main" id="{3C9684EB-CE5D-9558-D08E-192F3F39B3F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9437" y="2249514"/>
            <a:ext cx="246889" cy="361189"/>
          </a:xfrm>
          <a:prstGeom prst="rect">
            <a:avLst/>
          </a:prstGeom>
        </p:spPr>
      </p:pic>
      <p:pic>
        <p:nvPicPr>
          <p:cNvPr id="42" name="図 41" descr="挿絵 が含まれている画像&#10;&#10;自動的に生成された説明">
            <a:extLst>
              <a:ext uri="{FF2B5EF4-FFF2-40B4-BE49-F238E27FC236}">
                <a16:creationId xmlns:a16="http://schemas.microsoft.com/office/drawing/2014/main" id="{7B57F4F3-BF7C-0482-A718-372CF85FAB9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9437" y="2726318"/>
            <a:ext cx="245365" cy="353569"/>
          </a:xfrm>
          <a:prstGeom prst="rect">
            <a:avLst/>
          </a:prstGeom>
        </p:spPr>
      </p:pic>
      <p:sp>
        <p:nvSpPr>
          <p:cNvPr id="43" name="テキスト ボックス 42">
            <a:extLst>
              <a:ext uri="{FF2B5EF4-FFF2-40B4-BE49-F238E27FC236}">
                <a16:creationId xmlns:a16="http://schemas.microsoft.com/office/drawing/2014/main" id="{226CE340-98E7-93E5-8A9C-E79F20EB4747}"/>
              </a:ext>
            </a:extLst>
          </p:cNvPr>
          <p:cNvSpPr txBox="1"/>
          <p:nvPr/>
        </p:nvSpPr>
        <p:spPr>
          <a:xfrm>
            <a:off x="182279" y="3184982"/>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4</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4" name="テキスト ボックス 43">
            <a:extLst>
              <a:ext uri="{FF2B5EF4-FFF2-40B4-BE49-F238E27FC236}">
                <a16:creationId xmlns:a16="http://schemas.microsoft.com/office/drawing/2014/main" id="{12779047-0ADB-32D4-C549-36BE86A9ACF7}"/>
              </a:ext>
            </a:extLst>
          </p:cNvPr>
          <p:cNvSpPr txBox="1"/>
          <p:nvPr/>
        </p:nvSpPr>
        <p:spPr>
          <a:xfrm>
            <a:off x="182279" y="3654166"/>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5</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CFC8764B-A234-E44C-CE35-7E73DBB04785}"/>
              </a:ext>
            </a:extLst>
          </p:cNvPr>
          <p:cNvSpPr txBox="1"/>
          <p:nvPr/>
        </p:nvSpPr>
        <p:spPr>
          <a:xfrm>
            <a:off x="176749" y="4131203"/>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6</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DFAE9B4A-76F4-75C5-8486-06B7A21E73B2}"/>
              </a:ext>
            </a:extLst>
          </p:cNvPr>
          <p:cNvSpPr txBox="1"/>
          <p:nvPr/>
        </p:nvSpPr>
        <p:spPr>
          <a:xfrm>
            <a:off x="172243" y="4598360"/>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7</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7" name="テキスト ボックス 46">
            <a:extLst>
              <a:ext uri="{FF2B5EF4-FFF2-40B4-BE49-F238E27FC236}">
                <a16:creationId xmlns:a16="http://schemas.microsoft.com/office/drawing/2014/main" id="{F797CE13-745A-590A-BF01-A68620E63061}"/>
              </a:ext>
            </a:extLst>
          </p:cNvPr>
          <p:cNvSpPr txBox="1"/>
          <p:nvPr/>
        </p:nvSpPr>
        <p:spPr>
          <a:xfrm>
            <a:off x="180637" y="5084363"/>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8</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2AB9B418-4A38-1002-C78D-55E8EFCD8831}"/>
              </a:ext>
            </a:extLst>
          </p:cNvPr>
          <p:cNvSpPr txBox="1"/>
          <p:nvPr/>
        </p:nvSpPr>
        <p:spPr>
          <a:xfrm>
            <a:off x="176749" y="5549932"/>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9</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3B7645EA-5596-F07A-A055-5B665B6B71D1}"/>
              </a:ext>
            </a:extLst>
          </p:cNvPr>
          <p:cNvSpPr txBox="1"/>
          <p:nvPr/>
        </p:nvSpPr>
        <p:spPr>
          <a:xfrm>
            <a:off x="110141" y="6035935"/>
            <a:ext cx="53537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10</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51" name="四角形: 角を丸くする 50">
            <a:extLst>
              <a:ext uri="{FF2B5EF4-FFF2-40B4-BE49-F238E27FC236}">
                <a16:creationId xmlns:a16="http://schemas.microsoft.com/office/drawing/2014/main" id="{EDC2A02E-9C80-C4D1-5B49-CE8FFB83DDCF}"/>
              </a:ext>
            </a:extLst>
          </p:cNvPr>
          <p:cNvSpPr/>
          <p:nvPr/>
        </p:nvSpPr>
        <p:spPr>
          <a:xfrm>
            <a:off x="2589434" y="1249314"/>
            <a:ext cx="9347785" cy="5432223"/>
          </a:xfrm>
          <a:prstGeom prst="roundRect">
            <a:avLst>
              <a:gd name="adj" fmla="val 956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2" name="四角形: 角を丸くする 51">
            <a:extLst>
              <a:ext uri="{FF2B5EF4-FFF2-40B4-BE49-F238E27FC236}">
                <a16:creationId xmlns:a16="http://schemas.microsoft.com/office/drawing/2014/main" id="{EB428937-BF7A-7626-B46E-7003EDFFC2FF}"/>
              </a:ext>
            </a:extLst>
          </p:cNvPr>
          <p:cNvSpPr/>
          <p:nvPr/>
        </p:nvSpPr>
        <p:spPr>
          <a:xfrm>
            <a:off x="2764013" y="1458456"/>
            <a:ext cx="8872322" cy="1549581"/>
          </a:xfrm>
          <a:prstGeom prst="roundRect">
            <a:avLst>
              <a:gd name="adj" fmla="val 22366"/>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3" name="四角形: 角を丸くする 52">
            <a:extLst>
              <a:ext uri="{FF2B5EF4-FFF2-40B4-BE49-F238E27FC236}">
                <a16:creationId xmlns:a16="http://schemas.microsoft.com/office/drawing/2014/main" id="{EB211ED7-CD30-AE11-D66F-F451BEAA52BA}"/>
              </a:ext>
            </a:extLst>
          </p:cNvPr>
          <p:cNvSpPr/>
          <p:nvPr/>
        </p:nvSpPr>
        <p:spPr>
          <a:xfrm>
            <a:off x="2774264" y="3160394"/>
            <a:ext cx="8851820" cy="1549581"/>
          </a:xfrm>
          <a:prstGeom prst="roundRect">
            <a:avLst>
              <a:gd name="adj" fmla="val 22366"/>
            </a:avLst>
          </a:prstGeom>
          <a:solidFill>
            <a:srgbClr val="FCEED4">
              <a:alpha val="52157"/>
            </a:srgb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4" name="四角形: 角を丸くする 53">
            <a:extLst>
              <a:ext uri="{FF2B5EF4-FFF2-40B4-BE49-F238E27FC236}">
                <a16:creationId xmlns:a16="http://schemas.microsoft.com/office/drawing/2014/main" id="{BDC57632-7C1E-97AE-F76E-76FDB2182A3D}"/>
              </a:ext>
            </a:extLst>
          </p:cNvPr>
          <p:cNvSpPr/>
          <p:nvPr/>
        </p:nvSpPr>
        <p:spPr>
          <a:xfrm>
            <a:off x="2764013" y="4862332"/>
            <a:ext cx="8872323" cy="1549581"/>
          </a:xfrm>
          <a:prstGeom prst="roundRect">
            <a:avLst>
              <a:gd name="adj" fmla="val 22366"/>
            </a:avLst>
          </a:prstGeom>
          <a:solidFill>
            <a:srgbClr val="FCEED4">
              <a:alpha val="52157"/>
            </a:srgb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755594" y="1737581"/>
            <a:ext cx="108756" cy="4508983"/>
          </a:xfrm>
          <a:prstGeom prst="roundRect">
            <a:avLst/>
          </a:prstGeom>
          <a:solidFill>
            <a:schemeClr val="bg1">
              <a:lumMod val="95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765845" y="1823260"/>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27909108-FA3D-9C1E-C39D-365625E03ED9}"/>
              </a:ext>
            </a:extLst>
          </p:cNvPr>
          <p:cNvSpPr txBox="1"/>
          <p:nvPr/>
        </p:nvSpPr>
        <p:spPr>
          <a:xfrm>
            <a:off x="2896414" y="158679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Mizuno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64" name="テキスト ボックス 63">
            <a:extLst>
              <a:ext uri="{FF2B5EF4-FFF2-40B4-BE49-F238E27FC236}">
                <a16:creationId xmlns:a16="http://schemas.microsoft.com/office/drawing/2014/main" id="{F3323B0A-BAF9-0417-780F-DFAA6B0CE0D5}"/>
              </a:ext>
            </a:extLst>
          </p:cNvPr>
          <p:cNvSpPr txBox="1"/>
          <p:nvPr/>
        </p:nvSpPr>
        <p:spPr>
          <a:xfrm>
            <a:off x="2911367" y="1791442"/>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25</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65" name="テキスト ボックス 64">
            <a:extLst>
              <a:ext uri="{FF2B5EF4-FFF2-40B4-BE49-F238E27FC236}">
                <a16:creationId xmlns:a16="http://schemas.microsoft.com/office/drawing/2014/main" id="{D8EF273D-72ED-8607-134A-825C35661F8E}"/>
              </a:ext>
            </a:extLst>
          </p:cNvPr>
          <p:cNvSpPr txBox="1"/>
          <p:nvPr/>
        </p:nvSpPr>
        <p:spPr>
          <a:xfrm>
            <a:off x="2848794" y="2078669"/>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アプリ案が思いつかなくて困っています</a:t>
            </a:r>
          </a:p>
        </p:txBody>
      </p:sp>
      <p:grpSp>
        <p:nvGrpSpPr>
          <p:cNvPr id="69" name="グループ化 68">
            <a:extLst>
              <a:ext uri="{FF2B5EF4-FFF2-40B4-BE49-F238E27FC236}">
                <a16:creationId xmlns:a16="http://schemas.microsoft.com/office/drawing/2014/main" id="{237AD9D8-913B-069D-8311-6ADEE7D87AF3}"/>
              </a:ext>
            </a:extLst>
          </p:cNvPr>
          <p:cNvGrpSpPr/>
          <p:nvPr/>
        </p:nvGrpSpPr>
        <p:grpSpPr>
          <a:xfrm>
            <a:off x="3035900" y="2612983"/>
            <a:ext cx="883804" cy="305401"/>
            <a:chOff x="3035900" y="2612983"/>
            <a:chExt cx="883804" cy="305401"/>
          </a:xfrm>
        </p:grpSpPr>
        <p:sp>
          <p:nvSpPr>
            <p:cNvPr id="67" name="四角形: 角を丸くする 66">
              <a:extLst>
                <a:ext uri="{FF2B5EF4-FFF2-40B4-BE49-F238E27FC236}">
                  <a16:creationId xmlns:a16="http://schemas.microsoft.com/office/drawing/2014/main" id="{CCB25821-9E02-F88B-D7CC-DD52744DF15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5AD42AFD-649B-9263-AF8D-A647766D911D}"/>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grpSp>
      <p:sp>
        <p:nvSpPr>
          <p:cNvPr id="70" name="テキスト ボックス 69">
            <a:extLst>
              <a:ext uri="{FF2B5EF4-FFF2-40B4-BE49-F238E27FC236}">
                <a16:creationId xmlns:a16="http://schemas.microsoft.com/office/drawing/2014/main" id="{82584095-1245-4FB8-7BB9-D78369F73084}"/>
              </a:ext>
            </a:extLst>
          </p:cNvPr>
          <p:cNvSpPr txBox="1"/>
          <p:nvPr/>
        </p:nvSpPr>
        <p:spPr>
          <a:xfrm>
            <a:off x="2886284" y="3290921"/>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Yamamoto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1" name="テキスト ボックス 70">
            <a:extLst>
              <a:ext uri="{FF2B5EF4-FFF2-40B4-BE49-F238E27FC236}">
                <a16:creationId xmlns:a16="http://schemas.microsoft.com/office/drawing/2014/main" id="{7FA2BF32-BF1B-D48A-D2D2-CAA7B554A18C}"/>
              </a:ext>
            </a:extLst>
          </p:cNvPr>
          <p:cNvSpPr txBox="1"/>
          <p:nvPr/>
        </p:nvSpPr>
        <p:spPr>
          <a:xfrm>
            <a:off x="2901237" y="3495569"/>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22</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2" name="テキスト ボックス 71">
            <a:extLst>
              <a:ext uri="{FF2B5EF4-FFF2-40B4-BE49-F238E27FC236}">
                <a16:creationId xmlns:a16="http://schemas.microsoft.com/office/drawing/2014/main" id="{C0AD6096-C1D1-22F7-4370-C04F82E8B997}"/>
              </a:ext>
            </a:extLst>
          </p:cNvPr>
          <p:cNvSpPr txBox="1"/>
          <p:nvPr/>
        </p:nvSpPr>
        <p:spPr>
          <a:xfrm>
            <a:off x="2838664" y="3782796"/>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Firebase</a:t>
            </a: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のバグが消えません 助けてください</a:t>
            </a:r>
          </a:p>
        </p:txBody>
      </p:sp>
      <p:grpSp>
        <p:nvGrpSpPr>
          <p:cNvPr id="73" name="グループ化 72">
            <a:extLst>
              <a:ext uri="{FF2B5EF4-FFF2-40B4-BE49-F238E27FC236}">
                <a16:creationId xmlns:a16="http://schemas.microsoft.com/office/drawing/2014/main" id="{2186C4E6-F820-B50C-DC26-433B0A7C7B61}"/>
              </a:ext>
            </a:extLst>
          </p:cNvPr>
          <p:cNvGrpSpPr/>
          <p:nvPr/>
        </p:nvGrpSpPr>
        <p:grpSpPr>
          <a:xfrm>
            <a:off x="3025769" y="4317110"/>
            <a:ext cx="1031819" cy="467910"/>
            <a:chOff x="3035900" y="2612983"/>
            <a:chExt cx="883804" cy="467910"/>
          </a:xfrm>
        </p:grpSpPr>
        <p:sp>
          <p:nvSpPr>
            <p:cNvPr id="74" name="四角形: 角を丸くする 73">
              <a:extLst>
                <a:ext uri="{FF2B5EF4-FFF2-40B4-BE49-F238E27FC236}">
                  <a16:creationId xmlns:a16="http://schemas.microsoft.com/office/drawing/2014/main" id="{404912DD-F613-2427-081F-1C7A66E746BE}"/>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5" name="テキスト ボックス 74">
              <a:extLst>
                <a:ext uri="{FF2B5EF4-FFF2-40B4-BE49-F238E27FC236}">
                  <a16:creationId xmlns:a16="http://schemas.microsoft.com/office/drawing/2014/main" id="{4DA1E193-FB2A-97B0-1C9F-206ADFD5A0E8}"/>
                </a:ext>
              </a:extLst>
            </p:cNvPr>
            <p:cNvSpPr txBox="1"/>
            <p:nvPr/>
          </p:nvSpPr>
          <p:spPr>
            <a:xfrm>
              <a:off x="3035900" y="2619228"/>
              <a:ext cx="8838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Firebase</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76" name="テキスト ボックス 75">
            <a:extLst>
              <a:ext uri="{FF2B5EF4-FFF2-40B4-BE49-F238E27FC236}">
                <a16:creationId xmlns:a16="http://schemas.microsoft.com/office/drawing/2014/main" id="{8AABE21E-22A8-BD43-5C01-9D61BA099289}"/>
              </a:ext>
            </a:extLst>
          </p:cNvPr>
          <p:cNvSpPr txBox="1"/>
          <p:nvPr/>
        </p:nvSpPr>
        <p:spPr>
          <a:xfrm>
            <a:off x="2896414" y="4968098"/>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Tomi</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7" name="テキスト ボックス 76">
            <a:extLst>
              <a:ext uri="{FF2B5EF4-FFF2-40B4-BE49-F238E27FC236}">
                <a16:creationId xmlns:a16="http://schemas.microsoft.com/office/drawing/2014/main" id="{4F0010F3-82E6-EDDF-2477-01BFF4FF4759}"/>
              </a:ext>
            </a:extLst>
          </p:cNvPr>
          <p:cNvSpPr txBox="1"/>
          <p:nvPr/>
        </p:nvSpPr>
        <p:spPr>
          <a:xfrm>
            <a:off x="2911367" y="5172746"/>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27</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8" name="テキスト ボックス 77">
            <a:extLst>
              <a:ext uri="{FF2B5EF4-FFF2-40B4-BE49-F238E27FC236}">
                <a16:creationId xmlns:a16="http://schemas.microsoft.com/office/drawing/2014/main" id="{96C9739D-2C55-8A85-DDDA-73D011D68FFD}"/>
              </a:ext>
            </a:extLst>
          </p:cNvPr>
          <p:cNvSpPr txBox="1"/>
          <p:nvPr/>
        </p:nvSpPr>
        <p:spPr>
          <a:xfrm>
            <a:off x="2848794" y="5459973"/>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トライデントコンピュータの校舎が変わるってほんと？</a:t>
            </a:r>
          </a:p>
        </p:txBody>
      </p:sp>
      <p:grpSp>
        <p:nvGrpSpPr>
          <p:cNvPr id="79" name="グループ化 78">
            <a:extLst>
              <a:ext uri="{FF2B5EF4-FFF2-40B4-BE49-F238E27FC236}">
                <a16:creationId xmlns:a16="http://schemas.microsoft.com/office/drawing/2014/main" id="{D011C13C-3882-E775-4675-D3B111E5181F}"/>
              </a:ext>
            </a:extLst>
          </p:cNvPr>
          <p:cNvGrpSpPr/>
          <p:nvPr/>
        </p:nvGrpSpPr>
        <p:grpSpPr>
          <a:xfrm>
            <a:off x="3035900" y="5994287"/>
            <a:ext cx="883804" cy="305401"/>
            <a:chOff x="3035900" y="2612983"/>
            <a:chExt cx="883804" cy="305401"/>
          </a:xfrm>
        </p:grpSpPr>
        <p:sp>
          <p:nvSpPr>
            <p:cNvPr id="80" name="四角形: 角を丸くする 79">
              <a:extLst>
                <a:ext uri="{FF2B5EF4-FFF2-40B4-BE49-F238E27FC236}">
                  <a16:creationId xmlns:a16="http://schemas.microsoft.com/office/drawing/2014/main" id="{02FF7B7A-A05A-3BD7-F017-8E782342B938}"/>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1" name="テキスト ボックス 80">
              <a:extLst>
                <a:ext uri="{FF2B5EF4-FFF2-40B4-BE49-F238E27FC236}">
                  <a16:creationId xmlns:a16="http://schemas.microsoft.com/office/drawing/2014/main" id="{739102CA-4D23-E11E-ECA8-1ADEE29F1B58}"/>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News</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2" name="グループ化 81">
            <a:extLst>
              <a:ext uri="{FF2B5EF4-FFF2-40B4-BE49-F238E27FC236}">
                <a16:creationId xmlns:a16="http://schemas.microsoft.com/office/drawing/2014/main" id="{4F946787-1BF4-4607-90E2-C1A43FE7E5F5}"/>
              </a:ext>
            </a:extLst>
          </p:cNvPr>
          <p:cNvGrpSpPr/>
          <p:nvPr/>
        </p:nvGrpSpPr>
        <p:grpSpPr>
          <a:xfrm>
            <a:off x="3979177" y="4337997"/>
            <a:ext cx="1031819" cy="305401"/>
            <a:chOff x="3042122" y="2612983"/>
            <a:chExt cx="883804" cy="305401"/>
          </a:xfrm>
        </p:grpSpPr>
        <p:sp>
          <p:nvSpPr>
            <p:cNvPr id="83" name="四角形: 角を丸くする 82">
              <a:extLst>
                <a:ext uri="{FF2B5EF4-FFF2-40B4-BE49-F238E27FC236}">
                  <a16:creationId xmlns:a16="http://schemas.microsoft.com/office/drawing/2014/main" id="{7C9610F8-AAEF-D685-37D2-9A8C62ADD084}"/>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4" name="テキスト ボックス 83">
              <a:extLst>
                <a:ext uri="{FF2B5EF4-FFF2-40B4-BE49-F238E27FC236}">
                  <a16:creationId xmlns:a16="http://schemas.microsoft.com/office/drawing/2014/main" id="{86298B01-BF2A-310C-9FF7-D0F8890FEC51}"/>
                </a:ext>
              </a:extLst>
            </p:cNvPr>
            <p:cNvSpPr txBox="1"/>
            <p:nvPr/>
          </p:nvSpPr>
          <p:spPr>
            <a:xfrm>
              <a:off x="3042122" y="261385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Android</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5" name="グループ化 84">
            <a:extLst>
              <a:ext uri="{FF2B5EF4-FFF2-40B4-BE49-F238E27FC236}">
                <a16:creationId xmlns:a16="http://schemas.microsoft.com/office/drawing/2014/main" id="{D1BA8A07-D483-3D49-749E-ED5EE09623A7}"/>
              </a:ext>
            </a:extLst>
          </p:cNvPr>
          <p:cNvGrpSpPr/>
          <p:nvPr/>
        </p:nvGrpSpPr>
        <p:grpSpPr>
          <a:xfrm>
            <a:off x="4968623" y="4326950"/>
            <a:ext cx="553776" cy="305401"/>
            <a:chOff x="3035900" y="2612983"/>
            <a:chExt cx="883804" cy="305401"/>
          </a:xfrm>
        </p:grpSpPr>
        <p:sp>
          <p:nvSpPr>
            <p:cNvPr id="86" name="四角形: 角を丸くする 85">
              <a:extLst>
                <a:ext uri="{FF2B5EF4-FFF2-40B4-BE49-F238E27FC236}">
                  <a16:creationId xmlns:a16="http://schemas.microsoft.com/office/drawing/2014/main" id="{7BC3D7FC-F1EA-1517-8919-EB25910E2241}"/>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23ADB052-AB4C-85E6-62A9-0AA321C6AA89}"/>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Bug</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8" name="グループ化 87">
            <a:extLst>
              <a:ext uri="{FF2B5EF4-FFF2-40B4-BE49-F238E27FC236}">
                <a16:creationId xmlns:a16="http://schemas.microsoft.com/office/drawing/2014/main" id="{A53C4275-2374-5AF7-E4A2-01079F2152D5}"/>
              </a:ext>
            </a:extLst>
          </p:cNvPr>
          <p:cNvGrpSpPr/>
          <p:nvPr/>
        </p:nvGrpSpPr>
        <p:grpSpPr>
          <a:xfrm>
            <a:off x="5529425" y="4324663"/>
            <a:ext cx="642771" cy="305401"/>
            <a:chOff x="3035900" y="2612983"/>
            <a:chExt cx="883804" cy="305401"/>
          </a:xfrm>
        </p:grpSpPr>
        <p:sp>
          <p:nvSpPr>
            <p:cNvPr id="89" name="四角形: 角を丸くする 88">
              <a:extLst>
                <a:ext uri="{FF2B5EF4-FFF2-40B4-BE49-F238E27FC236}">
                  <a16:creationId xmlns:a16="http://schemas.microsoft.com/office/drawing/2014/main" id="{0FDEEBCD-8F5F-911C-4084-1C5BB46C7C3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0" name="テキスト ボックス 89">
              <a:extLst>
                <a:ext uri="{FF2B5EF4-FFF2-40B4-BE49-F238E27FC236}">
                  <a16:creationId xmlns:a16="http://schemas.microsoft.com/office/drawing/2014/main" id="{3D688863-B414-9D77-F80E-33183C06CF04}"/>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Java</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91" name="テキスト ボックス 90">
            <a:extLst>
              <a:ext uri="{FF2B5EF4-FFF2-40B4-BE49-F238E27FC236}">
                <a16:creationId xmlns:a16="http://schemas.microsoft.com/office/drawing/2014/main" id="{7FE062A0-5BF0-1469-D02A-EBDE41329D39}"/>
              </a:ext>
            </a:extLst>
          </p:cNvPr>
          <p:cNvSpPr txBox="1"/>
          <p:nvPr/>
        </p:nvSpPr>
        <p:spPr>
          <a:xfrm>
            <a:off x="10341312" y="2643752"/>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0</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2" name="テキスト ボックス 91">
            <a:extLst>
              <a:ext uri="{FF2B5EF4-FFF2-40B4-BE49-F238E27FC236}">
                <a16:creationId xmlns:a16="http://schemas.microsoft.com/office/drawing/2014/main" id="{3111FE3E-3422-0FBE-83BB-FEB57B8CAA73}"/>
              </a:ext>
            </a:extLst>
          </p:cNvPr>
          <p:cNvSpPr txBox="1"/>
          <p:nvPr/>
        </p:nvSpPr>
        <p:spPr>
          <a:xfrm>
            <a:off x="10341312" y="4349168"/>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3" name="テキスト ボックス 92">
            <a:extLst>
              <a:ext uri="{FF2B5EF4-FFF2-40B4-BE49-F238E27FC236}">
                <a16:creationId xmlns:a16="http://schemas.microsoft.com/office/drawing/2014/main" id="{F6D29966-2215-6E0A-F696-2B5B953DA04B}"/>
              </a:ext>
            </a:extLst>
          </p:cNvPr>
          <p:cNvSpPr txBox="1"/>
          <p:nvPr/>
        </p:nvSpPr>
        <p:spPr>
          <a:xfrm>
            <a:off x="10308115" y="6084287"/>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5" name="四角形: 角を丸くする 94">
            <a:extLst>
              <a:ext uri="{FF2B5EF4-FFF2-40B4-BE49-F238E27FC236}">
                <a16:creationId xmlns:a16="http://schemas.microsoft.com/office/drawing/2014/main" id="{BBA49109-6F82-5F6D-A8DD-C00BC699E06A}"/>
              </a:ext>
            </a:extLst>
          </p:cNvPr>
          <p:cNvSpPr/>
          <p:nvPr/>
        </p:nvSpPr>
        <p:spPr>
          <a:xfrm>
            <a:off x="3932150" y="2604142"/>
            <a:ext cx="738568" cy="305401"/>
          </a:xfrm>
          <a:prstGeom prst="roundRect">
            <a:avLst>
              <a:gd name="adj" fmla="val 35233"/>
            </a:avLst>
          </a:prstGeom>
          <a:solidFill>
            <a:schemeClr val="accent1">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6" name="テキスト ボックス 95">
            <a:extLst>
              <a:ext uri="{FF2B5EF4-FFF2-40B4-BE49-F238E27FC236}">
                <a16:creationId xmlns:a16="http://schemas.microsoft.com/office/drawing/2014/main" id="{882665DA-05D3-A3B7-CEEB-E470D45376B6}"/>
              </a:ext>
            </a:extLst>
          </p:cNvPr>
          <p:cNvSpPr txBox="1"/>
          <p:nvPr/>
        </p:nvSpPr>
        <p:spPr>
          <a:xfrm>
            <a:off x="3853309" y="2610387"/>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未回答</a:t>
            </a:r>
          </a:p>
        </p:txBody>
      </p:sp>
      <p:sp>
        <p:nvSpPr>
          <p:cNvPr id="98" name="四角形: 角を丸くする 97">
            <a:extLst>
              <a:ext uri="{FF2B5EF4-FFF2-40B4-BE49-F238E27FC236}">
                <a16:creationId xmlns:a16="http://schemas.microsoft.com/office/drawing/2014/main" id="{EE491178-B9D1-7471-7E12-C556271FFAC0}"/>
              </a:ext>
            </a:extLst>
          </p:cNvPr>
          <p:cNvSpPr/>
          <p:nvPr/>
        </p:nvSpPr>
        <p:spPr>
          <a:xfrm>
            <a:off x="3936177" y="5994286"/>
            <a:ext cx="738568" cy="305401"/>
          </a:xfrm>
          <a:prstGeom prst="roundRect">
            <a:avLst>
              <a:gd name="adj" fmla="val 35233"/>
            </a:avLst>
          </a:prstGeom>
          <a:solidFill>
            <a:srgbClr val="FF6969"/>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9" name="テキスト ボックス 98">
            <a:extLst>
              <a:ext uri="{FF2B5EF4-FFF2-40B4-BE49-F238E27FC236}">
                <a16:creationId xmlns:a16="http://schemas.microsoft.com/office/drawing/2014/main" id="{1B9D8E1B-F3CB-3706-0CB2-DEFD3F697184}"/>
              </a:ext>
            </a:extLst>
          </p:cNvPr>
          <p:cNvSpPr txBox="1"/>
          <p:nvPr/>
        </p:nvSpPr>
        <p:spPr>
          <a:xfrm>
            <a:off x="3857336" y="600053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解決</a:t>
            </a:r>
          </a:p>
        </p:txBody>
      </p:sp>
      <p:sp>
        <p:nvSpPr>
          <p:cNvPr id="101" name="四角形: 角を丸くする 100">
            <a:extLst>
              <a:ext uri="{FF2B5EF4-FFF2-40B4-BE49-F238E27FC236}">
                <a16:creationId xmlns:a16="http://schemas.microsoft.com/office/drawing/2014/main" id="{378731EF-23B1-6DC0-F01E-F5B8F9EB4197}"/>
              </a:ext>
            </a:extLst>
          </p:cNvPr>
          <p:cNvSpPr/>
          <p:nvPr/>
        </p:nvSpPr>
        <p:spPr>
          <a:xfrm>
            <a:off x="6191523" y="4324663"/>
            <a:ext cx="628763" cy="305401"/>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2" name="テキスト ボックス 101">
            <a:extLst>
              <a:ext uri="{FF2B5EF4-FFF2-40B4-BE49-F238E27FC236}">
                <a16:creationId xmlns:a16="http://schemas.microsoft.com/office/drawing/2014/main" id="{BE7F3014-AE8E-2807-080C-28CA756DBD3C}"/>
              </a:ext>
            </a:extLst>
          </p:cNvPr>
          <p:cNvSpPr txBox="1"/>
          <p:nvPr/>
        </p:nvSpPr>
        <p:spPr>
          <a:xfrm>
            <a:off x="6124404" y="4330908"/>
            <a:ext cx="7524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spTree>
    <p:extLst>
      <p:ext uri="{BB962C8B-B14F-4D97-AF65-F5344CB8AC3E}">
        <p14:creationId xmlns:p14="http://schemas.microsoft.com/office/powerpoint/2010/main" val="135924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14C4DDE-5F80-47A2-9D38-7627EE859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1" y="3073400"/>
            <a:ext cx="2159000" cy="2736850"/>
          </a:xfrm>
          <a:prstGeom prst="rect">
            <a:avLst/>
          </a:prstGeom>
        </p:spPr>
      </p:pic>
      <p:pic>
        <p:nvPicPr>
          <p:cNvPr id="13" name="図 12">
            <a:extLst>
              <a:ext uri="{FF2B5EF4-FFF2-40B4-BE49-F238E27FC236}">
                <a16:creationId xmlns:a16="http://schemas.microsoft.com/office/drawing/2014/main" id="{02521097-9AC7-407A-8C47-86A5912FB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999" y="3073400"/>
            <a:ext cx="2159000" cy="2349500"/>
          </a:xfrm>
          <a:prstGeom prst="rect">
            <a:avLst/>
          </a:prstGeom>
        </p:spPr>
      </p:pic>
      <p:graphicFrame>
        <p:nvGraphicFramePr>
          <p:cNvPr id="3" name="Table 3"/>
          <p:cNvGraphicFramePr>
            <a:graphicFrameLocks noGrp="1"/>
          </p:cNvGraphicFramePr>
          <p:nvPr>
            <p:extLst>
              <p:ext uri="{D42A27DB-BD31-4B8C-83A1-F6EECF244321}">
                <p14:modId xmlns:p14="http://schemas.microsoft.com/office/powerpoint/2010/main" val="1380566443"/>
              </p:ext>
            </p:extLst>
          </p:nvPr>
        </p:nvGraphicFramePr>
        <p:xfrm>
          <a:off x="878398" y="1945641"/>
          <a:ext cx="10422504" cy="4749800"/>
        </p:xfrm>
        <a:graphic>
          <a:graphicData uri="http://schemas.openxmlformats.org/drawingml/2006/table">
            <a:tbl>
              <a:tblPr/>
              <a:tblGrid>
                <a:gridCol w="5211252">
                  <a:extLst>
                    <a:ext uri="{9D8B030D-6E8A-4147-A177-3AD203B41FA5}">
                      <a16:colId xmlns:a16="http://schemas.microsoft.com/office/drawing/2014/main" val="20000"/>
                    </a:ext>
                  </a:extLst>
                </a:gridCol>
                <a:gridCol w="5211252">
                  <a:extLst>
                    <a:ext uri="{9D8B030D-6E8A-4147-A177-3AD203B41FA5}">
                      <a16:colId xmlns:a16="http://schemas.microsoft.com/office/drawing/2014/main" val="20001"/>
                    </a:ext>
                  </a:extLst>
                </a:gridCol>
              </a:tblGrid>
              <a:tr h="734105">
                <a:tc>
                  <a:txBody>
                    <a:bodyPr/>
                    <a:lstStyle/>
                    <a:p>
                      <a:pPr algn="ctr">
                        <a:lnSpc>
                          <a:spcPts val="3919"/>
                        </a:lnSpc>
                        <a:defRPr/>
                      </a:pPr>
                      <a:r>
                        <a:rPr lang="ja-JP" altLang="en-US" sz="1900" dirty="0">
                          <a:solidFill>
                            <a:srgbClr val="FFFFFF"/>
                          </a:solidFill>
                          <a:ea typeface="M+ Medium"/>
                        </a:rPr>
                        <a:t>質問をしたい生徒</a:t>
                      </a:r>
                      <a:endParaRPr lang="en-US" sz="7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643F"/>
                    </a:solidFill>
                  </a:tcPr>
                </a:tc>
                <a:tc>
                  <a:txBody>
                    <a:bodyPr/>
                    <a:lstStyle/>
                    <a:p>
                      <a:pPr algn="ctr">
                        <a:lnSpc>
                          <a:spcPts val="3919"/>
                        </a:lnSpc>
                        <a:defRPr/>
                      </a:pPr>
                      <a:r>
                        <a:rPr lang="ja-JP" altLang="en-US" sz="1900" dirty="0">
                          <a:solidFill>
                            <a:srgbClr val="FFFFFF"/>
                          </a:solidFill>
                          <a:ea typeface="M+ Medium"/>
                        </a:rPr>
                        <a:t>応答をする先生</a:t>
                      </a:r>
                      <a:endParaRPr lang="en-US" sz="7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643F"/>
                    </a:solidFill>
                  </a:tcPr>
                </a:tc>
                <a:extLst>
                  <a:ext uri="{0D108BD9-81ED-4DB2-BD59-A6C34878D82A}">
                    <a16:rowId xmlns:a16="http://schemas.microsoft.com/office/drawing/2014/main" val="10000"/>
                  </a:ext>
                </a:extLst>
              </a:tr>
              <a:tr h="4015695">
                <a:tc>
                  <a:txBody>
                    <a:bodyPr/>
                    <a:lstStyle/>
                    <a:p>
                      <a:pPr marL="248286" lvl="1" indent="0" algn="l">
                        <a:lnSpc>
                          <a:spcPts val="3220"/>
                        </a:lnSpc>
                        <a:buFont typeface="Arial"/>
                        <a:buNone/>
                        <a:defRPr/>
                      </a:pPr>
                      <a:endParaRPr lang="en-US" altLang="ja-JP" sz="700" dirty="0"/>
                    </a:p>
                    <a:p>
                      <a:pPr marL="248286" lvl="1" indent="0" algn="l">
                        <a:lnSpc>
                          <a:spcPts val="3220"/>
                        </a:lnSpc>
                        <a:buFont typeface="Arial"/>
                        <a:buNone/>
                        <a:defRPr/>
                      </a:pPr>
                      <a:endParaRPr lang="en-US" altLang="ja-JP" sz="700" dirty="0"/>
                    </a:p>
                    <a:p>
                      <a:pPr marL="248286" lvl="1" indent="0" algn="l">
                        <a:lnSpc>
                          <a:spcPts val="3220"/>
                        </a:lnSpc>
                        <a:buFont typeface="Arial"/>
                        <a:buNone/>
                        <a:defRPr/>
                      </a:pPr>
                      <a:endParaRPr lang="en-US" altLang="ja-JP" sz="2100" dirty="0"/>
                    </a:p>
                    <a:p>
                      <a:pPr marL="248286" lvl="1" indent="0" algn="l">
                        <a:lnSpc>
                          <a:spcPts val="3220"/>
                        </a:lnSpc>
                        <a:buFont typeface="Arial"/>
                        <a:buNone/>
                        <a:defRPr/>
                      </a:pPr>
                      <a:endParaRPr lang="en-US" altLang="ja-JP" sz="2100" dirty="0"/>
                    </a:p>
                    <a:p>
                      <a:pPr marL="248286" lvl="1" indent="0" algn="l">
                        <a:lnSpc>
                          <a:spcPts val="3220"/>
                        </a:lnSpc>
                        <a:buFont typeface="Arial"/>
                        <a:buNone/>
                        <a:defRPr/>
                      </a:pPr>
                      <a:endParaRPr lang="en-US" altLang="ja-JP" sz="2100" dirty="0"/>
                    </a:p>
                    <a:p>
                      <a:pPr marL="248286" lvl="1" indent="0" algn="l">
                        <a:lnSpc>
                          <a:spcPts val="3220"/>
                        </a:lnSpc>
                        <a:buFont typeface="Arial"/>
                        <a:buNone/>
                        <a:defRPr/>
                      </a:pPr>
                      <a:endParaRPr lang="en-US" altLang="ja-JP" sz="2100" dirty="0"/>
                    </a:p>
                    <a:p>
                      <a:pPr marL="248286" lvl="1" indent="0" algn="l">
                        <a:lnSpc>
                          <a:spcPts val="3220"/>
                        </a:lnSpc>
                        <a:buFont typeface="Arial"/>
                        <a:buNone/>
                        <a:defRPr/>
                      </a:pPr>
                      <a:r>
                        <a:rPr lang="ja-JP" altLang="en-US" sz="2100" dirty="0"/>
                        <a:t>・先生に質問したい、でもできない</a:t>
                      </a:r>
                      <a:endParaRPr lang="en-US" sz="21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700" dirty="0"/>
                    </a:p>
                    <a:p>
                      <a:pPr marL="248286" lvl="1" indent="0" algn="l">
                        <a:lnSpc>
                          <a:spcPts val="3220"/>
                        </a:lnSpc>
                        <a:buFont typeface="Arial"/>
                        <a:buNone/>
                        <a:defRPr/>
                      </a:pPr>
                      <a:endParaRPr lang="en-US" sz="2100" dirty="0"/>
                    </a:p>
                    <a:p>
                      <a:pPr marL="248286" lvl="1" indent="0" algn="l">
                        <a:lnSpc>
                          <a:spcPts val="3220"/>
                        </a:lnSpc>
                        <a:buFont typeface="Arial"/>
                        <a:buNone/>
                        <a:defRPr/>
                      </a:pPr>
                      <a:r>
                        <a:rPr lang="ja-JP" altLang="en-US" sz="2100" dirty="0"/>
                        <a:t>・生徒の質問に答えたい、でもできない</a:t>
                      </a:r>
                      <a:endParaRPr lang="en-US" sz="2100" dirty="0"/>
                    </a:p>
                    <a:p>
                      <a:pPr marL="248286" lvl="1" indent="0" algn="l">
                        <a:lnSpc>
                          <a:spcPts val="3220"/>
                        </a:lnSpc>
                        <a:buFont typeface="Arial"/>
                        <a:buNone/>
                        <a:defRPr/>
                      </a:pPr>
                      <a:endParaRPr lang="en-US" sz="7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 name="TextBox 7"/>
          <p:cNvSpPr txBox="1"/>
          <p:nvPr/>
        </p:nvSpPr>
        <p:spPr>
          <a:xfrm>
            <a:off x="9146426" y="1153302"/>
            <a:ext cx="1950922" cy="243656"/>
          </a:xfrm>
          <a:prstGeom prst="rect">
            <a:avLst/>
          </a:prstGeom>
        </p:spPr>
        <p:txBody>
          <a:bodyPr lIns="0" tIns="0" rIns="0" bIns="0" rtlCol="0" anchor="t">
            <a:spAutoFit/>
          </a:bodyPr>
          <a:lstStyle/>
          <a:p>
            <a:pPr algn="ctr" defTabSz="609630">
              <a:lnSpc>
                <a:spcPts val="1867"/>
              </a:lnSpc>
              <a:defRPr/>
            </a:pPr>
            <a:endParaRPr kumimoji="0" lang="en-US" sz="1333" u="sng" dirty="0">
              <a:solidFill>
                <a:srgbClr val="FFFFFF"/>
              </a:solidFill>
              <a:latin typeface="Calibri"/>
              <a:ea typeface="M+"/>
            </a:endParaRPr>
          </a:p>
        </p:txBody>
      </p:sp>
      <p:sp>
        <p:nvSpPr>
          <p:cNvPr id="16" name="AutoShape 2">
            <a:extLst>
              <a:ext uri="{FF2B5EF4-FFF2-40B4-BE49-F238E27FC236}">
                <a16:creationId xmlns:a16="http://schemas.microsoft.com/office/drawing/2014/main" id="{914918B1-2D30-4BA4-A8F9-AE5E71D03937}"/>
              </a:ext>
            </a:extLst>
          </p:cNvPr>
          <p:cNvSpPr/>
          <p:nvPr/>
        </p:nvSpPr>
        <p:spPr>
          <a:xfrm>
            <a:off x="-6350" y="5884"/>
            <a:ext cx="12192000" cy="1330935"/>
          </a:xfrm>
          <a:prstGeom prst="rect">
            <a:avLst/>
          </a:prstGeom>
          <a:solidFill>
            <a:srgbClr val="F1F1F1"/>
          </a:solidFill>
          <a:ln w="38100">
            <a:solidFill>
              <a:schemeClr val="tx1"/>
            </a:solidFill>
          </a:ln>
        </p:spPr>
        <p:txBody>
          <a:bodyPr/>
          <a:lstStyle/>
          <a:p>
            <a:endParaRPr lang="ja-JP" altLang="en-US"/>
          </a:p>
        </p:txBody>
      </p:sp>
      <p:sp>
        <p:nvSpPr>
          <p:cNvPr id="17" name="TextBox 19">
            <a:extLst>
              <a:ext uri="{FF2B5EF4-FFF2-40B4-BE49-F238E27FC236}">
                <a16:creationId xmlns:a16="http://schemas.microsoft.com/office/drawing/2014/main" id="{C6358A7F-119B-4456-8A9C-038F46369D20}"/>
              </a:ext>
            </a:extLst>
          </p:cNvPr>
          <p:cNvSpPr txBox="1"/>
          <p:nvPr/>
        </p:nvSpPr>
        <p:spPr>
          <a:xfrm>
            <a:off x="439651" y="227373"/>
            <a:ext cx="3738883" cy="846386"/>
          </a:xfrm>
          <a:prstGeom prst="rect">
            <a:avLst/>
          </a:prstGeom>
        </p:spPr>
        <p:txBody>
          <a:bodyPr lIns="0" tIns="0" rIns="0" bIns="0" rtlCol="0" anchor="t">
            <a:spAutoFit/>
          </a:bodyPr>
          <a:lstStyle/>
          <a:p>
            <a:pPr defTabSz="609630">
              <a:lnSpc>
                <a:spcPts val="6620"/>
              </a:lnSpc>
              <a:defRPr/>
            </a:pPr>
            <a:r>
              <a:rPr kumimoji="0" lang="ja-JP" altLang="en-US" sz="5516" dirty="0">
                <a:solidFill>
                  <a:srgbClr val="000000"/>
                </a:solidFill>
                <a:latin typeface="Calibri"/>
                <a:ea typeface="HGP明朝B" panose="02020800000000000000" pitchFamily="18" charset="-128"/>
              </a:rPr>
              <a:t>ターゲット</a:t>
            </a:r>
            <a:endParaRPr kumimoji="0" lang="en-US" sz="5516" dirty="0">
              <a:solidFill>
                <a:srgbClr val="000000"/>
              </a:solidFill>
              <a:latin typeface="Calibri"/>
              <a:ea typeface="HGP明朝B" panose="02020800000000000000" pitchFamily="18" charset="-128"/>
            </a:endParaRPr>
          </a:p>
        </p:txBody>
      </p:sp>
      <p:grpSp>
        <p:nvGrpSpPr>
          <p:cNvPr id="18" name="Group 4">
            <a:extLst>
              <a:ext uri="{FF2B5EF4-FFF2-40B4-BE49-F238E27FC236}">
                <a16:creationId xmlns:a16="http://schemas.microsoft.com/office/drawing/2014/main" id="{3B36AD3E-04D7-4236-A07F-D4EF98BE3C55}"/>
              </a:ext>
            </a:extLst>
          </p:cNvPr>
          <p:cNvGrpSpPr/>
          <p:nvPr/>
        </p:nvGrpSpPr>
        <p:grpSpPr>
          <a:xfrm>
            <a:off x="7736841" y="260218"/>
            <a:ext cx="3051767" cy="825653"/>
            <a:chOff x="0" y="0"/>
            <a:chExt cx="4766862" cy="874569"/>
          </a:xfrm>
        </p:grpSpPr>
        <p:grpSp>
          <p:nvGrpSpPr>
            <p:cNvPr id="19" name="Group 5">
              <a:extLst>
                <a:ext uri="{FF2B5EF4-FFF2-40B4-BE49-F238E27FC236}">
                  <a16:creationId xmlns:a16="http://schemas.microsoft.com/office/drawing/2014/main" id="{2D372023-628D-43BC-B6C4-CAC6426E24DB}"/>
                </a:ext>
              </a:extLst>
            </p:cNvPr>
            <p:cNvGrpSpPr/>
            <p:nvPr/>
          </p:nvGrpSpPr>
          <p:grpSpPr>
            <a:xfrm>
              <a:off x="0" y="0"/>
              <a:ext cx="4766862" cy="874569"/>
              <a:chOff x="0" y="0"/>
              <a:chExt cx="5150908" cy="945029"/>
            </a:xfrm>
          </p:grpSpPr>
          <p:sp>
            <p:nvSpPr>
              <p:cNvPr id="21" name="Freeform 6">
                <a:extLst>
                  <a:ext uri="{FF2B5EF4-FFF2-40B4-BE49-F238E27FC236}">
                    <a16:creationId xmlns:a16="http://schemas.microsoft.com/office/drawing/2014/main" id="{13F484CF-4DFA-4B47-8A1A-5C012A06D88F}"/>
                  </a:ext>
                </a:extLst>
              </p:cNvPr>
              <p:cNvSpPr/>
              <p:nvPr/>
            </p:nvSpPr>
            <p:spPr>
              <a:xfrm>
                <a:off x="0" y="0"/>
                <a:ext cx="5152178" cy="945029"/>
              </a:xfrm>
              <a:custGeom>
                <a:avLst/>
                <a:gdLst/>
                <a:ahLst/>
                <a:cxnLst/>
                <a:rect l="l" t="t" r="r" b="b"/>
                <a:pathLst>
                  <a:path w="5152178" h="945029">
                    <a:moveTo>
                      <a:pt x="4598458" y="945029"/>
                    </a:moveTo>
                    <a:lnTo>
                      <a:pt x="553720" y="945029"/>
                    </a:lnTo>
                    <a:cubicBezTo>
                      <a:pt x="247650" y="945029"/>
                      <a:pt x="0" y="733433"/>
                      <a:pt x="0" y="473042"/>
                    </a:cubicBezTo>
                    <a:cubicBezTo>
                      <a:pt x="0" y="211567"/>
                      <a:pt x="247650" y="0"/>
                      <a:pt x="553720" y="0"/>
                    </a:cubicBezTo>
                    <a:lnTo>
                      <a:pt x="4598458" y="0"/>
                    </a:lnTo>
                    <a:cubicBezTo>
                      <a:pt x="4904528" y="0"/>
                      <a:pt x="5152178" y="211567"/>
                      <a:pt x="5152178" y="473042"/>
                    </a:cubicBezTo>
                    <a:cubicBezTo>
                      <a:pt x="5150908" y="733433"/>
                      <a:pt x="4903258" y="945029"/>
                      <a:pt x="4598458" y="945029"/>
                    </a:cubicBezTo>
                    <a:close/>
                  </a:path>
                </a:pathLst>
              </a:custGeom>
              <a:solidFill>
                <a:srgbClr val="FA643F"/>
              </a:solidFill>
              <a:ln w="38100">
                <a:solidFill>
                  <a:schemeClr val="tx1"/>
                </a:solidFill>
              </a:ln>
            </p:spPr>
            <p:txBody>
              <a:bodyPr/>
              <a:lstStyle/>
              <a:p>
                <a:endParaRPr lang="ja-JP" altLang="en-US"/>
              </a:p>
            </p:txBody>
          </p:sp>
        </p:grpSp>
        <p:sp>
          <p:nvSpPr>
            <p:cNvPr id="20" name="TextBox 7">
              <a:extLst>
                <a:ext uri="{FF2B5EF4-FFF2-40B4-BE49-F238E27FC236}">
                  <a16:creationId xmlns:a16="http://schemas.microsoft.com/office/drawing/2014/main" id="{142AAAE7-0348-40D0-9639-D04855254A94}"/>
                </a:ext>
              </a:extLst>
            </p:cNvPr>
            <p:cNvSpPr txBox="1"/>
            <p:nvPr/>
          </p:nvSpPr>
          <p:spPr>
            <a:xfrm>
              <a:off x="432509" y="179051"/>
              <a:ext cx="3901845" cy="516184"/>
            </a:xfrm>
            <a:prstGeom prst="rect">
              <a:avLst/>
            </a:prstGeom>
          </p:spPr>
          <p:txBody>
            <a:bodyPr lIns="0" tIns="0" rIns="0" bIns="0" rtlCol="0" anchor="t">
              <a:spAutoFit/>
            </a:bodyPr>
            <a:lstStyle/>
            <a:p>
              <a:pPr algn="ctr" defTabSz="609630">
                <a:lnSpc>
                  <a:spcPts val="1867"/>
                </a:lnSpc>
                <a:defRPr/>
              </a:pPr>
              <a:r>
                <a:rPr kumimoji="0" lang="ja-JP" altLang="en-US" sz="1867" u="sng" dirty="0">
                  <a:solidFill>
                    <a:srgbClr val="FFFFFF"/>
                  </a:solidFill>
                  <a:latin typeface="Calibri"/>
                  <a:ea typeface="M+"/>
                </a:rPr>
                <a:t>アプリ開発中の生徒や先生へ向ける</a:t>
              </a:r>
              <a:endParaRPr kumimoji="0" lang="en-US" sz="1867" u="sng" dirty="0">
                <a:solidFill>
                  <a:srgbClr val="FFFFFF"/>
                </a:solidFill>
                <a:latin typeface="Calibri"/>
                <a:ea typeface="M+"/>
              </a:endParaRPr>
            </a:p>
          </p:txBody>
        </p:sp>
      </p:grpSp>
      <p:sp>
        <p:nvSpPr>
          <p:cNvPr id="22" name="TextBox 11">
            <a:extLst>
              <a:ext uri="{FF2B5EF4-FFF2-40B4-BE49-F238E27FC236}">
                <a16:creationId xmlns:a16="http://schemas.microsoft.com/office/drawing/2014/main" id="{3A3B1726-37DB-4C89-8D58-FC5E85FCAE29}"/>
              </a:ext>
            </a:extLst>
          </p:cNvPr>
          <p:cNvSpPr txBox="1"/>
          <p:nvPr/>
        </p:nvSpPr>
        <p:spPr>
          <a:xfrm>
            <a:off x="203200" y="140698"/>
            <a:ext cx="1883641" cy="230832"/>
          </a:xfrm>
          <a:prstGeom prst="rect">
            <a:avLst/>
          </a:prstGeom>
        </p:spPr>
        <p:txBody>
          <a:bodyPr wrap="square" lIns="0" tIns="0" rIns="0" bIns="0" rtlCol="0" anchor="t">
            <a:spAutoFit/>
          </a:bodyPr>
          <a:lstStyle/>
          <a:p>
            <a:pPr defTabSz="609630">
              <a:lnSpc>
                <a:spcPts val="1833"/>
              </a:lnSpc>
              <a:defRPr/>
            </a:pPr>
            <a:r>
              <a:rPr kumimoji="0" lang="en-US" sz="1867" dirty="0">
                <a:solidFill>
                  <a:srgbClr val="FA643F"/>
                </a:solidFill>
                <a:latin typeface="M+ Medium"/>
              </a:rPr>
              <a:t>02</a:t>
            </a:r>
          </a:p>
        </p:txBody>
      </p:sp>
      <p:sp>
        <p:nvSpPr>
          <p:cNvPr id="23" name="吹き出し: 角を丸めた四角形 22">
            <a:extLst>
              <a:ext uri="{FF2B5EF4-FFF2-40B4-BE49-F238E27FC236}">
                <a16:creationId xmlns:a16="http://schemas.microsoft.com/office/drawing/2014/main" id="{2927D895-9148-45E3-8FF3-96CCC7EFF138}"/>
              </a:ext>
            </a:extLst>
          </p:cNvPr>
          <p:cNvSpPr/>
          <p:nvPr/>
        </p:nvSpPr>
        <p:spPr>
          <a:xfrm>
            <a:off x="4876800" y="3073400"/>
            <a:ext cx="2438400" cy="1270000"/>
          </a:xfrm>
          <a:prstGeom prst="wedgeRoundRectCallout">
            <a:avLst>
              <a:gd name="adj1" fmla="val -39648"/>
              <a:gd name="adj2" fmla="val -16122"/>
              <a:gd name="adj3" fmla="val 16667"/>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24" name="TextBox 8">
            <a:extLst>
              <a:ext uri="{FF2B5EF4-FFF2-40B4-BE49-F238E27FC236}">
                <a16:creationId xmlns:a16="http://schemas.microsoft.com/office/drawing/2014/main" id="{A795751B-4F6B-42DC-B58E-A204A7197A0A}"/>
              </a:ext>
            </a:extLst>
          </p:cNvPr>
          <p:cNvSpPr txBox="1"/>
          <p:nvPr/>
        </p:nvSpPr>
        <p:spPr>
          <a:xfrm>
            <a:off x="5029200" y="3236869"/>
            <a:ext cx="2133600" cy="961802"/>
          </a:xfrm>
          <a:prstGeom prst="rect">
            <a:avLst/>
          </a:prstGeom>
        </p:spPr>
        <p:txBody>
          <a:bodyPr wrap="square" lIns="0" tIns="0" rIns="0" bIns="0" rtlCol="0" anchor="t">
            <a:spAutoFit/>
          </a:bodyPr>
          <a:lstStyle/>
          <a:p>
            <a:pPr defTabSz="609630">
              <a:lnSpc>
                <a:spcPts val="2519"/>
              </a:lnSpc>
              <a:defRPr/>
            </a:pPr>
            <a:r>
              <a:rPr kumimoji="0" lang="ja-JP" altLang="en-US" sz="1600" dirty="0">
                <a:solidFill>
                  <a:srgbClr val="000000"/>
                </a:solidFill>
                <a:latin typeface="BIZ UDPゴシック" panose="020B0400000000000000" pitchFamily="50" charset="-128"/>
                <a:ea typeface="BIZ UDPゴシック" panose="020B0400000000000000" pitchFamily="50" charset="-128"/>
              </a:rPr>
              <a:t>トライデントの人間に絞ることで、トライデントならではの悩みも解決</a:t>
            </a:r>
            <a:endParaRPr kumimoji="0" lang="en-US" altLang="ja-JP" sz="1600" dirty="0">
              <a:solidFill>
                <a:srgbClr val="000000"/>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15546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extLst>
              <p:ext uri="{D42A27DB-BD31-4B8C-83A1-F6EECF244321}">
                <p14:modId xmlns:p14="http://schemas.microsoft.com/office/powerpoint/2010/main" val="2282492089"/>
              </p:ext>
            </p:extLst>
          </p:nvPr>
        </p:nvGraphicFramePr>
        <p:xfrm>
          <a:off x="0" y="1390454"/>
          <a:ext cx="6096000" cy="5471517"/>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755587">
                <a:tc>
                  <a:txBody>
                    <a:bodyPr/>
                    <a:lstStyle/>
                    <a:p>
                      <a:pPr algn="ctr">
                        <a:lnSpc>
                          <a:spcPts val="3360"/>
                        </a:lnSpc>
                        <a:defRPr/>
                      </a:pPr>
                      <a:r>
                        <a:rPr lang="en-US" sz="1600" dirty="0">
                          <a:solidFill>
                            <a:srgbClr val="FFFFFF"/>
                          </a:solidFill>
                          <a:latin typeface="Arial Black" panose="020B0A04020102020204" pitchFamily="34" charset="0"/>
                          <a:ea typeface="M+ Medium"/>
                        </a:rPr>
                        <a:t>LINE Messaging API</a:t>
                      </a:r>
                      <a:endParaRPr lang="en-US" sz="7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643F"/>
                    </a:solidFill>
                  </a:tcPr>
                </a:tc>
                <a:tc>
                  <a:txBody>
                    <a:bodyPr/>
                    <a:lstStyle/>
                    <a:p>
                      <a:pPr algn="ctr">
                        <a:lnSpc>
                          <a:spcPts val="3360"/>
                        </a:lnSpc>
                        <a:defRPr/>
                      </a:pPr>
                      <a:r>
                        <a:rPr lang="en-US" sz="1600" dirty="0">
                          <a:solidFill>
                            <a:srgbClr val="FFFFFF"/>
                          </a:solidFill>
                          <a:latin typeface="Arial Black" panose="020B0A04020102020204" pitchFamily="34" charset="0"/>
                          <a:ea typeface="M+ Medium"/>
                        </a:rPr>
                        <a:t>AWS Lambda</a:t>
                      </a:r>
                      <a:endParaRPr lang="en-US" sz="7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643F"/>
                    </a:solidFill>
                  </a:tcPr>
                </a:tc>
                <a:extLst>
                  <a:ext uri="{0D108BD9-81ED-4DB2-BD59-A6C34878D82A}">
                    <a16:rowId xmlns:a16="http://schemas.microsoft.com/office/drawing/2014/main" val="10000"/>
                  </a:ext>
                </a:extLst>
              </a:tr>
              <a:tr h="4715930">
                <a:tc>
                  <a:txBody>
                    <a:bodyPr/>
                    <a:lstStyle/>
                    <a:p>
                      <a:pPr marL="496571" lvl="1" indent="-248285" algn="l">
                        <a:lnSpc>
                          <a:spcPts val="3220"/>
                        </a:lnSpc>
                        <a:buFont typeface="Arial"/>
                        <a:buChar char="•"/>
                        <a:defRPr/>
                      </a:pPr>
                      <a:endParaRPr lang="en-US" sz="1500" dirty="0">
                        <a:solidFill>
                          <a:srgbClr val="000000"/>
                        </a:solidFill>
                        <a:ea typeface="M+"/>
                      </a:endParaRPr>
                    </a:p>
                    <a:p>
                      <a:pPr marL="496571" lvl="1" indent="-248285" algn="l">
                        <a:lnSpc>
                          <a:spcPts val="3220"/>
                        </a:lnSpc>
                        <a:buFont typeface="Arial"/>
                        <a:buChar char="•"/>
                        <a:defRPr/>
                      </a:pPr>
                      <a:endParaRPr lang="en-US" sz="1500" dirty="0">
                        <a:solidFill>
                          <a:srgbClr val="000000"/>
                        </a:solidFill>
                        <a:ea typeface="M+"/>
                      </a:endParaRPr>
                    </a:p>
                    <a:p>
                      <a:pPr marL="496571" lvl="1" indent="-248285" algn="l">
                        <a:lnSpc>
                          <a:spcPts val="3220"/>
                        </a:lnSpc>
                        <a:buFont typeface="Arial"/>
                        <a:buChar char="•"/>
                        <a:defRPr/>
                      </a:pPr>
                      <a:endParaRPr lang="en-US" sz="1500" dirty="0">
                        <a:solidFill>
                          <a:srgbClr val="000000"/>
                        </a:solidFill>
                        <a:ea typeface="M+"/>
                      </a:endParaRPr>
                    </a:p>
                    <a:p>
                      <a:pPr marL="248286" lvl="1" indent="0" algn="l">
                        <a:lnSpc>
                          <a:spcPts val="3220"/>
                        </a:lnSpc>
                        <a:buFont typeface="Arial"/>
                        <a:buNone/>
                        <a:defRPr/>
                      </a:pPr>
                      <a:endParaRPr lang="en-US" sz="1500" dirty="0">
                        <a:solidFill>
                          <a:srgbClr val="000000"/>
                        </a:solidFill>
                        <a:ea typeface="M+"/>
                      </a:endParaRPr>
                    </a:p>
                    <a:p>
                      <a:pPr marL="248286" lvl="1" indent="0" algn="l">
                        <a:lnSpc>
                          <a:spcPts val="3220"/>
                        </a:lnSpc>
                        <a:buFont typeface="Arial"/>
                        <a:buNone/>
                        <a:defRPr/>
                      </a:pPr>
                      <a:endParaRPr lang="en-US" sz="1900" dirty="0">
                        <a:solidFill>
                          <a:srgbClr val="000000"/>
                        </a:solidFill>
                        <a:latin typeface="+mn-lt"/>
                        <a:ea typeface="M+"/>
                      </a:endParaRPr>
                    </a:p>
                    <a:p>
                      <a:pPr marL="496571" lvl="1" indent="-248285" algn="l">
                        <a:lnSpc>
                          <a:spcPts val="3220"/>
                        </a:lnSpc>
                        <a:buFont typeface="Arial"/>
                        <a:buChar char="•"/>
                        <a:defRPr/>
                      </a:pPr>
                      <a:r>
                        <a:rPr lang="en-US" sz="1900" dirty="0">
                          <a:solidFill>
                            <a:srgbClr val="000000"/>
                          </a:solidFill>
                          <a:latin typeface="+mn-lt"/>
                          <a:ea typeface="M+"/>
                        </a:rPr>
                        <a:t>LINE</a:t>
                      </a:r>
                      <a:r>
                        <a:rPr lang="ja-JP" altLang="en-US" sz="1900" dirty="0">
                          <a:solidFill>
                            <a:srgbClr val="000000"/>
                          </a:solidFill>
                          <a:latin typeface="+mn-lt"/>
                          <a:ea typeface="M+"/>
                        </a:rPr>
                        <a:t>で生徒と</a:t>
                      </a:r>
                      <a:r>
                        <a:rPr lang="en-US" altLang="ja-JP" sz="1900" dirty="0">
                          <a:solidFill>
                            <a:srgbClr val="000000"/>
                          </a:solidFill>
                          <a:latin typeface="+mn-lt"/>
                          <a:ea typeface="M+"/>
                        </a:rPr>
                        <a:t>Chatbot</a:t>
                      </a:r>
                    </a:p>
                    <a:p>
                      <a:pPr marL="248286" lvl="1" indent="0" algn="l">
                        <a:lnSpc>
                          <a:spcPts val="3220"/>
                        </a:lnSpc>
                        <a:buFont typeface="Arial"/>
                        <a:buNone/>
                        <a:defRPr/>
                      </a:pPr>
                      <a:r>
                        <a:rPr lang="en-US" sz="1900" dirty="0">
                          <a:solidFill>
                            <a:srgbClr val="000000"/>
                          </a:solidFill>
                          <a:latin typeface="+mn-lt"/>
                          <a:ea typeface="M+"/>
                        </a:rPr>
                        <a:t>   </a:t>
                      </a:r>
                      <a:r>
                        <a:rPr lang="ja-JP" altLang="en-US" sz="1900" dirty="0">
                          <a:solidFill>
                            <a:srgbClr val="000000"/>
                          </a:solidFill>
                          <a:latin typeface="+mn-lt"/>
                          <a:ea typeface="M+"/>
                        </a:rPr>
                        <a:t>とのメッセージを</a:t>
                      </a:r>
                      <a:r>
                        <a:rPr lang="ja-JP" altLang="en-US" sz="1900" dirty="0" err="1">
                          <a:solidFill>
                            <a:srgbClr val="000000"/>
                          </a:solidFill>
                          <a:latin typeface="+mn-lt"/>
                          <a:ea typeface="M+"/>
                        </a:rPr>
                        <a:t>交わ</a:t>
                      </a:r>
                      <a:endParaRPr lang="en-US" altLang="ja-JP" sz="1900" dirty="0">
                        <a:solidFill>
                          <a:srgbClr val="000000"/>
                        </a:solidFill>
                        <a:latin typeface="+mn-lt"/>
                        <a:ea typeface="M+"/>
                      </a:endParaRPr>
                    </a:p>
                    <a:p>
                      <a:pPr marL="248286" lvl="1" indent="0" algn="l">
                        <a:lnSpc>
                          <a:spcPts val="3220"/>
                        </a:lnSpc>
                        <a:buFont typeface="Arial"/>
                        <a:buNone/>
                        <a:defRPr/>
                      </a:pPr>
                      <a:r>
                        <a:rPr lang="en-US" altLang="ja-JP" sz="1900" dirty="0">
                          <a:solidFill>
                            <a:srgbClr val="000000"/>
                          </a:solidFill>
                          <a:latin typeface="+mn-lt"/>
                          <a:ea typeface="M+"/>
                        </a:rPr>
                        <a:t>  </a:t>
                      </a:r>
                      <a:r>
                        <a:rPr lang="ja-JP" altLang="en-US" sz="1900" dirty="0">
                          <a:solidFill>
                            <a:srgbClr val="000000"/>
                          </a:solidFill>
                          <a:latin typeface="+mn-lt"/>
                          <a:ea typeface="M+"/>
                        </a:rPr>
                        <a:t> </a:t>
                      </a:r>
                      <a:r>
                        <a:rPr lang="ja-JP" altLang="en-US" sz="1900" dirty="0" err="1">
                          <a:solidFill>
                            <a:srgbClr val="000000"/>
                          </a:solidFill>
                          <a:latin typeface="+mn-lt"/>
                          <a:ea typeface="M+"/>
                        </a:rPr>
                        <a:t>す</a:t>
                      </a:r>
                      <a:r>
                        <a:rPr lang="ja-JP" altLang="en-US" sz="1900" dirty="0">
                          <a:solidFill>
                            <a:srgbClr val="000000"/>
                          </a:solidFill>
                          <a:latin typeface="+mn-lt"/>
                          <a:ea typeface="M+"/>
                        </a:rPr>
                        <a:t>ための</a:t>
                      </a:r>
                      <a:r>
                        <a:rPr lang="en-US" altLang="ja-JP" sz="1900" dirty="0">
                          <a:solidFill>
                            <a:srgbClr val="000000"/>
                          </a:solidFill>
                          <a:latin typeface="+mn-lt"/>
                          <a:ea typeface="M+"/>
                        </a:rPr>
                        <a:t>API</a:t>
                      </a:r>
                    </a:p>
                    <a:p>
                      <a:pPr marL="248286" lvl="1" indent="0" algn="l">
                        <a:lnSpc>
                          <a:spcPts val="3220"/>
                        </a:lnSpc>
                        <a:buFont typeface="Arial"/>
                        <a:buNone/>
                        <a:defRPr/>
                      </a:pPr>
                      <a:r>
                        <a:rPr lang="en-US" altLang="ja-JP" sz="1900" dirty="0">
                          <a:solidFill>
                            <a:srgbClr val="000000"/>
                          </a:solidFill>
                          <a:latin typeface="+mn-lt"/>
                          <a:ea typeface="M+"/>
                        </a:rPr>
                        <a:t>   </a:t>
                      </a:r>
                      <a:r>
                        <a:rPr lang="ja-JP" altLang="en-US" sz="1900" dirty="0">
                          <a:solidFill>
                            <a:srgbClr val="000000"/>
                          </a:solidFill>
                          <a:latin typeface="+mn-lt"/>
                          <a:ea typeface="M+"/>
                        </a:rPr>
                        <a:t>質問、回答を送受信</a:t>
                      </a:r>
                      <a:endParaRPr lang="en-US" altLang="ja-JP" sz="1900" dirty="0">
                        <a:solidFill>
                          <a:srgbClr val="000000"/>
                        </a:solidFill>
                        <a:latin typeface="+mn-lt"/>
                        <a:ea typeface="M+"/>
                      </a:endParaRPr>
                    </a:p>
                    <a:p>
                      <a:pPr marL="248286" lvl="1" indent="0" algn="l">
                        <a:lnSpc>
                          <a:spcPts val="3220"/>
                        </a:lnSpc>
                        <a:buFont typeface="Arial"/>
                        <a:buNone/>
                        <a:defRPr/>
                      </a:pPr>
                      <a:r>
                        <a:rPr lang="en-US" altLang="ja-JP" sz="1900" dirty="0">
                          <a:solidFill>
                            <a:srgbClr val="000000"/>
                          </a:solidFill>
                          <a:latin typeface="+mn-lt"/>
                          <a:ea typeface="M+"/>
                        </a:rPr>
                        <a:t>   </a:t>
                      </a:r>
                      <a:r>
                        <a:rPr lang="ja-JP" altLang="en-US" sz="1900" dirty="0">
                          <a:solidFill>
                            <a:srgbClr val="000000"/>
                          </a:solidFill>
                          <a:latin typeface="+mn-lt"/>
                          <a:ea typeface="M+"/>
                        </a:rPr>
                        <a:t>する際に用いる</a:t>
                      </a:r>
                      <a:endParaRPr lang="en-US" altLang="ja-JP" sz="1900" dirty="0">
                        <a:solidFill>
                          <a:srgbClr val="000000"/>
                        </a:solidFill>
                        <a:latin typeface="+mn-lt"/>
                        <a:ea typeface="M+"/>
                      </a:endParaRPr>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496571" lvl="1" indent="-248285" algn="l">
                        <a:lnSpc>
                          <a:spcPts val="3220"/>
                        </a:lnSpc>
                        <a:buFont typeface="Arial"/>
                        <a:buChar char="•"/>
                        <a:defRPr/>
                      </a:pPr>
                      <a:endParaRPr lang="en-US" sz="1500" dirty="0">
                        <a:solidFill>
                          <a:srgbClr val="000000"/>
                        </a:solidFill>
                        <a:ea typeface="M+"/>
                      </a:endParaRPr>
                    </a:p>
                    <a:p>
                      <a:pPr marL="496571" lvl="1" indent="-248285" algn="l">
                        <a:lnSpc>
                          <a:spcPts val="3220"/>
                        </a:lnSpc>
                        <a:buFont typeface="Arial"/>
                        <a:buChar char="•"/>
                        <a:defRPr/>
                      </a:pPr>
                      <a:endParaRPr lang="en-US" sz="1500" dirty="0">
                        <a:solidFill>
                          <a:srgbClr val="000000"/>
                        </a:solidFill>
                        <a:ea typeface="M+"/>
                      </a:endParaRPr>
                    </a:p>
                    <a:p>
                      <a:pPr marL="496571" lvl="1" indent="-248285" algn="l">
                        <a:lnSpc>
                          <a:spcPts val="3220"/>
                        </a:lnSpc>
                        <a:buFont typeface="Arial"/>
                        <a:buChar char="•"/>
                        <a:defRPr/>
                      </a:pPr>
                      <a:endParaRPr lang="en-US" sz="1500" dirty="0">
                        <a:solidFill>
                          <a:srgbClr val="000000"/>
                        </a:solidFill>
                        <a:ea typeface="M+"/>
                      </a:endParaRPr>
                    </a:p>
                    <a:p>
                      <a:pPr marL="496571" lvl="1" indent="-248285" algn="l">
                        <a:lnSpc>
                          <a:spcPts val="3220"/>
                        </a:lnSpc>
                        <a:buFont typeface="Arial"/>
                        <a:buChar char="•"/>
                        <a:defRPr/>
                      </a:pPr>
                      <a:endParaRPr lang="en-US" sz="1500" dirty="0">
                        <a:solidFill>
                          <a:srgbClr val="000000"/>
                        </a:solidFill>
                        <a:ea typeface="M+"/>
                      </a:endParaRPr>
                    </a:p>
                    <a:p>
                      <a:pPr marL="248286" lvl="1" indent="0" algn="l">
                        <a:lnSpc>
                          <a:spcPts val="3220"/>
                        </a:lnSpc>
                        <a:buFont typeface="Arial"/>
                        <a:buNone/>
                        <a:defRPr/>
                      </a:pPr>
                      <a:endParaRPr lang="en-US" sz="1500" dirty="0">
                        <a:solidFill>
                          <a:srgbClr val="000000"/>
                        </a:solidFill>
                        <a:latin typeface="+mn-lt"/>
                        <a:ea typeface="M+"/>
                      </a:endParaRPr>
                    </a:p>
                    <a:p>
                      <a:pPr marL="496571" lvl="1" indent="-248285" algn="l">
                        <a:lnSpc>
                          <a:spcPts val="3220"/>
                        </a:lnSpc>
                        <a:buFont typeface="Arial"/>
                        <a:buChar char="•"/>
                        <a:defRPr/>
                      </a:pPr>
                      <a:r>
                        <a:rPr lang="en-US" altLang="ja-JP" sz="1900" dirty="0">
                          <a:solidFill>
                            <a:srgbClr val="000000"/>
                          </a:solidFill>
                          <a:latin typeface="+mn-lt"/>
                          <a:ea typeface="M+"/>
                        </a:rPr>
                        <a:t>AWS</a:t>
                      </a:r>
                      <a:r>
                        <a:rPr lang="ja-JP" altLang="en-US" sz="1900" dirty="0" err="1">
                          <a:solidFill>
                            <a:srgbClr val="000000"/>
                          </a:solidFill>
                          <a:latin typeface="+mn-lt"/>
                          <a:ea typeface="M+"/>
                        </a:rPr>
                        <a:t>が提</a:t>
                      </a:r>
                      <a:r>
                        <a:rPr lang="ja-JP" altLang="en-US" sz="1900" dirty="0">
                          <a:solidFill>
                            <a:srgbClr val="000000"/>
                          </a:solidFill>
                          <a:latin typeface="+mn-lt"/>
                          <a:ea typeface="M+"/>
                        </a:rPr>
                        <a:t>供するクラウド上にプログラムを定義し実行するサービス</a:t>
                      </a:r>
                      <a:endParaRPr lang="en-US" altLang="ja-JP" sz="1900" dirty="0">
                        <a:solidFill>
                          <a:srgbClr val="000000"/>
                        </a:solidFill>
                        <a:latin typeface="+mn-lt"/>
                        <a:ea typeface="M+"/>
                      </a:endParaRPr>
                    </a:p>
                    <a:p>
                      <a:pPr marL="248286" lvl="1" indent="0" algn="l">
                        <a:lnSpc>
                          <a:spcPts val="3220"/>
                        </a:lnSpc>
                        <a:buFont typeface="Arial"/>
                        <a:buNone/>
                        <a:defRPr/>
                      </a:pPr>
                      <a:r>
                        <a:rPr lang="ja-JP" altLang="en-US" sz="1900" dirty="0">
                          <a:solidFill>
                            <a:srgbClr val="000000"/>
                          </a:solidFill>
                          <a:latin typeface="+mn-lt"/>
                          <a:ea typeface="M+"/>
                        </a:rPr>
                        <a:t>   </a:t>
                      </a:r>
                      <a:r>
                        <a:rPr lang="en-US" altLang="ja-JP" sz="1900" dirty="0">
                          <a:solidFill>
                            <a:srgbClr val="000000"/>
                          </a:solidFill>
                          <a:latin typeface="+mn-lt"/>
                          <a:ea typeface="M+"/>
                        </a:rPr>
                        <a:t>Q&amp;A</a:t>
                      </a:r>
                      <a:r>
                        <a:rPr lang="ja-JP" altLang="en-US" sz="1900" dirty="0">
                          <a:solidFill>
                            <a:srgbClr val="000000"/>
                          </a:solidFill>
                          <a:latin typeface="+mn-lt"/>
                          <a:ea typeface="M+"/>
                        </a:rPr>
                        <a:t>のサイトのソース</a:t>
                      </a:r>
                      <a:endParaRPr lang="en-US" altLang="ja-JP" sz="1900" dirty="0">
                        <a:solidFill>
                          <a:srgbClr val="000000"/>
                        </a:solidFill>
                        <a:latin typeface="+mn-lt"/>
                        <a:ea typeface="M+"/>
                      </a:endParaRPr>
                    </a:p>
                    <a:p>
                      <a:pPr marL="248286" lvl="1" indent="0" algn="l">
                        <a:lnSpc>
                          <a:spcPts val="3220"/>
                        </a:lnSpc>
                        <a:buFont typeface="Arial"/>
                        <a:buNone/>
                        <a:defRPr/>
                      </a:pPr>
                      <a:r>
                        <a:rPr lang="ja-JP" altLang="en-US" sz="1900" dirty="0">
                          <a:solidFill>
                            <a:srgbClr val="000000"/>
                          </a:solidFill>
                          <a:latin typeface="+mn-lt"/>
                          <a:ea typeface="M+"/>
                        </a:rPr>
                        <a:t>   を置くために用いる</a:t>
                      </a:r>
                      <a:endParaRPr lang="en-US" altLang="ja-JP" sz="1900" dirty="0">
                        <a:solidFill>
                          <a:srgbClr val="000000"/>
                        </a:solidFill>
                        <a:latin typeface="+mn-lt"/>
                        <a:ea typeface="M+"/>
                      </a:endParaRPr>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3" name="Table 3">
            <a:extLst>
              <a:ext uri="{FF2B5EF4-FFF2-40B4-BE49-F238E27FC236}">
                <a16:creationId xmlns:a16="http://schemas.microsoft.com/office/drawing/2014/main" id="{DD19B846-98D8-48B7-B551-6622E01995CD}"/>
              </a:ext>
            </a:extLst>
          </p:cNvPr>
          <p:cNvGraphicFramePr>
            <a:graphicFrameLocks noGrp="1"/>
          </p:cNvGraphicFramePr>
          <p:nvPr>
            <p:extLst>
              <p:ext uri="{D42A27DB-BD31-4B8C-83A1-F6EECF244321}">
                <p14:modId xmlns:p14="http://schemas.microsoft.com/office/powerpoint/2010/main" val="1468179843"/>
              </p:ext>
            </p:extLst>
          </p:nvPr>
        </p:nvGraphicFramePr>
        <p:xfrm>
          <a:off x="6096000" y="1386482"/>
          <a:ext cx="6096000" cy="5490179"/>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759559">
                <a:tc>
                  <a:txBody>
                    <a:bodyPr/>
                    <a:lstStyle/>
                    <a:p>
                      <a:pPr algn="ctr">
                        <a:lnSpc>
                          <a:spcPts val="3360"/>
                        </a:lnSpc>
                        <a:defRPr/>
                      </a:pPr>
                      <a:r>
                        <a:rPr lang="en-US" sz="1600" dirty="0">
                          <a:solidFill>
                            <a:srgbClr val="FFFFFF"/>
                          </a:solidFill>
                          <a:latin typeface="Arial Black" panose="020B0A04020102020204" pitchFamily="34" charset="0"/>
                          <a:ea typeface="M+ Medium"/>
                        </a:rPr>
                        <a:t>AWS DynamoDB</a:t>
                      </a:r>
                      <a:endParaRPr lang="en-US" sz="7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643F"/>
                    </a:solidFill>
                  </a:tcPr>
                </a:tc>
                <a:tc>
                  <a:txBody>
                    <a:bodyPr/>
                    <a:lstStyle/>
                    <a:p>
                      <a:pPr algn="ctr">
                        <a:lnSpc>
                          <a:spcPts val="3360"/>
                        </a:lnSpc>
                        <a:defRPr/>
                      </a:pPr>
                      <a:r>
                        <a:rPr lang="en-US" sz="1600" dirty="0">
                          <a:solidFill>
                            <a:srgbClr val="FFFFFF"/>
                          </a:solidFill>
                          <a:latin typeface="Arial Black" panose="020B0A04020102020204" pitchFamily="34" charset="0"/>
                          <a:ea typeface="M+ Medium"/>
                        </a:rPr>
                        <a:t>AWS</a:t>
                      </a:r>
                      <a:r>
                        <a:rPr lang="ja-JP" altLang="en-US" sz="1600" dirty="0">
                          <a:solidFill>
                            <a:srgbClr val="FFFFFF"/>
                          </a:solidFill>
                          <a:latin typeface="Arial Black" panose="020B0A04020102020204" pitchFamily="34" charset="0"/>
                          <a:ea typeface="M+ Medium"/>
                        </a:rPr>
                        <a:t> </a:t>
                      </a:r>
                      <a:r>
                        <a:rPr lang="en-US" altLang="ja-JP" sz="1600" dirty="0">
                          <a:solidFill>
                            <a:srgbClr val="FFFFFF"/>
                          </a:solidFill>
                          <a:latin typeface="Arial Black" panose="020B0A04020102020204" pitchFamily="34" charset="0"/>
                          <a:ea typeface="M+ Medium"/>
                        </a:rPr>
                        <a:t>Lex</a:t>
                      </a:r>
                      <a:endParaRPr lang="en-US" sz="700" dirty="0"/>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A643F"/>
                    </a:solidFill>
                  </a:tcPr>
                </a:tc>
                <a:extLst>
                  <a:ext uri="{0D108BD9-81ED-4DB2-BD59-A6C34878D82A}">
                    <a16:rowId xmlns:a16="http://schemas.microsoft.com/office/drawing/2014/main" val="10000"/>
                  </a:ext>
                </a:extLst>
              </a:tr>
              <a:tr h="4730620">
                <a:tc>
                  <a:txBody>
                    <a:bodyPr/>
                    <a:lstStyle/>
                    <a:p>
                      <a:pPr marL="496571" lvl="1" indent="-248285" algn="l">
                        <a:lnSpc>
                          <a:spcPts val="3220"/>
                        </a:lnSpc>
                        <a:buFont typeface="Arial"/>
                        <a:buChar char="•"/>
                        <a:defRPr/>
                      </a:pPr>
                      <a:endParaRPr lang="en-US" sz="1500" dirty="0">
                        <a:solidFill>
                          <a:srgbClr val="000000"/>
                        </a:solidFill>
                        <a:ea typeface="M+"/>
                      </a:endParaRPr>
                    </a:p>
                    <a:p>
                      <a:pPr marL="496571" lvl="1" indent="-248285" algn="l">
                        <a:lnSpc>
                          <a:spcPts val="3220"/>
                        </a:lnSpc>
                        <a:buFont typeface="Arial"/>
                        <a:buChar char="•"/>
                        <a:defRPr/>
                      </a:pPr>
                      <a:endParaRPr lang="en-US" sz="1500" dirty="0">
                        <a:solidFill>
                          <a:srgbClr val="000000"/>
                        </a:solidFill>
                        <a:ea typeface="M+"/>
                      </a:endParaRPr>
                    </a:p>
                    <a:p>
                      <a:pPr marL="496571" lvl="1" indent="-248285" algn="l">
                        <a:lnSpc>
                          <a:spcPts val="3220"/>
                        </a:lnSpc>
                        <a:buFont typeface="Arial"/>
                        <a:buChar char="•"/>
                        <a:defRPr/>
                      </a:pPr>
                      <a:endParaRPr lang="en-US" sz="1500" dirty="0">
                        <a:solidFill>
                          <a:srgbClr val="000000"/>
                        </a:solidFill>
                        <a:ea typeface="M+"/>
                      </a:endParaRPr>
                    </a:p>
                    <a:p>
                      <a:pPr marL="496571" lvl="1" indent="-248285" algn="l">
                        <a:lnSpc>
                          <a:spcPts val="3220"/>
                        </a:lnSpc>
                        <a:buFont typeface="Arial"/>
                        <a:buChar char="•"/>
                        <a:defRPr/>
                      </a:pPr>
                      <a:endParaRPr lang="en-US" sz="1500" dirty="0">
                        <a:solidFill>
                          <a:srgbClr val="000000"/>
                        </a:solidFill>
                        <a:ea typeface="M+"/>
                      </a:endParaRPr>
                    </a:p>
                    <a:p>
                      <a:pPr marL="248286" lvl="1" indent="0" algn="l">
                        <a:lnSpc>
                          <a:spcPts val="3220"/>
                        </a:lnSpc>
                        <a:buFont typeface="Arial"/>
                        <a:buNone/>
                        <a:defRPr/>
                      </a:pPr>
                      <a:endParaRPr lang="en-US" sz="1500" dirty="0">
                        <a:solidFill>
                          <a:srgbClr val="000000"/>
                        </a:solidFill>
                        <a:ea typeface="M+"/>
                      </a:endParaRPr>
                    </a:p>
                    <a:p>
                      <a:pPr marL="496571" lvl="1" indent="-248285" algn="l">
                        <a:lnSpc>
                          <a:spcPts val="3220"/>
                        </a:lnSpc>
                        <a:buFont typeface="Arial"/>
                        <a:buChar char="•"/>
                        <a:defRPr/>
                      </a:pPr>
                      <a:r>
                        <a:rPr lang="en-US" altLang="ja-JP" sz="1900" dirty="0">
                          <a:solidFill>
                            <a:srgbClr val="000000"/>
                          </a:solidFill>
                          <a:latin typeface="+mn-lt"/>
                          <a:ea typeface="M+"/>
                        </a:rPr>
                        <a:t>AWS</a:t>
                      </a:r>
                      <a:r>
                        <a:rPr lang="ja-JP" altLang="en-US" sz="1900" dirty="0" err="1">
                          <a:solidFill>
                            <a:srgbClr val="000000"/>
                          </a:solidFill>
                          <a:latin typeface="+mn-lt"/>
                          <a:ea typeface="M+"/>
                        </a:rPr>
                        <a:t>が提</a:t>
                      </a:r>
                      <a:r>
                        <a:rPr lang="ja-JP" altLang="en-US" sz="1900" dirty="0">
                          <a:solidFill>
                            <a:srgbClr val="000000"/>
                          </a:solidFill>
                          <a:latin typeface="+mn-lt"/>
                          <a:ea typeface="M+"/>
                        </a:rPr>
                        <a:t>供する</a:t>
                      </a:r>
                      <a:r>
                        <a:rPr lang="en-US" altLang="ja-JP" sz="1900" dirty="0">
                          <a:solidFill>
                            <a:srgbClr val="000000"/>
                          </a:solidFill>
                          <a:latin typeface="+mn-lt"/>
                          <a:ea typeface="M+"/>
                        </a:rPr>
                        <a:t>NoSQL</a:t>
                      </a:r>
                      <a:r>
                        <a:rPr lang="ja-JP" altLang="en-US" sz="1900" dirty="0">
                          <a:solidFill>
                            <a:srgbClr val="000000"/>
                          </a:solidFill>
                          <a:latin typeface="+mn-lt"/>
                          <a:ea typeface="M+"/>
                        </a:rPr>
                        <a:t>データベースサービス利用者の情報や質問、回答を補完するため用いる</a:t>
                      </a:r>
                      <a:endParaRPr lang="en-US" altLang="ja-JP" sz="1900" dirty="0">
                        <a:solidFill>
                          <a:srgbClr val="000000"/>
                        </a:solidFill>
                        <a:latin typeface="+mn-lt"/>
                        <a:ea typeface="M+"/>
                      </a:endParaRPr>
                    </a:p>
                    <a:p>
                      <a:pPr marL="496571" lvl="1" indent="-248285" algn="l">
                        <a:lnSpc>
                          <a:spcPts val="3220"/>
                        </a:lnSpc>
                        <a:buFont typeface="Arial"/>
                        <a:buChar char="•"/>
                        <a:defRPr/>
                      </a:pPr>
                      <a:endParaRPr lang="en-US" sz="1900" dirty="0">
                        <a:solidFill>
                          <a:srgbClr val="000000"/>
                        </a:solidFill>
                        <a:latin typeface="+mn-lt"/>
                        <a:ea typeface="M+"/>
                      </a:endParaRPr>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496571" lvl="1" indent="-248285" algn="l">
                        <a:lnSpc>
                          <a:spcPts val="3220"/>
                        </a:lnSpc>
                        <a:buFont typeface="Arial"/>
                        <a:buChar char="•"/>
                        <a:defRPr/>
                      </a:pPr>
                      <a:endParaRPr lang="en-US" sz="1500" dirty="0">
                        <a:solidFill>
                          <a:srgbClr val="000000"/>
                        </a:solidFill>
                        <a:ea typeface="M+"/>
                      </a:endParaRPr>
                    </a:p>
                    <a:p>
                      <a:pPr marL="496571" lvl="1" indent="-248285" algn="l">
                        <a:lnSpc>
                          <a:spcPts val="3220"/>
                        </a:lnSpc>
                        <a:buFont typeface="Arial"/>
                        <a:buChar char="•"/>
                        <a:defRPr/>
                      </a:pPr>
                      <a:endParaRPr lang="en-US" sz="1500" dirty="0">
                        <a:solidFill>
                          <a:srgbClr val="000000"/>
                        </a:solidFill>
                        <a:ea typeface="M+"/>
                      </a:endParaRPr>
                    </a:p>
                    <a:p>
                      <a:pPr marL="496571" lvl="1" indent="-248285" algn="l">
                        <a:lnSpc>
                          <a:spcPts val="3220"/>
                        </a:lnSpc>
                        <a:buFont typeface="Arial"/>
                        <a:buChar char="•"/>
                        <a:defRPr/>
                      </a:pPr>
                      <a:endParaRPr lang="en-US" sz="1500" dirty="0">
                        <a:solidFill>
                          <a:srgbClr val="000000"/>
                        </a:solidFill>
                        <a:ea typeface="M+"/>
                      </a:endParaRPr>
                    </a:p>
                    <a:p>
                      <a:pPr marL="248286" lvl="1" indent="0" algn="l">
                        <a:lnSpc>
                          <a:spcPts val="3220"/>
                        </a:lnSpc>
                        <a:buFont typeface="Arial"/>
                        <a:buNone/>
                        <a:defRPr/>
                      </a:pPr>
                      <a:endParaRPr lang="en-US" sz="1500" dirty="0">
                        <a:solidFill>
                          <a:srgbClr val="000000"/>
                        </a:solidFill>
                        <a:ea typeface="M+"/>
                      </a:endParaRPr>
                    </a:p>
                    <a:p>
                      <a:pPr marL="248286" lvl="1" indent="0" algn="l">
                        <a:lnSpc>
                          <a:spcPts val="3220"/>
                        </a:lnSpc>
                        <a:buFont typeface="Arial"/>
                        <a:buNone/>
                        <a:defRPr/>
                      </a:pPr>
                      <a:endParaRPr lang="en-US" sz="1500" dirty="0">
                        <a:solidFill>
                          <a:srgbClr val="000000"/>
                        </a:solidFill>
                        <a:ea typeface="M+"/>
                      </a:endParaRPr>
                    </a:p>
                    <a:p>
                      <a:pPr marL="496571" lvl="1" indent="-248285" algn="l">
                        <a:lnSpc>
                          <a:spcPts val="3220"/>
                        </a:lnSpc>
                        <a:buFont typeface="Arial"/>
                        <a:buChar char="•"/>
                        <a:defRPr/>
                      </a:pPr>
                      <a:r>
                        <a:rPr lang="en-US" altLang="ja-JP" sz="1900" dirty="0">
                          <a:solidFill>
                            <a:srgbClr val="000000"/>
                          </a:solidFill>
                          <a:latin typeface="+mn-lt"/>
                          <a:ea typeface="M+"/>
                        </a:rPr>
                        <a:t>OpenAI</a:t>
                      </a:r>
                      <a:r>
                        <a:rPr lang="ja-JP" altLang="en-US" sz="1900" dirty="0">
                          <a:solidFill>
                            <a:srgbClr val="000000"/>
                          </a:solidFill>
                          <a:latin typeface="+mn-lt"/>
                          <a:ea typeface="M+"/>
                        </a:rPr>
                        <a:t>が提供する</a:t>
                      </a:r>
                      <a:r>
                        <a:rPr lang="en-US" altLang="ja-JP" sz="1900" dirty="0">
                          <a:solidFill>
                            <a:srgbClr val="000000"/>
                          </a:solidFill>
                          <a:latin typeface="+mn-lt"/>
                          <a:ea typeface="M+"/>
                        </a:rPr>
                        <a:t>ChatGPT</a:t>
                      </a:r>
                      <a:r>
                        <a:rPr lang="ja-JP" altLang="en-US" sz="1900" dirty="0">
                          <a:solidFill>
                            <a:srgbClr val="000000"/>
                          </a:solidFill>
                          <a:latin typeface="+mn-lt"/>
                          <a:ea typeface="M+"/>
                        </a:rPr>
                        <a:t>の</a:t>
                      </a:r>
                      <a:r>
                        <a:rPr lang="en-US" altLang="ja-JP" sz="1900" dirty="0">
                          <a:solidFill>
                            <a:srgbClr val="000000"/>
                          </a:solidFill>
                          <a:latin typeface="+mn-lt"/>
                          <a:ea typeface="M+"/>
                        </a:rPr>
                        <a:t>API</a:t>
                      </a:r>
                      <a:r>
                        <a:rPr lang="ja-JP" altLang="en-US" sz="1900" dirty="0">
                          <a:solidFill>
                            <a:srgbClr val="000000"/>
                          </a:solidFill>
                          <a:latin typeface="+mn-lt"/>
                          <a:ea typeface="M+"/>
                        </a:rPr>
                        <a:t>を使用する</a:t>
                      </a:r>
                      <a:endParaRPr lang="en-US" altLang="ja-JP" sz="1900" dirty="0">
                        <a:solidFill>
                          <a:srgbClr val="000000"/>
                        </a:solidFill>
                        <a:latin typeface="+mn-lt"/>
                        <a:ea typeface="M+"/>
                      </a:endParaRPr>
                    </a:p>
                    <a:p>
                      <a:pPr marL="248286" lvl="1" indent="0" algn="l">
                        <a:lnSpc>
                          <a:spcPts val="3220"/>
                        </a:lnSpc>
                        <a:buFont typeface="Arial"/>
                        <a:buNone/>
                        <a:defRPr/>
                      </a:pPr>
                      <a:r>
                        <a:rPr lang="ja-JP" altLang="en-US" sz="1900" dirty="0">
                          <a:solidFill>
                            <a:srgbClr val="000000"/>
                          </a:solidFill>
                          <a:latin typeface="+mn-lt"/>
                          <a:ea typeface="M+"/>
                        </a:rPr>
                        <a:t>   利用者の受け答えや回</a:t>
                      </a:r>
                      <a:endParaRPr lang="en-US" altLang="ja-JP" sz="1900" dirty="0">
                        <a:solidFill>
                          <a:srgbClr val="000000"/>
                        </a:solidFill>
                        <a:latin typeface="+mn-lt"/>
                        <a:ea typeface="M+"/>
                      </a:endParaRPr>
                    </a:p>
                    <a:p>
                      <a:pPr marL="248286" lvl="1" indent="0" algn="l">
                        <a:lnSpc>
                          <a:spcPts val="3220"/>
                        </a:lnSpc>
                        <a:buFont typeface="Arial"/>
                        <a:buNone/>
                        <a:defRPr/>
                      </a:pPr>
                      <a:r>
                        <a:rPr lang="en-US" altLang="ja-JP" sz="1900" dirty="0">
                          <a:solidFill>
                            <a:srgbClr val="000000"/>
                          </a:solidFill>
                          <a:latin typeface="+mn-lt"/>
                          <a:ea typeface="M+"/>
                        </a:rPr>
                        <a:t> </a:t>
                      </a:r>
                      <a:r>
                        <a:rPr lang="ja-JP" altLang="en-US" sz="1900" dirty="0">
                          <a:solidFill>
                            <a:srgbClr val="000000"/>
                          </a:solidFill>
                          <a:latin typeface="+mn-lt"/>
                          <a:ea typeface="M+"/>
                        </a:rPr>
                        <a:t>  答の解析に用いる</a:t>
                      </a:r>
                      <a:endParaRPr lang="en-US" altLang="ja-JP" sz="1900" dirty="0">
                        <a:solidFill>
                          <a:srgbClr val="000000"/>
                        </a:solidFill>
                        <a:latin typeface="+mn-lt"/>
                        <a:ea typeface="M+"/>
                      </a:endParaRPr>
                    </a:p>
                    <a:p>
                      <a:pPr marL="248286" lvl="1" indent="0" algn="l">
                        <a:lnSpc>
                          <a:spcPts val="3220"/>
                        </a:lnSpc>
                        <a:buFont typeface="Arial"/>
                        <a:buNone/>
                        <a:defRPr/>
                      </a:pPr>
                      <a:endParaRPr lang="ja-JP" altLang="en-US" sz="1900" dirty="0">
                        <a:solidFill>
                          <a:srgbClr val="000000"/>
                        </a:solidFill>
                        <a:latin typeface="+mn-lt"/>
                        <a:ea typeface="M+"/>
                      </a:endParaRPr>
                    </a:p>
                  </a:txBody>
                  <a:tcPr marL="127000" marR="127000" marT="127000" marB="1270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4" name="AutoShape 2">
            <a:extLst>
              <a:ext uri="{FF2B5EF4-FFF2-40B4-BE49-F238E27FC236}">
                <a16:creationId xmlns:a16="http://schemas.microsoft.com/office/drawing/2014/main" id="{D4ADCB0C-7120-454C-8EF0-E0757C834E82}"/>
              </a:ext>
            </a:extLst>
          </p:cNvPr>
          <p:cNvSpPr/>
          <p:nvPr/>
        </p:nvSpPr>
        <p:spPr>
          <a:xfrm>
            <a:off x="0" y="15241"/>
            <a:ext cx="12192000" cy="1375212"/>
          </a:xfrm>
          <a:prstGeom prst="rect">
            <a:avLst/>
          </a:prstGeom>
          <a:solidFill>
            <a:srgbClr val="F1F1F1"/>
          </a:solidFill>
          <a:ln w="38100">
            <a:solidFill>
              <a:schemeClr val="tx1"/>
            </a:solidFill>
          </a:ln>
        </p:spPr>
        <p:txBody>
          <a:bodyPr/>
          <a:lstStyle/>
          <a:p>
            <a:pPr defTabSz="609630"/>
            <a:endParaRPr kumimoji="0" lang="ja-JP" altLang="en-US" sz="1200">
              <a:solidFill>
                <a:prstClr val="black"/>
              </a:solidFill>
              <a:latin typeface="Calibri"/>
              <a:ea typeface="ＭＳ Ｐゴシック" panose="020B0600070205080204" pitchFamily="50" charset="-128"/>
            </a:endParaRPr>
          </a:p>
        </p:txBody>
      </p:sp>
      <p:sp>
        <p:nvSpPr>
          <p:cNvPr id="10" name="TextBox 10"/>
          <p:cNvSpPr txBox="1"/>
          <p:nvPr/>
        </p:nvSpPr>
        <p:spPr>
          <a:xfrm>
            <a:off x="152400" y="177800"/>
            <a:ext cx="508000" cy="230832"/>
          </a:xfrm>
          <a:prstGeom prst="rect">
            <a:avLst/>
          </a:prstGeom>
        </p:spPr>
        <p:txBody>
          <a:bodyPr wrap="square" lIns="0" tIns="0" rIns="0" bIns="0" rtlCol="0" anchor="t">
            <a:spAutoFit/>
          </a:bodyPr>
          <a:lstStyle/>
          <a:p>
            <a:pPr defTabSz="609630">
              <a:lnSpc>
                <a:spcPts val="1833"/>
              </a:lnSpc>
            </a:pPr>
            <a:r>
              <a:rPr kumimoji="0" lang="en-US" sz="1666" dirty="0">
                <a:solidFill>
                  <a:srgbClr val="FA643F"/>
                </a:solidFill>
                <a:latin typeface="M+ Medium"/>
              </a:rPr>
              <a:t>03</a:t>
            </a:r>
          </a:p>
        </p:txBody>
      </p:sp>
      <p:sp>
        <p:nvSpPr>
          <p:cNvPr id="15" name="TextBox 19">
            <a:extLst>
              <a:ext uri="{FF2B5EF4-FFF2-40B4-BE49-F238E27FC236}">
                <a16:creationId xmlns:a16="http://schemas.microsoft.com/office/drawing/2014/main" id="{234C0F14-4E81-4631-8DA5-299EAFB3E31D}"/>
              </a:ext>
            </a:extLst>
          </p:cNvPr>
          <p:cNvSpPr txBox="1"/>
          <p:nvPr/>
        </p:nvSpPr>
        <p:spPr>
          <a:xfrm>
            <a:off x="508001" y="293772"/>
            <a:ext cx="3738883" cy="846386"/>
          </a:xfrm>
          <a:prstGeom prst="rect">
            <a:avLst/>
          </a:prstGeom>
        </p:spPr>
        <p:txBody>
          <a:bodyPr lIns="0" tIns="0" rIns="0" bIns="0" rtlCol="0" anchor="t">
            <a:spAutoFit/>
          </a:bodyPr>
          <a:lstStyle/>
          <a:p>
            <a:pPr defTabSz="609630">
              <a:lnSpc>
                <a:spcPts val="6620"/>
              </a:lnSpc>
            </a:pPr>
            <a:r>
              <a:rPr kumimoji="0" lang="ja-JP" altLang="en-US" sz="5516" dirty="0">
                <a:solidFill>
                  <a:srgbClr val="000000"/>
                </a:solidFill>
                <a:latin typeface="Calibri"/>
                <a:ea typeface="HGP明朝B" panose="02020800000000000000" pitchFamily="18" charset="-128"/>
              </a:rPr>
              <a:t>使用技術</a:t>
            </a:r>
            <a:endParaRPr kumimoji="0" lang="en-US" sz="5516" dirty="0">
              <a:solidFill>
                <a:srgbClr val="000000"/>
              </a:solidFill>
              <a:latin typeface="Calibri"/>
              <a:ea typeface="HGP明朝B" panose="02020800000000000000" pitchFamily="18" charset="-128"/>
            </a:endParaRPr>
          </a:p>
        </p:txBody>
      </p:sp>
      <p:pic>
        <p:nvPicPr>
          <p:cNvPr id="17" name="図 16">
            <a:extLst>
              <a:ext uri="{FF2B5EF4-FFF2-40B4-BE49-F238E27FC236}">
                <a16:creationId xmlns:a16="http://schemas.microsoft.com/office/drawing/2014/main" id="{9DA3D8E4-6E45-43E9-AE9E-D5B30375D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12" y="2374007"/>
            <a:ext cx="1955264" cy="1955264"/>
          </a:xfrm>
          <a:prstGeom prst="rect">
            <a:avLst/>
          </a:prstGeom>
        </p:spPr>
      </p:pic>
      <p:pic>
        <p:nvPicPr>
          <p:cNvPr id="19" name="図 18">
            <a:extLst>
              <a:ext uri="{FF2B5EF4-FFF2-40B4-BE49-F238E27FC236}">
                <a16:creationId xmlns:a16="http://schemas.microsoft.com/office/drawing/2014/main" id="{A6FEA00B-B597-4A15-BF73-BE83A0DC943D}"/>
              </a:ext>
            </a:extLst>
          </p:cNvPr>
          <p:cNvPicPr>
            <a:picLocks noChangeAspect="1"/>
          </p:cNvPicPr>
          <p:nvPr/>
        </p:nvPicPr>
        <p:blipFill rotWithShape="1">
          <a:blip r:embed="rId4">
            <a:extLst>
              <a:ext uri="{28A0092B-C50C-407E-A947-70E740481C1C}">
                <a14:useLocalDpi xmlns:a14="http://schemas.microsoft.com/office/drawing/2010/main" val="0"/>
              </a:ext>
            </a:extLst>
          </a:blip>
          <a:srcRect l="25592" r="25280" b="10428"/>
          <a:stretch/>
        </p:blipFill>
        <p:spPr>
          <a:xfrm>
            <a:off x="3514530" y="2374007"/>
            <a:ext cx="2184401" cy="2197457"/>
          </a:xfrm>
          <a:prstGeom prst="rect">
            <a:avLst/>
          </a:prstGeom>
        </p:spPr>
      </p:pic>
      <p:pic>
        <p:nvPicPr>
          <p:cNvPr id="21" name="図 20">
            <a:extLst>
              <a:ext uri="{FF2B5EF4-FFF2-40B4-BE49-F238E27FC236}">
                <a16:creationId xmlns:a16="http://schemas.microsoft.com/office/drawing/2014/main" id="{BA0D185C-786D-4391-902D-DE6B14C3D85F}"/>
              </a:ext>
            </a:extLst>
          </p:cNvPr>
          <p:cNvPicPr>
            <a:picLocks noChangeAspect="1"/>
          </p:cNvPicPr>
          <p:nvPr/>
        </p:nvPicPr>
        <p:blipFill rotWithShape="1">
          <a:blip r:embed="rId5">
            <a:extLst>
              <a:ext uri="{28A0092B-C50C-407E-A947-70E740481C1C}">
                <a14:useLocalDpi xmlns:a14="http://schemas.microsoft.com/office/drawing/2010/main" val="0"/>
              </a:ext>
            </a:extLst>
          </a:blip>
          <a:srcRect l="2740" r="8519"/>
          <a:stretch/>
        </p:blipFill>
        <p:spPr>
          <a:xfrm>
            <a:off x="6290522" y="2556112"/>
            <a:ext cx="2719278" cy="1745776"/>
          </a:xfrm>
          <a:prstGeom prst="rect">
            <a:avLst/>
          </a:prstGeom>
        </p:spPr>
      </p:pic>
      <p:pic>
        <p:nvPicPr>
          <p:cNvPr id="2" name="図 1" descr="ロゴ&#10;&#10;自動的に生成された説明">
            <a:extLst>
              <a:ext uri="{FF2B5EF4-FFF2-40B4-BE49-F238E27FC236}">
                <a16:creationId xmlns:a16="http://schemas.microsoft.com/office/drawing/2014/main" id="{33A5DDEF-71A0-9A3F-05AE-62D54F9EB68A}"/>
              </a:ext>
            </a:extLst>
          </p:cNvPr>
          <p:cNvPicPr>
            <a:picLocks noChangeAspect="1"/>
          </p:cNvPicPr>
          <p:nvPr/>
        </p:nvPicPr>
        <p:blipFill rotWithShape="1">
          <a:blip r:embed="rId6">
            <a:extLst>
              <a:ext uri="{28A0092B-C50C-407E-A947-70E740481C1C}">
                <a14:useLocalDpi xmlns:a14="http://schemas.microsoft.com/office/drawing/2010/main" val="0"/>
              </a:ext>
            </a:extLst>
          </a:blip>
          <a:srcRect l="22949" t="33712" r="25257" b="32798"/>
          <a:stretch/>
        </p:blipFill>
        <p:spPr>
          <a:xfrm>
            <a:off x="9347200" y="3250589"/>
            <a:ext cx="2712301" cy="9185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図 85">
            <a:extLst>
              <a:ext uri="{FF2B5EF4-FFF2-40B4-BE49-F238E27FC236}">
                <a16:creationId xmlns:a16="http://schemas.microsoft.com/office/drawing/2014/main" id="{CA33A1BD-CCAB-4D6C-9D6A-28FA95985837}"/>
              </a:ext>
            </a:extLst>
          </p:cNvPr>
          <p:cNvPicPr>
            <a:picLocks noChangeAspect="1"/>
          </p:cNvPicPr>
          <p:nvPr/>
        </p:nvPicPr>
        <p:blipFill rotWithShape="1">
          <a:blip r:embed="rId3">
            <a:extLst>
              <a:ext uri="{28A0092B-C50C-407E-A947-70E740481C1C}">
                <a14:useLocalDpi xmlns:a14="http://schemas.microsoft.com/office/drawing/2010/main" val="0"/>
              </a:ext>
            </a:extLst>
          </a:blip>
          <a:srcRect l="8205" r="7229"/>
          <a:stretch/>
        </p:blipFill>
        <p:spPr>
          <a:xfrm>
            <a:off x="4857339" y="3004188"/>
            <a:ext cx="1681807" cy="2405419"/>
          </a:xfrm>
          <a:prstGeom prst="rect">
            <a:avLst/>
          </a:prstGeom>
        </p:spPr>
      </p:pic>
      <p:pic>
        <p:nvPicPr>
          <p:cNvPr id="29" name="図 28" descr="ロゴ&#10;&#10;自動的に生成された説明">
            <a:extLst>
              <a:ext uri="{FF2B5EF4-FFF2-40B4-BE49-F238E27FC236}">
                <a16:creationId xmlns:a16="http://schemas.microsoft.com/office/drawing/2014/main" id="{CBD2374C-1579-F168-1DA1-8E9CC5DE3130}"/>
              </a:ext>
            </a:extLst>
          </p:cNvPr>
          <p:cNvPicPr>
            <a:picLocks noChangeAspect="1"/>
          </p:cNvPicPr>
          <p:nvPr/>
        </p:nvPicPr>
        <p:blipFill rotWithShape="1">
          <a:blip r:embed="rId4">
            <a:extLst>
              <a:ext uri="{28A0092B-C50C-407E-A947-70E740481C1C}">
                <a14:useLocalDpi xmlns:a14="http://schemas.microsoft.com/office/drawing/2010/main" val="0"/>
              </a:ext>
            </a:extLst>
          </a:blip>
          <a:srcRect l="22949" t="33712" r="25257" b="32798"/>
          <a:stretch/>
        </p:blipFill>
        <p:spPr>
          <a:xfrm>
            <a:off x="6530479" y="3782298"/>
            <a:ext cx="1616391" cy="547389"/>
          </a:xfrm>
          <a:prstGeom prst="rect">
            <a:avLst/>
          </a:prstGeom>
        </p:spPr>
      </p:pic>
      <p:sp>
        <p:nvSpPr>
          <p:cNvPr id="48" name="AutoShape 48"/>
          <p:cNvSpPr/>
          <p:nvPr/>
        </p:nvSpPr>
        <p:spPr>
          <a:xfrm>
            <a:off x="0" y="0"/>
            <a:ext cx="3995599" cy="1732360"/>
          </a:xfrm>
          <a:prstGeom prst="rect">
            <a:avLst/>
          </a:prstGeom>
          <a:solidFill>
            <a:srgbClr val="F1F1F1"/>
          </a:solidFill>
          <a:ln w="38100">
            <a:solidFill>
              <a:schemeClr val="tx1"/>
            </a:solidFill>
          </a:ln>
        </p:spPr>
        <p:txBody>
          <a:bodyPr/>
          <a:lstStyle/>
          <a:p>
            <a:pPr defTabSz="609630">
              <a:defRPr/>
            </a:pPr>
            <a:endParaRPr kumimoji="0" lang="ja-JP" altLang="en-US" sz="1200">
              <a:solidFill>
                <a:prstClr val="black"/>
              </a:solidFill>
              <a:latin typeface="Calibri"/>
              <a:ea typeface="ＭＳ Ｐゴシック" panose="020B0600070205080204" pitchFamily="50" charset="-128"/>
            </a:endParaRPr>
          </a:p>
        </p:txBody>
      </p:sp>
      <p:sp>
        <p:nvSpPr>
          <p:cNvPr id="49" name="AutoShape 49"/>
          <p:cNvSpPr/>
          <p:nvPr/>
        </p:nvSpPr>
        <p:spPr>
          <a:xfrm>
            <a:off x="634052" y="1161454"/>
            <a:ext cx="2524761" cy="17678"/>
          </a:xfrm>
          <a:prstGeom prst="line">
            <a:avLst/>
          </a:prstGeom>
          <a:ln w="73025" cap="flat">
            <a:solidFill>
              <a:srgbClr val="FA643F"/>
            </a:solidFill>
            <a:prstDash val="solid"/>
            <a:headEnd type="none" w="sm" len="sm"/>
            <a:tailEnd type="none" w="sm" len="sm"/>
          </a:ln>
        </p:spPr>
        <p:txBody>
          <a:bodyPr/>
          <a:lstStyle/>
          <a:p>
            <a:pPr defTabSz="609630">
              <a:defRPr/>
            </a:pPr>
            <a:endParaRPr kumimoji="0" lang="ja-JP" altLang="en-US" sz="1200">
              <a:solidFill>
                <a:prstClr val="black"/>
              </a:solidFill>
              <a:latin typeface="Calibri"/>
              <a:ea typeface="ＭＳ Ｐゴシック" panose="020B0600070205080204" pitchFamily="50" charset="-128"/>
            </a:endParaRPr>
          </a:p>
        </p:txBody>
      </p:sp>
      <p:sp>
        <p:nvSpPr>
          <p:cNvPr id="62" name="TextBox 62"/>
          <p:cNvSpPr txBox="1"/>
          <p:nvPr/>
        </p:nvSpPr>
        <p:spPr>
          <a:xfrm>
            <a:off x="304800" y="156497"/>
            <a:ext cx="586841" cy="230832"/>
          </a:xfrm>
          <a:prstGeom prst="rect">
            <a:avLst/>
          </a:prstGeom>
        </p:spPr>
        <p:txBody>
          <a:bodyPr lIns="0" tIns="0" rIns="0" bIns="0" rtlCol="0" anchor="t">
            <a:spAutoFit/>
          </a:bodyPr>
          <a:lstStyle/>
          <a:p>
            <a:pPr defTabSz="609630">
              <a:lnSpc>
                <a:spcPts val="1833"/>
              </a:lnSpc>
              <a:defRPr/>
            </a:pPr>
            <a:r>
              <a:rPr kumimoji="0" lang="en-US" sz="1666" dirty="0">
                <a:solidFill>
                  <a:srgbClr val="FA643F"/>
                </a:solidFill>
                <a:latin typeface="M+ Medium"/>
              </a:rPr>
              <a:t>04</a:t>
            </a:r>
          </a:p>
        </p:txBody>
      </p:sp>
      <p:sp>
        <p:nvSpPr>
          <p:cNvPr id="63" name="TextBox 19">
            <a:extLst>
              <a:ext uri="{FF2B5EF4-FFF2-40B4-BE49-F238E27FC236}">
                <a16:creationId xmlns:a16="http://schemas.microsoft.com/office/drawing/2014/main" id="{EEF1848E-431B-4F2E-9642-283AA0ECAC5D}"/>
              </a:ext>
            </a:extLst>
          </p:cNvPr>
          <p:cNvSpPr txBox="1"/>
          <p:nvPr/>
        </p:nvSpPr>
        <p:spPr>
          <a:xfrm>
            <a:off x="875145" y="389472"/>
            <a:ext cx="3370349" cy="712696"/>
          </a:xfrm>
          <a:prstGeom prst="rect">
            <a:avLst/>
          </a:prstGeom>
        </p:spPr>
        <p:txBody>
          <a:bodyPr wrap="square" lIns="0" tIns="0" rIns="0" bIns="0" rtlCol="0" anchor="t">
            <a:spAutoFit/>
          </a:bodyPr>
          <a:lstStyle/>
          <a:p>
            <a:pPr defTabSz="609630">
              <a:lnSpc>
                <a:spcPts val="6620"/>
              </a:lnSpc>
              <a:defRPr/>
            </a:pPr>
            <a:r>
              <a:rPr kumimoji="0" lang="ja-JP" altLang="en-US" sz="3600" dirty="0">
                <a:solidFill>
                  <a:srgbClr val="000000"/>
                </a:solidFill>
                <a:latin typeface="HGP創英ﾌﾟﾚｾﾞﾝｽEB" panose="02020800000000000000" pitchFamily="18" charset="-128"/>
                <a:ea typeface="HGP創英ﾌﾟﾚｾﾞﾝｽEB" panose="02020800000000000000" pitchFamily="18" charset="-128"/>
              </a:rPr>
              <a:t>アプリ概要</a:t>
            </a:r>
            <a:endParaRPr kumimoji="0" lang="en-US" sz="3600" dirty="0">
              <a:solidFill>
                <a:srgbClr val="000000"/>
              </a:solidFill>
              <a:latin typeface="HGP創英ﾌﾟﾚｾﾞﾝｽEB" panose="02020800000000000000" pitchFamily="18" charset="-128"/>
              <a:ea typeface="HGP創英ﾌﾟﾚｾﾞﾝｽEB" panose="02020800000000000000" pitchFamily="18" charset="-128"/>
            </a:endParaRPr>
          </a:p>
        </p:txBody>
      </p:sp>
      <p:pic>
        <p:nvPicPr>
          <p:cNvPr id="65" name="図 64">
            <a:extLst>
              <a:ext uri="{FF2B5EF4-FFF2-40B4-BE49-F238E27FC236}">
                <a16:creationId xmlns:a16="http://schemas.microsoft.com/office/drawing/2014/main" id="{CCC82F43-B9E0-4A32-A939-12B9789AEEAB}"/>
              </a:ext>
            </a:extLst>
          </p:cNvPr>
          <p:cNvPicPr>
            <a:picLocks noChangeAspect="1"/>
          </p:cNvPicPr>
          <p:nvPr/>
        </p:nvPicPr>
        <p:blipFill rotWithShape="1">
          <a:blip r:embed="rId5">
            <a:extLst>
              <a:ext uri="{28A0092B-C50C-407E-A947-70E740481C1C}">
                <a14:useLocalDpi xmlns:a14="http://schemas.microsoft.com/office/drawing/2010/main" val="0"/>
              </a:ext>
            </a:extLst>
          </a:blip>
          <a:srcRect l="26830" r="29268"/>
          <a:stretch/>
        </p:blipFill>
        <p:spPr>
          <a:xfrm>
            <a:off x="7678" y="2863516"/>
            <a:ext cx="914400" cy="2082800"/>
          </a:xfrm>
          <a:prstGeom prst="rect">
            <a:avLst/>
          </a:prstGeom>
        </p:spPr>
      </p:pic>
      <p:pic>
        <p:nvPicPr>
          <p:cNvPr id="71" name="図 70">
            <a:extLst>
              <a:ext uri="{FF2B5EF4-FFF2-40B4-BE49-F238E27FC236}">
                <a16:creationId xmlns:a16="http://schemas.microsoft.com/office/drawing/2014/main" id="{C604F7ED-4D26-4EB2-A10C-7D04586835AC}"/>
              </a:ext>
            </a:extLst>
          </p:cNvPr>
          <p:cNvPicPr>
            <a:picLocks noChangeAspect="1"/>
          </p:cNvPicPr>
          <p:nvPr/>
        </p:nvPicPr>
        <p:blipFill rotWithShape="1">
          <a:blip r:embed="rId6">
            <a:extLst>
              <a:ext uri="{28A0092B-C50C-407E-A947-70E740481C1C}">
                <a14:useLocalDpi xmlns:a14="http://schemas.microsoft.com/office/drawing/2010/main" val="0"/>
              </a:ext>
            </a:extLst>
          </a:blip>
          <a:srcRect l="21692" r="21419"/>
          <a:stretch/>
        </p:blipFill>
        <p:spPr>
          <a:xfrm>
            <a:off x="1247399" y="2286667"/>
            <a:ext cx="2305711" cy="4053003"/>
          </a:xfrm>
          <a:prstGeom prst="rect">
            <a:avLst/>
          </a:prstGeom>
        </p:spPr>
      </p:pic>
      <p:sp>
        <p:nvSpPr>
          <p:cNvPr id="72" name="正方形/長方形 71">
            <a:extLst>
              <a:ext uri="{FF2B5EF4-FFF2-40B4-BE49-F238E27FC236}">
                <a16:creationId xmlns:a16="http://schemas.microsoft.com/office/drawing/2014/main" id="{B69BDD21-DB11-4E23-A918-ADD10117F63B}"/>
              </a:ext>
            </a:extLst>
          </p:cNvPr>
          <p:cNvSpPr/>
          <p:nvPr/>
        </p:nvSpPr>
        <p:spPr>
          <a:xfrm>
            <a:off x="1562054" y="3004881"/>
            <a:ext cx="1676400" cy="270597"/>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73" name="テキスト ボックス 72">
            <a:extLst>
              <a:ext uri="{FF2B5EF4-FFF2-40B4-BE49-F238E27FC236}">
                <a16:creationId xmlns:a16="http://schemas.microsoft.com/office/drawing/2014/main" id="{0F6A6033-6918-43E9-80CA-C8A0D6A61AA1}"/>
              </a:ext>
            </a:extLst>
          </p:cNvPr>
          <p:cNvSpPr txBox="1"/>
          <p:nvPr/>
        </p:nvSpPr>
        <p:spPr>
          <a:xfrm>
            <a:off x="1542658" y="2947141"/>
            <a:ext cx="1727200" cy="338554"/>
          </a:xfrm>
          <a:prstGeom prst="rect">
            <a:avLst/>
          </a:prstGeom>
          <a:noFill/>
        </p:spPr>
        <p:txBody>
          <a:bodyPr wrap="square" rtlCol="0">
            <a:spAutoFit/>
          </a:bodyPr>
          <a:lstStyle/>
          <a:p>
            <a:pPr defTabSz="609630">
              <a:defRPr/>
            </a:pPr>
            <a:r>
              <a:rPr lang="ja-JP" altLang="en-US" sz="1600" b="1" dirty="0">
                <a:solidFill>
                  <a:prstClr val="white"/>
                </a:solidFill>
                <a:latin typeface="BIZ UDPゴシック" panose="020B0400000000000000" pitchFamily="50" charset="-128"/>
                <a:ea typeface="BIZ UDPゴシック" panose="020B0400000000000000" pitchFamily="50" charset="-128"/>
              </a:rPr>
              <a:t>≺　</a:t>
            </a:r>
            <a:r>
              <a:rPr lang="en-US" altLang="ja-JP" sz="1200" b="1" dirty="0">
                <a:solidFill>
                  <a:prstClr val="white"/>
                </a:solidFill>
                <a:latin typeface="BIZ UDPゴシック" panose="020B0400000000000000" pitchFamily="50" charset="-128"/>
                <a:ea typeface="BIZ UDPゴシック" panose="020B0400000000000000" pitchFamily="50" charset="-128"/>
              </a:rPr>
              <a:t>T-CHAT</a:t>
            </a:r>
            <a:r>
              <a:rPr lang="ja-JP" altLang="en-US" sz="1200" b="1" dirty="0">
                <a:solidFill>
                  <a:prstClr val="white"/>
                </a:solidFill>
                <a:latin typeface="BIZ UDPゴシック" panose="020B0400000000000000" pitchFamily="50" charset="-128"/>
                <a:ea typeface="BIZ UDPゴシック" panose="020B0400000000000000" pitchFamily="50" charset="-128"/>
              </a:rPr>
              <a:t>   🔍 📞  </a:t>
            </a:r>
            <a:endParaRPr lang="ja-JP" altLang="en-US" sz="1600" b="1" dirty="0">
              <a:solidFill>
                <a:prstClr val="white"/>
              </a:solidFill>
              <a:latin typeface="BIZ UDPゴシック" panose="020B0400000000000000" pitchFamily="50" charset="-128"/>
              <a:ea typeface="BIZ UDPゴシック" panose="020B0400000000000000" pitchFamily="50" charset="-128"/>
            </a:endParaRPr>
          </a:p>
        </p:txBody>
      </p:sp>
      <p:pic>
        <p:nvPicPr>
          <p:cNvPr id="75" name="図 74">
            <a:extLst>
              <a:ext uri="{FF2B5EF4-FFF2-40B4-BE49-F238E27FC236}">
                <a16:creationId xmlns:a16="http://schemas.microsoft.com/office/drawing/2014/main" id="{41C09562-8250-45B3-9C07-B964DD6263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4098" y="3275477"/>
            <a:ext cx="1672981" cy="2185523"/>
          </a:xfrm>
          <a:prstGeom prst="rect">
            <a:avLst/>
          </a:prstGeom>
        </p:spPr>
      </p:pic>
      <p:cxnSp>
        <p:nvCxnSpPr>
          <p:cNvPr id="82" name="直線矢印コネクタ 81">
            <a:extLst>
              <a:ext uri="{FF2B5EF4-FFF2-40B4-BE49-F238E27FC236}">
                <a16:creationId xmlns:a16="http://schemas.microsoft.com/office/drawing/2014/main" id="{D8CA817D-44DA-45A1-9339-92775B820BF8}"/>
              </a:ext>
            </a:extLst>
          </p:cNvPr>
          <p:cNvCxnSpPr>
            <a:cxnSpLocks/>
          </p:cNvCxnSpPr>
          <p:nvPr/>
        </p:nvCxnSpPr>
        <p:spPr>
          <a:xfrm>
            <a:off x="3569219" y="3519592"/>
            <a:ext cx="1096223" cy="0"/>
          </a:xfrm>
          <a:prstGeom prst="straightConnector1">
            <a:avLst/>
          </a:prstGeom>
          <a:ln w="60325">
            <a:solidFill>
              <a:srgbClr val="1A323F"/>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C44A91DA-50F1-4F95-903A-2EAE11C41611}"/>
              </a:ext>
            </a:extLst>
          </p:cNvPr>
          <p:cNvCxnSpPr>
            <a:cxnSpLocks/>
          </p:cNvCxnSpPr>
          <p:nvPr/>
        </p:nvCxnSpPr>
        <p:spPr>
          <a:xfrm flipH="1">
            <a:off x="3553109" y="5054600"/>
            <a:ext cx="1112332" cy="0"/>
          </a:xfrm>
          <a:prstGeom prst="straightConnector1">
            <a:avLst/>
          </a:prstGeom>
          <a:ln w="60325">
            <a:solidFill>
              <a:schemeClr val="tx2">
                <a:lumMod val="50000"/>
              </a:schemeClr>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97" name="TextBox 8">
            <a:extLst>
              <a:ext uri="{FF2B5EF4-FFF2-40B4-BE49-F238E27FC236}">
                <a16:creationId xmlns:a16="http://schemas.microsoft.com/office/drawing/2014/main" id="{F839DF78-C6D9-4688-B168-A4D61815F265}"/>
              </a:ext>
            </a:extLst>
          </p:cNvPr>
          <p:cNvSpPr txBox="1"/>
          <p:nvPr/>
        </p:nvSpPr>
        <p:spPr>
          <a:xfrm>
            <a:off x="3630965" y="3092480"/>
            <a:ext cx="871655" cy="320601"/>
          </a:xfrm>
          <a:prstGeom prst="rect">
            <a:avLst/>
          </a:prstGeom>
        </p:spPr>
        <p:txBody>
          <a:bodyPr wrap="square" lIns="0" tIns="0" rIns="0" bIns="0" rtlCol="0" anchor="t">
            <a:spAutoFit/>
          </a:bodyPr>
          <a:lstStyle/>
          <a:p>
            <a:pPr defTabSz="609630">
              <a:lnSpc>
                <a:spcPts val="2519"/>
              </a:lnSpc>
              <a:defRPr/>
            </a:pPr>
            <a:r>
              <a:rPr kumimoji="0" lang="ja-JP" altLang="en-US" sz="2133" b="1" dirty="0">
                <a:solidFill>
                  <a:srgbClr val="000000"/>
                </a:solidFill>
                <a:latin typeface="Calibri"/>
                <a:ea typeface="M+ Medium"/>
              </a:rPr>
              <a:t>①質問</a:t>
            </a:r>
            <a:endParaRPr kumimoji="0" lang="en-US" sz="2133" b="1" dirty="0">
              <a:solidFill>
                <a:srgbClr val="000000"/>
              </a:solidFill>
              <a:latin typeface="Calibri"/>
              <a:ea typeface="M+ Medium"/>
            </a:endParaRPr>
          </a:p>
        </p:txBody>
      </p:sp>
      <p:sp>
        <p:nvSpPr>
          <p:cNvPr id="98" name="TextBox 8">
            <a:extLst>
              <a:ext uri="{FF2B5EF4-FFF2-40B4-BE49-F238E27FC236}">
                <a16:creationId xmlns:a16="http://schemas.microsoft.com/office/drawing/2014/main" id="{5E5148D2-2D57-42A9-AC8F-91E9243D5935}"/>
              </a:ext>
            </a:extLst>
          </p:cNvPr>
          <p:cNvSpPr txBox="1"/>
          <p:nvPr/>
        </p:nvSpPr>
        <p:spPr>
          <a:xfrm>
            <a:off x="3660852" y="4612342"/>
            <a:ext cx="822717" cy="320601"/>
          </a:xfrm>
          <a:prstGeom prst="rect">
            <a:avLst/>
          </a:prstGeom>
        </p:spPr>
        <p:txBody>
          <a:bodyPr wrap="square" lIns="0" tIns="0" rIns="0" bIns="0" rtlCol="0" anchor="t">
            <a:spAutoFit/>
          </a:bodyPr>
          <a:lstStyle/>
          <a:p>
            <a:pPr defTabSz="609630">
              <a:lnSpc>
                <a:spcPts val="2519"/>
              </a:lnSpc>
              <a:defRPr/>
            </a:pPr>
            <a:r>
              <a:rPr kumimoji="0" lang="ja-JP" altLang="en-US" sz="2133" b="1" dirty="0">
                <a:solidFill>
                  <a:srgbClr val="000000"/>
                </a:solidFill>
                <a:latin typeface="Calibri"/>
                <a:ea typeface="M+ Medium"/>
              </a:rPr>
              <a:t>②回答</a:t>
            </a:r>
            <a:endParaRPr kumimoji="0" lang="en-US" sz="2133" b="1" dirty="0">
              <a:solidFill>
                <a:srgbClr val="000000"/>
              </a:solidFill>
              <a:latin typeface="Calibri"/>
              <a:ea typeface="M+ Medium"/>
            </a:endParaRPr>
          </a:p>
        </p:txBody>
      </p:sp>
      <p:grpSp>
        <p:nvGrpSpPr>
          <p:cNvPr id="24" name="グループ化 23">
            <a:extLst>
              <a:ext uri="{FF2B5EF4-FFF2-40B4-BE49-F238E27FC236}">
                <a16:creationId xmlns:a16="http://schemas.microsoft.com/office/drawing/2014/main" id="{E585631A-D557-6C5A-6DDA-B20D5081D2D1}"/>
              </a:ext>
            </a:extLst>
          </p:cNvPr>
          <p:cNvGrpSpPr/>
          <p:nvPr/>
        </p:nvGrpSpPr>
        <p:grpSpPr>
          <a:xfrm>
            <a:off x="1511725" y="5142725"/>
            <a:ext cx="1715354" cy="334800"/>
            <a:chOff x="3184750" y="7349184"/>
            <a:chExt cx="2530250" cy="474726"/>
          </a:xfrm>
        </p:grpSpPr>
        <p:sp>
          <p:nvSpPr>
            <p:cNvPr id="100" name="正方形/長方形 99">
              <a:extLst>
                <a:ext uri="{FF2B5EF4-FFF2-40B4-BE49-F238E27FC236}">
                  <a16:creationId xmlns:a16="http://schemas.microsoft.com/office/drawing/2014/main" id="{637522DF-4B0C-47B8-B728-B7C39A58B83A}"/>
                </a:ext>
              </a:extLst>
            </p:cNvPr>
            <p:cNvSpPr/>
            <p:nvPr/>
          </p:nvSpPr>
          <p:spPr>
            <a:xfrm>
              <a:off x="3246121" y="7419474"/>
              <a:ext cx="2468879"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grpSp>
          <p:nvGrpSpPr>
            <p:cNvPr id="23" name="グループ化 22">
              <a:extLst>
                <a:ext uri="{FF2B5EF4-FFF2-40B4-BE49-F238E27FC236}">
                  <a16:creationId xmlns:a16="http://schemas.microsoft.com/office/drawing/2014/main" id="{CA238EB9-D7FD-BF8A-228F-E35B0CB4A442}"/>
                </a:ext>
              </a:extLst>
            </p:cNvPr>
            <p:cNvGrpSpPr/>
            <p:nvPr/>
          </p:nvGrpSpPr>
          <p:grpSpPr>
            <a:xfrm>
              <a:off x="3184750" y="7349184"/>
              <a:ext cx="2514599" cy="474726"/>
              <a:chOff x="3251302" y="6923269"/>
              <a:chExt cx="2514599" cy="474726"/>
            </a:xfrm>
          </p:grpSpPr>
          <p:sp>
            <p:nvSpPr>
              <p:cNvPr id="101" name="テキスト ボックス 100">
                <a:extLst>
                  <a:ext uri="{FF2B5EF4-FFF2-40B4-BE49-F238E27FC236}">
                    <a16:creationId xmlns:a16="http://schemas.microsoft.com/office/drawing/2014/main" id="{B7975A31-9EB5-4D73-83D0-69C58354BA7E}"/>
                  </a:ext>
                </a:extLst>
              </p:cNvPr>
              <p:cNvSpPr txBox="1"/>
              <p:nvPr/>
            </p:nvSpPr>
            <p:spPr>
              <a:xfrm>
                <a:off x="3251302" y="7005227"/>
                <a:ext cx="2514599" cy="392768"/>
              </a:xfrm>
              <a:prstGeom prst="rect">
                <a:avLst/>
              </a:prstGeom>
              <a:noFill/>
            </p:spPr>
            <p:txBody>
              <a:bodyPr wrap="square" rtlCol="0">
                <a:spAutoFit/>
              </a:bodyPr>
              <a:lstStyle/>
              <a:p>
                <a:pPr defTabSz="609630">
                  <a:defRPr/>
                </a:pPr>
                <a:r>
                  <a:rPr lang="ja-JP" altLang="en-US" sz="1200" b="1" dirty="0">
                    <a:solidFill>
                      <a:prstClr val="black">
                        <a:lumMod val="50000"/>
                        <a:lumOff val="50000"/>
                      </a:prstClr>
                    </a:solidFill>
                    <a:latin typeface="BIZ UDPゴシック" panose="020B0400000000000000" pitchFamily="50" charset="-128"/>
                    <a:ea typeface="BIZ UDPゴシック" panose="020B0400000000000000" pitchFamily="50" charset="-128"/>
                  </a:rPr>
                  <a:t>＋📷 □</a:t>
                </a:r>
                <a:endParaRPr lang="ja-JP" altLang="en-US" sz="1200" b="1" dirty="0">
                  <a:solidFill>
                    <a:prstClr val="white"/>
                  </a:solidFill>
                  <a:latin typeface="BIZ UDPゴシック" panose="020B0400000000000000" pitchFamily="50" charset="-128"/>
                  <a:ea typeface="BIZ UDPゴシック" panose="020B0400000000000000" pitchFamily="50" charset="-128"/>
                </a:endParaRPr>
              </a:p>
            </p:txBody>
          </p:sp>
          <p:sp>
            <p:nvSpPr>
              <p:cNvPr id="102" name="四角形: 角を丸くする 101">
                <a:extLst>
                  <a:ext uri="{FF2B5EF4-FFF2-40B4-BE49-F238E27FC236}">
                    <a16:creationId xmlns:a16="http://schemas.microsoft.com/office/drawing/2014/main" id="{C79E6D70-2293-4BCF-90C5-50BAD545666F}"/>
                  </a:ext>
                </a:extLst>
              </p:cNvPr>
              <p:cNvSpPr/>
              <p:nvPr/>
            </p:nvSpPr>
            <p:spPr>
              <a:xfrm>
                <a:off x="4349641" y="7054167"/>
                <a:ext cx="1358133" cy="267801"/>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103" name="TextBox 8">
                <a:extLst>
                  <a:ext uri="{FF2B5EF4-FFF2-40B4-BE49-F238E27FC236}">
                    <a16:creationId xmlns:a16="http://schemas.microsoft.com/office/drawing/2014/main" id="{0D4666CB-A9C2-4573-B7FC-135571FE0A76}"/>
                  </a:ext>
                </a:extLst>
              </p:cNvPr>
              <p:cNvSpPr txBox="1"/>
              <p:nvPr/>
            </p:nvSpPr>
            <p:spPr>
              <a:xfrm>
                <a:off x="4462178" y="6923269"/>
                <a:ext cx="1296951" cy="372402"/>
              </a:xfrm>
              <a:prstGeom prst="rect">
                <a:avLst/>
              </a:prstGeom>
            </p:spPr>
            <p:txBody>
              <a:bodyPr wrap="square" lIns="0" tIns="0" rIns="0" bIns="0" rtlCol="0" anchor="t">
                <a:spAutoFit/>
              </a:bodyPr>
              <a:lstStyle/>
              <a:p>
                <a:pPr defTabSz="609630">
                  <a:lnSpc>
                    <a:spcPts val="2519"/>
                  </a:lnSpc>
                  <a:defRPr/>
                </a:pPr>
                <a:r>
                  <a:rPr kumimoji="0" lang="en-US" sz="1200" dirty="0">
                    <a:solidFill>
                      <a:prstClr val="white">
                        <a:lumMod val="95000"/>
                      </a:prstClr>
                    </a:solidFill>
                    <a:latin typeface="BIZ UDPゴシック" panose="020B0400000000000000" pitchFamily="50" charset="-128"/>
                    <a:ea typeface="BIZ UDPゴシック" panose="020B0400000000000000" pitchFamily="50" charset="-128"/>
                  </a:rPr>
                  <a:t>Aa</a:t>
                </a:r>
              </a:p>
            </p:txBody>
          </p:sp>
        </p:grpSp>
      </p:grpSp>
      <p:cxnSp>
        <p:nvCxnSpPr>
          <p:cNvPr id="110" name="直線コネクタ 109">
            <a:extLst>
              <a:ext uri="{FF2B5EF4-FFF2-40B4-BE49-F238E27FC236}">
                <a16:creationId xmlns:a16="http://schemas.microsoft.com/office/drawing/2014/main" id="{DD6991EC-5244-497B-A26D-47511EFF8B0B}"/>
              </a:ext>
            </a:extLst>
          </p:cNvPr>
          <p:cNvCxnSpPr>
            <a:cxnSpLocks/>
          </p:cNvCxnSpPr>
          <p:nvPr/>
        </p:nvCxnSpPr>
        <p:spPr>
          <a:xfrm>
            <a:off x="6912916" y="5285687"/>
            <a:ext cx="1" cy="1021936"/>
          </a:xfrm>
          <a:prstGeom prst="line">
            <a:avLst/>
          </a:prstGeom>
          <a:ln w="60325">
            <a:solidFill>
              <a:srgbClr val="1A323F"/>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E82FE7F-C8A0-439C-B080-1766ECC17458}"/>
              </a:ext>
            </a:extLst>
          </p:cNvPr>
          <p:cNvCxnSpPr>
            <a:cxnSpLocks/>
          </p:cNvCxnSpPr>
          <p:nvPr/>
        </p:nvCxnSpPr>
        <p:spPr>
          <a:xfrm>
            <a:off x="6936646" y="6284495"/>
            <a:ext cx="4187593" cy="0"/>
          </a:xfrm>
          <a:prstGeom prst="line">
            <a:avLst/>
          </a:prstGeom>
          <a:ln w="60325">
            <a:solidFill>
              <a:srgbClr val="1A323F"/>
            </a:solidFill>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363AD79B-AD57-428F-B320-1003C76C4C4C}"/>
              </a:ext>
            </a:extLst>
          </p:cNvPr>
          <p:cNvCxnSpPr>
            <a:cxnSpLocks/>
          </p:cNvCxnSpPr>
          <p:nvPr/>
        </p:nvCxnSpPr>
        <p:spPr>
          <a:xfrm flipV="1">
            <a:off x="11124239" y="5207000"/>
            <a:ext cx="0" cy="1108303"/>
          </a:xfrm>
          <a:prstGeom prst="straightConnector1">
            <a:avLst/>
          </a:prstGeom>
          <a:ln w="60325">
            <a:solidFill>
              <a:srgbClr val="1A323F"/>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119" name="TextBox 8">
            <a:extLst>
              <a:ext uri="{FF2B5EF4-FFF2-40B4-BE49-F238E27FC236}">
                <a16:creationId xmlns:a16="http://schemas.microsoft.com/office/drawing/2014/main" id="{F4FCD233-F087-4BAD-ABC6-6318C82D5F94}"/>
              </a:ext>
            </a:extLst>
          </p:cNvPr>
          <p:cNvSpPr txBox="1"/>
          <p:nvPr/>
        </p:nvSpPr>
        <p:spPr>
          <a:xfrm>
            <a:off x="7788322" y="5788377"/>
            <a:ext cx="2391484" cy="320601"/>
          </a:xfrm>
          <a:prstGeom prst="rect">
            <a:avLst/>
          </a:prstGeom>
        </p:spPr>
        <p:txBody>
          <a:bodyPr wrap="square" lIns="0" tIns="0" rIns="0" bIns="0" rtlCol="0" anchor="t">
            <a:spAutoFit/>
          </a:bodyPr>
          <a:lstStyle/>
          <a:p>
            <a:pPr defTabSz="609630">
              <a:lnSpc>
                <a:spcPts val="2519"/>
              </a:lnSpc>
              <a:defRPr/>
            </a:pPr>
            <a:r>
              <a:rPr kumimoji="0" lang="ja-JP" altLang="en-US" sz="2133" b="1" dirty="0">
                <a:solidFill>
                  <a:srgbClr val="000000"/>
                </a:solidFill>
                <a:latin typeface="Calibri"/>
                <a:ea typeface="M+ Medium"/>
              </a:rPr>
              <a:t>②</a:t>
            </a:r>
            <a:r>
              <a:rPr kumimoji="0" lang="en-US" altLang="ja-JP" sz="2133" b="1" dirty="0">
                <a:solidFill>
                  <a:srgbClr val="000000"/>
                </a:solidFill>
                <a:latin typeface="Calibri"/>
                <a:ea typeface="M+ Medium"/>
              </a:rPr>
              <a:t>´</a:t>
            </a:r>
            <a:r>
              <a:rPr kumimoji="0" lang="ja-JP" altLang="en-US" sz="2133" b="1" dirty="0">
                <a:solidFill>
                  <a:srgbClr val="000000"/>
                </a:solidFill>
                <a:latin typeface="Calibri"/>
                <a:ea typeface="M+ Medium"/>
              </a:rPr>
              <a:t>わからない場合</a:t>
            </a:r>
            <a:endParaRPr kumimoji="0" lang="en-US" sz="2133" b="1" dirty="0">
              <a:solidFill>
                <a:srgbClr val="000000"/>
              </a:solidFill>
              <a:latin typeface="Calibri"/>
              <a:ea typeface="M+ Medium"/>
            </a:endParaRPr>
          </a:p>
        </p:txBody>
      </p:sp>
      <p:pic>
        <p:nvPicPr>
          <p:cNvPr id="130" name="図 129">
            <a:extLst>
              <a:ext uri="{FF2B5EF4-FFF2-40B4-BE49-F238E27FC236}">
                <a16:creationId xmlns:a16="http://schemas.microsoft.com/office/drawing/2014/main" id="{7D7E5C42-5529-4054-B6E7-4EC028CC42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5822" y="2360494"/>
            <a:ext cx="3411979" cy="2804762"/>
          </a:xfrm>
          <a:prstGeom prst="rect">
            <a:avLst/>
          </a:prstGeom>
        </p:spPr>
      </p:pic>
      <p:cxnSp>
        <p:nvCxnSpPr>
          <p:cNvPr id="163" name="直線矢印コネクタ 162">
            <a:extLst>
              <a:ext uri="{FF2B5EF4-FFF2-40B4-BE49-F238E27FC236}">
                <a16:creationId xmlns:a16="http://schemas.microsoft.com/office/drawing/2014/main" id="{D9C49132-F1A3-46BA-8A28-A145E85B6A91}"/>
              </a:ext>
            </a:extLst>
          </p:cNvPr>
          <p:cNvCxnSpPr>
            <a:cxnSpLocks/>
          </p:cNvCxnSpPr>
          <p:nvPr/>
        </p:nvCxnSpPr>
        <p:spPr>
          <a:xfrm flipH="1">
            <a:off x="8401428" y="1218118"/>
            <a:ext cx="2722811" cy="0"/>
          </a:xfrm>
          <a:prstGeom prst="straightConnector1">
            <a:avLst/>
          </a:prstGeom>
          <a:ln w="60325">
            <a:solidFill>
              <a:srgbClr val="1A323F"/>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10D8C9F8-B75E-4910-9048-8A8BB48FB04A}"/>
              </a:ext>
            </a:extLst>
          </p:cNvPr>
          <p:cNvCxnSpPr>
            <a:cxnSpLocks/>
          </p:cNvCxnSpPr>
          <p:nvPr/>
        </p:nvCxnSpPr>
        <p:spPr>
          <a:xfrm>
            <a:off x="11124239" y="1218119"/>
            <a:ext cx="0" cy="978687"/>
          </a:xfrm>
          <a:prstGeom prst="line">
            <a:avLst/>
          </a:prstGeom>
          <a:ln w="60325">
            <a:solidFill>
              <a:srgbClr val="1A323F"/>
            </a:solidFill>
          </a:ln>
        </p:spPr>
        <p:style>
          <a:lnRef idx="1">
            <a:schemeClr val="accent1"/>
          </a:lnRef>
          <a:fillRef idx="0">
            <a:schemeClr val="accent1"/>
          </a:fillRef>
          <a:effectRef idx="0">
            <a:schemeClr val="accent1"/>
          </a:effectRef>
          <a:fontRef idx="minor">
            <a:schemeClr val="tx1"/>
          </a:fontRef>
        </p:style>
      </p:cxnSp>
      <p:sp>
        <p:nvSpPr>
          <p:cNvPr id="172" name="TextBox 8">
            <a:extLst>
              <a:ext uri="{FF2B5EF4-FFF2-40B4-BE49-F238E27FC236}">
                <a16:creationId xmlns:a16="http://schemas.microsoft.com/office/drawing/2014/main" id="{A17D4BBE-63A3-4A79-8D4A-7C2480B7D268}"/>
              </a:ext>
            </a:extLst>
          </p:cNvPr>
          <p:cNvSpPr txBox="1"/>
          <p:nvPr/>
        </p:nvSpPr>
        <p:spPr>
          <a:xfrm>
            <a:off x="8787200" y="802347"/>
            <a:ext cx="2229222" cy="320601"/>
          </a:xfrm>
          <a:prstGeom prst="rect">
            <a:avLst/>
          </a:prstGeom>
        </p:spPr>
        <p:txBody>
          <a:bodyPr wrap="square" lIns="0" tIns="0" rIns="0" bIns="0" rtlCol="0" anchor="t">
            <a:spAutoFit/>
          </a:bodyPr>
          <a:lstStyle/>
          <a:p>
            <a:pPr defTabSz="609630">
              <a:lnSpc>
                <a:spcPts val="2519"/>
              </a:lnSpc>
              <a:defRPr/>
            </a:pPr>
            <a:r>
              <a:rPr kumimoji="0" lang="ja-JP" altLang="en-US" sz="2133" b="1" dirty="0">
                <a:solidFill>
                  <a:srgbClr val="000000"/>
                </a:solidFill>
                <a:latin typeface="Calibri"/>
                <a:ea typeface="M+ Medium"/>
              </a:rPr>
              <a:t>③回答を</a:t>
            </a:r>
            <a:r>
              <a:rPr kumimoji="0" lang="en-US" altLang="ja-JP" sz="2133" b="1" dirty="0">
                <a:solidFill>
                  <a:srgbClr val="000000"/>
                </a:solidFill>
                <a:latin typeface="Calibri"/>
                <a:ea typeface="M+ Medium"/>
              </a:rPr>
              <a:t>DB</a:t>
            </a:r>
            <a:r>
              <a:rPr kumimoji="0" lang="ja-JP" altLang="en-US" sz="2133" b="1" dirty="0">
                <a:solidFill>
                  <a:srgbClr val="000000"/>
                </a:solidFill>
                <a:latin typeface="Calibri"/>
                <a:ea typeface="M+ Medium"/>
              </a:rPr>
              <a:t>に保存</a:t>
            </a:r>
            <a:endParaRPr kumimoji="0" lang="en-US" sz="2133" b="1" dirty="0">
              <a:solidFill>
                <a:srgbClr val="000000"/>
              </a:solidFill>
              <a:latin typeface="Calibri"/>
              <a:ea typeface="M+ Medium"/>
            </a:endParaRPr>
          </a:p>
        </p:txBody>
      </p:sp>
      <p:cxnSp>
        <p:nvCxnSpPr>
          <p:cNvPr id="178" name="直線矢印コネクタ 177">
            <a:extLst>
              <a:ext uri="{FF2B5EF4-FFF2-40B4-BE49-F238E27FC236}">
                <a16:creationId xmlns:a16="http://schemas.microsoft.com/office/drawing/2014/main" id="{084F66B7-A0D8-4BD0-8747-BB172D949E7D}"/>
              </a:ext>
            </a:extLst>
          </p:cNvPr>
          <p:cNvCxnSpPr>
            <a:cxnSpLocks/>
          </p:cNvCxnSpPr>
          <p:nvPr/>
        </p:nvCxnSpPr>
        <p:spPr>
          <a:xfrm>
            <a:off x="6936646" y="2359555"/>
            <a:ext cx="1" cy="719319"/>
          </a:xfrm>
          <a:prstGeom prst="straightConnector1">
            <a:avLst/>
          </a:prstGeom>
          <a:ln w="60325">
            <a:solidFill>
              <a:schemeClr val="tx2">
                <a:lumMod val="50000"/>
              </a:schemeClr>
            </a:solidFill>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grpSp>
        <p:nvGrpSpPr>
          <p:cNvPr id="2" name="Group 12">
            <a:extLst>
              <a:ext uri="{FF2B5EF4-FFF2-40B4-BE49-F238E27FC236}">
                <a16:creationId xmlns:a16="http://schemas.microsoft.com/office/drawing/2014/main" id="{98AEA781-50AC-04A0-E497-F6698C953A75}"/>
              </a:ext>
            </a:extLst>
          </p:cNvPr>
          <p:cNvGrpSpPr>
            <a:grpSpLocks noChangeAspect="1"/>
          </p:cNvGrpSpPr>
          <p:nvPr/>
        </p:nvGrpSpPr>
        <p:grpSpPr>
          <a:xfrm>
            <a:off x="1571314" y="3752832"/>
            <a:ext cx="325119" cy="325118"/>
            <a:chOff x="0" y="0"/>
            <a:chExt cx="6350000" cy="6349975"/>
          </a:xfrm>
        </p:grpSpPr>
        <p:sp>
          <p:nvSpPr>
            <p:cNvPr id="3" name="Freeform 13">
              <a:extLst>
                <a:ext uri="{FF2B5EF4-FFF2-40B4-BE49-F238E27FC236}">
                  <a16:creationId xmlns:a16="http://schemas.microsoft.com/office/drawing/2014/main" id="{237CC81B-9866-E4AF-541E-0E7A8089A11F}"/>
                </a:ext>
              </a:extLst>
            </p:cNvPr>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9"/>
              <a:stretch>
                <a:fillRect l="-30072" t="-35016" r="-63523" b="-155559"/>
              </a:stretch>
            </a:blipFill>
            <a:ln>
              <a:noFill/>
              <a:prstDash val="lgDash"/>
            </a:ln>
          </p:spPr>
          <p:txBody>
            <a:bodyPr/>
            <a:lstStyle/>
            <a:p>
              <a:pPr defTabSz="609630">
                <a:defRPr/>
              </a:pPr>
              <a:endParaRPr kumimoji="0" lang="ja-JP" altLang="en-US" sz="1200">
                <a:solidFill>
                  <a:prstClr val="black"/>
                </a:solidFill>
                <a:latin typeface="Calibri"/>
                <a:ea typeface="ＭＳ Ｐゴシック" panose="020B0600070205080204" pitchFamily="50" charset="-128"/>
              </a:endParaRPr>
            </a:p>
          </p:txBody>
        </p:sp>
      </p:grpSp>
      <p:grpSp>
        <p:nvGrpSpPr>
          <p:cNvPr id="4" name="グループ化 3">
            <a:extLst>
              <a:ext uri="{FF2B5EF4-FFF2-40B4-BE49-F238E27FC236}">
                <a16:creationId xmlns:a16="http://schemas.microsoft.com/office/drawing/2014/main" id="{1B7B4943-E4DC-B421-EB0F-CF262D0BA833}"/>
              </a:ext>
            </a:extLst>
          </p:cNvPr>
          <p:cNvGrpSpPr/>
          <p:nvPr/>
        </p:nvGrpSpPr>
        <p:grpSpPr>
          <a:xfrm>
            <a:off x="1953442" y="3963576"/>
            <a:ext cx="1087121" cy="300482"/>
            <a:chOff x="3985259" y="4619719"/>
            <a:chExt cx="1630682" cy="450723"/>
          </a:xfrm>
        </p:grpSpPr>
        <p:sp>
          <p:nvSpPr>
            <p:cNvPr id="5" name="吹き出し: 角を丸めた四角形 4">
              <a:extLst>
                <a:ext uri="{FF2B5EF4-FFF2-40B4-BE49-F238E27FC236}">
                  <a16:creationId xmlns:a16="http://schemas.microsoft.com/office/drawing/2014/main" id="{C759A256-1C4C-55E7-1CB9-E3624667887E}"/>
                </a:ext>
              </a:extLst>
            </p:cNvPr>
            <p:cNvSpPr/>
            <p:nvPr/>
          </p:nvSpPr>
          <p:spPr>
            <a:xfrm>
              <a:off x="3985259" y="4710270"/>
              <a:ext cx="1584961" cy="360172"/>
            </a:xfrm>
            <a:prstGeom prst="wedgeRoundRectCallout">
              <a:avLst>
                <a:gd name="adj1" fmla="val -59611"/>
                <a:gd name="adj2" fmla="val -46323"/>
                <a:gd name="adj3" fmla="val 1666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6" name="TextBox 8">
              <a:extLst>
                <a:ext uri="{FF2B5EF4-FFF2-40B4-BE49-F238E27FC236}">
                  <a16:creationId xmlns:a16="http://schemas.microsoft.com/office/drawing/2014/main" id="{D77B6C04-8072-7158-B06E-2D9F3960DF28}"/>
                </a:ext>
              </a:extLst>
            </p:cNvPr>
            <p:cNvSpPr txBox="1"/>
            <p:nvPr/>
          </p:nvSpPr>
          <p:spPr>
            <a:xfrm>
              <a:off x="4069537" y="4619719"/>
              <a:ext cx="1546404" cy="393954"/>
            </a:xfrm>
            <a:prstGeom prst="rect">
              <a:avLst/>
            </a:prstGeom>
          </p:spPr>
          <p:txBody>
            <a:bodyPr wrap="square" lIns="0" tIns="0" rIns="0" bIns="0" rtlCol="0" anchor="t">
              <a:spAutoFit/>
            </a:bodyPr>
            <a:lstStyle/>
            <a:p>
              <a:pPr defTabSz="609630">
                <a:lnSpc>
                  <a:spcPts val="2519"/>
                </a:lnSpc>
                <a:defRPr/>
              </a:pPr>
              <a:r>
                <a:rPr kumimoji="0" lang="ja-JP" altLang="en-US" sz="1200" dirty="0">
                  <a:solidFill>
                    <a:srgbClr val="000000"/>
                  </a:solidFill>
                  <a:latin typeface="BIZ UDPゴシック" panose="020B0400000000000000" pitchFamily="50" charset="-128"/>
                  <a:ea typeface="BIZ UDPゴシック" panose="020B0400000000000000" pitchFamily="50" charset="-128"/>
                </a:rPr>
                <a:t>    解決案</a:t>
              </a:r>
              <a:endParaRPr kumimoji="0" lang="en-US" sz="1200" dirty="0">
                <a:solidFill>
                  <a:srgbClr val="000000"/>
                </a:solidFill>
                <a:latin typeface="BIZ UDPゴシック" panose="020B0400000000000000" pitchFamily="50" charset="-128"/>
                <a:ea typeface="BIZ UDPゴシック" panose="020B0400000000000000" pitchFamily="50" charset="-128"/>
              </a:endParaRPr>
            </a:p>
          </p:txBody>
        </p:sp>
      </p:grpSp>
      <p:grpSp>
        <p:nvGrpSpPr>
          <p:cNvPr id="7" name="グループ化 6">
            <a:extLst>
              <a:ext uri="{FF2B5EF4-FFF2-40B4-BE49-F238E27FC236}">
                <a16:creationId xmlns:a16="http://schemas.microsoft.com/office/drawing/2014/main" id="{F7A82929-14D1-6166-CD00-E7C8417379B9}"/>
              </a:ext>
            </a:extLst>
          </p:cNvPr>
          <p:cNvGrpSpPr/>
          <p:nvPr/>
        </p:nvGrpSpPr>
        <p:grpSpPr>
          <a:xfrm>
            <a:off x="2229743" y="3455190"/>
            <a:ext cx="929071" cy="268306"/>
            <a:chOff x="3421945" y="5280764"/>
            <a:chExt cx="1924315" cy="473929"/>
          </a:xfrm>
        </p:grpSpPr>
        <p:sp>
          <p:nvSpPr>
            <p:cNvPr id="8" name="吹き出し: 角を丸めた四角形 7">
              <a:extLst>
                <a:ext uri="{FF2B5EF4-FFF2-40B4-BE49-F238E27FC236}">
                  <a16:creationId xmlns:a16="http://schemas.microsoft.com/office/drawing/2014/main" id="{9D43A887-C35E-CFC2-DB28-F77DD7D26C45}"/>
                </a:ext>
              </a:extLst>
            </p:cNvPr>
            <p:cNvSpPr/>
            <p:nvPr/>
          </p:nvSpPr>
          <p:spPr>
            <a:xfrm>
              <a:off x="3421945" y="5394522"/>
              <a:ext cx="1584961" cy="360171"/>
            </a:xfrm>
            <a:prstGeom prst="wedgeRoundRectCallout">
              <a:avLst>
                <a:gd name="adj1" fmla="val 59822"/>
                <a:gd name="adj2" fmla="val -50777"/>
                <a:gd name="adj3" fmla="val 1666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9" name="TextBox 8">
              <a:extLst>
                <a:ext uri="{FF2B5EF4-FFF2-40B4-BE49-F238E27FC236}">
                  <a16:creationId xmlns:a16="http://schemas.microsoft.com/office/drawing/2014/main" id="{A819474B-4502-30F9-2A17-CF566F1773E9}"/>
                </a:ext>
              </a:extLst>
            </p:cNvPr>
            <p:cNvSpPr txBox="1"/>
            <p:nvPr/>
          </p:nvSpPr>
          <p:spPr>
            <a:xfrm>
              <a:off x="3799854" y="5280764"/>
              <a:ext cx="1546406" cy="463914"/>
            </a:xfrm>
            <a:prstGeom prst="rect">
              <a:avLst/>
            </a:prstGeom>
            <a:ln>
              <a:noFill/>
            </a:ln>
          </p:spPr>
          <p:txBody>
            <a:bodyPr wrap="square" lIns="0" tIns="0" rIns="0" bIns="0" rtlCol="0" anchor="t">
              <a:spAutoFit/>
            </a:bodyPr>
            <a:lstStyle/>
            <a:p>
              <a:pPr defTabSz="609630">
                <a:lnSpc>
                  <a:spcPts val="2519"/>
                </a:lnSpc>
                <a:defRPr/>
              </a:pPr>
              <a:r>
                <a:rPr kumimoji="0" lang="ja-JP" altLang="en-US" sz="1200" dirty="0">
                  <a:solidFill>
                    <a:srgbClr val="000000"/>
                  </a:solidFill>
                  <a:latin typeface="BIZ UDPゴシック" panose="020B0400000000000000" pitchFamily="50" charset="-128"/>
                  <a:ea typeface="BIZ UDPゴシック" panose="020B0400000000000000" pitchFamily="50" charset="-128"/>
                </a:rPr>
                <a:t>質問</a:t>
              </a:r>
              <a:endParaRPr kumimoji="0" lang="en-US" sz="1200" dirty="0">
                <a:solidFill>
                  <a:srgbClr val="000000"/>
                </a:solidFill>
                <a:latin typeface="BIZ UDPゴシック" panose="020B0400000000000000" pitchFamily="50" charset="-128"/>
                <a:ea typeface="BIZ UDPゴシック" panose="020B0400000000000000" pitchFamily="50" charset="-128"/>
              </a:endParaRPr>
            </a:p>
          </p:txBody>
        </p:sp>
      </p:grpSp>
      <p:pic>
        <p:nvPicPr>
          <p:cNvPr id="12" name="図 11" descr="グラフィカル ユーザー インターフェイス, テキスト, アプリケーション&#10;&#10;自動的に生成された説明">
            <a:extLst>
              <a:ext uri="{FF2B5EF4-FFF2-40B4-BE49-F238E27FC236}">
                <a16:creationId xmlns:a16="http://schemas.microsoft.com/office/drawing/2014/main" id="{3A40F085-0326-DBB2-DBDB-3CAB0CF3B7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19728" y="2478168"/>
            <a:ext cx="3164166" cy="1969550"/>
          </a:xfrm>
          <a:prstGeom prst="rect">
            <a:avLst/>
          </a:prstGeom>
        </p:spPr>
      </p:pic>
      <p:sp>
        <p:nvSpPr>
          <p:cNvPr id="183" name="吹き出し: 角を丸めた四角形 182">
            <a:extLst>
              <a:ext uri="{FF2B5EF4-FFF2-40B4-BE49-F238E27FC236}">
                <a16:creationId xmlns:a16="http://schemas.microsoft.com/office/drawing/2014/main" id="{7A6A3C30-914D-4784-A8E5-E2868D5103CF}"/>
              </a:ext>
            </a:extLst>
          </p:cNvPr>
          <p:cNvSpPr/>
          <p:nvPr/>
        </p:nvSpPr>
        <p:spPr>
          <a:xfrm>
            <a:off x="7863843" y="4723927"/>
            <a:ext cx="1681806" cy="882658"/>
          </a:xfrm>
          <a:prstGeom prst="wedgeRoundRectCallout">
            <a:avLst>
              <a:gd name="adj1" fmla="val 34457"/>
              <a:gd name="adj2" fmla="val -88767"/>
              <a:gd name="adj3" fmla="val 16667"/>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185" name="TextBox 8">
            <a:extLst>
              <a:ext uri="{FF2B5EF4-FFF2-40B4-BE49-F238E27FC236}">
                <a16:creationId xmlns:a16="http://schemas.microsoft.com/office/drawing/2014/main" id="{CF9064FE-B3C3-4805-AC2C-3FE197E40364}"/>
              </a:ext>
            </a:extLst>
          </p:cNvPr>
          <p:cNvSpPr txBox="1"/>
          <p:nvPr/>
        </p:nvSpPr>
        <p:spPr>
          <a:xfrm>
            <a:off x="7970234" y="4835384"/>
            <a:ext cx="1530837" cy="911211"/>
          </a:xfrm>
          <a:prstGeom prst="rect">
            <a:avLst/>
          </a:prstGeom>
        </p:spPr>
        <p:txBody>
          <a:bodyPr wrap="square" lIns="0" tIns="0" rIns="0" bIns="0" rtlCol="0" anchor="t">
            <a:spAutoFit/>
          </a:bodyPr>
          <a:lstStyle/>
          <a:p>
            <a:pPr defTabSz="609630">
              <a:lnSpc>
                <a:spcPts val="2519"/>
              </a:lnSpc>
              <a:defRPr/>
            </a:pPr>
            <a:r>
              <a:rPr kumimoji="0" lang="ja-JP" altLang="en-US" sz="1600" dirty="0">
                <a:solidFill>
                  <a:srgbClr val="000000"/>
                </a:solidFill>
                <a:latin typeface="BIZ UDPゴシック" panose="020B0400000000000000" pitchFamily="50" charset="-128"/>
                <a:ea typeface="BIZ UDPゴシック" panose="020B0400000000000000" pitchFamily="50" charset="-128"/>
              </a:rPr>
              <a:t>生徒または先生が回答する。</a:t>
            </a:r>
            <a:endParaRPr kumimoji="0" lang="en-US" altLang="ja-JP" sz="1600" dirty="0">
              <a:solidFill>
                <a:srgbClr val="000000"/>
              </a:solidFill>
              <a:latin typeface="BIZ UDPゴシック" panose="020B0400000000000000" pitchFamily="50" charset="-128"/>
              <a:ea typeface="BIZ UDPゴシック" panose="020B0400000000000000" pitchFamily="50" charset="-128"/>
            </a:endParaRPr>
          </a:p>
          <a:p>
            <a:pPr defTabSz="609630">
              <a:lnSpc>
                <a:spcPts val="2519"/>
              </a:lnSpc>
              <a:defRPr/>
            </a:pPr>
            <a:endParaRPr kumimoji="0" lang="en-US" sz="1600" dirty="0">
              <a:solidFill>
                <a:srgbClr val="000000"/>
              </a:solidFill>
              <a:latin typeface="BIZ UDPゴシック" panose="020B0400000000000000" pitchFamily="50" charset="-128"/>
              <a:ea typeface="BIZ UDPゴシック" panose="020B0400000000000000" pitchFamily="50" charset="-128"/>
            </a:endParaRPr>
          </a:p>
        </p:txBody>
      </p:sp>
      <p:pic>
        <p:nvPicPr>
          <p:cNvPr id="14" name="図 13">
            <a:extLst>
              <a:ext uri="{FF2B5EF4-FFF2-40B4-BE49-F238E27FC236}">
                <a16:creationId xmlns:a16="http://schemas.microsoft.com/office/drawing/2014/main" id="{E40BD8B0-98D0-7E15-4165-20DB60C7BB00}"/>
              </a:ext>
            </a:extLst>
          </p:cNvPr>
          <p:cNvPicPr>
            <a:picLocks noChangeAspect="1"/>
          </p:cNvPicPr>
          <p:nvPr/>
        </p:nvPicPr>
        <p:blipFill rotWithShape="1">
          <a:blip r:embed="rId11">
            <a:extLst>
              <a:ext uri="{28A0092B-C50C-407E-A947-70E740481C1C}">
                <a14:useLocalDpi xmlns:a14="http://schemas.microsoft.com/office/drawing/2010/main" val="0"/>
              </a:ext>
            </a:extLst>
          </a:blip>
          <a:srcRect l="2740" r="8519"/>
          <a:stretch/>
        </p:blipFill>
        <p:spPr>
          <a:xfrm>
            <a:off x="5682150" y="496623"/>
            <a:ext cx="2719278" cy="1745776"/>
          </a:xfrm>
          <a:prstGeom prst="rect">
            <a:avLst/>
          </a:prstGeom>
        </p:spPr>
      </p:pic>
      <p:sp>
        <p:nvSpPr>
          <p:cNvPr id="188" name="吹き出し: 角を丸めた四角形 187">
            <a:extLst>
              <a:ext uri="{FF2B5EF4-FFF2-40B4-BE49-F238E27FC236}">
                <a16:creationId xmlns:a16="http://schemas.microsoft.com/office/drawing/2014/main" id="{FCE9DD69-6B1A-4A80-B355-C346792A0FE8}"/>
              </a:ext>
            </a:extLst>
          </p:cNvPr>
          <p:cNvSpPr/>
          <p:nvPr/>
        </p:nvSpPr>
        <p:spPr>
          <a:xfrm>
            <a:off x="4250351" y="388339"/>
            <a:ext cx="1812919" cy="492092"/>
          </a:xfrm>
          <a:prstGeom prst="wedgeRoundRectCallout">
            <a:avLst>
              <a:gd name="adj1" fmla="val 70299"/>
              <a:gd name="adj2" fmla="val 38873"/>
              <a:gd name="adj3" fmla="val 16667"/>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189" name="TextBox 8">
            <a:extLst>
              <a:ext uri="{FF2B5EF4-FFF2-40B4-BE49-F238E27FC236}">
                <a16:creationId xmlns:a16="http://schemas.microsoft.com/office/drawing/2014/main" id="{48CA38B1-373C-40D9-840A-6A6E7F27011A}"/>
              </a:ext>
            </a:extLst>
          </p:cNvPr>
          <p:cNvSpPr txBox="1"/>
          <p:nvPr/>
        </p:nvSpPr>
        <p:spPr>
          <a:xfrm>
            <a:off x="4429197" y="472593"/>
            <a:ext cx="1634073" cy="270010"/>
          </a:xfrm>
          <a:prstGeom prst="rect">
            <a:avLst/>
          </a:prstGeom>
        </p:spPr>
        <p:txBody>
          <a:bodyPr wrap="square" lIns="0" tIns="0" rIns="0" bIns="0" rtlCol="0" anchor="t">
            <a:spAutoFit/>
          </a:bodyPr>
          <a:lstStyle/>
          <a:p>
            <a:pPr defTabSz="609630">
              <a:lnSpc>
                <a:spcPts val="2519"/>
              </a:lnSpc>
              <a:defRPr/>
            </a:pPr>
            <a:r>
              <a:rPr kumimoji="0" lang="ja-JP" altLang="en-US" sz="1600" dirty="0">
                <a:solidFill>
                  <a:srgbClr val="000000"/>
                </a:solidFill>
                <a:latin typeface="BIZ UDPゴシック" panose="020B0400000000000000" pitchFamily="50" charset="-128"/>
                <a:ea typeface="BIZ UDPゴシック" panose="020B0400000000000000" pitchFamily="50" charset="-128"/>
              </a:rPr>
              <a:t>回答を記録する</a:t>
            </a:r>
            <a:endParaRPr kumimoji="0" lang="en-US" altLang="ja-JP" sz="1600" dirty="0">
              <a:solidFill>
                <a:srgbClr val="000000"/>
              </a:solidFill>
              <a:latin typeface="BIZ UDPゴシック" panose="020B0400000000000000" pitchFamily="50" charset="-128"/>
              <a:ea typeface="BIZ UDPゴシック" panose="020B0400000000000000" pitchFamily="50" charset="-128"/>
            </a:endParaRPr>
          </a:p>
        </p:txBody>
      </p:sp>
      <p:grpSp>
        <p:nvGrpSpPr>
          <p:cNvPr id="69" name="グループ化 68">
            <a:extLst>
              <a:ext uri="{FF2B5EF4-FFF2-40B4-BE49-F238E27FC236}">
                <a16:creationId xmlns:a16="http://schemas.microsoft.com/office/drawing/2014/main" id="{66252F14-51DE-4760-AC53-1222F2848DBB}"/>
              </a:ext>
            </a:extLst>
          </p:cNvPr>
          <p:cNvGrpSpPr/>
          <p:nvPr/>
        </p:nvGrpSpPr>
        <p:grpSpPr>
          <a:xfrm>
            <a:off x="635483" y="4366214"/>
            <a:ext cx="660365" cy="409528"/>
            <a:chOff x="393902" y="8928026"/>
            <a:chExt cx="1464553" cy="614292"/>
          </a:xfrm>
        </p:grpSpPr>
        <p:sp>
          <p:nvSpPr>
            <p:cNvPr id="66" name="四角形: 角を丸くする 65">
              <a:extLst>
                <a:ext uri="{FF2B5EF4-FFF2-40B4-BE49-F238E27FC236}">
                  <a16:creationId xmlns:a16="http://schemas.microsoft.com/office/drawing/2014/main" id="{063207E8-3390-48AA-86C4-747943F4637A}"/>
                </a:ext>
              </a:extLst>
            </p:cNvPr>
            <p:cNvSpPr/>
            <p:nvPr/>
          </p:nvSpPr>
          <p:spPr>
            <a:xfrm>
              <a:off x="393902" y="8928026"/>
              <a:ext cx="1371870" cy="612841"/>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defRPr/>
              </a:pPr>
              <a:endParaRPr lang="ja-JP" altLang="en-US" sz="1200">
                <a:solidFill>
                  <a:prstClr val="white"/>
                </a:solidFill>
                <a:latin typeface="Calibri"/>
                <a:ea typeface="ＭＳ Ｐゴシック" panose="020B0600070205080204" pitchFamily="50" charset="-128"/>
              </a:endParaRPr>
            </a:p>
          </p:txBody>
        </p:sp>
        <p:sp>
          <p:nvSpPr>
            <p:cNvPr id="67" name="テキスト ボックス 66">
              <a:extLst>
                <a:ext uri="{FF2B5EF4-FFF2-40B4-BE49-F238E27FC236}">
                  <a16:creationId xmlns:a16="http://schemas.microsoft.com/office/drawing/2014/main" id="{5DF88970-9C54-449F-A494-B06548D80ACA}"/>
                </a:ext>
              </a:extLst>
            </p:cNvPr>
            <p:cNvSpPr txBox="1"/>
            <p:nvPr/>
          </p:nvSpPr>
          <p:spPr>
            <a:xfrm>
              <a:off x="393902" y="8972835"/>
              <a:ext cx="1464553" cy="569483"/>
            </a:xfrm>
            <a:prstGeom prst="rect">
              <a:avLst/>
            </a:prstGeom>
            <a:noFill/>
          </p:spPr>
          <p:txBody>
            <a:bodyPr wrap="square" rtlCol="0">
              <a:spAutoFit/>
            </a:bodyPr>
            <a:lstStyle/>
            <a:p>
              <a:pPr defTabSz="609630">
                <a:defRPr/>
              </a:pPr>
              <a:r>
                <a:rPr lang="ja-JP" altLang="en-US" sz="1867" dirty="0">
                  <a:solidFill>
                    <a:prstClr val="black"/>
                  </a:solidFill>
                  <a:latin typeface="HGP創英角ﾎﾟｯﾌﾟ体" panose="040B0A00000000000000" pitchFamily="50" charset="-128"/>
                  <a:ea typeface="HGP創英角ﾎﾟｯﾌﾟ体" panose="040B0A00000000000000" pitchFamily="50" charset="-128"/>
                </a:rPr>
                <a:t>学生</a:t>
              </a:r>
            </a:p>
          </p:txBody>
        </p:sp>
      </p:grpSp>
      <p:sp>
        <p:nvSpPr>
          <p:cNvPr id="33" name="TextBox 8">
            <a:extLst>
              <a:ext uri="{FF2B5EF4-FFF2-40B4-BE49-F238E27FC236}">
                <a16:creationId xmlns:a16="http://schemas.microsoft.com/office/drawing/2014/main" id="{01EF6F8B-C190-08CC-CB9A-AC390CD738C4}"/>
              </a:ext>
            </a:extLst>
          </p:cNvPr>
          <p:cNvSpPr txBox="1"/>
          <p:nvPr/>
        </p:nvSpPr>
        <p:spPr>
          <a:xfrm>
            <a:off x="4645470" y="2505225"/>
            <a:ext cx="2229222" cy="320601"/>
          </a:xfrm>
          <a:prstGeom prst="rect">
            <a:avLst/>
          </a:prstGeom>
        </p:spPr>
        <p:txBody>
          <a:bodyPr wrap="square" lIns="0" tIns="0" rIns="0" bIns="0" rtlCol="0" anchor="t">
            <a:spAutoFit/>
          </a:bodyPr>
          <a:lstStyle/>
          <a:p>
            <a:pPr defTabSz="609630">
              <a:lnSpc>
                <a:spcPts val="2519"/>
              </a:lnSpc>
              <a:defRPr/>
            </a:pPr>
            <a:r>
              <a:rPr kumimoji="0" lang="ja-JP" altLang="en-US" sz="2133" b="1" dirty="0">
                <a:solidFill>
                  <a:srgbClr val="000000"/>
                </a:solidFill>
                <a:latin typeface="Calibri"/>
                <a:ea typeface="M+ Medium"/>
              </a:rPr>
              <a:t>④回答を解析する</a:t>
            </a:r>
            <a:endParaRPr kumimoji="0" lang="en-US" sz="2133" b="1" dirty="0">
              <a:solidFill>
                <a:srgbClr val="000000"/>
              </a:solidFill>
              <a:latin typeface="Calibri"/>
              <a:ea typeface="M+ Medium"/>
            </a:endParaRPr>
          </a:p>
        </p:txBody>
      </p:sp>
    </p:spTree>
    <p:extLst>
      <p:ext uri="{BB962C8B-B14F-4D97-AF65-F5344CB8AC3E}">
        <p14:creationId xmlns:p14="http://schemas.microsoft.com/office/powerpoint/2010/main" val="554779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298017" cy="6858000"/>
          </a:xfrm>
          <a:prstGeom prst="rect">
            <a:avLst/>
          </a:prstGeom>
        </p:spPr>
      </p:pic>
    </p:spTree>
    <p:extLst>
      <p:ext uri="{BB962C8B-B14F-4D97-AF65-F5344CB8AC3E}">
        <p14:creationId xmlns:p14="http://schemas.microsoft.com/office/powerpoint/2010/main" val="381844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0"/>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2" name="四角形: 角を丸くする 61">
            <a:extLst>
              <a:ext uri="{FF2B5EF4-FFF2-40B4-BE49-F238E27FC236}">
                <a16:creationId xmlns:a16="http://schemas.microsoft.com/office/drawing/2014/main" id="{F2B6A570-5406-79D5-9825-2944ABA8D1CA}"/>
              </a:ext>
            </a:extLst>
          </p:cNvPr>
          <p:cNvSpPr/>
          <p:nvPr/>
        </p:nvSpPr>
        <p:spPr>
          <a:xfrm>
            <a:off x="110141" y="1167621"/>
            <a:ext cx="2074374" cy="5489313"/>
          </a:xfrm>
          <a:prstGeom prst="roundRect">
            <a:avLst>
              <a:gd name="adj" fmla="val 9202"/>
            </a:avLst>
          </a:prstGeom>
          <a:solidFill>
            <a:schemeClr val="accent4">
              <a:lumMod val="20000"/>
              <a:lumOff val="80000"/>
            </a:schemeClr>
          </a:solidFill>
          <a:ln w="2857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0058" y="373743"/>
            <a:ext cx="457200" cy="457200"/>
          </a:xfrm>
          <a:prstGeom prst="rect">
            <a:avLst/>
          </a:prstGeom>
        </p:spPr>
      </p:pic>
      <p:sp>
        <p:nvSpPr>
          <p:cNvPr id="7" name="テキスト ボックス 6">
            <a:extLst>
              <a:ext uri="{FF2B5EF4-FFF2-40B4-BE49-F238E27FC236}">
                <a16:creationId xmlns:a16="http://schemas.microsoft.com/office/drawing/2014/main" id="{71E41BA5-7398-BB6C-009B-1AC50FCA7A6C}"/>
              </a:ext>
            </a:extLst>
          </p:cNvPr>
          <p:cNvSpPr txBox="1"/>
          <p:nvPr/>
        </p:nvSpPr>
        <p:spPr>
          <a:xfrm>
            <a:off x="322105" y="119222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Trend</a:t>
            </a:r>
          </a:p>
        </p:txBody>
      </p:sp>
      <p:pic>
        <p:nvPicPr>
          <p:cNvPr id="10" name="グラフィックス 9" descr="指数的グラフ 単色塗りつぶし">
            <a:extLst>
              <a:ext uri="{FF2B5EF4-FFF2-40B4-BE49-F238E27FC236}">
                <a16:creationId xmlns:a16="http://schemas.microsoft.com/office/drawing/2014/main" id="{FC744455-BFBD-D614-2540-7A6316798C7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2279" y="1192224"/>
            <a:ext cx="400110" cy="400110"/>
          </a:xfrm>
          <a:prstGeom prst="rect">
            <a:avLst/>
          </a:prstGeom>
        </p:spPr>
      </p:pic>
      <p:cxnSp>
        <p:nvCxnSpPr>
          <p:cNvPr id="12" name="直線コネクタ 11">
            <a:extLst>
              <a:ext uri="{FF2B5EF4-FFF2-40B4-BE49-F238E27FC236}">
                <a16:creationId xmlns:a16="http://schemas.microsoft.com/office/drawing/2014/main" id="{5A40187A-A0A5-F967-15BB-A25057378ECC}"/>
              </a:ext>
            </a:extLst>
          </p:cNvPr>
          <p:cNvCxnSpPr>
            <a:cxnSpLocks/>
          </p:cNvCxnSpPr>
          <p:nvPr/>
        </p:nvCxnSpPr>
        <p:spPr>
          <a:xfrm>
            <a:off x="2314026" y="1192224"/>
            <a:ext cx="0" cy="54893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4DB4B5D-DC0D-35A6-EA81-8202A9C40788}"/>
              </a:ext>
            </a:extLst>
          </p:cNvPr>
          <p:cNvSpPr txBox="1"/>
          <p:nvPr/>
        </p:nvSpPr>
        <p:spPr>
          <a:xfrm>
            <a:off x="597695" y="1772187"/>
            <a:ext cx="8652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Bug</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27898412-1E1E-D6D9-94F0-FE3BEF6A66F1}"/>
              </a:ext>
            </a:extLst>
          </p:cNvPr>
          <p:cNvSpPr txBox="1"/>
          <p:nvPr/>
        </p:nvSpPr>
        <p:spPr>
          <a:xfrm>
            <a:off x="586418" y="2241371"/>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Firebase</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FA641D0C-C712-F693-024B-8FC41456F373}"/>
              </a:ext>
            </a:extLst>
          </p:cNvPr>
          <p:cNvSpPr txBox="1"/>
          <p:nvPr/>
        </p:nvSpPr>
        <p:spPr>
          <a:xfrm>
            <a:off x="586418" y="2710555"/>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Java</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AE42ECC6-424B-B548-6C53-1DC148D5C5A2}"/>
              </a:ext>
            </a:extLst>
          </p:cNvPr>
          <p:cNvSpPr txBox="1"/>
          <p:nvPr/>
        </p:nvSpPr>
        <p:spPr>
          <a:xfrm>
            <a:off x="597695" y="3179739"/>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News</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FCACD970-3D72-C08A-FF9C-3CE06C01B1BE}"/>
              </a:ext>
            </a:extLst>
          </p:cNvPr>
          <p:cNvSpPr txBox="1"/>
          <p:nvPr/>
        </p:nvSpPr>
        <p:spPr>
          <a:xfrm>
            <a:off x="597695" y="3654166"/>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Android</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CAC005CE-5F00-5B9F-EEE7-FBE8E293E873}"/>
              </a:ext>
            </a:extLst>
          </p:cNvPr>
          <p:cNvSpPr txBox="1"/>
          <p:nvPr/>
        </p:nvSpPr>
        <p:spPr>
          <a:xfrm>
            <a:off x="586418" y="4129176"/>
            <a:ext cx="12878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JavaScript</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32255917-6C45-F567-7D44-D9AE0A907ABF}"/>
              </a:ext>
            </a:extLst>
          </p:cNvPr>
          <p:cNvSpPr txBox="1"/>
          <p:nvPr/>
        </p:nvSpPr>
        <p:spPr>
          <a:xfrm>
            <a:off x="597695" y="4598360"/>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rPr>
              <a:t>HTML</a:t>
            </a:r>
            <a:endParaRPr kumimoji="1" lang="ja-JP" altLang="en-US" sz="1800" b="0" i="0" u="none" strike="noStrike" kern="1200" cap="none" spc="0" normalizeH="0" baseline="0" noProof="0" dirty="0">
              <a:ln>
                <a:noFill/>
              </a:ln>
              <a:solidFill>
                <a:prstClr val="black"/>
              </a:solidFill>
              <a:effectLst/>
              <a:uLnTx/>
              <a:uFillTx/>
              <a:latin typeface="Arial" panose="020B0604020202020204" pitchFamily="34" charset="0"/>
              <a:ea typeface="游ゴシック" panose="020B0400000000000000" pitchFamily="50"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6512F285-2124-C288-EFF6-38A0BE8ED145}"/>
              </a:ext>
            </a:extLst>
          </p:cNvPr>
          <p:cNvSpPr txBox="1"/>
          <p:nvPr/>
        </p:nvSpPr>
        <p:spPr>
          <a:xfrm>
            <a:off x="588688" y="5073980"/>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sp>
        <p:nvSpPr>
          <p:cNvPr id="35" name="テキスト ボックス 34">
            <a:extLst>
              <a:ext uri="{FF2B5EF4-FFF2-40B4-BE49-F238E27FC236}">
                <a16:creationId xmlns:a16="http://schemas.microsoft.com/office/drawing/2014/main" id="{5CDE1203-03C7-97A0-90A8-86B95C551161}"/>
              </a:ext>
            </a:extLst>
          </p:cNvPr>
          <p:cNvSpPr txBox="1"/>
          <p:nvPr/>
        </p:nvSpPr>
        <p:spPr>
          <a:xfrm>
            <a:off x="582389" y="551882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If</a:t>
            </a: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文</a:t>
            </a:r>
          </a:p>
        </p:txBody>
      </p:sp>
      <p:sp>
        <p:nvSpPr>
          <p:cNvPr id="36" name="テキスト ボックス 35">
            <a:extLst>
              <a:ext uri="{FF2B5EF4-FFF2-40B4-BE49-F238E27FC236}">
                <a16:creationId xmlns:a16="http://schemas.microsoft.com/office/drawing/2014/main" id="{939307EC-77D3-405C-F05D-B5C08881C75F}"/>
              </a:ext>
            </a:extLst>
          </p:cNvPr>
          <p:cNvSpPr txBox="1"/>
          <p:nvPr/>
        </p:nvSpPr>
        <p:spPr>
          <a:xfrm>
            <a:off x="572663" y="6018758"/>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For</a:t>
            </a: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文</a:t>
            </a:r>
          </a:p>
        </p:txBody>
      </p:sp>
      <p:pic>
        <p:nvPicPr>
          <p:cNvPr id="38" name="図 37" descr="ロゴ が含まれている画像&#10;&#10;自動的に生成された説明">
            <a:extLst>
              <a:ext uri="{FF2B5EF4-FFF2-40B4-BE49-F238E27FC236}">
                <a16:creationId xmlns:a16="http://schemas.microsoft.com/office/drawing/2014/main" id="{7F960C64-4177-7542-7195-ACE97C75834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5687" y="1776258"/>
            <a:ext cx="259081" cy="361189"/>
          </a:xfrm>
          <a:prstGeom prst="rect">
            <a:avLst/>
          </a:prstGeom>
        </p:spPr>
      </p:pic>
      <p:pic>
        <p:nvPicPr>
          <p:cNvPr id="40" name="図 39" descr="挿絵 が含まれている画像&#10;&#10;自動的に生成された説明">
            <a:extLst>
              <a:ext uri="{FF2B5EF4-FFF2-40B4-BE49-F238E27FC236}">
                <a16:creationId xmlns:a16="http://schemas.microsoft.com/office/drawing/2014/main" id="{3C9684EB-CE5D-9558-D08E-192F3F39B3F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9437" y="2249514"/>
            <a:ext cx="246889" cy="361189"/>
          </a:xfrm>
          <a:prstGeom prst="rect">
            <a:avLst/>
          </a:prstGeom>
        </p:spPr>
      </p:pic>
      <p:pic>
        <p:nvPicPr>
          <p:cNvPr id="42" name="図 41" descr="挿絵 が含まれている画像&#10;&#10;自動的に生成された説明">
            <a:extLst>
              <a:ext uri="{FF2B5EF4-FFF2-40B4-BE49-F238E27FC236}">
                <a16:creationId xmlns:a16="http://schemas.microsoft.com/office/drawing/2014/main" id="{7B57F4F3-BF7C-0482-A718-372CF85FAB9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9437" y="2726318"/>
            <a:ext cx="245365" cy="353569"/>
          </a:xfrm>
          <a:prstGeom prst="rect">
            <a:avLst/>
          </a:prstGeom>
        </p:spPr>
      </p:pic>
      <p:sp>
        <p:nvSpPr>
          <p:cNvPr id="43" name="テキスト ボックス 42">
            <a:extLst>
              <a:ext uri="{FF2B5EF4-FFF2-40B4-BE49-F238E27FC236}">
                <a16:creationId xmlns:a16="http://schemas.microsoft.com/office/drawing/2014/main" id="{226CE340-98E7-93E5-8A9C-E79F20EB4747}"/>
              </a:ext>
            </a:extLst>
          </p:cNvPr>
          <p:cNvSpPr txBox="1"/>
          <p:nvPr/>
        </p:nvSpPr>
        <p:spPr>
          <a:xfrm>
            <a:off x="182279" y="3184982"/>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4</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4" name="テキスト ボックス 43">
            <a:extLst>
              <a:ext uri="{FF2B5EF4-FFF2-40B4-BE49-F238E27FC236}">
                <a16:creationId xmlns:a16="http://schemas.microsoft.com/office/drawing/2014/main" id="{12779047-0ADB-32D4-C549-36BE86A9ACF7}"/>
              </a:ext>
            </a:extLst>
          </p:cNvPr>
          <p:cNvSpPr txBox="1"/>
          <p:nvPr/>
        </p:nvSpPr>
        <p:spPr>
          <a:xfrm>
            <a:off x="182279" y="3654166"/>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5</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CFC8764B-A234-E44C-CE35-7E73DBB04785}"/>
              </a:ext>
            </a:extLst>
          </p:cNvPr>
          <p:cNvSpPr txBox="1"/>
          <p:nvPr/>
        </p:nvSpPr>
        <p:spPr>
          <a:xfrm>
            <a:off x="176749" y="4131203"/>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6</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DFAE9B4A-76F4-75C5-8486-06B7A21E73B2}"/>
              </a:ext>
            </a:extLst>
          </p:cNvPr>
          <p:cNvSpPr txBox="1"/>
          <p:nvPr/>
        </p:nvSpPr>
        <p:spPr>
          <a:xfrm>
            <a:off x="172243" y="4598360"/>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7</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7" name="テキスト ボックス 46">
            <a:extLst>
              <a:ext uri="{FF2B5EF4-FFF2-40B4-BE49-F238E27FC236}">
                <a16:creationId xmlns:a16="http://schemas.microsoft.com/office/drawing/2014/main" id="{F797CE13-745A-590A-BF01-A68620E63061}"/>
              </a:ext>
            </a:extLst>
          </p:cNvPr>
          <p:cNvSpPr txBox="1"/>
          <p:nvPr/>
        </p:nvSpPr>
        <p:spPr>
          <a:xfrm>
            <a:off x="180637" y="5084363"/>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8</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2AB9B418-4A38-1002-C78D-55E8EFCD8831}"/>
              </a:ext>
            </a:extLst>
          </p:cNvPr>
          <p:cNvSpPr txBox="1"/>
          <p:nvPr/>
        </p:nvSpPr>
        <p:spPr>
          <a:xfrm>
            <a:off x="176749" y="5549932"/>
            <a:ext cx="4111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9</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3B7645EA-5596-F07A-A055-5B665B6B71D1}"/>
              </a:ext>
            </a:extLst>
          </p:cNvPr>
          <p:cNvSpPr txBox="1"/>
          <p:nvPr/>
        </p:nvSpPr>
        <p:spPr>
          <a:xfrm>
            <a:off x="110141" y="6035935"/>
            <a:ext cx="53537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rPr>
              <a:t>10</a:t>
            </a:r>
            <a:endParaRPr kumimoji="1" lang="ja-JP" altLang="en-US" sz="1800" b="0" i="0" u="none" strike="noStrike" kern="1200" cap="none" spc="0" normalizeH="0" baseline="0" noProof="0" dirty="0">
              <a:ln>
                <a:noFill/>
              </a:ln>
              <a:solidFill>
                <a:prstClr val="black"/>
              </a:solidFill>
              <a:effectLst/>
              <a:uLnTx/>
              <a:uFillTx/>
              <a:latin typeface="Arial Black" panose="020B0A04020102020204" pitchFamily="34" charset="0"/>
              <a:ea typeface="游ゴシック" panose="020B0400000000000000" pitchFamily="50" charset="-128"/>
              <a:cs typeface="Arial" panose="020B0604020202020204" pitchFamily="34" charset="0"/>
            </a:endParaRPr>
          </a:p>
        </p:txBody>
      </p:sp>
      <p:sp>
        <p:nvSpPr>
          <p:cNvPr id="51" name="四角形: 角を丸くする 50">
            <a:extLst>
              <a:ext uri="{FF2B5EF4-FFF2-40B4-BE49-F238E27FC236}">
                <a16:creationId xmlns:a16="http://schemas.microsoft.com/office/drawing/2014/main" id="{EDC2A02E-9C80-C4D1-5B49-CE8FFB83DDCF}"/>
              </a:ext>
            </a:extLst>
          </p:cNvPr>
          <p:cNvSpPr/>
          <p:nvPr/>
        </p:nvSpPr>
        <p:spPr>
          <a:xfrm>
            <a:off x="2589434" y="1249314"/>
            <a:ext cx="9347785" cy="5432223"/>
          </a:xfrm>
          <a:prstGeom prst="roundRect">
            <a:avLst>
              <a:gd name="adj" fmla="val 956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2" name="四角形: 角を丸くする 51">
            <a:extLst>
              <a:ext uri="{FF2B5EF4-FFF2-40B4-BE49-F238E27FC236}">
                <a16:creationId xmlns:a16="http://schemas.microsoft.com/office/drawing/2014/main" id="{EB428937-BF7A-7626-B46E-7003EDFFC2FF}"/>
              </a:ext>
            </a:extLst>
          </p:cNvPr>
          <p:cNvSpPr/>
          <p:nvPr/>
        </p:nvSpPr>
        <p:spPr>
          <a:xfrm>
            <a:off x="2764013" y="1458456"/>
            <a:ext cx="8872322" cy="1549581"/>
          </a:xfrm>
          <a:prstGeom prst="roundRect">
            <a:avLst>
              <a:gd name="adj" fmla="val 22366"/>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3" name="四角形: 角を丸くする 52">
            <a:extLst>
              <a:ext uri="{FF2B5EF4-FFF2-40B4-BE49-F238E27FC236}">
                <a16:creationId xmlns:a16="http://schemas.microsoft.com/office/drawing/2014/main" id="{EB211ED7-CD30-AE11-D66F-F451BEAA52BA}"/>
              </a:ext>
            </a:extLst>
          </p:cNvPr>
          <p:cNvSpPr/>
          <p:nvPr/>
        </p:nvSpPr>
        <p:spPr>
          <a:xfrm>
            <a:off x="2774264" y="3160394"/>
            <a:ext cx="8851820" cy="1549581"/>
          </a:xfrm>
          <a:prstGeom prst="roundRect">
            <a:avLst>
              <a:gd name="adj" fmla="val 22366"/>
            </a:avLst>
          </a:prstGeom>
          <a:solidFill>
            <a:srgbClr val="FCEED4">
              <a:alpha val="52157"/>
            </a:srgb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4" name="四角形: 角を丸くする 53">
            <a:extLst>
              <a:ext uri="{FF2B5EF4-FFF2-40B4-BE49-F238E27FC236}">
                <a16:creationId xmlns:a16="http://schemas.microsoft.com/office/drawing/2014/main" id="{BDC57632-7C1E-97AE-F76E-76FDB2182A3D}"/>
              </a:ext>
            </a:extLst>
          </p:cNvPr>
          <p:cNvSpPr/>
          <p:nvPr/>
        </p:nvSpPr>
        <p:spPr>
          <a:xfrm>
            <a:off x="2764013" y="4862332"/>
            <a:ext cx="8872323" cy="1549581"/>
          </a:xfrm>
          <a:prstGeom prst="roundRect">
            <a:avLst>
              <a:gd name="adj" fmla="val 22366"/>
            </a:avLst>
          </a:prstGeom>
          <a:solidFill>
            <a:srgbClr val="FCEED4">
              <a:alpha val="52157"/>
            </a:srgb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755594" y="1737581"/>
            <a:ext cx="108756" cy="4508983"/>
          </a:xfrm>
          <a:prstGeom prst="roundRect">
            <a:avLst/>
          </a:prstGeom>
          <a:solidFill>
            <a:schemeClr val="bg1">
              <a:lumMod val="95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765845" y="1823260"/>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27909108-FA3D-9C1E-C39D-365625E03ED9}"/>
              </a:ext>
            </a:extLst>
          </p:cNvPr>
          <p:cNvSpPr txBox="1"/>
          <p:nvPr/>
        </p:nvSpPr>
        <p:spPr>
          <a:xfrm>
            <a:off x="2896414" y="158679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Mizuno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64" name="テキスト ボックス 63">
            <a:extLst>
              <a:ext uri="{FF2B5EF4-FFF2-40B4-BE49-F238E27FC236}">
                <a16:creationId xmlns:a16="http://schemas.microsoft.com/office/drawing/2014/main" id="{F3323B0A-BAF9-0417-780F-DFAA6B0CE0D5}"/>
              </a:ext>
            </a:extLst>
          </p:cNvPr>
          <p:cNvSpPr txBox="1"/>
          <p:nvPr/>
        </p:nvSpPr>
        <p:spPr>
          <a:xfrm>
            <a:off x="2911367" y="1791442"/>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25</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65" name="テキスト ボックス 64">
            <a:extLst>
              <a:ext uri="{FF2B5EF4-FFF2-40B4-BE49-F238E27FC236}">
                <a16:creationId xmlns:a16="http://schemas.microsoft.com/office/drawing/2014/main" id="{D8EF273D-72ED-8607-134A-825C35661F8E}"/>
              </a:ext>
            </a:extLst>
          </p:cNvPr>
          <p:cNvSpPr txBox="1"/>
          <p:nvPr/>
        </p:nvSpPr>
        <p:spPr>
          <a:xfrm>
            <a:off x="2848794" y="2078669"/>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アプリ案が思いつかなくて困っています</a:t>
            </a:r>
          </a:p>
        </p:txBody>
      </p:sp>
      <p:grpSp>
        <p:nvGrpSpPr>
          <p:cNvPr id="69" name="グループ化 68">
            <a:extLst>
              <a:ext uri="{FF2B5EF4-FFF2-40B4-BE49-F238E27FC236}">
                <a16:creationId xmlns:a16="http://schemas.microsoft.com/office/drawing/2014/main" id="{237AD9D8-913B-069D-8311-6ADEE7D87AF3}"/>
              </a:ext>
            </a:extLst>
          </p:cNvPr>
          <p:cNvGrpSpPr/>
          <p:nvPr/>
        </p:nvGrpSpPr>
        <p:grpSpPr>
          <a:xfrm>
            <a:off x="3035900" y="2612983"/>
            <a:ext cx="883804" cy="305401"/>
            <a:chOff x="3035900" y="2612983"/>
            <a:chExt cx="883804" cy="305401"/>
          </a:xfrm>
        </p:grpSpPr>
        <p:sp>
          <p:nvSpPr>
            <p:cNvPr id="67" name="四角形: 角を丸くする 66">
              <a:extLst>
                <a:ext uri="{FF2B5EF4-FFF2-40B4-BE49-F238E27FC236}">
                  <a16:creationId xmlns:a16="http://schemas.microsoft.com/office/drawing/2014/main" id="{CCB25821-9E02-F88B-D7CC-DD52744DF15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5AD42AFD-649B-9263-AF8D-A647766D911D}"/>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grpSp>
      <p:sp>
        <p:nvSpPr>
          <p:cNvPr id="70" name="テキスト ボックス 69">
            <a:extLst>
              <a:ext uri="{FF2B5EF4-FFF2-40B4-BE49-F238E27FC236}">
                <a16:creationId xmlns:a16="http://schemas.microsoft.com/office/drawing/2014/main" id="{82584095-1245-4FB8-7BB9-D78369F73084}"/>
              </a:ext>
            </a:extLst>
          </p:cNvPr>
          <p:cNvSpPr txBox="1"/>
          <p:nvPr/>
        </p:nvSpPr>
        <p:spPr>
          <a:xfrm>
            <a:off x="2886284" y="3290921"/>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Yamamoto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1" name="テキスト ボックス 70">
            <a:extLst>
              <a:ext uri="{FF2B5EF4-FFF2-40B4-BE49-F238E27FC236}">
                <a16:creationId xmlns:a16="http://schemas.microsoft.com/office/drawing/2014/main" id="{7FA2BF32-BF1B-D48A-D2D2-CAA7B554A18C}"/>
              </a:ext>
            </a:extLst>
          </p:cNvPr>
          <p:cNvSpPr txBox="1"/>
          <p:nvPr/>
        </p:nvSpPr>
        <p:spPr>
          <a:xfrm>
            <a:off x="2901237" y="3495569"/>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22</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2" name="テキスト ボックス 71">
            <a:extLst>
              <a:ext uri="{FF2B5EF4-FFF2-40B4-BE49-F238E27FC236}">
                <a16:creationId xmlns:a16="http://schemas.microsoft.com/office/drawing/2014/main" id="{C0AD6096-C1D1-22F7-4370-C04F82E8B997}"/>
              </a:ext>
            </a:extLst>
          </p:cNvPr>
          <p:cNvSpPr txBox="1"/>
          <p:nvPr/>
        </p:nvSpPr>
        <p:spPr>
          <a:xfrm>
            <a:off x="2838664" y="3782796"/>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Firebase</a:t>
            </a: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のバグが消えません 助けてください</a:t>
            </a:r>
          </a:p>
        </p:txBody>
      </p:sp>
      <p:grpSp>
        <p:nvGrpSpPr>
          <p:cNvPr id="73" name="グループ化 72">
            <a:extLst>
              <a:ext uri="{FF2B5EF4-FFF2-40B4-BE49-F238E27FC236}">
                <a16:creationId xmlns:a16="http://schemas.microsoft.com/office/drawing/2014/main" id="{2186C4E6-F820-B50C-DC26-433B0A7C7B61}"/>
              </a:ext>
            </a:extLst>
          </p:cNvPr>
          <p:cNvGrpSpPr/>
          <p:nvPr/>
        </p:nvGrpSpPr>
        <p:grpSpPr>
          <a:xfrm>
            <a:off x="3025769" y="4317110"/>
            <a:ext cx="1031819" cy="467910"/>
            <a:chOff x="3035900" y="2612983"/>
            <a:chExt cx="883804" cy="467910"/>
          </a:xfrm>
        </p:grpSpPr>
        <p:sp>
          <p:nvSpPr>
            <p:cNvPr id="74" name="四角形: 角を丸くする 73">
              <a:extLst>
                <a:ext uri="{FF2B5EF4-FFF2-40B4-BE49-F238E27FC236}">
                  <a16:creationId xmlns:a16="http://schemas.microsoft.com/office/drawing/2014/main" id="{404912DD-F613-2427-081F-1C7A66E746BE}"/>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5" name="テキスト ボックス 74">
              <a:extLst>
                <a:ext uri="{FF2B5EF4-FFF2-40B4-BE49-F238E27FC236}">
                  <a16:creationId xmlns:a16="http://schemas.microsoft.com/office/drawing/2014/main" id="{4DA1E193-FB2A-97B0-1C9F-206ADFD5A0E8}"/>
                </a:ext>
              </a:extLst>
            </p:cNvPr>
            <p:cNvSpPr txBox="1"/>
            <p:nvPr/>
          </p:nvSpPr>
          <p:spPr>
            <a:xfrm>
              <a:off x="3035900" y="2619228"/>
              <a:ext cx="8838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Firebase</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76" name="テキスト ボックス 75">
            <a:extLst>
              <a:ext uri="{FF2B5EF4-FFF2-40B4-BE49-F238E27FC236}">
                <a16:creationId xmlns:a16="http://schemas.microsoft.com/office/drawing/2014/main" id="{8AABE21E-22A8-BD43-5C01-9D61BA099289}"/>
              </a:ext>
            </a:extLst>
          </p:cNvPr>
          <p:cNvSpPr txBox="1"/>
          <p:nvPr/>
        </p:nvSpPr>
        <p:spPr>
          <a:xfrm>
            <a:off x="2896414" y="4968098"/>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Tomi</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7" name="テキスト ボックス 76">
            <a:extLst>
              <a:ext uri="{FF2B5EF4-FFF2-40B4-BE49-F238E27FC236}">
                <a16:creationId xmlns:a16="http://schemas.microsoft.com/office/drawing/2014/main" id="{4F0010F3-82E6-EDDF-2477-01BFF4FF4759}"/>
              </a:ext>
            </a:extLst>
          </p:cNvPr>
          <p:cNvSpPr txBox="1"/>
          <p:nvPr/>
        </p:nvSpPr>
        <p:spPr>
          <a:xfrm>
            <a:off x="2911367" y="5172746"/>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27</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8" name="テキスト ボックス 77">
            <a:extLst>
              <a:ext uri="{FF2B5EF4-FFF2-40B4-BE49-F238E27FC236}">
                <a16:creationId xmlns:a16="http://schemas.microsoft.com/office/drawing/2014/main" id="{96C9739D-2C55-8A85-DDDA-73D011D68FFD}"/>
              </a:ext>
            </a:extLst>
          </p:cNvPr>
          <p:cNvSpPr txBox="1"/>
          <p:nvPr/>
        </p:nvSpPr>
        <p:spPr>
          <a:xfrm>
            <a:off x="2848794" y="5459973"/>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トライデントコンピュータの校舎が変わるってほんと？</a:t>
            </a:r>
          </a:p>
        </p:txBody>
      </p:sp>
      <p:grpSp>
        <p:nvGrpSpPr>
          <p:cNvPr id="79" name="グループ化 78">
            <a:extLst>
              <a:ext uri="{FF2B5EF4-FFF2-40B4-BE49-F238E27FC236}">
                <a16:creationId xmlns:a16="http://schemas.microsoft.com/office/drawing/2014/main" id="{D011C13C-3882-E775-4675-D3B111E5181F}"/>
              </a:ext>
            </a:extLst>
          </p:cNvPr>
          <p:cNvGrpSpPr/>
          <p:nvPr/>
        </p:nvGrpSpPr>
        <p:grpSpPr>
          <a:xfrm>
            <a:off x="3035900" y="5994287"/>
            <a:ext cx="883804" cy="305401"/>
            <a:chOff x="3035900" y="2612983"/>
            <a:chExt cx="883804" cy="305401"/>
          </a:xfrm>
        </p:grpSpPr>
        <p:sp>
          <p:nvSpPr>
            <p:cNvPr id="80" name="四角形: 角を丸くする 79">
              <a:extLst>
                <a:ext uri="{FF2B5EF4-FFF2-40B4-BE49-F238E27FC236}">
                  <a16:creationId xmlns:a16="http://schemas.microsoft.com/office/drawing/2014/main" id="{02FF7B7A-A05A-3BD7-F017-8E782342B938}"/>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1" name="テキスト ボックス 80">
              <a:extLst>
                <a:ext uri="{FF2B5EF4-FFF2-40B4-BE49-F238E27FC236}">
                  <a16:creationId xmlns:a16="http://schemas.microsoft.com/office/drawing/2014/main" id="{739102CA-4D23-E11E-ECA8-1ADEE29F1B58}"/>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News</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2" name="グループ化 81">
            <a:extLst>
              <a:ext uri="{FF2B5EF4-FFF2-40B4-BE49-F238E27FC236}">
                <a16:creationId xmlns:a16="http://schemas.microsoft.com/office/drawing/2014/main" id="{4F946787-1BF4-4607-90E2-C1A43FE7E5F5}"/>
              </a:ext>
            </a:extLst>
          </p:cNvPr>
          <p:cNvGrpSpPr/>
          <p:nvPr/>
        </p:nvGrpSpPr>
        <p:grpSpPr>
          <a:xfrm>
            <a:off x="3979177" y="4337997"/>
            <a:ext cx="1031819" cy="305401"/>
            <a:chOff x="3042122" y="2612983"/>
            <a:chExt cx="883804" cy="305401"/>
          </a:xfrm>
        </p:grpSpPr>
        <p:sp>
          <p:nvSpPr>
            <p:cNvPr id="83" name="四角形: 角を丸くする 82">
              <a:extLst>
                <a:ext uri="{FF2B5EF4-FFF2-40B4-BE49-F238E27FC236}">
                  <a16:creationId xmlns:a16="http://schemas.microsoft.com/office/drawing/2014/main" id="{7C9610F8-AAEF-D685-37D2-9A8C62ADD084}"/>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4" name="テキスト ボックス 83">
              <a:extLst>
                <a:ext uri="{FF2B5EF4-FFF2-40B4-BE49-F238E27FC236}">
                  <a16:creationId xmlns:a16="http://schemas.microsoft.com/office/drawing/2014/main" id="{86298B01-BF2A-310C-9FF7-D0F8890FEC51}"/>
                </a:ext>
              </a:extLst>
            </p:cNvPr>
            <p:cNvSpPr txBox="1"/>
            <p:nvPr/>
          </p:nvSpPr>
          <p:spPr>
            <a:xfrm>
              <a:off x="3042122" y="261385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Android</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5" name="グループ化 84">
            <a:extLst>
              <a:ext uri="{FF2B5EF4-FFF2-40B4-BE49-F238E27FC236}">
                <a16:creationId xmlns:a16="http://schemas.microsoft.com/office/drawing/2014/main" id="{D1BA8A07-D483-3D49-749E-ED5EE09623A7}"/>
              </a:ext>
            </a:extLst>
          </p:cNvPr>
          <p:cNvGrpSpPr/>
          <p:nvPr/>
        </p:nvGrpSpPr>
        <p:grpSpPr>
          <a:xfrm>
            <a:off x="4968623" y="4326950"/>
            <a:ext cx="553776" cy="305401"/>
            <a:chOff x="3035900" y="2612983"/>
            <a:chExt cx="883804" cy="305401"/>
          </a:xfrm>
        </p:grpSpPr>
        <p:sp>
          <p:nvSpPr>
            <p:cNvPr id="86" name="四角形: 角を丸くする 85">
              <a:extLst>
                <a:ext uri="{FF2B5EF4-FFF2-40B4-BE49-F238E27FC236}">
                  <a16:creationId xmlns:a16="http://schemas.microsoft.com/office/drawing/2014/main" id="{7BC3D7FC-F1EA-1517-8919-EB25910E2241}"/>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23ADB052-AB4C-85E6-62A9-0AA321C6AA89}"/>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Bug</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8" name="グループ化 87">
            <a:extLst>
              <a:ext uri="{FF2B5EF4-FFF2-40B4-BE49-F238E27FC236}">
                <a16:creationId xmlns:a16="http://schemas.microsoft.com/office/drawing/2014/main" id="{A53C4275-2374-5AF7-E4A2-01079F2152D5}"/>
              </a:ext>
            </a:extLst>
          </p:cNvPr>
          <p:cNvGrpSpPr/>
          <p:nvPr/>
        </p:nvGrpSpPr>
        <p:grpSpPr>
          <a:xfrm>
            <a:off x="5529425" y="4324663"/>
            <a:ext cx="642771" cy="305401"/>
            <a:chOff x="3035900" y="2612983"/>
            <a:chExt cx="883804" cy="305401"/>
          </a:xfrm>
        </p:grpSpPr>
        <p:sp>
          <p:nvSpPr>
            <p:cNvPr id="89" name="四角形: 角を丸くする 88">
              <a:extLst>
                <a:ext uri="{FF2B5EF4-FFF2-40B4-BE49-F238E27FC236}">
                  <a16:creationId xmlns:a16="http://schemas.microsoft.com/office/drawing/2014/main" id="{0FDEEBCD-8F5F-911C-4084-1C5BB46C7C3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0" name="テキスト ボックス 89">
              <a:extLst>
                <a:ext uri="{FF2B5EF4-FFF2-40B4-BE49-F238E27FC236}">
                  <a16:creationId xmlns:a16="http://schemas.microsoft.com/office/drawing/2014/main" id="{3D688863-B414-9D77-F80E-33183C06CF04}"/>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Java</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91" name="テキスト ボックス 90">
            <a:extLst>
              <a:ext uri="{FF2B5EF4-FFF2-40B4-BE49-F238E27FC236}">
                <a16:creationId xmlns:a16="http://schemas.microsoft.com/office/drawing/2014/main" id="{7FE062A0-5BF0-1469-D02A-EBDE41329D39}"/>
              </a:ext>
            </a:extLst>
          </p:cNvPr>
          <p:cNvSpPr txBox="1"/>
          <p:nvPr/>
        </p:nvSpPr>
        <p:spPr>
          <a:xfrm>
            <a:off x="10341312" y="2643752"/>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0</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2" name="テキスト ボックス 91">
            <a:extLst>
              <a:ext uri="{FF2B5EF4-FFF2-40B4-BE49-F238E27FC236}">
                <a16:creationId xmlns:a16="http://schemas.microsoft.com/office/drawing/2014/main" id="{3111FE3E-3422-0FBE-83BB-FEB57B8CAA73}"/>
              </a:ext>
            </a:extLst>
          </p:cNvPr>
          <p:cNvSpPr txBox="1"/>
          <p:nvPr/>
        </p:nvSpPr>
        <p:spPr>
          <a:xfrm>
            <a:off x="10341312" y="4349168"/>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3" name="テキスト ボックス 92">
            <a:extLst>
              <a:ext uri="{FF2B5EF4-FFF2-40B4-BE49-F238E27FC236}">
                <a16:creationId xmlns:a16="http://schemas.microsoft.com/office/drawing/2014/main" id="{F6D29966-2215-6E0A-F696-2B5B953DA04B}"/>
              </a:ext>
            </a:extLst>
          </p:cNvPr>
          <p:cNvSpPr txBox="1"/>
          <p:nvPr/>
        </p:nvSpPr>
        <p:spPr>
          <a:xfrm>
            <a:off x="10308115" y="6084287"/>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5" name="四角形: 角を丸くする 94">
            <a:extLst>
              <a:ext uri="{FF2B5EF4-FFF2-40B4-BE49-F238E27FC236}">
                <a16:creationId xmlns:a16="http://schemas.microsoft.com/office/drawing/2014/main" id="{BBA49109-6F82-5F6D-A8DD-C00BC699E06A}"/>
              </a:ext>
            </a:extLst>
          </p:cNvPr>
          <p:cNvSpPr/>
          <p:nvPr/>
        </p:nvSpPr>
        <p:spPr>
          <a:xfrm>
            <a:off x="3932150" y="2604142"/>
            <a:ext cx="738568" cy="305401"/>
          </a:xfrm>
          <a:prstGeom prst="roundRect">
            <a:avLst>
              <a:gd name="adj" fmla="val 35233"/>
            </a:avLst>
          </a:prstGeom>
          <a:solidFill>
            <a:schemeClr val="accent1">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6" name="テキスト ボックス 95">
            <a:extLst>
              <a:ext uri="{FF2B5EF4-FFF2-40B4-BE49-F238E27FC236}">
                <a16:creationId xmlns:a16="http://schemas.microsoft.com/office/drawing/2014/main" id="{882665DA-05D3-A3B7-CEEB-E470D45376B6}"/>
              </a:ext>
            </a:extLst>
          </p:cNvPr>
          <p:cNvSpPr txBox="1"/>
          <p:nvPr/>
        </p:nvSpPr>
        <p:spPr>
          <a:xfrm>
            <a:off x="3853309" y="2610387"/>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未回答</a:t>
            </a:r>
          </a:p>
        </p:txBody>
      </p:sp>
      <p:sp>
        <p:nvSpPr>
          <p:cNvPr id="98" name="四角形: 角を丸くする 97">
            <a:extLst>
              <a:ext uri="{FF2B5EF4-FFF2-40B4-BE49-F238E27FC236}">
                <a16:creationId xmlns:a16="http://schemas.microsoft.com/office/drawing/2014/main" id="{EE491178-B9D1-7471-7E12-C556271FFAC0}"/>
              </a:ext>
            </a:extLst>
          </p:cNvPr>
          <p:cNvSpPr/>
          <p:nvPr/>
        </p:nvSpPr>
        <p:spPr>
          <a:xfrm>
            <a:off x="3936177" y="5994286"/>
            <a:ext cx="738568" cy="305401"/>
          </a:xfrm>
          <a:prstGeom prst="roundRect">
            <a:avLst>
              <a:gd name="adj" fmla="val 35233"/>
            </a:avLst>
          </a:prstGeom>
          <a:solidFill>
            <a:srgbClr val="FF6969"/>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9" name="テキスト ボックス 98">
            <a:extLst>
              <a:ext uri="{FF2B5EF4-FFF2-40B4-BE49-F238E27FC236}">
                <a16:creationId xmlns:a16="http://schemas.microsoft.com/office/drawing/2014/main" id="{1B9D8E1B-F3CB-3706-0CB2-DEFD3F697184}"/>
              </a:ext>
            </a:extLst>
          </p:cNvPr>
          <p:cNvSpPr txBox="1"/>
          <p:nvPr/>
        </p:nvSpPr>
        <p:spPr>
          <a:xfrm>
            <a:off x="3857336" y="600053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解決</a:t>
            </a:r>
          </a:p>
        </p:txBody>
      </p:sp>
      <p:sp>
        <p:nvSpPr>
          <p:cNvPr id="101" name="四角形: 角を丸くする 100">
            <a:extLst>
              <a:ext uri="{FF2B5EF4-FFF2-40B4-BE49-F238E27FC236}">
                <a16:creationId xmlns:a16="http://schemas.microsoft.com/office/drawing/2014/main" id="{378731EF-23B1-6DC0-F01E-F5B8F9EB4197}"/>
              </a:ext>
            </a:extLst>
          </p:cNvPr>
          <p:cNvSpPr/>
          <p:nvPr/>
        </p:nvSpPr>
        <p:spPr>
          <a:xfrm>
            <a:off x="6191523" y="4324663"/>
            <a:ext cx="628763" cy="305401"/>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2" name="テキスト ボックス 101">
            <a:extLst>
              <a:ext uri="{FF2B5EF4-FFF2-40B4-BE49-F238E27FC236}">
                <a16:creationId xmlns:a16="http://schemas.microsoft.com/office/drawing/2014/main" id="{BE7F3014-AE8E-2807-080C-28CA756DBD3C}"/>
              </a:ext>
            </a:extLst>
          </p:cNvPr>
          <p:cNvSpPr txBox="1"/>
          <p:nvPr/>
        </p:nvSpPr>
        <p:spPr>
          <a:xfrm>
            <a:off x="6124404" y="4330908"/>
            <a:ext cx="7524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spTree>
    <p:extLst>
      <p:ext uri="{BB962C8B-B14F-4D97-AF65-F5344CB8AC3E}">
        <p14:creationId xmlns:p14="http://schemas.microsoft.com/office/powerpoint/2010/main" val="349442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1"/>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0058" y="373743"/>
            <a:ext cx="457200" cy="457200"/>
          </a:xfrm>
          <a:prstGeom prst="rect">
            <a:avLst/>
          </a:prstGeom>
        </p:spPr>
      </p:pic>
      <p:sp>
        <p:nvSpPr>
          <p:cNvPr id="7" name="テキスト ボックス 6">
            <a:extLst>
              <a:ext uri="{FF2B5EF4-FFF2-40B4-BE49-F238E27FC236}">
                <a16:creationId xmlns:a16="http://schemas.microsoft.com/office/drawing/2014/main" id="{71E41BA5-7398-BB6C-009B-1AC50FCA7A6C}"/>
              </a:ext>
            </a:extLst>
          </p:cNvPr>
          <p:cNvSpPr txBox="1"/>
          <p:nvPr/>
        </p:nvSpPr>
        <p:spPr>
          <a:xfrm>
            <a:off x="384835" y="1231714"/>
            <a:ext cx="169103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Category</a:t>
            </a:r>
          </a:p>
        </p:txBody>
      </p:sp>
      <p:cxnSp>
        <p:nvCxnSpPr>
          <p:cNvPr id="12" name="直線コネクタ 11">
            <a:extLst>
              <a:ext uri="{FF2B5EF4-FFF2-40B4-BE49-F238E27FC236}">
                <a16:creationId xmlns:a16="http://schemas.microsoft.com/office/drawing/2014/main" id="{5A40187A-A0A5-F967-15BB-A25057378ECC}"/>
              </a:ext>
            </a:extLst>
          </p:cNvPr>
          <p:cNvCxnSpPr>
            <a:cxnSpLocks/>
          </p:cNvCxnSpPr>
          <p:nvPr/>
        </p:nvCxnSpPr>
        <p:spPr>
          <a:xfrm>
            <a:off x="2314026" y="1192224"/>
            <a:ext cx="0" cy="54893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四角形: 角を丸くする 50">
            <a:extLst>
              <a:ext uri="{FF2B5EF4-FFF2-40B4-BE49-F238E27FC236}">
                <a16:creationId xmlns:a16="http://schemas.microsoft.com/office/drawing/2014/main" id="{EDC2A02E-9C80-C4D1-5B49-CE8FFB83DDCF}"/>
              </a:ext>
            </a:extLst>
          </p:cNvPr>
          <p:cNvSpPr/>
          <p:nvPr/>
        </p:nvSpPr>
        <p:spPr>
          <a:xfrm>
            <a:off x="2589434" y="1249314"/>
            <a:ext cx="9347785" cy="5432223"/>
          </a:xfrm>
          <a:prstGeom prst="roundRect">
            <a:avLst>
              <a:gd name="adj" fmla="val 956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2" name="四角形: 角を丸くする 51">
            <a:extLst>
              <a:ext uri="{FF2B5EF4-FFF2-40B4-BE49-F238E27FC236}">
                <a16:creationId xmlns:a16="http://schemas.microsoft.com/office/drawing/2014/main" id="{EB428937-BF7A-7626-B46E-7003EDFFC2FF}"/>
              </a:ext>
            </a:extLst>
          </p:cNvPr>
          <p:cNvSpPr/>
          <p:nvPr/>
        </p:nvSpPr>
        <p:spPr>
          <a:xfrm>
            <a:off x="2764013" y="1458456"/>
            <a:ext cx="8872322" cy="1549581"/>
          </a:xfrm>
          <a:prstGeom prst="roundRect">
            <a:avLst>
              <a:gd name="adj" fmla="val 22366"/>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3" name="四角形: 角を丸くする 52">
            <a:extLst>
              <a:ext uri="{FF2B5EF4-FFF2-40B4-BE49-F238E27FC236}">
                <a16:creationId xmlns:a16="http://schemas.microsoft.com/office/drawing/2014/main" id="{EB211ED7-CD30-AE11-D66F-F451BEAA52BA}"/>
              </a:ext>
            </a:extLst>
          </p:cNvPr>
          <p:cNvSpPr/>
          <p:nvPr/>
        </p:nvSpPr>
        <p:spPr>
          <a:xfrm>
            <a:off x="2774264" y="3160394"/>
            <a:ext cx="8851820" cy="1549581"/>
          </a:xfrm>
          <a:prstGeom prst="roundRect">
            <a:avLst>
              <a:gd name="adj" fmla="val 22366"/>
            </a:avLst>
          </a:prstGeom>
          <a:solidFill>
            <a:srgbClr val="FCEED4">
              <a:alpha val="52157"/>
            </a:srgb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4" name="四角形: 角を丸くする 53">
            <a:extLst>
              <a:ext uri="{FF2B5EF4-FFF2-40B4-BE49-F238E27FC236}">
                <a16:creationId xmlns:a16="http://schemas.microsoft.com/office/drawing/2014/main" id="{BDC57632-7C1E-97AE-F76E-76FDB2182A3D}"/>
              </a:ext>
            </a:extLst>
          </p:cNvPr>
          <p:cNvSpPr/>
          <p:nvPr/>
        </p:nvSpPr>
        <p:spPr>
          <a:xfrm>
            <a:off x="2764013" y="4862332"/>
            <a:ext cx="8872323" cy="1549581"/>
          </a:xfrm>
          <a:prstGeom prst="roundRect">
            <a:avLst>
              <a:gd name="adj" fmla="val 22366"/>
            </a:avLst>
          </a:prstGeom>
          <a:solidFill>
            <a:srgbClr val="FCEED4">
              <a:alpha val="52157"/>
            </a:srgbClr>
          </a:solid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755594" y="1737581"/>
            <a:ext cx="108756" cy="4508983"/>
          </a:xfrm>
          <a:prstGeom prst="roundRect">
            <a:avLst/>
          </a:prstGeom>
          <a:solidFill>
            <a:schemeClr val="bg1">
              <a:lumMod val="95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765845" y="1823260"/>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27909108-FA3D-9C1E-C39D-365625E03ED9}"/>
              </a:ext>
            </a:extLst>
          </p:cNvPr>
          <p:cNvSpPr txBox="1"/>
          <p:nvPr/>
        </p:nvSpPr>
        <p:spPr>
          <a:xfrm>
            <a:off x="2896414" y="158679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Mizuno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64" name="テキスト ボックス 63">
            <a:extLst>
              <a:ext uri="{FF2B5EF4-FFF2-40B4-BE49-F238E27FC236}">
                <a16:creationId xmlns:a16="http://schemas.microsoft.com/office/drawing/2014/main" id="{F3323B0A-BAF9-0417-780F-DFAA6B0CE0D5}"/>
              </a:ext>
            </a:extLst>
          </p:cNvPr>
          <p:cNvSpPr txBox="1"/>
          <p:nvPr/>
        </p:nvSpPr>
        <p:spPr>
          <a:xfrm>
            <a:off x="2911367" y="1791442"/>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25</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65" name="テキスト ボックス 64">
            <a:extLst>
              <a:ext uri="{FF2B5EF4-FFF2-40B4-BE49-F238E27FC236}">
                <a16:creationId xmlns:a16="http://schemas.microsoft.com/office/drawing/2014/main" id="{D8EF273D-72ED-8607-134A-825C35661F8E}"/>
              </a:ext>
            </a:extLst>
          </p:cNvPr>
          <p:cNvSpPr txBox="1"/>
          <p:nvPr/>
        </p:nvSpPr>
        <p:spPr>
          <a:xfrm>
            <a:off x="2848794" y="2078669"/>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アプリ案が思いつかなくて困っています</a:t>
            </a:r>
          </a:p>
        </p:txBody>
      </p:sp>
      <p:grpSp>
        <p:nvGrpSpPr>
          <p:cNvPr id="69" name="グループ化 68">
            <a:extLst>
              <a:ext uri="{FF2B5EF4-FFF2-40B4-BE49-F238E27FC236}">
                <a16:creationId xmlns:a16="http://schemas.microsoft.com/office/drawing/2014/main" id="{237AD9D8-913B-069D-8311-6ADEE7D87AF3}"/>
              </a:ext>
            </a:extLst>
          </p:cNvPr>
          <p:cNvGrpSpPr/>
          <p:nvPr/>
        </p:nvGrpSpPr>
        <p:grpSpPr>
          <a:xfrm>
            <a:off x="3035900" y="2612983"/>
            <a:ext cx="883804" cy="305401"/>
            <a:chOff x="3035900" y="2612983"/>
            <a:chExt cx="883804" cy="305401"/>
          </a:xfrm>
        </p:grpSpPr>
        <p:sp>
          <p:nvSpPr>
            <p:cNvPr id="67" name="四角形: 角を丸くする 66">
              <a:extLst>
                <a:ext uri="{FF2B5EF4-FFF2-40B4-BE49-F238E27FC236}">
                  <a16:creationId xmlns:a16="http://schemas.microsoft.com/office/drawing/2014/main" id="{CCB25821-9E02-F88B-D7CC-DD52744DF15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5AD42AFD-649B-9263-AF8D-A647766D911D}"/>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grpSp>
      <p:sp>
        <p:nvSpPr>
          <p:cNvPr id="70" name="テキスト ボックス 69">
            <a:extLst>
              <a:ext uri="{FF2B5EF4-FFF2-40B4-BE49-F238E27FC236}">
                <a16:creationId xmlns:a16="http://schemas.microsoft.com/office/drawing/2014/main" id="{82584095-1245-4FB8-7BB9-D78369F73084}"/>
              </a:ext>
            </a:extLst>
          </p:cNvPr>
          <p:cNvSpPr txBox="1"/>
          <p:nvPr/>
        </p:nvSpPr>
        <p:spPr>
          <a:xfrm>
            <a:off x="2886284" y="3290921"/>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Yamamoto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1" name="テキスト ボックス 70">
            <a:extLst>
              <a:ext uri="{FF2B5EF4-FFF2-40B4-BE49-F238E27FC236}">
                <a16:creationId xmlns:a16="http://schemas.microsoft.com/office/drawing/2014/main" id="{7FA2BF32-BF1B-D48A-D2D2-CAA7B554A18C}"/>
              </a:ext>
            </a:extLst>
          </p:cNvPr>
          <p:cNvSpPr txBox="1"/>
          <p:nvPr/>
        </p:nvSpPr>
        <p:spPr>
          <a:xfrm>
            <a:off x="2901237" y="3495569"/>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22</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2" name="テキスト ボックス 71">
            <a:extLst>
              <a:ext uri="{FF2B5EF4-FFF2-40B4-BE49-F238E27FC236}">
                <a16:creationId xmlns:a16="http://schemas.microsoft.com/office/drawing/2014/main" id="{C0AD6096-C1D1-22F7-4370-C04F82E8B997}"/>
              </a:ext>
            </a:extLst>
          </p:cNvPr>
          <p:cNvSpPr txBox="1"/>
          <p:nvPr/>
        </p:nvSpPr>
        <p:spPr>
          <a:xfrm>
            <a:off x="2838664" y="3782796"/>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Firebase</a:t>
            </a: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のバグが消えません 助けてください</a:t>
            </a:r>
          </a:p>
        </p:txBody>
      </p:sp>
      <p:grpSp>
        <p:nvGrpSpPr>
          <p:cNvPr id="73" name="グループ化 72">
            <a:extLst>
              <a:ext uri="{FF2B5EF4-FFF2-40B4-BE49-F238E27FC236}">
                <a16:creationId xmlns:a16="http://schemas.microsoft.com/office/drawing/2014/main" id="{2186C4E6-F820-B50C-DC26-433B0A7C7B61}"/>
              </a:ext>
            </a:extLst>
          </p:cNvPr>
          <p:cNvGrpSpPr/>
          <p:nvPr/>
        </p:nvGrpSpPr>
        <p:grpSpPr>
          <a:xfrm>
            <a:off x="3025769" y="4317110"/>
            <a:ext cx="1031819" cy="467910"/>
            <a:chOff x="3035900" y="2612983"/>
            <a:chExt cx="883804" cy="467910"/>
          </a:xfrm>
        </p:grpSpPr>
        <p:sp>
          <p:nvSpPr>
            <p:cNvPr id="74" name="四角形: 角を丸くする 73">
              <a:extLst>
                <a:ext uri="{FF2B5EF4-FFF2-40B4-BE49-F238E27FC236}">
                  <a16:creationId xmlns:a16="http://schemas.microsoft.com/office/drawing/2014/main" id="{404912DD-F613-2427-081F-1C7A66E746BE}"/>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5" name="テキスト ボックス 74">
              <a:extLst>
                <a:ext uri="{FF2B5EF4-FFF2-40B4-BE49-F238E27FC236}">
                  <a16:creationId xmlns:a16="http://schemas.microsoft.com/office/drawing/2014/main" id="{4DA1E193-FB2A-97B0-1C9F-206ADFD5A0E8}"/>
                </a:ext>
              </a:extLst>
            </p:cNvPr>
            <p:cNvSpPr txBox="1"/>
            <p:nvPr/>
          </p:nvSpPr>
          <p:spPr>
            <a:xfrm>
              <a:off x="3035900" y="2619228"/>
              <a:ext cx="8838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Firebase</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76" name="テキスト ボックス 75">
            <a:extLst>
              <a:ext uri="{FF2B5EF4-FFF2-40B4-BE49-F238E27FC236}">
                <a16:creationId xmlns:a16="http://schemas.microsoft.com/office/drawing/2014/main" id="{8AABE21E-22A8-BD43-5C01-9D61BA099289}"/>
              </a:ext>
            </a:extLst>
          </p:cNvPr>
          <p:cNvSpPr txBox="1"/>
          <p:nvPr/>
        </p:nvSpPr>
        <p:spPr>
          <a:xfrm>
            <a:off x="2896414" y="4968098"/>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Tomi</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77" name="テキスト ボックス 76">
            <a:extLst>
              <a:ext uri="{FF2B5EF4-FFF2-40B4-BE49-F238E27FC236}">
                <a16:creationId xmlns:a16="http://schemas.microsoft.com/office/drawing/2014/main" id="{4F0010F3-82E6-EDDF-2477-01BFF4FF4759}"/>
              </a:ext>
            </a:extLst>
          </p:cNvPr>
          <p:cNvSpPr txBox="1"/>
          <p:nvPr/>
        </p:nvSpPr>
        <p:spPr>
          <a:xfrm>
            <a:off x="2911367" y="5172746"/>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27</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78" name="テキスト ボックス 77">
            <a:extLst>
              <a:ext uri="{FF2B5EF4-FFF2-40B4-BE49-F238E27FC236}">
                <a16:creationId xmlns:a16="http://schemas.microsoft.com/office/drawing/2014/main" id="{96C9739D-2C55-8A85-DDDA-73D011D68FFD}"/>
              </a:ext>
            </a:extLst>
          </p:cNvPr>
          <p:cNvSpPr txBox="1"/>
          <p:nvPr/>
        </p:nvSpPr>
        <p:spPr>
          <a:xfrm>
            <a:off x="2848794" y="5459973"/>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トライデントコンピュータの校舎が変わるってほんと？</a:t>
            </a:r>
          </a:p>
        </p:txBody>
      </p:sp>
      <p:grpSp>
        <p:nvGrpSpPr>
          <p:cNvPr id="79" name="グループ化 78">
            <a:extLst>
              <a:ext uri="{FF2B5EF4-FFF2-40B4-BE49-F238E27FC236}">
                <a16:creationId xmlns:a16="http://schemas.microsoft.com/office/drawing/2014/main" id="{D011C13C-3882-E775-4675-D3B111E5181F}"/>
              </a:ext>
            </a:extLst>
          </p:cNvPr>
          <p:cNvGrpSpPr/>
          <p:nvPr/>
        </p:nvGrpSpPr>
        <p:grpSpPr>
          <a:xfrm>
            <a:off x="3035900" y="5994287"/>
            <a:ext cx="883804" cy="305401"/>
            <a:chOff x="3035900" y="2612983"/>
            <a:chExt cx="883804" cy="305401"/>
          </a:xfrm>
        </p:grpSpPr>
        <p:sp>
          <p:nvSpPr>
            <p:cNvPr id="80" name="四角形: 角を丸くする 79">
              <a:extLst>
                <a:ext uri="{FF2B5EF4-FFF2-40B4-BE49-F238E27FC236}">
                  <a16:creationId xmlns:a16="http://schemas.microsoft.com/office/drawing/2014/main" id="{02FF7B7A-A05A-3BD7-F017-8E782342B938}"/>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1" name="テキスト ボックス 80">
              <a:extLst>
                <a:ext uri="{FF2B5EF4-FFF2-40B4-BE49-F238E27FC236}">
                  <a16:creationId xmlns:a16="http://schemas.microsoft.com/office/drawing/2014/main" id="{739102CA-4D23-E11E-ECA8-1ADEE29F1B58}"/>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News</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2" name="グループ化 81">
            <a:extLst>
              <a:ext uri="{FF2B5EF4-FFF2-40B4-BE49-F238E27FC236}">
                <a16:creationId xmlns:a16="http://schemas.microsoft.com/office/drawing/2014/main" id="{4F946787-1BF4-4607-90E2-C1A43FE7E5F5}"/>
              </a:ext>
            </a:extLst>
          </p:cNvPr>
          <p:cNvGrpSpPr/>
          <p:nvPr/>
        </p:nvGrpSpPr>
        <p:grpSpPr>
          <a:xfrm>
            <a:off x="3979177" y="4337997"/>
            <a:ext cx="1031819" cy="305401"/>
            <a:chOff x="3042122" y="2612983"/>
            <a:chExt cx="883804" cy="305401"/>
          </a:xfrm>
        </p:grpSpPr>
        <p:sp>
          <p:nvSpPr>
            <p:cNvPr id="83" name="四角形: 角を丸くする 82">
              <a:extLst>
                <a:ext uri="{FF2B5EF4-FFF2-40B4-BE49-F238E27FC236}">
                  <a16:creationId xmlns:a16="http://schemas.microsoft.com/office/drawing/2014/main" id="{7C9610F8-AAEF-D685-37D2-9A8C62ADD084}"/>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4" name="テキスト ボックス 83">
              <a:extLst>
                <a:ext uri="{FF2B5EF4-FFF2-40B4-BE49-F238E27FC236}">
                  <a16:creationId xmlns:a16="http://schemas.microsoft.com/office/drawing/2014/main" id="{86298B01-BF2A-310C-9FF7-D0F8890FEC51}"/>
                </a:ext>
              </a:extLst>
            </p:cNvPr>
            <p:cNvSpPr txBox="1"/>
            <p:nvPr/>
          </p:nvSpPr>
          <p:spPr>
            <a:xfrm>
              <a:off x="3042122" y="261385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Android</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5" name="グループ化 84">
            <a:extLst>
              <a:ext uri="{FF2B5EF4-FFF2-40B4-BE49-F238E27FC236}">
                <a16:creationId xmlns:a16="http://schemas.microsoft.com/office/drawing/2014/main" id="{D1BA8A07-D483-3D49-749E-ED5EE09623A7}"/>
              </a:ext>
            </a:extLst>
          </p:cNvPr>
          <p:cNvGrpSpPr/>
          <p:nvPr/>
        </p:nvGrpSpPr>
        <p:grpSpPr>
          <a:xfrm>
            <a:off x="4968623" y="4326950"/>
            <a:ext cx="553776" cy="305401"/>
            <a:chOff x="3035900" y="2612983"/>
            <a:chExt cx="883804" cy="305401"/>
          </a:xfrm>
        </p:grpSpPr>
        <p:sp>
          <p:nvSpPr>
            <p:cNvPr id="86" name="四角形: 角を丸くする 85">
              <a:extLst>
                <a:ext uri="{FF2B5EF4-FFF2-40B4-BE49-F238E27FC236}">
                  <a16:creationId xmlns:a16="http://schemas.microsoft.com/office/drawing/2014/main" id="{7BC3D7FC-F1EA-1517-8919-EB25910E2241}"/>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23ADB052-AB4C-85E6-62A9-0AA321C6AA89}"/>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Bug</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grpSp>
        <p:nvGrpSpPr>
          <p:cNvPr id="88" name="グループ化 87">
            <a:extLst>
              <a:ext uri="{FF2B5EF4-FFF2-40B4-BE49-F238E27FC236}">
                <a16:creationId xmlns:a16="http://schemas.microsoft.com/office/drawing/2014/main" id="{A53C4275-2374-5AF7-E4A2-01079F2152D5}"/>
              </a:ext>
            </a:extLst>
          </p:cNvPr>
          <p:cNvGrpSpPr/>
          <p:nvPr/>
        </p:nvGrpSpPr>
        <p:grpSpPr>
          <a:xfrm>
            <a:off x="5529425" y="4324663"/>
            <a:ext cx="642771" cy="305401"/>
            <a:chOff x="3035900" y="2612983"/>
            <a:chExt cx="883804" cy="305401"/>
          </a:xfrm>
        </p:grpSpPr>
        <p:sp>
          <p:nvSpPr>
            <p:cNvPr id="89" name="四角形: 角を丸くする 88">
              <a:extLst>
                <a:ext uri="{FF2B5EF4-FFF2-40B4-BE49-F238E27FC236}">
                  <a16:creationId xmlns:a16="http://schemas.microsoft.com/office/drawing/2014/main" id="{0FDEEBCD-8F5F-911C-4084-1C5BB46C7C3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0" name="テキスト ボックス 89">
              <a:extLst>
                <a:ext uri="{FF2B5EF4-FFF2-40B4-BE49-F238E27FC236}">
                  <a16:creationId xmlns:a16="http://schemas.microsoft.com/office/drawing/2014/main" id="{3D688863-B414-9D77-F80E-33183C06CF04}"/>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Java</a:t>
              </a:r>
              <a:endPar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endParaRPr>
            </a:p>
          </p:txBody>
        </p:sp>
      </p:grpSp>
      <p:sp>
        <p:nvSpPr>
          <p:cNvPr id="91" name="テキスト ボックス 90">
            <a:extLst>
              <a:ext uri="{FF2B5EF4-FFF2-40B4-BE49-F238E27FC236}">
                <a16:creationId xmlns:a16="http://schemas.microsoft.com/office/drawing/2014/main" id="{7FE062A0-5BF0-1469-D02A-EBDE41329D39}"/>
              </a:ext>
            </a:extLst>
          </p:cNvPr>
          <p:cNvSpPr txBox="1"/>
          <p:nvPr/>
        </p:nvSpPr>
        <p:spPr>
          <a:xfrm>
            <a:off x="10341312" y="2643752"/>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0</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2" name="テキスト ボックス 91">
            <a:extLst>
              <a:ext uri="{FF2B5EF4-FFF2-40B4-BE49-F238E27FC236}">
                <a16:creationId xmlns:a16="http://schemas.microsoft.com/office/drawing/2014/main" id="{3111FE3E-3422-0FBE-83BB-FEB57B8CAA73}"/>
              </a:ext>
            </a:extLst>
          </p:cNvPr>
          <p:cNvSpPr txBox="1"/>
          <p:nvPr/>
        </p:nvSpPr>
        <p:spPr>
          <a:xfrm>
            <a:off x="10341312" y="4349168"/>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3" name="テキスト ボックス 92">
            <a:extLst>
              <a:ext uri="{FF2B5EF4-FFF2-40B4-BE49-F238E27FC236}">
                <a16:creationId xmlns:a16="http://schemas.microsoft.com/office/drawing/2014/main" id="{F6D29966-2215-6E0A-F696-2B5B953DA04B}"/>
              </a:ext>
            </a:extLst>
          </p:cNvPr>
          <p:cNvSpPr txBox="1"/>
          <p:nvPr/>
        </p:nvSpPr>
        <p:spPr>
          <a:xfrm>
            <a:off x="10308115" y="6084287"/>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5" name="四角形: 角を丸くする 94">
            <a:extLst>
              <a:ext uri="{FF2B5EF4-FFF2-40B4-BE49-F238E27FC236}">
                <a16:creationId xmlns:a16="http://schemas.microsoft.com/office/drawing/2014/main" id="{BBA49109-6F82-5F6D-A8DD-C00BC699E06A}"/>
              </a:ext>
            </a:extLst>
          </p:cNvPr>
          <p:cNvSpPr/>
          <p:nvPr/>
        </p:nvSpPr>
        <p:spPr>
          <a:xfrm>
            <a:off x="3932150" y="2604142"/>
            <a:ext cx="738568" cy="305401"/>
          </a:xfrm>
          <a:prstGeom prst="roundRect">
            <a:avLst>
              <a:gd name="adj" fmla="val 35233"/>
            </a:avLst>
          </a:prstGeom>
          <a:solidFill>
            <a:schemeClr val="accent1">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6" name="テキスト ボックス 95">
            <a:extLst>
              <a:ext uri="{FF2B5EF4-FFF2-40B4-BE49-F238E27FC236}">
                <a16:creationId xmlns:a16="http://schemas.microsoft.com/office/drawing/2014/main" id="{882665DA-05D3-A3B7-CEEB-E470D45376B6}"/>
              </a:ext>
            </a:extLst>
          </p:cNvPr>
          <p:cNvSpPr txBox="1"/>
          <p:nvPr/>
        </p:nvSpPr>
        <p:spPr>
          <a:xfrm>
            <a:off x="3853309" y="2610387"/>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未回答</a:t>
            </a:r>
          </a:p>
        </p:txBody>
      </p:sp>
      <p:sp>
        <p:nvSpPr>
          <p:cNvPr id="98" name="四角形: 角を丸くする 97">
            <a:extLst>
              <a:ext uri="{FF2B5EF4-FFF2-40B4-BE49-F238E27FC236}">
                <a16:creationId xmlns:a16="http://schemas.microsoft.com/office/drawing/2014/main" id="{EE491178-B9D1-7471-7E12-C556271FFAC0}"/>
              </a:ext>
            </a:extLst>
          </p:cNvPr>
          <p:cNvSpPr/>
          <p:nvPr/>
        </p:nvSpPr>
        <p:spPr>
          <a:xfrm>
            <a:off x="3936177" y="5994286"/>
            <a:ext cx="738568" cy="305401"/>
          </a:xfrm>
          <a:prstGeom prst="roundRect">
            <a:avLst>
              <a:gd name="adj" fmla="val 35233"/>
            </a:avLst>
          </a:prstGeom>
          <a:solidFill>
            <a:srgbClr val="FF6969"/>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9" name="テキスト ボックス 98">
            <a:extLst>
              <a:ext uri="{FF2B5EF4-FFF2-40B4-BE49-F238E27FC236}">
                <a16:creationId xmlns:a16="http://schemas.microsoft.com/office/drawing/2014/main" id="{1B9D8E1B-F3CB-3706-0CB2-DEFD3F697184}"/>
              </a:ext>
            </a:extLst>
          </p:cNvPr>
          <p:cNvSpPr txBox="1"/>
          <p:nvPr/>
        </p:nvSpPr>
        <p:spPr>
          <a:xfrm>
            <a:off x="3857336" y="6000531"/>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解決</a:t>
            </a:r>
          </a:p>
        </p:txBody>
      </p:sp>
      <p:sp>
        <p:nvSpPr>
          <p:cNvPr id="101" name="四角形: 角を丸くする 100">
            <a:extLst>
              <a:ext uri="{FF2B5EF4-FFF2-40B4-BE49-F238E27FC236}">
                <a16:creationId xmlns:a16="http://schemas.microsoft.com/office/drawing/2014/main" id="{378731EF-23B1-6DC0-F01E-F5B8F9EB4197}"/>
              </a:ext>
            </a:extLst>
          </p:cNvPr>
          <p:cNvSpPr/>
          <p:nvPr/>
        </p:nvSpPr>
        <p:spPr>
          <a:xfrm>
            <a:off x="6191523" y="4324663"/>
            <a:ext cx="628763" cy="305401"/>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2" name="テキスト ボックス 101">
            <a:extLst>
              <a:ext uri="{FF2B5EF4-FFF2-40B4-BE49-F238E27FC236}">
                <a16:creationId xmlns:a16="http://schemas.microsoft.com/office/drawing/2014/main" id="{BE7F3014-AE8E-2807-080C-28CA756DBD3C}"/>
              </a:ext>
            </a:extLst>
          </p:cNvPr>
          <p:cNvSpPr txBox="1"/>
          <p:nvPr/>
        </p:nvSpPr>
        <p:spPr>
          <a:xfrm>
            <a:off x="6124404" y="4330908"/>
            <a:ext cx="7524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pic>
        <p:nvPicPr>
          <p:cNvPr id="3" name="図 2">
            <a:extLst>
              <a:ext uri="{FF2B5EF4-FFF2-40B4-BE49-F238E27FC236}">
                <a16:creationId xmlns:a16="http://schemas.microsoft.com/office/drawing/2014/main" id="{A919F2EC-54D2-4457-BD28-9DC630F802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8433" y="1220079"/>
            <a:ext cx="414230" cy="414230"/>
          </a:xfrm>
          <a:prstGeom prst="rect">
            <a:avLst/>
          </a:prstGeom>
        </p:spPr>
      </p:pic>
      <p:grpSp>
        <p:nvGrpSpPr>
          <p:cNvPr id="4" name="グループ化 3">
            <a:extLst>
              <a:ext uri="{FF2B5EF4-FFF2-40B4-BE49-F238E27FC236}">
                <a16:creationId xmlns:a16="http://schemas.microsoft.com/office/drawing/2014/main" id="{1BFD1D20-9C97-4497-87F5-CE47568B4935}"/>
              </a:ext>
            </a:extLst>
          </p:cNvPr>
          <p:cNvGrpSpPr/>
          <p:nvPr/>
        </p:nvGrpSpPr>
        <p:grpSpPr>
          <a:xfrm>
            <a:off x="540540" y="1819487"/>
            <a:ext cx="1145868" cy="371817"/>
            <a:chOff x="572663" y="1729457"/>
            <a:chExt cx="1145868" cy="371817"/>
          </a:xfrm>
        </p:grpSpPr>
        <p:sp>
          <p:nvSpPr>
            <p:cNvPr id="114" name="四角形: 角を丸くする 113">
              <a:extLst>
                <a:ext uri="{FF2B5EF4-FFF2-40B4-BE49-F238E27FC236}">
                  <a16:creationId xmlns:a16="http://schemas.microsoft.com/office/drawing/2014/main" id="{9F5B493D-AB8E-4FF8-A9DC-1DF3B63B7D30}"/>
                </a:ext>
              </a:extLst>
            </p:cNvPr>
            <p:cNvSpPr/>
            <p:nvPr/>
          </p:nvSpPr>
          <p:spPr>
            <a:xfrm>
              <a:off x="572663" y="1731942"/>
              <a:ext cx="886925" cy="369332"/>
            </a:xfrm>
            <a:prstGeom prst="roundRect">
              <a:avLst>
                <a:gd name="adj" fmla="val 35233"/>
              </a:avLst>
            </a:prstGeom>
            <a:solidFill>
              <a:schemeClr val="accent1">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3" name="テキスト ボックス 32">
              <a:extLst>
                <a:ext uri="{FF2B5EF4-FFF2-40B4-BE49-F238E27FC236}">
                  <a16:creationId xmlns:a16="http://schemas.microsoft.com/office/drawing/2014/main" id="{6512F285-2124-C288-EFF6-38A0BE8ED145}"/>
                </a:ext>
              </a:extLst>
            </p:cNvPr>
            <p:cNvSpPr txBox="1"/>
            <p:nvPr/>
          </p:nvSpPr>
          <p:spPr>
            <a:xfrm>
              <a:off x="572663" y="172945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未回答</a:t>
              </a:r>
            </a:p>
          </p:txBody>
        </p:sp>
      </p:grpSp>
      <p:grpSp>
        <p:nvGrpSpPr>
          <p:cNvPr id="115" name="グループ化 114">
            <a:extLst>
              <a:ext uri="{FF2B5EF4-FFF2-40B4-BE49-F238E27FC236}">
                <a16:creationId xmlns:a16="http://schemas.microsoft.com/office/drawing/2014/main" id="{66BAE7E3-721A-462D-A72F-FAF88029160C}"/>
              </a:ext>
            </a:extLst>
          </p:cNvPr>
          <p:cNvGrpSpPr/>
          <p:nvPr/>
        </p:nvGrpSpPr>
        <p:grpSpPr>
          <a:xfrm>
            <a:off x="537560" y="2381162"/>
            <a:ext cx="1165189" cy="371817"/>
            <a:chOff x="572663" y="1729457"/>
            <a:chExt cx="1165195" cy="371817"/>
          </a:xfrm>
        </p:grpSpPr>
        <p:sp>
          <p:nvSpPr>
            <p:cNvPr id="116" name="四角形: 角を丸くする 115">
              <a:extLst>
                <a:ext uri="{FF2B5EF4-FFF2-40B4-BE49-F238E27FC236}">
                  <a16:creationId xmlns:a16="http://schemas.microsoft.com/office/drawing/2014/main" id="{B37D2485-EDF1-414E-AD1B-790785FB1318}"/>
                </a:ext>
              </a:extLst>
            </p:cNvPr>
            <p:cNvSpPr/>
            <p:nvPr/>
          </p:nvSpPr>
          <p:spPr>
            <a:xfrm>
              <a:off x="572663" y="1731942"/>
              <a:ext cx="886925" cy="369332"/>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7" name="テキスト ボックス 116">
              <a:extLst>
                <a:ext uri="{FF2B5EF4-FFF2-40B4-BE49-F238E27FC236}">
                  <a16:creationId xmlns:a16="http://schemas.microsoft.com/office/drawing/2014/main" id="{821ED917-95FB-4636-9FED-92C9C6F254C0}"/>
                </a:ext>
              </a:extLst>
            </p:cNvPr>
            <p:cNvSpPr txBox="1"/>
            <p:nvPr/>
          </p:nvSpPr>
          <p:spPr>
            <a:xfrm>
              <a:off x="591990" y="172945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grpSp>
      <p:grpSp>
        <p:nvGrpSpPr>
          <p:cNvPr id="118" name="グループ化 117">
            <a:extLst>
              <a:ext uri="{FF2B5EF4-FFF2-40B4-BE49-F238E27FC236}">
                <a16:creationId xmlns:a16="http://schemas.microsoft.com/office/drawing/2014/main" id="{4ED359E3-07E4-46A6-9D2F-8115F54CFFF8}"/>
              </a:ext>
            </a:extLst>
          </p:cNvPr>
          <p:cNvGrpSpPr/>
          <p:nvPr/>
        </p:nvGrpSpPr>
        <p:grpSpPr>
          <a:xfrm>
            <a:off x="516341" y="2942837"/>
            <a:ext cx="1288783" cy="371817"/>
            <a:chOff x="572663" y="1731942"/>
            <a:chExt cx="1288783" cy="371817"/>
          </a:xfrm>
        </p:grpSpPr>
        <p:sp>
          <p:nvSpPr>
            <p:cNvPr id="119" name="四角形: 角を丸くする 118">
              <a:extLst>
                <a:ext uri="{FF2B5EF4-FFF2-40B4-BE49-F238E27FC236}">
                  <a16:creationId xmlns:a16="http://schemas.microsoft.com/office/drawing/2014/main" id="{998EB7EB-14BB-41F2-9947-2317D92A608E}"/>
                </a:ext>
              </a:extLst>
            </p:cNvPr>
            <p:cNvSpPr/>
            <p:nvPr/>
          </p:nvSpPr>
          <p:spPr>
            <a:xfrm>
              <a:off x="572663" y="1731942"/>
              <a:ext cx="886925" cy="369332"/>
            </a:xfrm>
            <a:prstGeom prst="roundRect">
              <a:avLst>
                <a:gd name="adj" fmla="val 35233"/>
              </a:avLst>
            </a:prstGeom>
            <a:solidFill>
              <a:srgbClr val="FF6969"/>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896A3AD1-3010-4002-BA4B-4A08BF9B3276}"/>
                </a:ext>
              </a:extLst>
            </p:cNvPr>
            <p:cNvSpPr txBox="1"/>
            <p:nvPr/>
          </p:nvSpPr>
          <p:spPr>
            <a:xfrm>
              <a:off x="715578" y="1734427"/>
              <a:ext cx="11458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解決</a:t>
              </a:r>
            </a:p>
          </p:txBody>
        </p:sp>
      </p:grpSp>
    </p:spTree>
    <p:extLst>
      <p:ext uri="{BB962C8B-B14F-4D97-AF65-F5344CB8AC3E}">
        <p14:creationId xmlns:p14="http://schemas.microsoft.com/office/powerpoint/2010/main" val="379754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1"/>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0058" y="373743"/>
            <a:ext cx="457200" cy="457200"/>
          </a:xfrm>
          <a:prstGeom prst="rect">
            <a:avLst/>
          </a:prstGeom>
        </p:spPr>
      </p:pic>
      <p:sp>
        <p:nvSpPr>
          <p:cNvPr id="52" name="四角形: 角を丸くする 51">
            <a:extLst>
              <a:ext uri="{FF2B5EF4-FFF2-40B4-BE49-F238E27FC236}">
                <a16:creationId xmlns:a16="http://schemas.microsoft.com/office/drawing/2014/main" id="{EB428937-BF7A-7626-B46E-7003EDFFC2FF}"/>
              </a:ext>
            </a:extLst>
          </p:cNvPr>
          <p:cNvSpPr/>
          <p:nvPr/>
        </p:nvSpPr>
        <p:spPr>
          <a:xfrm>
            <a:off x="367412" y="1249314"/>
            <a:ext cx="11609570" cy="5371743"/>
          </a:xfrm>
          <a:prstGeom prst="roundRect">
            <a:avLst>
              <a:gd name="adj" fmla="val 7904"/>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3" name="テキスト ボックス 62">
            <a:extLst>
              <a:ext uri="{FF2B5EF4-FFF2-40B4-BE49-F238E27FC236}">
                <a16:creationId xmlns:a16="http://schemas.microsoft.com/office/drawing/2014/main" id="{27909108-FA3D-9C1E-C39D-365625E03ED9}"/>
              </a:ext>
            </a:extLst>
          </p:cNvPr>
          <p:cNvSpPr txBox="1"/>
          <p:nvPr/>
        </p:nvSpPr>
        <p:spPr>
          <a:xfrm>
            <a:off x="605975" y="143290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Mizuno</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64" name="テキスト ボックス 63">
            <a:extLst>
              <a:ext uri="{FF2B5EF4-FFF2-40B4-BE49-F238E27FC236}">
                <a16:creationId xmlns:a16="http://schemas.microsoft.com/office/drawing/2014/main" id="{F3323B0A-BAF9-0417-780F-DFAA6B0CE0D5}"/>
              </a:ext>
            </a:extLst>
          </p:cNvPr>
          <p:cNvSpPr txBox="1"/>
          <p:nvPr/>
        </p:nvSpPr>
        <p:spPr>
          <a:xfrm>
            <a:off x="620778" y="1662662"/>
            <a:ext cx="1883885"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投稿日</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:2023</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年</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10</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月</a:t>
            </a:r>
            <a:r>
              <a:rPr kumimoji="1" lang="en-US" altLang="ja-JP"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25</a:t>
            </a:r>
            <a:r>
              <a:rPr kumimoji="1" lang="ja-JP" altLang="en-US" sz="1100" b="0" i="0" u="none" strike="noStrike" kern="1200" cap="none" spc="0" normalizeH="0" baseline="0" noProof="0" dirty="0">
                <a:ln>
                  <a:noFill/>
                </a:ln>
                <a:solidFill>
                  <a:prstClr val="black"/>
                </a:solidFill>
                <a:effectLst/>
                <a:uLnTx/>
                <a:uFillTx/>
                <a:latin typeface="HGｺﾞｼｯｸM" panose="020B0609000000000000" pitchFamily="49" charset="-128"/>
                <a:ea typeface="HGｺﾞｼｯｸM" panose="020B0609000000000000" pitchFamily="49" charset="-128"/>
                <a:cs typeface="+mn-cs"/>
              </a:rPr>
              <a:t>日</a:t>
            </a:r>
          </a:p>
        </p:txBody>
      </p:sp>
      <p:sp>
        <p:nvSpPr>
          <p:cNvPr id="65" name="テキスト ボックス 64">
            <a:extLst>
              <a:ext uri="{FF2B5EF4-FFF2-40B4-BE49-F238E27FC236}">
                <a16:creationId xmlns:a16="http://schemas.microsoft.com/office/drawing/2014/main" id="{D8EF273D-72ED-8607-134A-825C35661F8E}"/>
              </a:ext>
            </a:extLst>
          </p:cNvPr>
          <p:cNvSpPr txBox="1"/>
          <p:nvPr/>
        </p:nvSpPr>
        <p:spPr>
          <a:xfrm>
            <a:off x="620777" y="1889865"/>
            <a:ext cx="85837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B" panose="02020700000000000000" pitchFamily="17" charset="-128"/>
                <a:ea typeface="UD デジタル 教科書体 N-B" panose="02020700000000000000" pitchFamily="17" charset="-128"/>
                <a:cs typeface="+mn-cs"/>
              </a:rPr>
              <a:t>アプリ案が思いつかなくて困っています</a:t>
            </a:r>
          </a:p>
        </p:txBody>
      </p:sp>
      <p:grpSp>
        <p:nvGrpSpPr>
          <p:cNvPr id="69" name="グループ化 68">
            <a:extLst>
              <a:ext uri="{FF2B5EF4-FFF2-40B4-BE49-F238E27FC236}">
                <a16:creationId xmlns:a16="http://schemas.microsoft.com/office/drawing/2014/main" id="{237AD9D8-913B-069D-8311-6ADEE7D87AF3}"/>
              </a:ext>
            </a:extLst>
          </p:cNvPr>
          <p:cNvGrpSpPr/>
          <p:nvPr/>
        </p:nvGrpSpPr>
        <p:grpSpPr>
          <a:xfrm>
            <a:off x="620776" y="2302437"/>
            <a:ext cx="883804" cy="305401"/>
            <a:chOff x="3035900" y="2612983"/>
            <a:chExt cx="883804" cy="305401"/>
          </a:xfrm>
        </p:grpSpPr>
        <p:sp>
          <p:nvSpPr>
            <p:cNvPr id="67" name="四角形: 角を丸くする 66">
              <a:extLst>
                <a:ext uri="{FF2B5EF4-FFF2-40B4-BE49-F238E27FC236}">
                  <a16:creationId xmlns:a16="http://schemas.microsoft.com/office/drawing/2014/main" id="{CCB25821-9E02-F88B-D7CC-DD52744DF15D}"/>
                </a:ext>
              </a:extLst>
            </p:cNvPr>
            <p:cNvSpPr/>
            <p:nvPr/>
          </p:nvSpPr>
          <p:spPr>
            <a:xfrm>
              <a:off x="3114741" y="2612983"/>
              <a:ext cx="738568" cy="305401"/>
            </a:xfrm>
            <a:prstGeom prst="roundRect">
              <a:avLst>
                <a:gd name="adj" fmla="val 35233"/>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8" name="テキスト ボックス 67">
              <a:extLst>
                <a:ext uri="{FF2B5EF4-FFF2-40B4-BE49-F238E27FC236}">
                  <a16:creationId xmlns:a16="http://schemas.microsoft.com/office/drawing/2014/main" id="{5AD42AFD-649B-9263-AF8D-A647766D911D}"/>
                </a:ext>
              </a:extLst>
            </p:cNvPr>
            <p:cNvSpPr txBox="1"/>
            <p:nvPr/>
          </p:nvSpPr>
          <p:spPr>
            <a:xfrm>
              <a:off x="3035900" y="2619228"/>
              <a:ext cx="8838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アプリ案</a:t>
              </a:r>
            </a:p>
          </p:txBody>
        </p:sp>
      </p:grpSp>
      <p:sp>
        <p:nvSpPr>
          <p:cNvPr id="91" name="テキスト ボックス 90">
            <a:extLst>
              <a:ext uri="{FF2B5EF4-FFF2-40B4-BE49-F238E27FC236}">
                <a16:creationId xmlns:a16="http://schemas.microsoft.com/office/drawing/2014/main" id="{7FE062A0-5BF0-1469-D02A-EBDE41329D39}"/>
              </a:ext>
            </a:extLst>
          </p:cNvPr>
          <p:cNvSpPr txBox="1"/>
          <p:nvPr/>
        </p:nvSpPr>
        <p:spPr>
          <a:xfrm>
            <a:off x="7154440" y="2328430"/>
            <a:ext cx="18838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回答数</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endPar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699992" y="1586793"/>
            <a:ext cx="92871" cy="4689719"/>
          </a:xfrm>
          <a:prstGeom prst="round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699993" y="1672473"/>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 name="四角形: 角を丸くする 1">
            <a:extLst>
              <a:ext uri="{FF2B5EF4-FFF2-40B4-BE49-F238E27FC236}">
                <a16:creationId xmlns:a16="http://schemas.microsoft.com/office/drawing/2014/main" id="{DED2C49D-8425-4226-BADF-3E5139EBFBC0}"/>
              </a:ext>
            </a:extLst>
          </p:cNvPr>
          <p:cNvSpPr/>
          <p:nvPr/>
        </p:nvSpPr>
        <p:spPr>
          <a:xfrm>
            <a:off x="8819523" y="1740679"/>
            <a:ext cx="2660789" cy="3154313"/>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6" name="直線コネクタ 5">
            <a:extLst>
              <a:ext uri="{FF2B5EF4-FFF2-40B4-BE49-F238E27FC236}">
                <a16:creationId xmlns:a16="http://schemas.microsoft.com/office/drawing/2014/main" id="{E98BBACD-EDC3-4CAE-BB0F-132133469B0E}"/>
              </a:ext>
            </a:extLst>
          </p:cNvPr>
          <p:cNvCxnSpPr>
            <a:cxnSpLocks/>
          </p:cNvCxnSpPr>
          <p:nvPr/>
        </p:nvCxnSpPr>
        <p:spPr>
          <a:xfrm flipV="1">
            <a:off x="605975" y="2729695"/>
            <a:ext cx="7993868" cy="1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72D0AFBA-8FFF-9F15-5F80-4448673DF4E7}"/>
              </a:ext>
            </a:extLst>
          </p:cNvPr>
          <p:cNvSpPr txBox="1"/>
          <p:nvPr/>
        </p:nvSpPr>
        <p:spPr>
          <a:xfrm>
            <a:off x="9005260" y="1922210"/>
            <a:ext cx="59860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目次</a:t>
            </a:r>
          </a:p>
        </p:txBody>
      </p:sp>
      <p:sp>
        <p:nvSpPr>
          <p:cNvPr id="4" name="テキスト ボックス 3">
            <a:extLst>
              <a:ext uri="{FF2B5EF4-FFF2-40B4-BE49-F238E27FC236}">
                <a16:creationId xmlns:a16="http://schemas.microsoft.com/office/drawing/2014/main" id="{5630F898-E55C-1C01-F7FE-331FB99DCC32}"/>
              </a:ext>
            </a:extLst>
          </p:cNvPr>
          <p:cNvSpPr txBox="1"/>
          <p:nvPr/>
        </p:nvSpPr>
        <p:spPr>
          <a:xfrm>
            <a:off x="9049508" y="2328430"/>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アプリ案が思いつかない</a:t>
            </a:r>
          </a:p>
        </p:txBody>
      </p:sp>
      <p:sp>
        <p:nvSpPr>
          <p:cNvPr id="5" name="テキスト ボックス 4">
            <a:extLst>
              <a:ext uri="{FF2B5EF4-FFF2-40B4-BE49-F238E27FC236}">
                <a16:creationId xmlns:a16="http://schemas.microsoft.com/office/drawing/2014/main" id="{A77C5BA8-B204-F30F-BC99-8762A6DBCB45}"/>
              </a:ext>
            </a:extLst>
          </p:cNvPr>
          <p:cNvSpPr txBox="1"/>
          <p:nvPr/>
        </p:nvSpPr>
        <p:spPr>
          <a:xfrm>
            <a:off x="9178453" y="2599481"/>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候補案</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7" name="テキスト ボックス 6">
            <a:extLst>
              <a:ext uri="{FF2B5EF4-FFF2-40B4-BE49-F238E27FC236}">
                <a16:creationId xmlns:a16="http://schemas.microsoft.com/office/drawing/2014/main" id="{2C97CFED-272D-9CF3-DF44-392034A6207A}"/>
              </a:ext>
            </a:extLst>
          </p:cNvPr>
          <p:cNvSpPr txBox="1"/>
          <p:nvPr/>
        </p:nvSpPr>
        <p:spPr>
          <a:xfrm>
            <a:off x="9178453" y="287053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1.2</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必須要綱</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0" name="テキスト ボックス 9">
            <a:extLst>
              <a:ext uri="{FF2B5EF4-FFF2-40B4-BE49-F238E27FC236}">
                <a16:creationId xmlns:a16="http://schemas.microsoft.com/office/drawing/2014/main" id="{3EDCE028-978F-24F0-9B97-6B0FD2CD32CD}"/>
              </a:ext>
            </a:extLst>
          </p:cNvPr>
          <p:cNvSpPr txBox="1"/>
          <p:nvPr/>
        </p:nvSpPr>
        <p:spPr>
          <a:xfrm>
            <a:off x="9054023" y="321209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疑問点</a:t>
            </a:r>
          </a:p>
        </p:txBody>
      </p:sp>
      <p:sp>
        <p:nvSpPr>
          <p:cNvPr id="11" name="テキスト ボックス 10">
            <a:extLst>
              <a:ext uri="{FF2B5EF4-FFF2-40B4-BE49-F238E27FC236}">
                <a16:creationId xmlns:a16="http://schemas.microsoft.com/office/drawing/2014/main" id="{871BEB86-8C4B-8529-92CD-274615B79CF2}"/>
              </a:ext>
            </a:extLst>
          </p:cNvPr>
          <p:cNvSpPr txBox="1"/>
          <p:nvPr/>
        </p:nvSpPr>
        <p:spPr>
          <a:xfrm>
            <a:off x="9178453" y="348405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企画発表は二案か</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2" name="テキスト ボックス 11">
            <a:extLst>
              <a:ext uri="{FF2B5EF4-FFF2-40B4-BE49-F238E27FC236}">
                <a16:creationId xmlns:a16="http://schemas.microsoft.com/office/drawing/2014/main" id="{6C03CF64-6A3C-4108-8E77-37C7F955523C}"/>
              </a:ext>
            </a:extLst>
          </p:cNvPr>
          <p:cNvSpPr txBox="1"/>
          <p:nvPr/>
        </p:nvSpPr>
        <p:spPr>
          <a:xfrm>
            <a:off x="9178453" y="3763499"/>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2.2</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プレゼンの制限時間</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3" name="テキスト ボックス 12">
            <a:extLst>
              <a:ext uri="{FF2B5EF4-FFF2-40B4-BE49-F238E27FC236}">
                <a16:creationId xmlns:a16="http://schemas.microsoft.com/office/drawing/2014/main" id="{B511B144-BBA4-E206-B506-B8D8332D01FE}"/>
              </a:ext>
            </a:extLst>
          </p:cNvPr>
          <p:cNvSpPr txBox="1"/>
          <p:nvPr/>
        </p:nvSpPr>
        <p:spPr>
          <a:xfrm>
            <a:off x="9182873" y="4033011"/>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2.3</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企画のの見せ合い相手</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4" name="テキスト ボックス 13">
            <a:extLst>
              <a:ext uri="{FF2B5EF4-FFF2-40B4-BE49-F238E27FC236}">
                <a16:creationId xmlns:a16="http://schemas.microsoft.com/office/drawing/2014/main" id="{A2D6CEC2-CD9B-DF6E-B943-03CEADF69775}"/>
              </a:ext>
            </a:extLst>
          </p:cNvPr>
          <p:cNvSpPr txBox="1"/>
          <p:nvPr/>
        </p:nvSpPr>
        <p:spPr>
          <a:xfrm>
            <a:off x="639462" y="2854621"/>
            <a:ext cx="7900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r>
              <a:rPr kumimoji="1" lang="ja-JP" altLang="en-US"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アプリ案が思いつかない</a:t>
            </a:r>
          </a:p>
        </p:txBody>
      </p:sp>
      <p:sp>
        <p:nvSpPr>
          <p:cNvPr id="16" name="テキスト ボックス 15">
            <a:extLst>
              <a:ext uri="{FF2B5EF4-FFF2-40B4-BE49-F238E27FC236}">
                <a16:creationId xmlns:a16="http://schemas.microsoft.com/office/drawing/2014/main" id="{CA721013-409C-36B3-E7E8-F868B5063384}"/>
              </a:ext>
            </a:extLst>
          </p:cNvPr>
          <p:cNvSpPr txBox="1"/>
          <p:nvPr/>
        </p:nvSpPr>
        <p:spPr>
          <a:xfrm>
            <a:off x="874374" y="3257952"/>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授業内でアプリ企画を二つ考えなければいけません。正直無理です。助けてほしいです。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7" name="テキスト ボックス 16">
            <a:extLst>
              <a:ext uri="{FF2B5EF4-FFF2-40B4-BE49-F238E27FC236}">
                <a16:creationId xmlns:a16="http://schemas.microsoft.com/office/drawing/2014/main" id="{CDE4B372-9436-6803-3A88-69E12886A60C}"/>
              </a:ext>
            </a:extLst>
          </p:cNvPr>
          <p:cNvSpPr txBox="1"/>
          <p:nvPr/>
        </p:nvSpPr>
        <p:spPr>
          <a:xfrm>
            <a:off x="630676" y="3566832"/>
            <a:ext cx="79002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1.1</a:t>
            </a:r>
            <a:r>
              <a:rPr kumimoji="1" lang="ja-JP" altLang="en-US"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候補案</a:t>
            </a:r>
          </a:p>
        </p:txBody>
      </p:sp>
      <p:sp>
        <p:nvSpPr>
          <p:cNvPr id="18" name="テキスト ボックス 17">
            <a:extLst>
              <a:ext uri="{FF2B5EF4-FFF2-40B4-BE49-F238E27FC236}">
                <a16:creationId xmlns:a16="http://schemas.microsoft.com/office/drawing/2014/main" id="{4E8EAB1E-BF30-E598-A154-CDB4FC6E75E1}"/>
              </a:ext>
            </a:extLst>
          </p:cNvPr>
          <p:cNvSpPr txBox="1"/>
          <p:nvPr/>
        </p:nvSpPr>
        <p:spPr>
          <a:xfrm>
            <a:off x="878030" y="3868779"/>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一応候補となる案は出ています。ルーレットを回し行きたい店を決めるアプリや</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Chatbot</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を活用したアプリです。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9" name="テキスト ボックス 18">
            <a:extLst>
              <a:ext uri="{FF2B5EF4-FFF2-40B4-BE49-F238E27FC236}">
                <a16:creationId xmlns:a16="http://schemas.microsoft.com/office/drawing/2014/main" id="{B3E13F3F-5F1F-6D8A-0232-9AFCFC401FB3}"/>
              </a:ext>
            </a:extLst>
          </p:cNvPr>
          <p:cNvSpPr txBox="1"/>
          <p:nvPr/>
        </p:nvSpPr>
        <p:spPr>
          <a:xfrm>
            <a:off x="620776" y="4186710"/>
            <a:ext cx="79002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1.2</a:t>
            </a:r>
            <a:r>
              <a:rPr kumimoji="1" lang="ja-JP" altLang="en-US"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必須要綱</a:t>
            </a:r>
          </a:p>
        </p:txBody>
      </p:sp>
      <p:sp>
        <p:nvSpPr>
          <p:cNvPr id="23" name="テキスト ボックス 22">
            <a:extLst>
              <a:ext uri="{FF2B5EF4-FFF2-40B4-BE49-F238E27FC236}">
                <a16:creationId xmlns:a16="http://schemas.microsoft.com/office/drawing/2014/main" id="{3F8CAD86-9B4A-00FE-DA8D-164E8F0C9651}"/>
              </a:ext>
            </a:extLst>
          </p:cNvPr>
          <p:cNvSpPr txBox="1"/>
          <p:nvPr/>
        </p:nvSpPr>
        <p:spPr>
          <a:xfrm>
            <a:off x="863473" y="4509551"/>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Android</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アプリかつ</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WEB API</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を必ず一つ使うこと。</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29" name="テキスト ボックス 28">
            <a:extLst>
              <a:ext uri="{FF2B5EF4-FFF2-40B4-BE49-F238E27FC236}">
                <a16:creationId xmlns:a16="http://schemas.microsoft.com/office/drawing/2014/main" id="{BEC72A7B-77D6-870D-83B1-4A61C3AE1E6C}"/>
              </a:ext>
            </a:extLst>
          </p:cNvPr>
          <p:cNvSpPr txBox="1"/>
          <p:nvPr/>
        </p:nvSpPr>
        <p:spPr>
          <a:xfrm>
            <a:off x="620776" y="4956807"/>
            <a:ext cx="7900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r>
              <a:rPr kumimoji="1" lang="ja-JP" altLang="en-US"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疑問点</a:t>
            </a:r>
          </a:p>
        </p:txBody>
      </p:sp>
      <p:sp>
        <p:nvSpPr>
          <p:cNvPr id="30" name="テキスト ボックス 29">
            <a:extLst>
              <a:ext uri="{FF2B5EF4-FFF2-40B4-BE49-F238E27FC236}">
                <a16:creationId xmlns:a16="http://schemas.microsoft.com/office/drawing/2014/main" id="{BBD06640-DCD6-8B53-1864-33D9557E477D}"/>
              </a:ext>
            </a:extLst>
          </p:cNvPr>
          <p:cNvSpPr txBox="1"/>
          <p:nvPr/>
        </p:nvSpPr>
        <p:spPr>
          <a:xfrm>
            <a:off x="859344" y="5363438"/>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アプリ開発で大量の疑問点を抱えています。タスケテ</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a:t>
            </a:r>
          </a:p>
        </p:txBody>
      </p:sp>
      <p:cxnSp>
        <p:nvCxnSpPr>
          <p:cNvPr id="35" name="直線コネクタ 34">
            <a:extLst>
              <a:ext uri="{FF2B5EF4-FFF2-40B4-BE49-F238E27FC236}">
                <a16:creationId xmlns:a16="http://schemas.microsoft.com/office/drawing/2014/main" id="{295149C4-8C00-C441-F44B-A847CBF37A0E}"/>
              </a:ext>
            </a:extLst>
          </p:cNvPr>
          <p:cNvCxnSpPr>
            <a:cxnSpLocks/>
          </p:cNvCxnSpPr>
          <p:nvPr/>
        </p:nvCxnSpPr>
        <p:spPr>
          <a:xfrm flipV="1">
            <a:off x="605975" y="4894993"/>
            <a:ext cx="7993868" cy="1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グループ化 35">
            <a:extLst>
              <a:ext uri="{FF2B5EF4-FFF2-40B4-BE49-F238E27FC236}">
                <a16:creationId xmlns:a16="http://schemas.microsoft.com/office/drawing/2014/main" id="{3417A3CB-9C65-9F3A-4840-018FF0FA977E}"/>
              </a:ext>
            </a:extLst>
          </p:cNvPr>
          <p:cNvGrpSpPr/>
          <p:nvPr/>
        </p:nvGrpSpPr>
        <p:grpSpPr>
          <a:xfrm>
            <a:off x="1504580" y="2289819"/>
            <a:ext cx="945365" cy="307777"/>
            <a:chOff x="572663" y="1729457"/>
            <a:chExt cx="1101443" cy="374710"/>
          </a:xfrm>
        </p:grpSpPr>
        <p:sp>
          <p:nvSpPr>
            <p:cNvPr id="37" name="四角形: 角を丸くする 36">
              <a:extLst>
                <a:ext uri="{FF2B5EF4-FFF2-40B4-BE49-F238E27FC236}">
                  <a16:creationId xmlns:a16="http://schemas.microsoft.com/office/drawing/2014/main" id="{09B9F0BE-0570-5794-098D-5ACD307DA04E}"/>
                </a:ext>
              </a:extLst>
            </p:cNvPr>
            <p:cNvSpPr/>
            <p:nvPr/>
          </p:nvSpPr>
          <p:spPr>
            <a:xfrm>
              <a:off x="572663" y="1731942"/>
              <a:ext cx="886925" cy="369332"/>
            </a:xfrm>
            <a:prstGeom prst="roundRect">
              <a:avLst>
                <a:gd name="adj" fmla="val 35233"/>
              </a:avLst>
            </a:prstGeom>
            <a:solidFill>
              <a:schemeClr val="accent4">
                <a:lumMod val="60000"/>
                <a:lumOff val="4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8" name="テキスト ボックス 37">
              <a:extLst>
                <a:ext uri="{FF2B5EF4-FFF2-40B4-BE49-F238E27FC236}">
                  <a16:creationId xmlns:a16="http://schemas.microsoft.com/office/drawing/2014/main" id="{D5E4DDD4-1D8D-3E3A-972E-286943AEC7F9}"/>
                </a:ext>
              </a:extLst>
            </p:cNvPr>
            <p:cNvSpPr txBox="1"/>
            <p:nvPr/>
          </p:nvSpPr>
          <p:spPr>
            <a:xfrm>
              <a:off x="591991" y="1729457"/>
              <a:ext cx="1082115" cy="3747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Arial" panose="020B0604020202020204" pitchFamily="34" charset="0"/>
                </a:rPr>
                <a:t>未解決</a:t>
              </a:r>
            </a:p>
          </p:txBody>
        </p:sp>
      </p:grpSp>
      <p:sp>
        <p:nvSpPr>
          <p:cNvPr id="39" name="テキスト ボックス 38">
            <a:extLst>
              <a:ext uri="{FF2B5EF4-FFF2-40B4-BE49-F238E27FC236}">
                <a16:creationId xmlns:a16="http://schemas.microsoft.com/office/drawing/2014/main" id="{39A68312-62DA-7BBA-7260-4B9E28055C03}"/>
              </a:ext>
            </a:extLst>
          </p:cNvPr>
          <p:cNvSpPr txBox="1"/>
          <p:nvPr/>
        </p:nvSpPr>
        <p:spPr>
          <a:xfrm>
            <a:off x="9036590" y="4312458"/>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3.</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回答者へのお願い</a:t>
            </a:r>
          </a:p>
        </p:txBody>
      </p:sp>
      <p:sp>
        <p:nvSpPr>
          <p:cNvPr id="40" name="テキスト ボックス 39">
            <a:extLst>
              <a:ext uri="{FF2B5EF4-FFF2-40B4-BE49-F238E27FC236}">
                <a16:creationId xmlns:a16="http://schemas.microsoft.com/office/drawing/2014/main" id="{11BCFB81-82E9-6220-9C7B-CD9001C4A228}"/>
              </a:ext>
            </a:extLst>
          </p:cNvPr>
          <p:cNvSpPr txBox="1"/>
          <p:nvPr/>
        </p:nvSpPr>
        <p:spPr>
          <a:xfrm>
            <a:off x="595115" y="5697566"/>
            <a:ext cx="79002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2.1</a:t>
            </a:r>
            <a:r>
              <a:rPr kumimoji="1" lang="ja-JP" altLang="en-US"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企画発表は二案か</a:t>
            </a:r>
          </a:p>
        </p:txBody>
      </p:sp>
      <p:sp>
        <p:nvSpPr>
          <p:cNvPr id="41" name="テキスト ボックス 40">
            <a:extLst>
              <a:ext uri="{FF2B5EF4-FFF2-40B4-BE49-F238E27FC236}">
                <a16:creationId xmlns:a16="http://schemas.microsoft.com/office/drawing/2014/main" id="{2F8E80B0-7289-8C57-D53F-9A23CD37FAF5}"/>
              </a:ext>
            </a:extLst>
          </p:cNvPr>
          <p:cNvSpPr txBox="1"/>
          <p:nvPr/>
        </p:nvSpPr>
        <p:spPr>
          <a:xfrm>
            <a:off x="842469" y="5999513"/>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実際に企画発表をする案は二ついるのでしょうか。そこをお聞きしたいです。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Tree>
    <p:extLst>
      <p:ext uri="{BB962C8B-B14F-4D97-AF65-F5344CB8AC3E}">
        <p14:creationId xmlns:p14="http://schemas.microsoft.com/office/powerpoint/2010/main" val="3428750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a:extLst>
              <a:ext uri="{FF2B5EF4-FFF2-40B4-BE49-F238E27FC236}">
                <a16:creationId xmlns:a16="http://schemas.microsoft.com/office/drawing/2014/main" id="{428E8DF7-15EC-5396-9305-768F200E9AC7}"/>
              </a:ext>
            </a:extLst>
          </p:cNvPr>
          <p:cNvSpPr/>
          <p:nvPr/>
        </p:nvSpPr>
        <p:spPr>
          <a:xfrm>
            <a:off x="-257175" y="-200025"/>
            <a:ext cx="12649200" cy="7248526"/>
          </a:xfrm>
          <a:prstGeom prst="rect">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正方形/長方形 7">
            <a:extLst>
              <a:ext uri="{FF2B5EF4-FFF2-40B4-BE49-F238E27FC236}">
                <a16:creationId xmlns:a16="http://schemas.microsoft.com/office/drawing/2014/main" id="{2FC2C819-A58C-40C8-B95F-F4A611E27986}"/>
              </a:ext>
            </a:extLst>
          </p:cNvPr>
          <p:cNvSpPr/>
          <p:nvPr/>
        </p:nvSpPr>
        <p:spPr>
          <a:xfrm>
            <a:off x="0" y="1"/>
            <a:ext cx="12192000" cy="6857999"/>
          </a:xfrm>
          <a:prstGeom prst="rect">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正方形/長方形 14">
            <a:extLst>
              <a:ext uri="{FF2B5EF4-FFF2-40B4-BE49-F238E27FC236}">
                <a16:creationId xmlns:a16="http://schemas.microsoft.com/office/drawing/2014/main" id="{F4CBD114-B112-490B-9823-0E256706359C}"/>
              </a:ext>
            </a:extLst>
          </p:cNvPr>
          <p:cNvSpPr/>
          <p:nvPr/>
        </p:nvSpPr>
        <p:spPr>
          <a:xfrm>
            <a:off x="0" y="0"/>
            <a:ext cx="12192000" cy="101237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20" name="図 19">
            <a:extLst>
              <a:ext uri="{FF2B5EF4-FFF2-40B4-BE49-F238E27FC236}">
                <a16:creationId xmlns:a16="http://schemas.microsoft.com/office/drawing/2014/main" id="{70D494A1-2408-4EE0-AE19-FB82D6CD8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79" y="236943"/>
            <a:ext cx="1687994" cy="505340"/>
          </a:xfrm>
          <a:prstGeom prst="rect">
            <a:avLst/>
          </a:prstGeom>
        </p:spPr>
      </p:pic>
      <p:sp>
        <p:nvSpPr>
          <p:cNvPr id="24" name="四角形: 角を丸くする 23">
            <a:extLst>
              <a:ext uri="{FF2B5EF4-FFF2-40B4-BE49-F238E27FC236}">
                <a16:creationId xmlns:a16="http://schemas.microsoft.com/office/drawing/2014/main" id="{4D832530-B19F-484C-A014-99B235CE0557}"/>
              </a:ext>
            </a:extLst>
          </p:cNvPr>
          <p:cNvSpPr/>
          <p:nvPr/>
        </p:nvSpPr>
        <p:spPr>
          <a:xfrm>
            <a:off x="2547257" y="236943"/>
            <a:ext cx="7075713" cy="594000"/>
          </a:xfrm>
          <a:prstGeom prst="round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1" name="テキスト ボックス 20">
            <a:extLst>
              <a:ext uri="{FF2B5EF4-FFF2-40B4-BE49-F238E27FC236}">
                <a16:creationId xmlns:a16="http://schemas.microsoft.com/office/drawing/2014/main" id="{63C70555-9FD6-4372-BBAC-053421965172}"/>
              </a:ext>
            </a:extLst>
          </p:cNvPr>
          <p:cNvSpPr txBox="1"/>
          <p:nvPr/>
        </p:nvSpPr>
        <p:spPr>
          <a:xfrm>
            <a:off x="2589435" y="370174"/>
            <a:ext cx="14083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Home</a:t>
            </a:r>
          </a:p>
        </p:txBody>
      </p:sp>
      <p:sp>
        <p:nvSpPr>
          <p:cNvPr id="22" name="テキスト ボックス 21">
            <a:extLst>
              <a:ext uri="{FF2B5EF4-FFF2-40B4-BE49-F238E27FC236}">
                <a16:creationId xmlns:a16="http://schemas.microsoft.com/office/drawing/2014/main" id="{06F0AEE1-6B36-4FAE-9591-298CC8C92F28}"/>
              </a:ext>
            </a:extLst>
          </p:cNvPr>
          <p:cNvSpPr txBox="1"/>
          <p:nvPr/>
        </p:nvSpPr>
        <p:spPr>
          <a:xfrm>
            <a:off x="3990212" y="365760"/>
            <a:ext cx="20295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Arial Black" panose="020B0A04020102020204" pitchFamily="34" charset="0"/>
                <a:ea typeface="HGS創英角ｺﾞｼｯｸUB" panose="020B0900000000000000" pitchFamily="50" charset="-128"/>
                <a:cs typeface="+mn-cs"/>
              </a:rPr>
              <a:t>Question</a:t>
            </a:r>
          </a:p>
        </p:txBody>
      </p:sp>
      <p:sp>
        <p:nvSpPr>
          <p:cNvPr id="25" name="四角形: 角を丸くする 24">
            <a:extLst>
              <a:ext uri="{FF2B5EF4-FFF2-40B4-BE49-F238E27FC236}">
                <a16:creationId xmlns:a16="http://schemas.microsoft.com/office/drawing/2014/main" id="{3D337E59-D9C7-4836-A3E2-76FA808B7C9F}"/>
              </a:ext>
            </a:extLst>
          </p:cNvPr>
          <p:cNvSpPr/>
          <p:nvPr/>
        </p:nvSpPr>
        <p:spPr>
          <a:xfrm>
            <a:off x="6242954" y="365760"/>
            <a:ext cx="3238503" cy="376523"/>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6" name="テキスト ボックス 25">
            <a:extLst>
              <a:ext uri="{FF2B5EF4-FFF2-40B4-BE49-F238E27FC236}">
                <a16:creationId xmlns:a16="http://schemas.microsoft.com/office/drawing/2014/main" id="{E645D903-9A55-4D17-86DC-32B44C003550}"/>
              </a:ext>
            </a:extLst>
          </p:cNvPr>
          <p:cNvSpPr txBox="1"/>
          <p:nvPr/>
        </p:nvSpPr>
        <p:spPr>
          <a:xfrm>
            <a:off x="6172197" y="365760"/>
            <a:ext cx="16927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Search</a:t>
            </a:r>
          </a:p>
        </p:txBody>
      </p:sp>
      <p:sp>
        <p:nvSpPr>
          <p:cNvPr id="27" name="四角形: 角を丸くする 26">
            <a:extLst>
              <a:ext uri="{FF2B5EF4-FFF2-40B4-BE49-F238E27FC236}">
                <a16:creationId xmlns:a16="http://schemas.microsoft.com/office/drawing/2014/main" id="{F3DFC3EC-A3EE-4DE3-8B1B-AD78E8BE3400}"/>
              </a:ext>
            </a:extLst>
          </p:cNvPr>
          <p:cNvSpPr/>
          <p:nvPr/>
        </p:nvSpPr>
        <p:spPr>
          <a:xfrm>
            <a:off x="10750676" y="324274"/>
            <a:ext cx="1186544" cy="46518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テキスト ボックス 27">
            <a:extLst>
              <a:ext uri="{FF2B5EF4-FFF2-40B4-BE49-F238E27FC236}">
                <a16:creationId xmlns:a16="http://schemas.microsoft.com/office/drawing/2014/main" id="{FDBFFE5B-5739-4C69-9EF1-343DC0A5E5E1}"/>
              </a:ext>
            </a:extLst>
          </p:cNvPr>
          <p:cNvSpPr txBox="1"/>
          <p:nvPr/>
        </p:nvSpPr>
        <p:spPr>
          <a:xfrm>
            <a:off x="10750676" y="365760"/>
            <a:ext cx="118654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white">
                    <a:lumMod val="95000"/>
                  </a:prstClr>
                </a:solidFill>
                <a:effectLst/>
                <a:uLnTx/>
                <a:uFillTx/>
                <a:latin typeface="Arial Black" panose="020B0A04020102020204" pitchFamily="34" charset="0"/>
                <a:ea typeface="HGS創英角ｺﾞｼｯｸUB" panose="020B0900000000000000" pitchFamily="50" charset="-128"/>
                <a:cs typeface="+mn-cs"/>
              </a:rPr>
              <a:t>📪</a:t>
            </a:r>
            <a:r>
              <a:rPr kumimoji="1" lang="en-US" altLang="ja-JP" sz="20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Post</a:t>
            </a:r>
          </a:p>
        </p:txBody>
      </p:sp>
      <p:pic>
        <p:nvPicPr>
          <p:cNvPr id="31" name="グラフィックス 30" descr="呼び出し音">
            <a:extLst>
              <a:ext uri="{FF2B5EF4-FFF2-40B4-BE49-F238E27FC236}">
                <a16:creationId xmlns:a16="http://schemas.microsoft.com/office/drawing/2014/main" id="{557BD6F5-D53D-4E7E-88B7-DF98EEA783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0058" y="373743"/>
            <a:ext cx="457200" cy="457200"/>
          </a:xfrm>
          <a:prstGeom prst="rect">
            <a:avLst/>
          </a:prstGeom>
        </p:spPr>
      </p:pic>
      <p:sp>
        <p:nvSpPr>
          <p:cNvPr id="52" name="四角形: 角を丸くする 51">
            <a:extLst>
              <a:ext uri="{FF2B5EF4-FFF2-40B4-BE49-F238E27FC236}">
                <a16:creationId xmlns:a16="http://schemas.microsoft.com/office/drawing/2014/main" id="{EB428937-BF7A-7626-B46E-7003EDFFC2FF}"/>
              </a:ext>
            </a:extLst>
          </p:cNvPr>
          <p:cNvSpPr/>
          <p:nvPr/>
        </p:nvSpPr>
        <p:spPr>
          <a:xfrm>
            <a:off x="367412" y="1249314"/>
            <a:ext cx="11609570" cy="5371743"/>
          </a:xfrm>
          <a:prstGeom prst="roundRect">
            <a:avLst>
              <a:gd name="adj" fmla="val 7904"/>
            </a:avLst>
          </a:prstGeom>
          <a:solidFill>
            <a:srgbClr val="FCEED4">
              <a:alpha val="52157"/>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72D5E213-EECA-A9FD-4DFF-F165881D0342}"/>
              </a:ext>
            </a:extLst>
          </p:cNvPr>
          <p:cNvSpPr/>
          <p:nvPr/>
        </p:nvSpPr>
        <p:spPr>
          <a:xfrm>
            <a:off x="11699992" y="1586793"/>
            <a:ext cx="92871" cy="4689719"/>
          </a:xfrm>
          <a:prstGeom prst="round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1E5C3CCC-E277-0905-521B-E073B8607BF2}"/>
              </a:ext>
            </a:extLst>
          </p:cNvPr>
          <p:cNvSpPr/>
          <p:nvPr/>
        </p:nvSpPr>
        <p:spPr>
          <a:xfrm>
            <a:off x="11699993" y="1672473"/>
            <a:ext cx="92871" cy="1269970"/>
          </a:xfrm>
          <a:prstGeom prst="roundRect">
            <a:avLst/>
          </a:prstGeom>
          <a:solidFill>
            <a:schemeClr val="accent1">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 name="四角形: 角を丸くする 1">
            <a:extLst>
              <a:ext uri="{FF2B5EF4-FFF2-40B4-BE49-F238E27FC236}">
                <a16:creationId xmlns:a16="http://schemas.microsoft.com/office/drawing/2014/main" id="{DED2C49D-8425-4226-BADF-3E5139EBFBC0}"/>
              </a:ext>
            </a:extLst>
          </p:cNvPr>
          <p:cNvSpPr/>
          <p:nvPr/>
        </p:nvSpPr>
        <p:spPr>
          <a:xfrm>
            <a:off x="8819523" y="1740679"/>
            <a:ext cx="2660789" cy="3154313"/>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6" name="直線コネクタ 5">
            <a:extLst>
              <a:ext uri="{FF2B5EF4-FFF2-40B4-BE49-F238E27FC236}">
                <a16:creationId xmlns:a16="http://schemas.microsoft.com/office/drawing/2014/main" id="{E98BBACD-EDC3-4CAE-BB0F-132133469B0E}"/>
              </a:ext>
            </a:extLst>
          </p:cNvPr>
          <p:cNvCxnSpPr>
            <a:cxnSpLocks/>
          </p:cNvCxnSpPr>
          <p:nvPr/>
        </p:nvCxnSpPr>
        <p:spPr>
          <a:xfrm flipV="1">
            <a:off x="612806" y="1601953"/>
            <a:ext cx="7993868" cy="1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72D0AFBA-8FFF-9F15-5F80-4448673DF4E7}"/>
              </a:ext>
            </a:extLst>
          </p:cNvPr>
          <p:cNvSpPr txBox="1"/>
          <p:nvPr/>
        </p:nvSpPr>
        <p:spPr>
          <a:xfrm>
            <a:off x="9005260" y="1922210"/>
            <a:ext cx="59860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目次</a:t>
            </a:r>
          </a:p>
        </p:txBody>
      </p:sp>
      <p:sp>
        <p:nvSpPr>
          <p:cNvPr id="4" name="テキスト ボックス 3">
            <a:extLst>
              <a:ext uri="{FF2B5EF4-FFF2-40B4-BE49-F238E27FC236}">
                <a16:creationId xmlns:a16="http://schemas.microsoft.com/office/drawing/2014/main" id="{5630F898-E55C-1C01-F7FE-331FB99DCC32}"/>
              </a:ext>
            </a:extLst>
          </p:cNvPr>
          <p:cNvSpPr txBox="1"/>
          <p:nvPr/>
        </p:nvSpPr>
        <p:spPr>
          <a:xfrm>
            <a:off x="9049508" y="2328430"/>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アプリ案が思いつかない</a:t>
            </a:r>
          </a:p>
        </p:txBody>
      </p:sp>
      <p:sp>
        <p:nvSpPr>
          <p:cNvPr id="5" name="テキスト ボックス 4">
            <a:extLst>
              <a:ext uri="{FF2B5EF4-FFF2-40B4-BE49-F238E27FC236}">
                <a16:creationId xmlns:a16="http://schemas.microsoft.com/office/drawing/2014/main" id="{A77C5BA8-B204-F30F-BC99-8762A6DBCB45}"/>
              </a:ext>
            </a:extLst>
          </p:cNvPr>
          <p:cNvSpPr txBox="1"/>
          <p:nvPr/>
        </p:nvSpPr>
        <p:spPr>
          <a:xfrm>
            <a:off x="9178453" y="2599481"/>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候補案</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7" name="テキスト ボックス 6">
            <a:extLst>
              <a:ext uri="{FF2B5EF4-FFF2-40B4-BE49-F238E27FC236}">
                <a16:creationId xmlns:a16="http://schemas.microsoft.com/office/drawing/2014/main" id="{2C97CFED-272D-9CF3-DF44-392034A6207A}"/>
              </a:ext>
            </a:extLst>
          </p:cNvPr>
          <p:cNvSpPr txBox="1"/>
          <p:nvPr/>
        </p:nvSpPr>
        <p:spPr>
          <a:xfrm>
            <a:off x="9178453" y="287053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1.2</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必須要綱</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0" name="テキスト ボックス 9">
            <a:extLst>
              <a:ext uri="{FF2B5EF4-FFF2-40B4-BE49-F238E27FC236}">
                <a16:creationId xmlns:a16="http://schemas.microsoft.com/office/drawing/2014/main" id="{3EDCE028-978F-24F0-9B97-6B0FD2CD32CD}"/>
              </a:ext>
            </a:extLst>
          </p:cNvPr>
          <p:cNvSpPr txBox="1"/>
          <p:nvPr/>
        </p:nvSpPr>
        <p:spPr>
          <a:xfrm>
            <a:off x="9054023" y="321209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疑問点</a:t>
            </a:r>
          </a:p>
        </p:txBody>
      </p:sp>
      <p:sp>
        <p:nvSpPr>
          <p:cNvPr id="11" name="テキスト ボックス 10">
            <a:extLst>
              <a:ext uri="{FF2B5EF4-FFF2-40B4-BE49-F238E27FC236}">
                <a16:creationId xmlns:a16="http://schemas.microsoft.com/office/drawing/2014/main" id="{871BEB86-8C4B-8529-92CD-274615B79CF2}"/>
              </a:ext>
            </a:extLst>
          </p:cNvPr>
          <p:cNvSpPr txBox="1"/>
          <p:nvPr/>
        </p:nvSpPr>
        <p:spPr>
          <a:xfrm>
            <a:off x="9178453" y="3484052"/>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企画発表は二案か</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9" name="四角形: 角を丸くする 8">
            <a:extLst>
              <a:ext uri="{FF2B5EF4-FFF2-40B4-BE49-F238E27FC236}">
                <a16:creationId xmlns:a16="http://schemas.microsoft.com/office/drawing/2014/main" id="{9E2DD51F-EEA4-0521-9D30-DD059C0CD7CF}"/>
              </a:ext>
            </a:extLst>
          </p:cNvPr>
          <p:cNvSpPr/>
          <p:nvPr/>
        </p:nvSpPr>
        <p:spPr>
          <a:xfrm>
            <a:off x="553800" y="3116092"/>
            <a:ext cx="7759514" cy="1290445"/>
          </a:xfrm>
          <a:prstGeom prst="roundRect">
            <a:avLst>
              <a:gd name="adj" fmla="val 9139"/>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 name="テキスト ボックス 11">
            <a:extLst>
              <a:ext uri="{FF2B5EF4-FFF2-40B4-BE49-F238E27FC236}">
                <a16:creationId xmlns:a16="http://schemas.microsoft.com/office/drawing/2014/main" id="{6C03CF64-6A3C-4108-8E77-37C7F955523C}"/>
              </a:ext>
            </a:extLst>
          </p:cNvPr>
          <p:cNvSpPr txBox="1"/>
          <p:nvPr/>
        </p:nvSpPr>
        <p:spPr>
          <a:xfrm>
            <a:off x="9178453" y="3763499"/>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2.2</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プレゼンの制限時間</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3" name="テキスト ボックス 12">
            <a:extLst>
              <a:ext uri="{FF2B5EF4-FFF2-40B4-BE49-F238E27FC236}">
                <a16:creationId xmlns:a16="http://schemas.microsoft.com/office/drawing/2014/main" id="{B511B144-BBA4-E206-B506-B8D8332D01FE}"/>
              </a:ext>
            </a:extLst>
          </p:cNvPr>
          <p:cNvSpPr txBox="1"/>
          <p:nvPr/>
        </p:nvSpPr>
        <p:spPr>
          <a:xfrm>
            <a:off x="9182873" y="4033011"/>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2.3</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企画のの見せ合い相手</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14" name="テキスト ボックス 13">
            <a:extLst>
              <a:ext uri="{FF2B5EF4-FFF2-40B4-BE49-F238E27FC236}">
                <a16:creationId xmlns:a16="http://schemas.microsoft.com/office/drawing/2014/main" id="{A2D6CEC2-CD9B-DF6E-B943-03CEADF69775}"/>
              </a:ext>
            </a:extLst>
          </p:cNvPr>
          <p:cNvSpPr txBox="1"/>
          <p:nvPr/>
        </p:nvSpPr>
        <p:spPr>
          <a:xfrm>
            <a:off x="646293" y="1738030"/>
            <a:ext cx="7900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3.</a:t>
            </a:r>
            <a:r>
              <a:rPr kumimoji="1" lang="ja-JP" altLang="en-US"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回答者へのお願い</a:t>
            </a:r>
          </a:p>
        </p:txBody>
      </p:sp>
      <p:sp>
        <p:nvSpPr>
          <p:cNvPr id="16" name="テキスト ボックス 15">
            <a:extLst>
              <a:ext uri="{FF2B5EF4-FFF2-40B4-BE49-F238E27FC236}">
                <a16:creationId xmlns:a16="http://schemas.microsoft.com/office/drawing/2014/main" id="{CA721013-409C-36B3-E7E8-F868B5063384}"/>
              </a:ext>
            </a:extLst>
          </p:cNvPr>
          <p:cNvSpPr txBox="1"/>
          <p:nvPr/>
        </p:nvSpPr>
        <p:spPr>
          <a:xfrm>
            <a:off x="881205" y="2174814"/>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前述した質問内容を答えていただきたいです。よろしくお願いします。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29" name="テキスト ボックス 28">
            <a:extLst>
              <a:ext uri="{FF2B5EF4-FFF2-40B4-BE49-F238E27FC236}">
                <a16:creationId xmlns:a16="http://schemas.microsoft.com/office/drawing/2014/main" id="{BEC72A7B-77D6-870D-83B1-4A61C3AE1E6C}"/>
              </a:ext>
            </a:extLst>
          </p:cNvPr>
          <p:cNvSpPr txBox="1"/>
          <p:nvPr/>
        </p:nvSpPr>
        <p:spPr>
          <a:xfrm>
            <a:off x="570447" y="2663530"/>
            <a:ext cx="7900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D7D31">
                    <a:lumMod val="75000"/>
                  </a:srgbClr>
                </a:solidFill>
                <a:effectLst/>
                <a:uLnTx/>
                <a:uFillTx/>
                <a:latin typeface="HGSｺﾞｼｯｸM" panose="020B0600000000000000" pitchFamily="50" charset="-128"/>
                <a:ea typeface="HGSｺﾞｼｯｸM" panose="020B0600000000000000" pitchFamily="50" charset="-128"/>
                <a:cs typeface="+mn-cs"/>
              </a:rPr>
              <a:t>１</a:t>
            </a:r>
            <a:r>
              <a:rPr kumimoji="1" lang="ja-JP" altLang="en-US" sz="20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件の回答</a:t>
            </a:r>
          </a:p>
        </p:txBody>
      </p:sp>
      <p:sp>
        <p:nvSpPr>
          <p:cNvPr id="30" name="テキスト ボックス 29">
            <a:extLst>
              <a:ext uri="{FF2B5EF4-FFF2-40B4-BE49-F238E27FC236}">
                <a16:creationId xmlns:a16="http://schemas.microsoft.com/office/drawing/2014/main" id="{BBD06640-DCD6-8B53-1864-33D9557E477D}"/>
              </a:ext>
            </a:extLst>
          </p:cNvPr>
          <p:cNvSpPr txBox="1"/>
          <p:nvPr/>
        </p:nvSpPr>
        <p:spPr>
          <a:xfrm>
            <a:off x="641873" y="3470322"/>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回答日</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:2023</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年</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11</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月</a:t>
            </a:r>
            <a:r>
              <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3</a:t>
            </a: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日</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cxnSp>
        <p:nvCxnSpPr>
          <p:cNvPr id="35" name="直線コネクタ 34">
            <a:extLst>
              <a:ext uri="{FF2B5EF4-FFF2-40B4-BE49-F238E27FC236}">
                <a16:creationId xmlns:a16="http://schemas.microsoft.com/office/drawing/2014/main" id="{295149C4-8C00-C441-F44B-A847CBF37A0E}"/>
              </a:ext>
            </a:extLst>
          </p:cNvPr>
          <p:cNvCxnSpPr>
            <a:cxnSpLocks/>
          </p:cNvCxnSpPr>
          <p:nvPr/>
        </p:nvCxnSpPr>
        <p:spPr>
          <a:xfrm flipV="1">
            <a:off x="612806" y="2560800"/>
            <a:ext cx="7993868" cy="1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39A68312-62DA-7BBA-7260-4B9E28055C03}"/>
              </a:ext>
            </a:extLst>
          </p:cNvPr>
          <p:cNvSpPr txBox="1"/>
          <p:nvPr/>
        </p:nvSpPr>
        <p:spPr>
          <a:xfrm>
            <a:off x="9036590" y="4312458"/>
            <a:ext cx="203193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3.</a:t>
            </a:r>
            <a:r>
              <a:rPr kumimoji="1" lang="ja-JP" altLang="en-US" sz="12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回答者へのお願い</a:t>
            </a:r>
          </a:p>
        </p:txBody>
      </p:sp>
      <p:sp>
        <p:nvSpPr>
          <p:cNvPr id="40" name="テキスト ボックス 39">
            <a:extLst>
              <a:ext uri="{FF2B5EF4-FFF2-40B4-BE49-F238E27FC236}">
                <a16:creationId xmlns:a16="http://schemas.microsoft.com/office/drawing/2014/main" id="{11BCFB81-82E9-6220-9C7B-CD9001C4A228}"/>
              </a:ext>
            </a:extLst>
          </p:cNvPr>
          <p:cNvSpPr txBox="1"/>
          <p:nvPr/>
        </p:nvSpPr>
        <p:spPr>
          <a:xfrm>
            <a:off x="632768" y="3719709"/>
            <a:ext cx="79002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2.1</a:t>
            </a:r>
            <a:r>
              <a:rPr kumimoji="1" lang="ja-JP" altLang="en-US" sz="14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企画発表は二案か</a:t>
            </a:r>
          </a:p>
        </p:txBody>
      </p:sp>
      <p:sp>
        <p:nvSpPr>
          <p:cNvPr id="41" name="テキスト ボックス 40">
            <a:extLst>
              <a:ext uri="{FF2B5EF4-FFF2-40B4-BE49-F238E27FC236}">
                <a16:creationId xmlns:a16="http://schemas.microsoft.com/office/drawing/2014/main" id="{2F8E80B0-7289-8C57-D53F-9A23CD37FAF5}"/>
              </a:ext>
            </a:extLst>
          </p:cNvPr>
          <p:cNvSpPr txBox="1"/>
          <p:nvPr/>
        </p:nvSpPr>
        <p:spPr>
          <a:xfrm>
            <a:off x="632768" y="4011849"/>
            <a:ext cx="775737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実際に企画発表をする案は二ついるのでしょうか。そこをお聞きしたいです。</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49" name="テキスト ボックス 48">
            <a:extLst>
              <a:ext uri="{FF2B5EF4-FFF2-40B4-BE49-F238E27FC236}">
                <a16:creationId xmlns:a16="http://schemas.microsoft.com/office/drawing/2014/main" id="{B4B5815D-2686-4C12-97B0-5B36B971AEAB}"/>
              </a:ext>
            </a:extLst>
          </p:cNvPr>
          <p:cNvSpPr txBox="1"/>
          <p:nvPr/>
        </p:nvSpPr>
        <p:spPr>
          <a:xfrm>
            <a:off x="641872" y="3205794"/>
            <a:ext cx="16415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rPr>
              <a:t>Tomi</a:t>
            </a:r>
            <a:endParaRPr kumimoji="1" lang="ja-JP" altLang="en-US" sz="1400" b="0" i="0" u="none" strike="noStrike" kern="1200" cap="none" spc="0" normalizeH="0" baseline="0" noProof="0" dirty="0">
              <a:ln>
                <a:noFill/>
              </a:ln>
              <a:solidFill>
                <a:prstClr val="black"/>
              </a:solidFill>
              <a:effectLst/>
              <a:uLnTx/>
              <a:uFillTx/>
              <a:latin typeface="Arial Black" panose="020B0A04020102020204" pitchFamily="34" charset="0"/>
              <a:ea typeface="UD デジタル 教科書体 NK-R" panose="02020400000000000000" pitchFamily="18" charset="-128"/>
              <a:cs typeface="+mn-cs"/>
            </a:endParaRPr>
          </a:p>
        </p:txBody>
      </p:sp>
      <p:sp>
        <p:nvSpPr>
          <p:cNvPr id="17" name="四角形: 角を丸くする 16">
            <a:extLst>
              <a:ext uri="{FF2B5EF4-FFF2-40B4-BE49-F238E27FC236}">
                <a16:creationId xmlns:a16="http://schemas.microsoft.com/office/drawing/2014/main" id="{699B35C2-F062-4110-2152-A19693862D33}"/>
              </a:ext>
            </a:extLst>
          </p:cNvPr>
          <p:cNvSpPr/>
          <p:nvPr/>
        </p:nvSpPr>
        <p:spPr>
          <a:xfrm>
            <a:off x="548081" y="4513660"/>
            <a:ext cx="7759514" cy="1852306"/>
          </a:xfrm>
          <a:prstGeom prst="roundRect">
            <a:avLst>
              <a:gd name="adj" fmla="val 1149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3" name="四角形: 角を丸くする 22">
            <a:extLst>
              <a:ext uri="{FF2B5EF4-FFF2-40B4-BE49-F238E27FC236}">
                <a16:creationId xmlns:a16="http://schemas.microsoft.com/office/drawing/2014/main" id="{8B6ACACE-7165-DB70-B5C4-0BB2BF98B904}"/>
              </a:ext>
            </a:extLst>
          </p:cNvPr>
          <p:cNvSpPr/>
          <p:nvPr/>
        </p:nvSpPr>
        <p:spPr>
          <a:xfrm>
            <a:off x="705969" y="4642537"/>
            <a:ext cx="2795451" cy="307525"/>
          </a:xfrm>
          <a:prstGeom prst="roundRect">
            <a:avLst>
              <a:gd name="adj" fmla="val 47817"/>
            </a:avLst>
          </a:prstGeom>
          <a:solidFill>
            <a:schemeClr val="bg1">
              <a:lumMod val="95000"/>
            </a:schemeClr>
          </a:solidFill>
          <a:ln w="1905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2" name="テキスト ボックス 31">
            <a:extLst>
              <a:ext uri="{FF2B5EF4-FFF2-40B4-BE49-F238E27FC236}">
                <a16:creationId xmlns:a16="http://schemas.microsoft.com/office/drawing/2014/main" id="{A82ED491-AC6D-F74E-98EA-349E1DF7CEB6}"/>
              </a:ext>
            </a:extLst>
          </p:cNvPr>
          <p:cNvSpPr txBox="1"/>
          <p:nvPr/>
        </p:nvSpPr>
        <p:spPr>
          <a:xfrm>
            <a:off x="704194" y="4651036"/>
            <a:ext cx="279545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white">
                    <a:lumMod val="50000"/>
                  </a:prstClr>
                </a:solidFill>
                <a:effectLst/>
                <a:uLnTx/>
                <a:uFillTx/>
                <a:latin typeface="HGSｺﾞｼｯｸM" panose="020B0600000000000000" pitchFamily="50" charset="-128"/>
                <a:ea typeface="HGSｺﾞｼｯｸM" panose="020B0600000000000000" pitchFamily="50" charset="-128"/>
                <a:cs typeface="+mn-cs"/>
              </a:rPr>
              <a:t>名前を入力して下さい</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33" name="四角形: 角を丸くする 32">
            <a:extLst>
              <a:ext uri="{FF2B5EF4-FFF2-40B4-BE49-F238E27FC236}">
                <a16:creationId xmlns:a16="http://schemas.microsoft.com/office/drawing/2014/main" id="{CAFD0F2D-26BD-80E1-E5BD-00C84C19751F}"/>
              </a:ext>
            </a:extLst>
          </p:cNvPr>
          <p:cNvSpPr/>
          <p:nvPr/>
        </p:nvSpPr>
        <p:spPr>
          <a:xfrm>
            <a:off x="704194" y="5035157"/>
            <a:ext cx="7420903" cy="1238157"/>
          </a:xfrm>
          <a:prstGeom prst="roundRect">
            <a:avLst>
              <a:gd name="adj" fmla="val 161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cxnSp>
        <p:nvCxnSpPr>
          <p:cNvPr id="34" name="直線コネクタ 33">
            <a:extLst>
              <a:ext uri="{FF2B5EF4-FFF2-40B4-BE49-F238E27FC236}">
                <a16:creationId xmlns:a16="http://schemas.microsoft.com/office/drawing/2014/main" id="{CD84ECA6-CFDE-A00B-4E3B-98A53D55DC16}"/>
              </a:ext>
            </a:extLst>
          </p:cNvPr>
          <p:cNvCxnSpPr>
            <a:cxnSpLocks/>
          </p:cNvCxnSpPr>
          <p:nvPr/>
        </p:nvCxnSpPr>
        <p:spPr>
          <a:xfrm>
            <a:off x="704193" y="5314672"/>
            <a:ext cx="742090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4D75385-A2C1-C34F-6A3B-7BCC78457CD7}"/>
              </a:ext>
            </a:extLst>
          </p:cNvPr>
          <p:cNvCxnSpPr>
            <a:cxnSpLocks/>
          </p:cNvCxnSpPr>
          <p:nvPr/>
        </p:nvCxnSpPr>
        <p:spPr>
          <a:xfrm flipH="1" flipV="1">
            <a:off x="1262121" y="5044756"/>
            <a:ext cx="4569" cy="27951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4" name="グラフィックス 53" descr="画像 単色塗りつぶし">
            <a:extLst>
              <a:ext uri="{FF2B5EF4-FFF2-40B4-BE49-F238E27FC236}">
                <a16:creationId xmlns:a16="http://schemas.microsoft.com/office/drawing/2014/main" id="{E5827CBC-C009-266F-771A-0EEFFC8759A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1086" y="5029788"/>
            <a:ext cx="270380" cy="270380"/>
          </a:xfrm>
          <a:prstGeom prst="rect">
            <a:avLst/>
          </a:prstGeom>
        </p:spPr>
      </p:pic>
      <p:sp>
        <p:nvSpPr>
          <p:cNvPr id="55" name="テキスト ボックス 54">
            <a:extLst>
              <a:ext uri="{FF2B5EF4-FFF2-40B4-BE49-F238E27FC236}">
                <a16:creationId xmlns:a16="http://schemas.microsoft.com/office/drawing/2014/main" id="{403FA491-B77D-C2D9-B65D-9A9F71C00D24}"/>
              </a:ext>
            </a:extLst>
          </p:cNvPr>
          <p:cNvSpPr txBox="1"/>
          <p:nvPr/>
        </p:nvSpPr>
        <p:spPr>
          <a:xfrm>
            <a:off x="704195" y="5317188"/>
            <a:ext cx="12726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lumMod val="50000"/>
                  </a:prstClr>
                </a:solidFill>
                <a:effectLst/>
                <a:uLnTx/>
                <a:uFillTx/>
                <a:latin typeface="HGSｺﾞｼｯｸM" panose="020B0600000000000000" pitchFamily="50" charset="-128"/>
                <a:ea typeface="HGSｺﾞｼｯｸM" panose="020B0600000000000000" pitchFamily="50" charset="-128"/>
                <a:cs typeface="+mn-cs"/>
              </a:rPr>
              <a:t>テキストを入力</a:t>
            </a:r>
            <a:endParaRPr kumimoji="1" lang="en-US" altLang="ja-JP" sz="1200" b="0"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endParaRPr>
          </a:p>
        </p:txBody>
      </p:sp>
      <p:sp>
        <p:nvSpPr>
          <p:cNvPr id="56" name="四角形: 角を丸くする 55">
            <a:extLst>
              <a:ext uri="{FF2B5EF4-FFF2-40B4-BE49-F238E27FC236}">
                <a16:creationId xmlns:a16="http://schemas.microsoft.com/office/drawing/2014/main" id="{593ABD24-B615-7731-2EF0-718C4CFB97B7}"/>
              </a:ext>
            </a:extLst>
          </p:cNvPr>
          <p:cNvSpPr/>
          <p:nvPr/>
        </p:nvSpPr>
        <p:spPr>
          <a:xfrm>
            <a:off x="7168097" y="5078323"/>
            <a:ext cx="731887" cy="193802"/>
          </a:xfrm>
          <a:prstGeom prst="roundRect">
            <a:avLst>
              <a:gd name="adj" fmla="val 161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7" name="テキスト ボックス 56">
            <a:extLst>
              <a:ext uri="{FF2B5EF4-FFF2-40B4-BE49-F238E27FC236}">
                <a16:creationId xmlns:a16="http://schemas.microsoft.com/office/drawing/2014/main" id="{07B8522B-D69F-A9BD-4194-6CF80BB15516}"/>
              </a:ext>
            </a:extLst>
          </p:cNvPr>
          <p:cNvSpPr txBox="1"/>
          <p:nvPr/>
        </p:nvSpPr>
        <p:spPr>
          <a:xfrm>
            <a:off x="7094387" y="5028223"/>
            <a:ext cx="2031934"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HGSｺﾞｼｯｸM" panose="020B0600000000000000" pitchFamily="50" charset="-128"/>
                <a:ea typeface="HGSｺﾞｼｯｸM" panose="020B0600000000000000" pitchFamily="50" charset="-128"/>
                <a:cs typeface="+mn-cs"/>
              </a:rPr>
              <a:t>プレビュー</a:t>
            </a:r>
          </a:p>
        </p:txBody>
      </p:sp>
      <p:sp>
        <p:nvSpPr>
          <p:cNvPr id="60" name="四角形: 角を丸くする 59">
            <a:extLst>
              <a:ext uri="{FF2B5EF4-FFF2-40B4-BE49-F238E27FC236}">
                <a16:creationId xmlns:a16="http://schemas.microsoft.com/office/drawing/2014/main" id="{546B2C00-B9B7-84F0-AC30-F3DC6223A611}"/>
              </a:ext>
            </a:extLst>
          </p:cNvPr>
          <p:cNvSpPr/>
          <p:nvPr/>
        </p:nvSpPr>
        <p:spPr>
          <a:xfrm>
            <a:off x="6766560" y="5911519"/>
            <a:ext cx="1098365" cy="286383"/>
          </a:xfrm>
          <a:prstGeom prst="roundRect">
            <a:avLst>
              <a:gd name="adj" fmla="val 44748"/>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1" name="テキスト ボックス 60">
            <a:extLst>
              <a:ext uri="{FF2B5EF4-FFF2-40B4-BE49-F238E27FC236}">
                <a16:creationId xmlns:a16="http://schemas.microsoft.com/office/drawing/2014/main" id="{42643215-F5A6-37BF-24CC-D55ACD238BD2}"/>
              </a:ext>
            </a:extLst>
          </p:cNvPr>
          <p:cNvSpPr txBox="1"/>
          <p:nvPr/>
        </p:nvSpPr>
        <p:spPr>
          <a:xfrm>
            <a:off x="6721093" y="5870044"/>
            <a:ext cx="11943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Arial Black" panose="020B0A04020102020204" pitchFamily="34" charset="0"/>
                <a:ea typeface="HGS創英角ｺﾞｼｯｸUB" panose="020B0900000000000000" pitchFamily="50" charset="-128"/>
                <a:cs typeface="+mn-cs"/>
              </a:rPr>
              <a:t>Answer</a:t>
            </a:r>
          </a:p>
        </p:txBody>
      </p:sp>
    </p:spTree>
    <p:extLst>
      <p:ext uri="{BB962C8B-B14F-4D97-AF65-F5344CB8AC3E}">
        <p14:creationId xmlns:p14="http://schemas.microsoft.com/office/powerpoint/2010/main" val="2683739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1087</Words>
  <Application>Microsoft Office PowerPoint</Application>
  <PresentationFormat>ワイド画面</PresentationFormat>
  <Paragraphs>296</Paragraphs>
  <Slides>11</Slides>
  <Notes>11</Notes>
  <HiddenSlides>0</HiddenSlides>
  <MMClips>0</MMClips>
  <ScaleCrop>false</ScaleCrop>
  <HeadingPairs>
    <vt:vector size="6" baseType="variant">
      <vt:variant>
        <vt:lpstr>使用されているフォント</vt:lpstr>
      </vt:variant>
      <vt:variant>
        <vt:i4>14</vt:i4>
      </vt:variant>
      <vt:variant>
        <vt:lpstr>テーマ</vt:lpstr>
      </vt:variant>
      <vt:variant>
        <vt:i4>3</vt:i4>
      </vt:variant>
      <vt:variant>
        <vt:lpstr>スライド タイトル</vt:lpstr>
      </vt:variant>
      <vt:variant>
        <vt:i4>11</vt:i4>
      </vt:variant>
    </vt:vector>
  </HeadingPairs>
  <TitlesOfParts>
    <vt:vector size="28" baseType="lpstr">
      <vt:lpstr>HGP創英角ｺﾞｼｯｸUB</vt:lpstr>
      <vt:lpstr>HGSｺﾞｼｯｸM</vt:lpstr>
      <vt:lpstr>HGｺﾞｼｯｸM</vt:lpstr>
      <vt:lpstr>M+</vt:lpstr>
      <vt:lpstr>M+ Medium</vt:lpstr>
      <vt:lpstr>UD デジタル 教科書体 N-B</vt:lpstr>
      <vt:lpstr>游ゴシック Light</vt:lpstr>
      <vt:lpstr>Arial</vt:lpstr>
      <vt:lpstr>Arial Black</vt:lpstr>
      <vt:lpstr>BIZ UDPゴシック</vt:lpstr>
      <vt:lpstr>Calibri</vt:lpstr>
      <vt:lpstr>HGP創英ﾌﾟﾚｾﾞﾝｽEB</vt:lpstr>
      <vt:lpstr>HGP創英角ﾎﾟｯﾌﾟ体</vt:lpstr>
      <vt:lpstr>游ゴシック</vt:lpstr>
      <vt:lpstr>Office Theme</vt:lpstr>
      <vt:lpstr>Office テーマ</vt:lpstr>
      <vt:lpstr>2_Office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富岡　弘行</dc:creator>
  <cp:lastModifiedBy>永遠 水野</cp:lastModifiedBy>
  <cp:revision>15</cp:revision>
  <dcterms:created xsi:type="dcterms:W3CDTF">2023-10-24T03:55:38Z</dcterms:created>
  <dcterms:modified xsi:type="dcterms:W3CDTF">2023-11-28T14:13:39Z</dcterms:modified>
</cp:coreProperties>
</file>