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4"/>
    <p:restoredTop sz="93997"/>
  </p:normalViewPr>
  <p:slideViewPr>
    <p:cSldViewPr snapToGrid="0" snapToObjects="1">
      <p:cViewPr varScale="1">
        <p:scale>
          <a:sx n="111" d="100"/>
          <a:sy n="111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83FFF-1BE5-4247-961D-547A076F90E0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8FFEE-0FF7-0448-8DAE-5480D7C657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31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/>
              <a:t>Web Bluetooth APIでBLEデバイスと連携？？？？</a:t>
            </a:r>
            <a:r>
              <a:rPr lang="en-US" altLang="ja-JP" sz="1200" dirty="0"/>
              <a:t> Google</a:t>
            </a:r>
            <a:r>
              <a:rPr lang="ja-JP" altLang="en-US" sz="1200"/>
              <a:t>系・・・・・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8FFEE-0FF7-0448-8DAE-5480D7C657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30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E750E-B3B6-914B-9101-CF728933C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50A18B-ECDD-C348-A3E4-1E054B7B0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0A33FF-03EC-CE4A-832F-1D75B7EF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1E2196-70BC-584A-86B6-5F369340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46095-B342-4147-AD77-0100DEF0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25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21FA8-D015-EF4F-8584-4C46B9D3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10826C-127B-AD46-9CE2-843DA23A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F97B6-116D-9F4F-9E60-CCDD61FA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3B6C4E-57AD-BD42-8EB3-C4D70103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7124C-40B0-3343-B8E0-46BD7113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63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59BC6B-29BF-F04D-B08A-55008EED2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E029AC-5A4F-4743-A6D6-173577B34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1C6F4D-1C7A-E64F-B528-32C313AB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D340A1-270B-294E-9588-670222EE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D79B9A-B303-3A43-9961-BFDC532B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66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D2987-CAC6-5B42-A8CB-E7AD283D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D7C32-5285-354E-A032-4A0D71F56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F4A69F-C0AC-5748-943A-AAF37413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CE081D-DD89-F943-8A5D-A6DDB072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6148DA-ABD7-0548-A1F3-25038F32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89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09354-2702-044C-8CB8-6C526657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A6B523-D4CC-0A42-AC27-B5DC9D5C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113CA-098D-704D-AA8A-633153FA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513A6-EFB7-6849-8672-90B617D0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3C9239-E5D8-8649-A10C-E21C0EBF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14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BA58F-392A-FA4E-8E7E-4DA24AE4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86A2C8-B081-AA46-B87A-D250A8936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988616-AFA7-FF49-9927-437901B0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BDAD1D-BC66-9F48-9AA1-2370602B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11FE93-35FC-FB41-A561-D39CCA85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A2CE97-9782-6040-BDDE-AF3D67CD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23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4EF30-658C-CA46-B560-31CBA3D5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7B0BF0-37F7-AA4B-B276-FFD46C38C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858449-A4EC-9047-B74F-DE73AFFB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C401D1-BCDE-4640-AAB4-40A819517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A61F31-61AD-CE47-8017-E3F7A596D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B8536B6-6D3A-854A-9FB0-69C20E2F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1B61B3-391E-164D-804B-361EB735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09F4C1-7461-8840-963B-AC8C3271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95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89C19-029C-7D47-903C-02C0737C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F994D2-7524-8E4A-ABE9-A5E63A1D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A551C0-95D7-2947-AD31-2461C43E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AC78D9-34BE-1C4C-ACC9-88352F9C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23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426F4C-35EE-644F-951F-26A40982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A7B868-6E0D-7A44-B337-4881EA11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47214A-D39A-2A46-B84C-0D781C59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21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D4F3B7-7B7F-FB4A-8923-698CCBD4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BBDC3A-2D45-1D46-B31C-3882FFE78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DE7764-51E9-A642-BB48-DE7677741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6BB10F-2B65-D147-BA3D-779819C8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21D6C6-3261-3145-9F3B-477E7902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1601AB-1C5B-1849-9F7F-AB8C2A0E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9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DD7D8-5DF2-2749-B8E1-97E73EC1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E988C2-24FE-6945-8CD3-112B04F8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56BF49-FCD1-2348-B289-2480B8EFC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E8B89B-5935-0840-9387-9DF46AD6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B183-CEFD-F240-AA07-69F4A9CB316C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B7DE34-2D74-494E-9F0F-E03053A3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82272F-9E96-5B4C-85F5-A5567B11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2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599147-628C-F649-80BF-E695E25E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3828DB-947C-9D44-9F7B-CF63C164B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BD5BF6-94C4-6544-957D-C8CFC3A1D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B183-CEFD-F240-AA07-69F4A9CB316C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D68098-F3D5-5445-AB27-085362F60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E0320D-1754-3346-8F22-E70F2DC2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6D4B-48FF-3247-A034-0FC01F58D0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48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7DF6785-370C-154D-854D-962EE06F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9" y="-2075"/>
            <a:ext cx="10515600" cy="1089397"/>
          </a:xfrm>
        </p:spPr>
        <p:txBody>
          <a:bodyPr>
            <a:normAutofit/>
          </a:bodyPr>
          <a:lstStyle/>
          <a:p>
            <a:r>
              <a:rPr lang="ja-JP" altLang="en-US" b="1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雪かき・雪下ろしマイニング</a:t>
            </a:r>
            <a:r>
              <a:rPr lang="en-US" altLang="ja-JP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b="1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発掘</a:t>
            </a:r>
            <a:r>
              <a:rPr lang="en-US" altLang="ja-JP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5F98CFE-D084-D042-96E3-6D14B46A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909" y="909759"/>
            <a:ext cx="7132432" cy="56277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/>
              <a:t>金や銀を掘る作業を採掘</a:t>
            </a:r>
            <a:r>
              <a:rPr lang="en-US" altLang="ja-JP" dirty="0"/>
              <a:t>(</a:t>
            </a:r>
            <a:r>
              <a:rPr lang="ja-JP" altLang="en-US"/>
              <a:t>マイニング</a:t>
            </a:r>
            <a:r>
              <a:rPr lang="en-US" altLang="ja-JP" dirty="0"/>
              <a:t>)</a:t>
            </a:r>
            <a:r>
              <a:rPr lang="ja-JP" altLang="en-US"/>
              <a:t>と呼ばれています。</a:t>
            </a:r>
            <a:endParaRPr lang="en-US" altLang="ja-JP" dirty="0"/>
          </a:p>
          <a:p>
            <a:pPr marL="0" indent="0">
              <a:buNone/>
            </a:pPr>
            <a:br>
              <a:rPr lang="ja-JP" altLang="en-US"/>
            </a:br>
            <a:r>
              <a:rPr lang="ja-JP" altLang="en-US"/>
              <a:t>雪かき・雪下ろし作業を採掘</a:t>
            </a:r>
            <a:r>
              <a:rPr lang="en-US" altLang="ja-JP" dirty="0"/>
              <a:t>(</a:t>
            </a:r>
            <a:r>
              <a:rPr lang="ja-JP" altLang="en-US"/>
              <a:t>マイニング</a:t>
            </a:r>
            <a:r>
              <a:rPr lang="en-US" altLang="ja-JP" dirty="0"/>
              <a:t>)</a:t>
            </a:r>
            <a:r>
              <a:rPr lang="ja-JP" altLang="en-US"/>
              <a:t> のイメージになぞらえて、地域の除雪活動問題と市民の運動不足解消を目指してゲーム感覚で地域活動に参加してもらうことを目指すものです。</a:t>
            </a:r>
            <a:br>
              <a:rPr lang="ja-JP" altLang="en-US"/>
            </a:br>
            <a:endParaRPr lang="en-US" altLang="ja-JP" dirty="0"/>
          </a:p>
          <a:p>
            <a:pPr>
              <a:buFont typeface="Wingdings" pitchFamily="2" charset="2"/>
              <a:buChar char="ü"/>
            </a:pPr>
            <a:r>
              <a:rPr lang="ja-JP" altLang="en-US" b="1" i="1"/>
              <a:t>ポイント</a:t>
            </a:r>
            <a:endParaRPr lang="en-US" altLang="ja-JP" b="1" i="1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市民協働の助け合い作業となる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町民はもとより、地域外の誰でも参加出来る仕組み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天気、気温、雪の日等を考慮したポイント加算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発掘ポータルでもっとも採掘（マイニング）をした人が管理人となる</a:t>
            </a:r>
            <a:endParaRPr lang="en-US" altLang="ja-JP" dirty="0"/>
          </a:p>
          <a:p>
            <a:pPr>
              <a:buFont typeface="Wingdings" pitchFamily="2" charset="2"/>
              <a:buChar char="ü"/>
            </a:pPr>
            <a:r>
              <a:rPr lang="ja-JP" altLang="en-US" b="1" i="1"/>
              <a:t>ヘルスケア</a:t>
            </a:r>
            <a:endParaRPr lang="en-US" altLang="ja-JP" b="1" i="1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市民の運動不足の解消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自身の日々の活動を記録する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ダイエット等の目標等も設定</a:t>
            </a:r>
            <a:endParaRPr lang="en-US" altLang="ja-JP" dirty="0"/>
          </a:p>
          <a:p>
            <a:pPr>
              <a:buFont typeface="Wingdings" pitchFamily="2" charset="2"/>
              <a:buChar char="ü"/>
            </a:pPr>
            <a:r>
              <a:rPr lang="ja-JP" altLang="en-US" b="1" i="1"/>
              <a:t>楽しさ</a:t>
            </a:r>
            <a:endParaRPr lang="en-US" altLang="ja-JP" b="1" i="1" dirty="0"/>
          </a:p>
          <a:p>
            <a:pPr lvl="1">
              <a:buFont typeface="Wingdings" pitchFamily="2" charset="2"/>
              <a:buChar char="Ø"/>
            </a:pPr>
            <a:r>
              <a:rPr lang="en-US" altLang="ja-JP" dirty="0"/>
              <a:t>Ingress</a:t>
            </a:r>
            <a:r>
              <a:rPr lang="ja-JP" altLang="en-US"/>
              <a:t>やポケモン</a:t>
            </a:r>
            <a:r>
              <a:rPr lang="en-US" altLang="ja-JP" dirty="0"/>
              <a:t>GO</a:t>
            </a:r>
            <a:r>
              <a:rPr lang="ja-JP" altLang="en-US"/>
              <a:t>のようなオンライン位置情報ゲーム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ゲーミフィーケージョンで日々の作業を楽しく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将来的にはスマートフォン向けの拡張現実技術</a:t>
            </a:r>
            <a:r>
              <a:rPr lang="en-US" altLang="ja-JP" dirty="0"/>
              <a:t>(AR)</a:t>
            </a:r>
            <a:r>
              <a:rPr lang="ja-JP" altLang="en-US"/>
              <a:t>も導入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ランキング順位は活動しなければ下降することで継続性を期待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「市民のプライド・ランキング」として達成したことを皆で褒める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投げ銭方式でオーディエンスから作業を応援してもらう</a:t>
            </a:r>
            <a:r>
              <a:rPr lang="en-US" altLang="ja-JP" dirty="0"/>
              <a:t> (</a:t>
            </a:r>
            <a:r>
              <a:rPr lang="ja-JP" altLang="en-US"/>
              <a:t>頑張れ！</a:t>
            </a:r>
            <a:r>
              <a:rPr lang="en-US" altLang="ja-JP" dirty="0"/>
              <a:t>)</a:t>
            </a:r>
            <a:br>
              <a:rPr lang="ja-JP" altLang="en-US"/>
            </a:br>
            <a:br>
              <a:rPr lang="ja-JP" altLang="en-US"/>
            </a:b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F9922E9-85ED-154C-9000-4E7D30976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207" y="160112"/>
            <a:ext cx="1064260" cy="12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2938F64-D8E9-8F46-9BF6-6B19B350E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5582" y="13207"/>
            <a:ext cx="1328420" cy="132842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4F325FE-314D-C74F-AD3A-3C7A2766D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416" y="1771788"/>
            <a:ext cx="2449972" cy="1612898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03E9405-AB58-754C-90DD-B74573440C6A}"/>
              </a:ext>
            </a:extLst>
          </p:cNvPr>
          <p:cNvSpPr/>
          <p:nvPr/>
        </p:nvSpPr>
        <p:spPr>
          <a:xfrm>
            <a:off x="753906" y="6241913"/>
            <a:ext cx="1394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心拍センサ WHS-2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8D06487-7A97-734C-9BDC-9103C6D93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279" y="5390588"/>
            <a:ext cx="717961" cy="743603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01ED32-27A4-8E4B-8DE9-372E25DC453C}"/>
              </a:ext>
            </a:extLst>
          </p:cNvPr>
          <p:cNvSpPr/>
          <p:nvPr/>
        </p:nvSpPr>
        <p:spPr>
          <a:xfrm>
            <a:off x="92019" y="6520551"/>
            <a:ext cx="34159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/>
              <a:t>http://www.uniontool.co.jp/product/sensor/index_020101.html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764305-056B-AD43-B64C-B624B056E686}"/>
              </a:ext>
            </a:extLst>
          </p:cNvPr>
          <p:cNvSpPr/>
          <p:nvPr/>
        </p:nvSpPr>
        <p:spPr>
          <a:xfrm>
            <a:off x="46299" y="6566718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sz="12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595E53E-8DC4-B64E-8424-75DCB6AE8C46}"/>
              </a:ext>
            </a:extLst>
          </p:cNvPr>
          <p:cNvSpPr/>
          <p:nvPr/>
        </p:nvSpPr>
        <p:spPr>
          <a:xfrm>
            <a:off x="4276602" y="6660918"/>
            <a:ext cx="79153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err="1"/>
              <a:t>Dvidshub</a:t>
            </a:r>
            <a:r>
              <a:rPr lang="en-US" altLang="ja-JP" sz="800" dirty="0"/>
              <a:t>: https://</a:t>
            </a:r>
            <a:r>
              <a:rPr lang="en-US" altLang="ja-JP" sz="800" dirty="0" err="1"/>
              <a:t>www.dvidshub.net</a:t>
            </a:r>
            <a:r>
              <a:rPr lang="en-US" altLang="ja-JP" sz="800" dirty="0"/>
              <a:t>/image/774074/west-virginia-guard-soldiers-help-prevent-volunteer-fire-dept-roof-collapse#.UJfebIXlVhE#ixzz2BMasSnQv</a:t>
            </a:r>
            <a:endParaRPr lang="ja-JP" altLang="en-US" sz="80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B3C5E9B-EAE4-B245-9C4E-856ED019F7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6559" y="3571262"/>
            <a:ext cx="3121815" cy="299545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841C486-86DE-F94D-BC49-9684EEF5B2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664" y="3110967"/>
            <a:ext cx="2345910" cy="183905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0EF83C6-7E13-D044-84CF-456E2D801A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837" y="1026921"/>
            <a:ext cx="2175335" cy="193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2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FC98C-2A03-D449-A630-9C03E09C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実装例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BC16D3-D53C-4A42-9644-296764A64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16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268C5A6-3D11-804A-A382-5EA7CA51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マップ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42D68B6-85D7-E343-8828-02461B2BE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45" y="852026"/>
            <a:ext cx="6916894" cy="536358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2FB18DC-5EE7-A946-BC28-CFECA0CE2113}"/>
              </a:ext>
            </a:extLst>
          </p:cNvPr>
          <p:cNvSpPr/>
          <p:nvPr/>
        </p:nvSpPr>
        <p:spPr>
          <a:xfrm>
            <a:off x="8684308" y="6594785"/>
            <a:ext cx="35076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/>
              <a:t>雪だるま画像</a:t>
            </a:r>
            <a:r>
              <a:rPr lang="en-US" altLang="ja-JP" sz="800" dirty="0"/>
              <a:t>: </a:t>
            </a:r>
            <a:r>
              <a:rPr lang="ja-JP" altLang="en-US" sz="800"/>
              <a:t>モノぽっと</a:t>
            </a:r>
            <a:r>
              <a:rPr lang="en-US" altLang="ja-JP" sz="800" dirty="0"/>
              <a:t>:</a:t>
            </a:r>
            <a:r>
              <a:rPr lang="ja-JP" altLang="en-US" sz="800"/>
              <a:t>https://www.monopot-illust.com/illust/503</a:t>
            </a:r>
          </a:p>
        </p:txBody>
      </p:sp>
    </p:spTree>
    <p:extLst>
      <p:ext uri="{BB962C8B-B14F-4D97-AF65-F5344CB8AC3E}">
        <p14:creationId xmlns:p14="http://schemas.microsoft.com/office/powerpoint/2010/main" val="396437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268C5A6-3D11-804A-A382-5EA7CA51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ランキング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738B517-6A5B-CB40-B709-F6A52A912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30" y="1120504"/>
            <a:ext cx="4671671" cy="539039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9D2308-0FFA-5B40-87B7-9EFE3BB356E4}"/>
              </a:ext>
            </a:extLst>
          </p:cNvPr>
          <p:cNvSpPr/>
          <p:nvPr/>
        </p:nvSpPr>
        <p:spPr>
          <a:xfrm>
            <a:off x="8684308" y="6594785"/>
            <a:ext cx="35076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/>
              <a:t>雪だるま画像</a:t>
            </a:r>
            <a:r>
              <a:rPr lang="en-US" altLang="ja-JP" sz="800" dirty="0"/>
              <a:t>: </a:t>
            </a:r>
            <a:r>
              <a:rPr lang="ja-JP" altLang="en-US" sz="800"/>
              <a:t>モノぽっと</a:t>
            </a:r>
            <a:r>
              <a:rPr lang="en-US" altLang="ja-JP" sz="800" dirty="0"/>
              <a:t>:</a:t>
            </a:r>
            <a:r>
              <a:rPr lang="ja-JP" altLang="en-US" sz="800"/>
              <a:t>https://www.monopot-illust.com/illust/503</a:t>
            </a:r>
          </a:p>
        </p:txBody>
      </p:sp>
    </p:spTree>
    <p:extLst>
      <p:ext uri="{BB962C8B-B14F-4D97-AF65-F5344CB8AC3E}">
        <p14:creationId xmlns:p14="http://schemas.microsoft.com/office/powerpoint/2010/main" val="200436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268C5A6-3D11-804A-A382-5EA7CA51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マイニング</a:t>
            </a:r>
            <a:r>
              <a:rPr lang="en-US" altLang="ja-JP" dirty="0"/>
              <a:t> (</a:t>
            </a:r>
            <a:r>
              <a:rPr lang="ja-JP" altLang="en-US"/>
              <a:t>発掘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FA780B3-BF5D-1948-8F53-A9D04322C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76" y="1546668"/>
            <a:ext cx="5729469" cy="510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3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268C5A6-3D11-804A-A382-5EA7CA51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マイ</a:t>
            </a:r>
            <a:r>
              <a:rPr kumimoji="1" lang="ja-JP" altLang="en-US"/>
              <a:t>データ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75C497E-EC03-3446-87A8-DA1333BD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225" y="1235868"/>
            <a:ext cx="7029808" cy="55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8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138</Words>
  <Application>Microsoft Macintosh PowerPoint</Application>
  <PresentationFormat>ワイド画面</PresentationFormat>
  <Paragraphs>31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Hiragino Kaku Gothic Std W8</vt:lpstr>
      <vt:lpstr>游ゴシック</vt:lpstr>
      <vt:lpstr>游ゴシック Light</vt:lpstr>
      <vt:lpstr>Arial</vt:lpstr>
      <vt:lpstr>Wingdings</vt:lpstr>
      <vt:lpstr>Office テーマ</vt:lpstr>
      <vt:lpstr>雪かき・雪下ろしマイニング(発掘)</vt:lpstr>
      <vt:lpstr>実装例</vt:lpstr>
      <vt:lpstr>マップ</vt:lpstr>
      <vt:lpstr>ランキング</vt:lpstr>
      <vt:lpstr>マイニング (発掘)</vt:lpstr>
      <vt:lpstr>マイデータ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雪かき・雪下ろしマイニング</dc:title>
  <dc:creator>Hiroshi Omata</dc:creator>
  <cp:lastModifiedBy>Hiroshi Omata</cp:lastModifiedBy>
  <cp:revision>21</cp:revision>
  <cp:lastPrinted>2018-11-19T04:24:59Z</cp:lastPrinted>
  <dcterms:created xsi:type="dcterms:W3CDTF">2018-11-18T02:00:08Z</dcterms:created>
  <dcterms:modified xsi:type="dcterms:W3CDTF">2018-11-19T04:25:45Z</dcterms:modified>
</cp:coreProperties>
</file>