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 showGuides="1">
      <p:cViewPr varScale="1">
        <p:scale>
          <a:sx n="141" d="100"/>
          <a:sy n="141" d="100"/>
        </p:scale>
        <p:origin x="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5C4D4-8383-604E-96CD-1D6695C84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5B9F87-829C-0244-B3AB-32261FC7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E02FF-A71F-8F43-B710-9B5B4A0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8A41-88BE-AB4B-9E1C-17415DD7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13BFF6-FDAF-A946-9D27-3F08521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E1CA1-13CF-1246-993E-057ED5F7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16837E-18D3-6C49-AEEF-A9D59F819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4B0E6-9A31-B245-A79B-796D93FD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524F1-9D92-7247-958E-F6B8C34E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DD286-84C0-A24E-BCAB-9A39B09C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7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3187BA-DC70-F64A-B7A8-7A675F4E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BBCEA7-51FE-AB4D-836C-AE05C433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78768-700E-2B4A-A80C-6914B1D7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85243-8BBD-524F-A75B-3834210F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86578-0AA3-444E-9E90-1FAD09B1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1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B2795-DC78-7B46-BAC5-2849D41F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1942B-D8E3-494D-B72E-4C969517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16776-608F-E842-9B34-7B9E7B5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1E47C-D5D2-1145-92D3-4B76088F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3FCB9A-DA6C-0C4B-9BCE-EDF3DD5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253B3-A977-D341-B0D8-0984ACB1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FD6B5B-E191-934E-BC35-DF8C8EA0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04C8E-8201-3042-A22A-7364A321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00416-2321-184A-9854-78D2E4CB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05552-0A17-5146-96D7-883C279E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1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BA5A7-9154-744B-8223-BFEA9444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C4E2BE-09D1-864E-B576-AFB72F06F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08E626-0865-D246-B4B9-99DABA36C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68677-B8CD-314D-AF36-9367A334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32BA4-5EF8-C645-81D1-2B13C204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57B52C-D067-EA40-9CA4-956F1684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8F888-7FA0-1941-ABD0-FC48E864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8F989-B87B-E149-9414-86CB87C5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479622-293E-C147-87D2-399CBE069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8DB9A2-C401-6D49-B8B8-A68EC4A33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2368CF-767B-2147-82B3-FE047D939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69145F-24EF-4D4F-BC7D-EFE80595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2C4485-8867-4E4E-8543-ECF599EA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15115F-55F8-BF44-81CE-2A81556D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4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0DAFF-380E-9A4F-A991-98E43C4A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53C28E-9281-8A43-B5DE-DE43A0B7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4290A8-46FD-4F42-9907-73DC84DB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D57BE3-FA11-E540-9947-9274900B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1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C1B613-16A2-5E4A-8176-470C77F8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8003EA-F91E-6C4D-B929-F6BE3277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54018D-3FA6-D44E-88C2-EA40D19D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30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0644C-F3FB-7548-A2AC-236B6731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B2842-98E7-B14B-8095-0D336926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AAFD2-2647-3E4B-BDAF-2625471D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E52C61-CF73-2B47-A809-6BCB1B4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E6D1A-F09B-2E4A-9B62-2420A6AC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0705-FA5B-2F4D-A01E-F3737FAA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61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3289-87E2-034D-A775-1365EC1C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87FC71-B40B-A44C-BFBD-048A9C01E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92753A-2F33-994C-B2EC-828E2A0B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3D0358-021D-B646-A517-9FB56767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C66B92-5BD4-F049-BDE8-124EC861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A56180-DDBC-0244-B5BB-D5546A1E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74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796F17-FEFC-604B-8803-05EFCE44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0DBC63-7615-F14F-AB25-FC09A9A8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2DB4E-F3F9-5A41-9EF9-4049DB3CA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5209-6EF0-4F49-BE8E-D7C4882D6C5E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42FCF-80F9-5744-8902-45C11507A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49A88-3F75-0E46-8AE7-B7FCE434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2117-EA84-E04B-AFB8-DB76792E1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7287C-DDFA-C040-930E-B9D19B924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6D802E-7F40-2640-90A0-990CD1061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4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ACEF22-5BF0-E64F-9070-FFC8E0B705A9}"/>
              </a:ext>
            </a:extLst>
          </p:cNvPr>
          <p:cNvSpPr txBox="1"/>
          <p:nvPr/>
        </p:nvSpPr>
        <p:spPr>
          <a:xfrm>
            <a:off x="353085" y="1167898"/>
            <a:ext cx="1128549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YuMincho +36p Kana Medium" panose="02020500000000000000" pitchFamily="18" charset="-128"/>
                <a:ea typeface="YuMincho +36p Kana Medium" panose="02020500000000000000" pitchFamily="18" charset="-128"/>
              </a:rPr>
              <a:t>茨城大学大学院 理工学研究科 量子線科学専攻 物質量子科学コース</a:t>
            </a:r>
            <a:endParaRPr lang="en-US" altLang="ja-JP" sz="2800" dirty="0">
              <a:latin typeface="YuMincho +36p Kana Medium" panose="02020500000000000000" pitchFamily="18" charset="-128"/>
              <a:ea typeface="YuMincho +36p Kana Medium" panose="02020500000000000000" pitchFamily="18" charset="-128"/>
            </a:endParaRPr>
          </a:p>
          <a:p>
            <a:pPr algn="ctr"/>
            <a:r>
              <a:rPr lang="ja-JP" altLang="en-US" sz="2800">
                <a:latin typeface="YuMincho +36p Kana Medium" panose="02020500000000000000" pitchFamily="18" charset="-128"/>
                <a:ea typeface="YuMincho +36p Kana Medium" panose="02020500000000000000" pitchFamily="18" charset="-128"/>
              </a:rPr>
              <a:t>茨城大学 理学部 理学科 物理学領域</a:t>
            </a:r>
            <a:endParaRPr lang="en-US" altLang="ja-JP" sz="2800" dirty="0">
              <a:latin typeface="YuMincho +36p Kana Medium" panose="02020500000000000000" pitchFamily="18" charset="-128"/>
              <a:ea typeface="YuMincho +36p Kana Medium" panose="02020500000000000000" pitchFamily="18" charset="-128"/>
            </a:endParaRPr>
          </a:p>
          <a:p>
            <a:pPr algn="ctr"/>
            <a:endParaRPr kumimoji="1" lang="en-US" altLang="ja-JP" sz="2800" dirty="0">
              <a:latin typeface="YuMincho +36p Kana Medium" panose="02020500000000000000" pitchFamily="18" charset="-128"/>
              <a:ea typeface="YuMincho +36p Kana Medium" panose="02020500000000000000" pitchFamily="18" charset="-128"/>
            </a:endParaRPr>
          </a:p>
          <a:p>
            <a:pPr algn="ctr"/>
            <a:r>
              <a:rPr kumimoji="1" lang="ja-JP" altLang="en-US" sz="15000">
                <a:latin typeface="Noto Serif Balinese" panose="02020502060505020204" pitchFamily="18" charset="0"/>
                <a:ea typeface="YuMincho +36p Kana Medium" panose="02020500000000000000" pitchFamily="18" charset="-128"/>
              </a:rPr>
              <a:t>伊賀研究室</a:t>
            </a:r>
            <a:endParaRPr kumimoji="1" lang="en-US" altLang="ja-JP" sz="2800" dirty="0">
              <a:latin typeface="Noto Serif Balinese" panose="02020502060505020204" pitchFamily="18" charset="0"/>
              <a:ea typeface="YuMincho +36p Kana Medium" panose="02020500000000000000" pitchFamily="18" charset="-128"/>
            </a:endParaRPr>
          </a:p>
          <a:p>
            <a:pPr algn="ctr"/>
            <a:r>
              <a:rPr lang="en-US" altLang="ja-JP" sz="5000" dirty="0">
                <a:latin typeface="Noto Serif Balinese" panose="02020502060505020204" pitchFamily="18" charset="0"/>
                <a:ea typeface="YuMincho +36p Kana Medium" panose="02020500000000000000" pitchFamily="18" charset="-128"/>
              </a:rPr>
              <a:t>Iga Group , Ibaraki University , Japan</a:t>
            </a:r>
            <a:endParaRPr kumimoji="1" lang="ja-JP" altLang="en-US" sz="5000">
              <a:latin typeface="Noto Serif Balinese" panose="02020502060505020204" pitchFamily="18" charset="0"/>
              <a:ea typeface="YuMincho +36p Kana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7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C4688DF-1625-9E4A-AEEE-A705F0781773}"/>
              </a:ext>
            </a:extLst>
          </p:cNvPr>
          <p:cNvSpPr>
            <a:spLocks noChangeAspect="1"/>
          </p:cNvSpPr>
          <p:nvPr/>
        </p:nvSpPr>
        <p:spPr>
          <a:xfrm>
            <a:off x="3458424" y="722014"/>
            <a:ext cx="5413972" cy="5413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0" dirty="0"/>
              <a:t>IMG</a:t>
            </a:r>
            <a:endParaRPr kumimoji="1" lang="ja-JP" altLang="en-US" sz="20000"/>
          </a:p>
        </p:txBody>
      </p:sp>
    </p:spTree>
    <p:extLst>
      <p:ext uri="{BB962C8B-B14F-4D97-AF65-F5344CB8AC3E}">
        <p14:creationId xmlns:p14="http://schemas.microsoft.com/office/powerpoint/2010/main" val="260128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6712EAE4-CBF9-3547-8E18-642F48E979B5}"/>
              </a:ext>
            </a:extLst>
          </p:cNvPr>
          <p:cNvSpPr>
            <a:spLocks noChangeAspect="1"/>
          </p:cNvSpPr>
          <p:nvPr/>
        </p:nvSpPr>
        <p:spPr>
          <a:xfrm>
            <a:off x="2093069" y="1582093"/>
            <a:ext cx="7863067" cy="3693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6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A65CA589-2257-054D-BF28-3229FD5771A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3767" r="23453" b="2"/>
          <a:stretch/>
        </p:blipFill>
        <p:spPr>
          <a:xfrm>
            <a:off x="959984" y="894723"/>
            <a:ext cx="4338000" cy="4338000"/>
          </a:xfrm>
          <a:prstGeom prst="rect">
            <a:avLst/>
          </a:prstGeom>
        </p:spPr>
      </p:pic>
      <p:pic>
        <p:nvPicPr>
          <p:cNvPr id="5" name="図 4" descr="Cgで描かれたアニメ&#10;&#10;低い精度で自動的に生成された説明">
            <a:extLst>
              <a:ext uri="{FF2B5EF4-FFF2-40B4-BE49-F238E27FC236}">
                <a16:creationId xmlns:a16="http://schemas.microsoft.com/office/drawing/2014/main" id="{CC3BF457-31F2-5B4F-A14E-91FFAF65496A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8441" t="12209" r="28363" b="12289"/>
          <a:stretch/>
        </p:blipFill>
        <p:spPr>
          <a:xfrm>
            <a:off x="6645244" y="1258432"/>
            <a:ext cx="47268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30</Words>
  <Application>Microsoft Macintosh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YuMincho +36p Kana Medium</vt:lpstr>
      <vt:lpstr>游ゴシック</vt:lpstr>
      <vt:lpstr>游ゴシック Light</vt:lpstr>
      <vt:lpstr>Arial</vt:lpstr>
      <vt:lpstr>Noto Serif Balinese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Mizuto Kadowaki</dc:creator>
  <cp:lastModifiedBy>Mizuto Kadowaki</cp:lastModifiedBy>
  <cp:revision>10</cp:revision>
  <dcterms:created xsi:type="dcterms:W3CDTF">2021-03-27T03:44:22Z</dcterms:created>
  <dcterms:modified xsi:type="dcterms:W3CDTF">2021-03-27T15:08:32Z</dcterms:modified>
</cp:coreProperties>
</file>