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5" r:id="rId2"/>
    <p:sldId id="365" r:id="rId3"/>
    <p:sldId id="370" r:id="rId4"/>
    <p:sldId id="371" r:id="rId5"/>
    <p:sldId id="375" r:id="rId6"/>
    <p:sldId id="356" r:id="rId7"/>
    <p:sldId id="358" r:id="rId8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E001C"/>
    <a:srgbClr val="FFFF99"/>
    <a:srgbClr val="FFFFCC"/>
    <a:srgbClr val="258EBF"/>
    <a:srgbClr val="7B3E94"/>
    <a:srgbClr val="8CB341"/>
    <a:srgbClr val="CA6D36"/>
    <a:srgbClr val="43B3BD"/>
    <a:srgbClr val="AA4223"/>
    <a:srgbClr val="E7BA31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22" autoAdjust="0"/>
  </p:normalViewPr>
  <p:slideViewPr>
    <p:cSldViewPr>
      <p:cViewPr varScale="1">
        <p:scale>
          <a:sx n="90" d="100"/>
          <a:sy n="90" d="100"/>
        </p:scale>
        <p:origin x="-1194" y="-102"/>
      </p:cViewPr>
      <p:guideLst>
        <p:guide orient="horz" pos="822"/>
        <p:guide orient="horz" pos="3748"/>
        <p:guide orient="horz" pos="142"/>
        <p:guide orient="horz" pos="3906"/>
        <p:guide pos="431"/>
        <p:guide pos="5329"/>
        <p:guide pos="136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36" y="-84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293" y="0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61C1CE57-B56E-44CD-915C-5553AD7A3807}" type="datetimeFigureOut">
              <a:rPr kumimoji="1" lang="ja-JP" altLang="en-US" smtClean="0"/>
              <a:pPr/>
              <a:t>2014/8/7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465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293" y="9440465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1164CA58-138E-4669-8828-691192F6D03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1140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6A1E-6F38-4B0F-9730-535481B60861}" type="datetimeFigureOut">
              <a:rPr kumimoji="1" lang="ja-JP" altLang="en-US" smtClean="0"/>
              <a:pPr/>
              <a:t>2014/8/7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197" y="4721225"/>
            <a:ext cx="5444806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5F616-52C9-44CB-BEA0-EACB56AB277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91947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44091" y="2104248"/>
            <a:ext cx="797242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224272" y="1358188"/>
            <a:ext cx="7308168" cy="738664"/>
          </a:xfrm>
        </p:spPr>
        <p:txBody>
          <a:bodyPr vert="horz" wrap="square" lIns="18000" tIns="0" rIns="18000" bIns="0" rtlCol="0" anchor="b" anchorCtr="0">
            <a:sp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lang="ja-JP" altLang="en-US" sz="4000" b="1" dirty="0">
                <a:solidFill>
                  <a:srgbClr val="FFFFFF"/>
                </a:solidFill>
                <a:cs typeface="+mj-cs"/>
              </a:defRPr>
            </a:lvl1pPr>
          </a:lstStyle>
          <a:p>
            <a:pPr marL="0" lvl="0" indent="0">
              <a:buNone/>
            </a:pPr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224272" y="2204830"/>
            <a:ext cx="7308168" cy="556785"/>
          </a:xfrm>
        </p:spPr>
        <p:txBody>
          <a:bodyPr wrap="square" lIns="18000" tIns="18000" rIns="18000" anchor="t" anchorCtr="0">
            <a:spAutoFit/>
          </a:bodyPr>
          <a:lstStyle>
            <a:lvl1pPr algn="l">
              <a:lnSpc>
                <a:spcPct val="125000"/>
              </a:lnSpc>
              <a:defRPr sz="28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dirty="0" smtClean="0"/>
              <a:t>Presentation Subtitle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59967" y="4437373"/>
            <a:ext cx="3024001" cy="287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</a:t>
            </a:r>
            <a:endParaRPr kumimoji="1" lang="ja-JP" altLang="en-US" dirty="0" smtClean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59967" y="4760590"/>
            <a:ext cx="3024001" cy="2885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1259966" y="5085395"/>
            <a:ext cx="3024002" cy="28782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Company / Division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44091" y="6305945"/>
            <a:ext cx="2032509" cy="21642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en-US" sz="1600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071" y="6331868"/>
            <a:ext cx="160813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66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31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710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708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678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8157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179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0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46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 vert="horz" wrap="none" lIns="0" tIns="0" rIns="0" bIns="0" rtlCol="0" anchor="b" anchorCtr="0">
            <a:normAutofit/>
          </a:bodyPr>
          <a:lstStyle>
            <a:lvl1pPr>
              <a:defRPr lang="ja-JP" altLang="en-US" dirty="0"/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477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583668" y="1358188"/>
            <a:ext cx="6876120" cy="738664"/>
          </a:xfrm>
        </p:spPr>
        <p:txBody>
          <a:bodyPr vert="horz" wrap="square" lIns="36000" tIns="0" rIns="36000" bIns="0" rtlCol="0" anchor="b" anchorCtr="0">
            <a:spAutoFit/>
          </a:bodyPr>
          <a:lstStyle>
            <a:lvl1pPr marL="0" indent="0">
              <a:buFontTx/>
              <a:buNone/>
              <a:defRPr lang="ja-JP" altLang="en-US" sz="4000" b="1" dirty="0" smtClean="0">
                <a:solidFill>
                  <a:srgbClr val="174985"/>
                </a:solidFill>
                <a:cs typeface="+mj-cs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633538" y="2104248"/>
            <a:ext cx="7510462" cy="0"/>
          </a:xfrm>
          <a:prstGeom prst="line">
            <a:avLst/>
          </a:prstGeom>
          <a:ln w="12700">
            <a:solidFill>
              <a:srgbClr val="174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タイトル 69"/>
          <p:cNvSpPr>
            <a:spLocks noGrp="1"/>
          </p:cNvSpPr>
          <p:nvPr>
            <p:ph type="title" hasCustomPrompt="1"/>
          </p:nvPr>
        </p:nvSpPr>
        <p:spPr>
          <a:xfrm>
            <a:off x="1583668" y="2204830"/>
            <a:ext cx="6876120" cy="556785"/>
          </a:xfrm>
        </p:spPr>
        <p:txBody>
          <a:bodyPr wrap="square" lIns="36000" tIns="18000" rIns="36000" anchor="t" anchorCtr="0">
            <a:spAutoFit/>
          </a:bodyPr>
          <a:lstStyle>
            <a:lvl1pPr>
              <a:lnSpc>
                <a:spcPct val="125000"/>
              </a:lnSpc>
              <a:defRPr sz="2800"/>
            </a:lvl1pPr>
          </a:lstStyle>
          <a:p>
            <a:r>
              <a:rPr kumimoji="1" lang="en-US" altLang="ja-JP" dirty="0" smtClean="0"/>
              <a:t>Presentation Subtitle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653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 vert="horz" wrap="none" lIns="0" tIns="0" rIns="0" bIns="0" rtlCol="0" anchor="b" anchorCtr="0">
            <a:normAutofit/>
          </a:bodyPr>
          <a:lstStyle>
            <a:lvl1pPr>
              <a:defRPr lang="ja-JP" altLang="en-US" dirty="0"/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81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44091" y="2104248"/>
            <a:ext cx="797242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224272" y="1358188"/>
            <a:ext cx="7308168" cy="738664"/>
          </a:xfrm>
        </p:spPr>
        <p:txBody>
          <a:bodyPr vert="horz" wrap="square" lIns="18000" tIns="0" rIns="18000" bIns="0" rtlCol="0" anchor="b" anchorCtr="0">
            <a:sp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lang="ja-JP" altLang="en-US" sz="4000" b="1" dirty="0">
                <a:solidFill>
                  <a:srgbClr val="FFFFFF"/>
                </a:solidFill>
                <a:cs typeface="+mj-cs"/>
              </a:defRPr>
            </a:lvl1pPr>
          </a:lstStyle>
          <a:p>
            <a:pPr marL="0" lvl="0" indent="0">
              <a:buNone/>
            </a:pPr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224272" y="2204830"/>
            <a:ext cx="7308168" cy="556785"/>
          </a:xfrm>
        </p:spPr>
        <p:txBody>
          <a:bodyPr wrap="square" lIns="18000" tIns="18000" rIns="18000" anchor="t" anchorCtr="0">
            <a:spAutoFit/>
          </a:bodyPr>
          <a:lstStyle>
            <a:lvl1pPr algn="l">
              <a:lnSpc>
                <a:spcPct val="125000"/>
              </a:lnSpc>
              <a:defRPr sz="28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dirty="0" smtClean="0"/>
              <a:t>Presentation Subtitle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59967" y="4437373"/>
            <a:ext cx="3024001" cy="287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</a:t>
            </a:r>
            <a:endParaRPr kumimoji="1" lang="ja-JP" altLang="en-US" dirty="0" smtClean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59967" y="4760590"/>
            <a:ext cx="3024001" cy="2885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 hasCustomPrompt="1"/>
          </p:nvPr>
        </p:nvSpPr>
        <p:spPr>
          <a:xfrm>
            <a:off x="1259966" y="5085395"/>
            <a:ext cx="3024002" cy="28782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Company / Division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8473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 vert="horz" wrap="none" lIns="0" tIns="0" rIns="0" bIns="0" rtlCol="0" anchor="b" anchorCtr="0">
            <a:normAutofit/>
          </a:bodyPr>
          <a:lstStyle>
            <a:lvl1pPr>
              <a:defRPr lang="ja-JP" altLang="en-US" dirty="0"/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740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 vert="horz" wrap="none" lIns="0" tIns="0" rIns="0" bIns="0" rtlCol="0" anchor="b" anchorCtr="0">
            <a:normAutofit/>
          </a:bodyPr>
          <a:lstStyle>
            <a:lvl1pPr>
              <a:defRPr lang="ja-JP" altLang="en-US" dirty="0"/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817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024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8434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20622"/>
            <a:ext cx="9144000" cy="542543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3568" y="1304764"/>
            <a:ext cx="7776864" cy="46445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9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46805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540" y="5949280"/>
            <a:ext cx="432060" cy="288040"/>
          </a:xfrm>
          <a:prstGeom prst="rect">
            <a:avLst/>
          </a:prstGeom>
        </p:spPr>
        <p:txBody>
          <a:bodyPr vert="horz" wrap="none" lIns="0" tIns="0" rIns="36000" bIns="43200" rtlCol="0" anchor="ctr"/>
          <a:lstStyle>
            <a:lvl1pPr algn="r">
              <a:defRPr lang="ja-JP" altLang="en-US" sz="14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fld id="{D030C070-C479-4A7F-9C7F-C76DC443A085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cxnSp>
        <p:nvCxnSpPr>
          <p:cNvPr id="273" name="直線コネクタ 272"/>
          <p:cNvCxnSpPr/>
          <p:nvPr/>
        </p:nvCxnSpPr>
        <p:spPr>
          <a:xfrm>
            <a:off x="683568" y="908720"/>
            <a:ext cx="8460432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ッター プレースホルダー 2"/>
          <p:cNvSpPr>
            <a:spLocks noGrp="1"/>
          </p:cNvSpPr>
          <p:nvPr/>
        </p:nvSpPr>
        <p:spPr>
          <a:xfrm>
            <a:off x="4607964" y="6452488"/>
            <a:ext cx="2880360" cy="288040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Author / Company / Division / Rev. / Date</a:t>
            </a:r>
            <a:endParaRPr lang="en-US" altLang="ja-JP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70011" y="6496654"/>
            <a:ext cx="1296000" cy="1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24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50" r:id="rId18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lang="ja-JP" altLang="en-US" sz="3200" b="1" kern="1200" dirty="0">
          <a:solidFill>
            <a:srgbClr val="174985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b="1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4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4954780" y="4346940"/>
            <a:ext cx="3515957" cy="19305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17245" y="969188"/>
            <a:ext cx="4345632" cy="44783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Times New Roman" pitchFamily="18" charset="0"/>
              </a:rPr>
              <a:t>(ⅰ)</a:t>
            </a:r>
            <a:r>
              <a:rPr kumimoji="1" lang="ja-JP" altLang="en-US" dirty="0" smtClean="0">
                <a:latin typeface="Times New Roman" pitchFamily="18" charset="0"/>
              </a:rPr>
              <a:t>アライメントシステムの概要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>
                <a:latin typeface="Times New Roman" pitchFamily="18" charset="0"/>
              </a:rPr>
              <a:pPr/>
              <a:t>1</a:t>
            </a:fld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>
                <a:latin typeface="Times New Roman" pitchFamily="18" charset="0"/>
              </a:rPr>
              <a:t>1.</a:t>
            </a:r>
            <a:r>
              <a:rPr kumimoji="1" lang="ja-JP" altLang="en-US" dirty="0" smtClean="0">
                <a:latin typeface="Times New Roman" pitchFamily="18" charset="0"/>
              </a:rPr>
              <a:t>設計のポイント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21" name="フリーフォーム 20"/>
          <p:cNvSpPr/>
          <p:nvPr/>
        </p:nvSpPr>
        <p:spPr>
          <a:xfrm>
            <a:off x="6766017" y="5423765"/>
            <a:ext cx="102572" cy="347377"/>
          </a:xfrm>
          <a:custGeom>
            <a:avLst/>
            <a:gdLst>
              <a:gd name="connsiteX0" fmla="*/ 0 w 143838"/>
              <a:gd name="connsiteY0" fmla="*/ 291921 h 487130"/>
              <a:gd name="connsiteX1" fmla="*/ 61645 w 143838"/>
              <a:gd name="connsiteY1" fmla="*/ 4245 h 487130"/>
              <a:gd name="connsiteX2" fmla="*/ 143838 w 143838"/>
              <a:gd name="connsiteY2" fmla="*/ 487130 h 48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38" h="487130">
                <a:moveTo>
                  <a:pt x="0" y="291921"/>
                </a:moveTo>
                <a:cubicBezTo>
                  <a:pt x="18836" y="131815"/>
                  <a:pt x="37672" y="-28290"/>
                  <a:pt x="61645" y="4245"/>
                </a:cubicBezTo>
                <a:cubicBezTo>
                  <a:pt x="85618" y="36780"/>
                  <a:pt x="130139" y="410074"/>
                  <a:pt x="143838" y="48713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Times New Roman" pitchFamily="18" charset="0"/>
            </a:endParaRPr>
          </a:p>
        </p:txBody>
      </p:sp>
      <p:sp>
        <p:nvSpPr>
          <p:cNvPr id="22" name="フリーフォーム 21"/>
          <p:cNvSpPr/>
          <p:nvPr/>
        </p:nvSpPr>
        <p:spPr>
          <a:xfrm>
            <a:off x="5793828" y="4895398"/>
            <a:ext cx="1605517" cy="1006493"/>
          </a:xfrm>
          <a:custGeom>
            <a:avLst/>
            <a:gdLst>
              <a:gd name="connsiteX0" fmla="*/ 0 w 1605517"/>
              <a:gd name="connsiteY0" fmla="*/ 493349 h 1006493"/>
              <a:gd name="connsiteX1" fmla="*/ 457200 w 1605517"/>
              <a:gd name="connsiteY1" fmla="*/ 14884 h 1006493"/>
              <a:gd name="connsiteX2" fmla="*/ 1190847 w 1605517"/>
              <a:gd name="connsiteY2" fmla="*/ 993079 h 1006493"/>
              <a:gd name="connsiteX3" fmla="*/ 1605517 w 1605517"/>
              <a:gd name="connsiteY3" fmla="*/ 493349 h 100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17" h="1006493">
                <a:moveTo>
                  <a:pt x="0" y="493349"/>
                </a:moveTo>
                <a:cubicBezTo>
                  <a:pt x="129363" y="212472"/>
                  <a:pt x="258726" y="-68404"/>
                  <a:pt x="457200" y="14884"/>
                </a:cubicBezTo>
                <a:cubicBezTo>
                  <a:pt x="655675" y="98172"/>
                  <a:pt x="999461" y="913335"/>
                  <a:pt x="1190847" y="993079"/>
                </a:cubicBezTo>
                <a:cubicBezTo>
                  <a:pt x="1382233" y="1072823"/>
                  <a:pt x="1493875" y="783086"/>
                  <a:pt x="1605517" y="493349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Times New Roman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5062" y="5467131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ウエハ</a:t>
            </a:r>
            <a:endParaRPr kumimoji="1" lang="en-US" altLang="ja-JP" sz="1600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r>
              <a:rPr kumimoji="1" lang="ja-JP" altLang="en-US" sz="16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回転角度</a:t>
            </a:r>
            <a:endParaRPr kumimoji="1" lang="en-US" altLang="ja-JP" sz="1600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97361" y="4561281"/>
            <a:ext cx="61555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透光量</a:t>
            </a:r>
            <a:endParaRPr kumimoji="1" lang="en-US" altLang="ja-JP" sz="1600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5522394" y="5388669"/>
            <a:ext cx="2173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794089" y="4573584"/>
            <a:ext cx="0" cy="1575831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590977" y="4438659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394450" y="4581288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712915" y="6001451"/>
            <a:ext cx="31899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0°</a:t>
            </a:r>
            <a:endParaRPr kumimoji="1" lang="ja-JP" altLang="en-US" sz="1600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00478" y="6002179"/>
            <a:ext cx="5129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180°</a:t>
            </a:r>
            <a:endParaRPr kumimoji="1" lang="ja-JP" altLang="en-US" sz="1600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11750" y="6001452"/>
            <a:ext cx="5129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360°</a:t>
            </a:r>
            <a:endParaRPr kumimoji="1" lang="ja-JP" altLang="en-US" sz="1600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140461" y="4869543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1600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" name="直線矢印コネクタ 8"/>
          <p:cNvCxnSpPr>
            <a:endCxn id="8" idx="4"/>
          </p:cNvCxnSpPr>
          <p:nvPr/>
        </p:nvCxnSpPr>
        <p:spPr>
          <a:xfrm flipV="1">
            <a:off x="6178561" y="4945743"/>
            <a:ext cx="0" cy="44380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255324" y="5006436"/>
            <a:ext cx="10259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1600" b="1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71" y="5435098"/>
            <a:ext cx="10579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θ</a:t>
            </a:r>
            <a:endParaRPr kumimoji="1" lang="ja-JP" altLang="en-US" sz="1600" b="1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62" name="円/楕円 61"/>
          <p:cNvSpPr/>
          <p:nvPr/>
        </p:nvSpPr>
        <p:spPr>
          <a:xfrm rot="16200000">
            <a:off x="1190042" y="4601137"/>
            <a:ext cx="1524000" cy="15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3" name="円/楕円 62"/>
          <p:cNvSpPr/>
          <p:nvPr/>
        </p:nvSpPr>
        <p:spPr>
          <a:xfrm rot="16200000">
            <a:off x="1030982" y="4227225"/>
            <a:ext cx="1524000" cy="1524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4" name="円弧 63"/>
          <p:cNvSpPr/>
          <p:nvPr/>
        </p:nvSpPr>
        <p:spPr>
          <a:xfrm rot="10800000">
            <a:off x="1821558" y="4541550"/>
            <a:ext cx="914401" cy="914401"/>
          </a:xfrm>
          <a:prstGeom prst="arc">
            <a:avLst>
              <a:gd name="adj1" fmla="val 18440956"/>
              <a:gd name="adj2" fmla="val 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itchFamily="18" charset="0"/>
            </a:endParaRPr>
          </a:p>
        </p:txBody>
      </p:sp>
      <p:sp>
        <p:nvSpPr>
          <p:cNvPr id="65" name="円/楕円 64"/>
          <p:cNvSpPr/>
          <p:nvPr/>
        </p:nvSpPr>
        <p:spPr>
          <a:xfrm rot="16200000">
            <a:off x="1945620" y="5325037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6" name="右中かっこ 65"/>
          <p:cNvSpPr/>
          <p:nvPr/>
        </p:nvSpPr>
        <p:spPr>
          <a:xfrm rot="16200000">
            <a:off x="1979939" y="4671355"/>
            <a:ext cx="159488" cy="476252"/>
          </a:xfrm>
          <a:prstGeom prst="rightBrac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714651" y="5132381"/>
            <a:ext cx="100990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θ</a:t>
            </a:r>
            <a:endParaRPr kumimoji="1" lang="ja-JP" altLang="en-US" sz="16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68" name="円/楕円 67"/>
          <p:cNvSpPr/>
          <p:nvPr/>
        </p:nvSpPr>
        <p:spPr>
          <a:xfrm rot="16200000">
            <a:off x="1786560" y="495112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 rot="16200000">
            <a:off x="1137286" y="4797196"/>
            <a:ext cx="80593" cy="38845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 rot="16200000">
            <a:off x="1116709" y="5096437"/>
            <a:ext cx="2362200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08366" y="4860237"/>
            <a:ext cx="12503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16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685800" y="1079213"/>
            <a:ext cx="7317729" cy="3964946"/>
            <a:chOff x="685800" y="1079213"/>
            <a:chExt cx="7317729" cy="3964946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603" y="1356212"/>
              <a:ext cx="3859411" cy="2285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" name="直線矢印コネクタ 38"/>
            <p:cNvCxnSpPr/>
            <p:nvPr/>
          </p:nvCxnSpPr>
          <p:spPr>
            <a:xfrm flipH="1" flipV="1">
              <a:off x="5027268" y="1886188"/>
              <a:ext cx="1176218" cy="3564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H="1" flipV="1">
              <a:off x="5993479" y="1360328"/>
              <a:ext cx="1" cy="12598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876233" y="1713278"/>
              <a:ext cx="157094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sz="2000" i="1" dirty="0" smtClean="0">
                  <a:latin typeface="Times New Roman" pitchFamily="18" charset="0"/>
                  <a:ea typeface="ＭＳ Ｐゴシック" pitchFamily="50" charset="-128"/>
                  <a:cs typeface="Times New Roman" pitchFamily="18" charset="0"/>
                </a:rPr>
                <a:t>X</a:t>
              </a:r>
              <a:endParaRPr kumimoji="1" lang="ja-JP" altLang="en-US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5936573" y="1079213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sz="2000" i="1" dirty="0" smtClean="0">
                  <a:latin typeface="Times New Roman" pitchFamily="18" charset="0"/>
                  <a:ea typeface="ＭＳ Ｐゴシック" pitchFamily="50" charset="-128"/>
                  <a:cs typeface="Times New Roman" pitchFamily="18" charset="0"/>
                </a:rPr>
                <a:t>Z</a:t>
              </a:r>
              <a:endParaRPr kumimoji="1" lang="ja-JP" altLang="en-US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endParaRPr>
            </a:p>
          </p:txBody>
        </p:sp>
        <p:sp>
          <p:nvSpPr>
            <p:cNvPr id="43" name="円弧 42"/>
            <p:cNvSpPr/>
            <p:nvPr/>
          </p:nvSpPr>
          <p:spPr>
            <a:xfrm>
              <a:off x="3916628" y="1713508"/>
              <a:ext cx="613144" cy="153657"/>
            </a:xfrm>
            <a:prstGeom prst="arc">
              <a:avLst>
                <a:gd name="adj1" fmla="val 7482107"/>
                <a:gd name="adj2" fmla="val 2855154"/>
              </a:avLst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148772" y="1435253"/>
              <a:ext cx="1266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sz="2000" i="1" dirty="0" smtClean="0">
                  <a:latin typeface="Times New Roman" pitchFamily="18" charset="0"/>
                  <a:ea typeface="ＭＳ Ｐゴシック" pitchFamily="50" charset="-128"/>
                  <a:cs typeface="Times New Roman" pitchFamily="18" charset="0"/>
                </a:rPr>
                <a:t>θ</a:t>
              </a:r>
              <a:endParaRPr kumimoji="1" lang="ja-JP" altLang="en-US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endParaRPr>
            </a:p>
          </p:txBody>
        </p:sp>
        <p:sp>
          <p:nvSpPr>
            <p:cNvPr id="45" name="円弧 44"/>
            <p:cNvSpPr/>
            <p:nvPr/>
          </p:nvSpPr>
          <p:spPr>
            <a:xfrm rot="6153856">
              <a:off x="3316028" y="2347266"/>
              <a:ext cx="963024" cy="691000"/>
            </a:xfrm>
            <a:prstGeom prst="arc">
              <a:avLst>
                <a:gd name="adj1" fmla="val 15088131"/>
                <a:gd name="adj2" fmla="val 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46" name="円弧 45"/>
            <p:cNvSpPr/>
            <p:nvPr/>
          </p:nvSpPr>
          <p:spPr>
            <a:xfrm rot="6153856">
              <a:off x="3472458" y="2451354"/>
              <a:ext cx="1566028" cy="621246"/>
            </a:xfrm>
            <a:prstGeom prst="arc">
              <a:avLst>
                <a:gd name="adj1" fmla="val 15088131"/>
                <a:gd name="adj2" fmla="val 2122184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47" name="円弧 46"/>
            <p:cNvSpPr/>
            <p:nvPr/>
          </p:nvSpPr>
          <p:spPr>
            <a:xfrm rot="7935984">
              <a:off x="2505182" y="1252140"/>
              <a:ext cx="948323" cy="1171526"/>
            </a:xfrm>
            <a:prstGeom prst="arc">
              <a:avLst>
                <a:gd name="adj1" fmla="val 15088131"/>
                <a:gd name="adj2" fmla="val 19577802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1066800" y="3332203"/>
              <a:ext cx="3048912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ja-JP" altLang="en-US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ｽﾃｯﾋﾟﾝｸﾞﾓｰﾀｰ</a:t>
              </a:r>
              <a:r>
                <a:rPr kumimoji="1" lang="en-US" altLang="ja-JP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(</a:t>
              </a:r>
              <a:r>
                <a:rPr kumimoji="1" lang="ja-JP" altLang="en-US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ﾎﾞｰﾙねじ用</a:t>
              </a:r>
              <a:r>
                <a:rPr kumimoji="1" lang="en-US" altLang="ja-JP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)</a:t>
              </a:r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85800" y="2972079"/>
              <a:ext cx="293349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ja-JP" altLang="en-US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ｽﾃｯﾋﾟﾝｸﾞﾓｰﾀｰ</a:t>
              </a:r>
              <a:r>
                <a:rPr kumimoji="1" lang="en-US" altLang="ja-JP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(</a:t>
              </a:r>
              <a:r>
                <a:rPr kumimoji="1" lang="ja-JP" altLang="en-US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ﾍﾟﾃﾞｽﾀﾙ用</a:t>
              </a:r>
              <a:r>
                <a:rPr kumimoji="1" lang="en-US" altLang="ja-JP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)</a:t>
              </a:r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023566" y="2190335"/>
              <a:ext cx="872034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ja-JP" altLang="en-US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ﾌｫﾄｾﾝｻ</a:t>
              </a:r>
            </a:p>
          </p:txBody>
        </p:sp>
        <p:sp>
          <p:nvSpPr>
            <p:cNvPr id="51" name="円弧 50"/>
            <p:cNvSpPr/>
            <p:nvPr/>
          </p:nvSpPr>
          <p:spPr>
            <a:xfrm rot="11831932">
              <a:off x="5006472" y="2697853"/>
              <a:ext cx="658717" cy="1088026"/>
            </a:xfrm>
            <a:prstGeom prst="arc">
              <a:avLst>
                <a:gd name="adj1" fmla="val 16146702"/>
                <a:gd name="adj2" fmla="val 2122184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52" name="円弧 51"/>
            <p:cNvSpPr/>
            <p:nvPr/>
          </p:nvSpPr>
          <p:spPr>
            <a:xfrm rot="19998370">
              <a:off x="5208643" y="2596410"/>
              <a:ext cx="1797324" cy="2447749"/>
            </a:xfrm>
            <a:prstGeom prst="arc">
              <a:avLst>
                <a:gd name="adj1" fmla="val 16146702"/>
                <a:gd name="adj2" fmla="val 18115925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232924" y="2556011"/>
              <a:ext cx="93775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ja-JP" altLang="en-US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ｴｱｼﾘﾝﾀﾞ</a:t>
              </a: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257800" y="3654623"/>
              <a:ext cx="952184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ja-JP" altLang="en-US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ﾚｷﾞｭﾚｰﾀ</a:t>
              </a:r>
            </a:p>
          </p:txBody>
        </p:sp>
        <p:sp>
          <p:nvSpPr>
            <p:cNvPr id="55" name="円弧 54"/>
            <p:cNvSpPr/>
            <p:nvPr/>
          </p:nvSpPr>
          <p:spPr>
            <a:xfrm rot="11831932">
              <a:off x="6205526" y="2616410"/>
              <a:ext cx="658717" cy="1088026"/>
            </a:xfrm>
            <a:prstGeom prst="arc">
              <a:avLst>
                <a:gd name="adj1" fmla="val 16146702"/>
                <a:gd name="adj2" fmla="val 2122184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6421365" y="3512369"/>
              <a:ext cx="1582164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ja-JP" altLang="en-US" sz="2000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ﾎﾞｰﾙねじﾕﾆｯﾄ</a:t>
              </a: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847209" y="1854200"/>
              <a:ext cx="769491" cy="4145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6625107" y="1681474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sz="2000" i="1" dirty="0" smtClean="0">
                  <a:latin typeface="Times New Roman" pitchFamily="18" charset="0"/>
                  <a:ea typeface="ＭＳ Ｐゴシック" pitchFamily="50" charset="-128"/>
                  <a:cs typeface="Times New Roman" pitchFamily="18" charset="0"/>
                </a:rPr>
                <a:t>Y</a:t>
              </a:r>
              <a:endParaRPr kumimoji="1" lang="ja-JP" altLang="en-US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240901" y="3628341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sz="2000" i="1" dirty="0" smtClean="0">
                  <a:latin typeface="Times New Roman" pitchFamily="18" charset="0"/>
                  <a:ea typeface="ＭＳ Ｐゴシック" pitchFamily="50" charset="-128"/>
                  <a:cs typeface="Times New Roman" pitchFamily="18" charset="0"/>
                </a:rPr>
                <a:t>Y</a:t>
              </a:r>
              <a:endParaRPr kumimoji="1" lang="ja-JP" altLang="en-US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/>
          <p:cNvSpPr txBox="1"/>
          <p:nvPr/>
        </p:nvSpPr>
        <p:spPr>
          <a:xfrm>
            <a:off x="2003781" y="4611132"/>
            <a:ext cx="9137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16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grpSp>
        <p:nvGrpSpPr>
          <p:cNvPr id="74" name="グループ化 73"/>
          <p:cNvGrpSpPr/>
          <p:nvPr/>
        </p:nvGrpSpPr>
        <p:grpSpPr>
          <a:xfrm>
            <a:off x="2819400" y="4532587"/>
            <a:ext cx="1690048" cy="905674"/>
            <a:chOff x="5334000" y="3276600"/>
            <a:chExt cx="1690048" cy="905674"/>
          </a:xfrm>
        </p:grpSpPr>
        <p:sp>
          <p:nvSpPr>
            <p:cNvPr id="75" name="角丸四角形 74"/>
            <p:cNvSpPr/>
            <p:nvPr/>
          </p:nvSpPr>
          <p:spPr>
            <a:xfrm>
              <a:off x="5334000" y="3276600"/>
              <a:ext cx="990600" cy="228600"/>
            </a:xfrm>
            <a:prstGeom prst="round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itchFamily="18" charset="0"/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5334000" y="3953437"/>
              <a:ext cx="990600" cy="228600"/>
            </a:xfrm>
            <a:prstGeom prst="round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itchFamily="18" charset="0"/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6781800" y="3429000"/>
              <a:ext cx="242248" cy="638737"/>
            </a:xfrm>
            <a:prstGeom prst="round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Times New Roman" pitchFamily="18" charset="0"/>
              </a:endParaRPr>
            </a:p>
          </p:txBody>
        </p:sp>
        <p:sp>
          <p:nvSpPr>
            <p:cNvPr id="78" name="角丸四角形 77"/>
            <p:cNvSpPr/>
            <p:nvPr/>
          </p:nvSpPr>
          <p:spPr>
            <a:xfrm>
              <a:off x="5943600" y="3276600"/>
              <a:ext cx="900752" cy="905437"/>
            </a:xfrm>
            <a:prstGeom prst="roundRect">
              <a:avLst/>
            </a:prstGeom>
            <a:solidFill>
              <a:srgbClr val="FFFF9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Times New Roman" pitchFamily="18" charset="0"/>
              </a:endParaRPr>
            </a:p>
          </p:txBody>
        </p:sp>
        <p:sp>
          <p:nvSpPr>
            <p:cNvPr id="79" name="円弧 78"/>
            <p:cNvSpPr/>
            <p:nvPr/>
          </p:nvSpPr>
          <p:spPr>
            <a:xfrm>
              <a:off x="5559425" y="3505200"/>
              <a:ext cx="685800" cy="449185"/>
            </a:xfrm>
            <a:prstGeom prst="arc">
              <a:avLst>
                <a:gd name="adj1" fmla="val 16200000"/>
                <a:gd name="adj2" fmla="val 5250627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itchFamily="18" charset="0"/>
              </a:endParaRPr>
            </a:p>
          </p:txBody>
        </p:sp>
        <p:cxnSp>
          <p:nvCxnSpPr>
            <p:cNvPr id="80" name="直線コネクタ 79"/>
            <p:cNvCxnSpPr>
              <a:endCxn id="81" idx="0"/>
            </p:cNvCxnSpPr>
            <p:nvPr/>
          </p:nvCxnSpPr>
          <p:spPr>
            <a:xfrm>
              <a:off x="5898676" y="3276600"/>
              <a:ext cx="811651" cy="416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弧 80"/>
            <p:cNvSpPr/>
            <p:nvPr/>
          </p:nvSpPr>
          <p:spPr>
            <a:xfrm>
              <a:off x="6622576" y="3276600"/>
              <a:ext cx="228600" cy="304800"/>
            </a:xfrm>
            <a:prstGeom prst="arc">
              <a:avLst>
                <a:gd name="adj1" fmla="val 15590734"/>
                <a:gd name="adj2" fmla="val 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itchFamily="18" charset="0"/>
              </a:endParaRPr>
            </a:p>
          </p:txBody>
        </p:sp>
        <p:cxnSp>
          <p:nvCxnSpPr>
            <p:cNvPr id="82" name="直線コネクタ 81"/>
            <p:cNvCxnSpPr>
              <a:endCxn id="83" idx="2"/>
            </p:cNvCxnSpPr>
            <p:nvPr/>
          </p:nvCxnSpPr>
          <p:spPr>
            <a:xfrm flipV="1">
              <a:off x="5943600" y="4182037"/>
              <a:ext cx="748352" cy="237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円弧 82"/>
            <p:cNvSpPr/>
            <p:nvPr/>
          </p:nvSpPr>
          <p:spPr>
            <a:xfrm rot="5400000">
              <a:off x="6577652" y="3915337"/>
              <a:ext cx="228600" cy="304800"/>
            </a:xfrm>
            <a:prstGeom prst="arc">
              <a:avLst>
                <a:gd name="adj1" fmla="val 16216562"/>
                <a:gd name="adj2" fmla="val 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itchFamily="18" charset="0"/>
              </a:endParaRPr>
            </a:p>
          </p:txBody>
        </p:sp>
      </p:grpSp>
      <p:cxnSp>
        <p:nvCxnSpPr>
          <p:cNvPr id="84" name="直線コネクタ 83"/>
          <p:cNvCxnSpPr/>
          <p:nvPr/>
        </p:nvCxnSpPr>
        <p:spPr>
          <a:xfrm>
            <a:off x="584200" y="4989225"/>
            <a:ext cx="4064000" cy="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角丸四角形吹き出し 85"/>
          <p:cNvSpPr/>
          <p:nvPr/>
        </p:nvSpPr>
        <p:spPr>
          <a:xfrm>
            <a:off x="3262471" y="3905340"/>
            <a:ext cx="1562703" cy="441600"/>
          </a:xfrm>
          <a:prstGeom prst="wedgeRoundRectCallout">
            <a:avLst>
              <a:gd name="adj1" fmla="val -56333"/>
              <a:gd name="adj2" fmla="val 5082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b="1" dirty="0" smtClean="0">
              <a:solidFill>
                <a:srgbClr val="FF0000"/>
              </a:solidFill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r>
              <a:rPr lang="en-US" altLang="ja-JP" sz="2000" b="1" i="1" dirty="0" smtClean="0">
                <a:solidFill>
                  <a:sysClr val="windowText" lastClr="000000"/>
                </a:solidFill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x </a:t>
            </a:r>
            <a:r>
              <a:rPr lang="ja-JP" altLang="en-US" sz="2000" b="1" dirty="0" err="1" smtClean="0">
                <a:solidFill>
                  <a:sysClr val="windowText" lastClr="000000"/>
                </a:solidFill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だけ</a:t>
            </a:r>
            <a:r>
              <a:rPr lang="ja-JP" altLang="en-US" sz="2000" b="1" dirty="0" smtClean="0">
                <a:solidFill>
                  <a:sysClr val="windowText" lastClr="000000"/>
                </a:solidFill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補正</a:t>
            </a:r>
            <a:endParaRPr lang="ja-JP" altLang="en-US" sz="2000" b="1" dirty="0">
              <a:solidFill>
                <a:sysClr val="windowText" lastClr="000000"/>
              </a:solidFill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endParaRPr kumimoji="1" lang="ja-JP" altLang="en-US" sz="2000" b="1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914400" y="4484379"/>
            <a:ext cx="263182" cy="456739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175701" y="3872925"/>
            <a:ext cx="1080424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ﾌｫﾄｾﾝｻ</a:t>
            </a:r>
            <a:endParaRPr kumimoji="1" lang="en-US" altLang="ja-JP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(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幅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10mm)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75637" y="1790336"/>
            <a:ext cx="1455783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X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 : 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ｱｰﾑ</a:t>
            </a:r>
            <a:endParaRPr kumimoji="1" lang="en-US" altLang="ja-JP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2000" i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Z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 : 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ｴｱｼﾘﾝﾀﾞ</a:t>
            </a:r>
            <a:endParaRPr lang="en-US" altLang="ja-JP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θ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 : 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ﾍﾟﾃﾞｽﾀﾙ</a:t>
            </a:r>
            <a:endParaRPr kumimoji="1" lang="en-US" altLang="ja-JP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r>
              <a:rPr lang="en-US" altLang="ja-JP" sz="2000" i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 Y 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: 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制御不可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077200" y="316468"/>
            <a:ext cx="78707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【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3Gr】</a:t>
            </a:r>
            <a:endParaRPr kumimoji="1" lang="ja-JP" altLang="en-US" sz="24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04800" y="193357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2013.9.30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 rot="21228741">
            <a:off x="6648752" y="5656418"/>
            <a:ext cx="201500" cy="296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9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5486400" y="4334824"/>
            <a:ext cx="3581400" cy="19135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617194" y="4334824"/>
            <a:ext cx="3298206" cy="1825130"/>
            <a:chOff x="5058890" y="4438659"/>
            <a:chExt cx="3298206" cy="1825130"/>
          </a:xfrm>
        </p:grpSpPr>
        <p:sp>
          <p:nvSpPr>
            <p:cNvPr id="6" name="フリーフォーム 5"/>
            <p:cNvSpPr/>
            <p:nvPr/>
          </p:nvSpPr>
          <p:spPr>
            <a:xfrm>
              <a:off x="6766017" y="5423765"/>
              <a:ext cx="102572" cy="347377"/>
            </a:xfrm>
            <a:custGeom>
              <a:avLst/>
              <a:gdLst>
                <a:gd name="connsiteX0" fmla="*/ 0 w 143838"/>
                <a:gd name="connsiteY0" fmla="*/ 291921 h 487130"/>
                <a:gd name="connsiteX1" fmla="*/ 61645 w 143838"/>
                <a:gd name="connsiteY1" fmla="*/ 4245 h 487130"/>
                <a:gd name="connsiteX2" fmla="*/ 143838 w 143838"/>
                <a:gd name="connsiteY2" fmla="*/ 487130 h 48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838" h="487130">
                  <a:moveTo>
                    <a:pt x="0" y="291921"/>
                  </a:moveTo>
                  <a:cubicBezTo>
                    <a:pt x="18836" y="131815"/>
                    <a:pt x="37672" y="-28290"/>
                    <a:pt x="61645" y="4245"/>
                  </a:cubicBezTo>
                  <a:cubicBezTo>
                    <a:pt x="85618" y="36780"/>
                    <a:pt x="130139" y="410074"/>
                    <a:pt x="143838" y="487130"/>
                  </a:cubicBezTo>
                </a:path>
              </a:pathLst>
            </a:cu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>
                <a:latin typeface="Times New Roman" pitchFamily="18" charset="0"/>
              </a:endParaRPr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5793828" y="4895398"/>
              <a:ext cx="1605517" cy="1006493"/>
            </a:xfrm>
            <a:custGeom>
              <a:avLst/>
              <a:gdLst>
                <a:gd name="connsiteX0" fmla="*/ 0 w 1605517"/>
                <a:gd name="connsiteY0" fmla="*/ 493349 h 1006493"/>
                <a:gd name="connsiteX1" fmla="*/ 457200 w 1605517"/>
                <a:gd name="connsiteY1" fmla="*/ 14884 h 1006493"/>
                <a:gd name="connsiteX2" fmla="*/ 1190847 w 1605517"/>
                <a:gd name="connsiteY2" fmla="*/ 993079 h 1006493"/>
                <a:gd name="connsiteX3" fmla="*/ 1605517 w 1605517"/>
                <a:gd name="connsiteY3" fmla="*/ 493349 h 10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517" h="1006493">
                  <a:moveTo>
                    <a:pt x="0" y="493349"/>
                  </a:moveTo>
                  <a:cubicBezTo>
                    <a:pt x="129363" y="212472"/>
                    <a:pt x="258726" y="-68404"/>
                    <a:pt x="457200" y="14884"/>
                  </a:cubicBezTo>
                  <a:cubicBezTo>
                    <a:pt x="655675" y="98172"/>
                    <a:pt x="999461" y="913335"/>
                    <a:pt x="1190847" y="993079"/>
                  </a:cubicBezTo>
                  <a:cubicBezTo>
                    <a:pt x="1382233" y="1072823"/>
                    <a:pt x="1493875" y="783086"/>
                    <a:pt x="1605517" y="493349"/>
                  </a:cubicBezTo>
                </a:path>
              </a:pathLst>
            </a:cu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>
                <a:latin typeface="Times New Roman" pitchFamily="18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 rot="21228741">
              <a:off x="6648752" y="5656418"/>
              <a:ext cx="201500" cy="2960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 b="1">
                <a:latin typeface="Times New Roman" pitchFamily="18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433766" y="5436354"/>
              <a:ext cx="923330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ja-JP" altLang="en-US" b="1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ウエハ</a:t>
              </a:r>
              <a:endParaRPr kumimoji="1" lang="en-US" altLang="ja-JP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  <a:p>
              <a:pPr algn="ctr"/>
              <a:r>
                <a:rPr kumimoji="1" lang="ja-JP" altLang="en-US" b="1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回転角度</a:t>
              </a:r>
              <a:endParaRPr kumimoji="1" lang="en-US" altLang="ja-JP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058890" y="4545892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ja-JP" altLang="en-US" b="1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透光量</a:t>
              </a:r>
              <a:endParaRPr kumimoji="1" lang="en-US" altLang="ja-JP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5522394" y="5388669"/>
              <a:ext cx="21735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V="1">
              <a:off x="5794089" y="4573584"/>
              <a:ext cx="0" cy="157583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6590977" y="4438659"/>
              <a:ext cx="0" cy="163017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7394450" y="4581288"/>
              <a:ext cx="0" cy="163017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5712915" y="5986062"/>
              <a:ext cx="346249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b="1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0°</a:t>
              </a:r>
              <a:endParaRPr kumimoji="1" lang="ja-JP" altLang="en-US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400478" y="5986790"/>
              <a:ext cx="577081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b="1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180°</a:t>
              </a:r>
              <a:endParaRPr kumimoji="1" lang="ja-JP" altLang="en-US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211750" y="5986063"/>
              <a:ext cx="577081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b="1" dirty="0" smtClean="0">
                  <a:latin typeface="Times New Roman" pitchFamily="18" charset="0"/>
                  <a:ea typeface="ＭＳ Ｐゴシック" pitchFamily="50" charset="-128"/>
                  <a:cs typeface="Arial" pitchFamily="34" charset="0"/>
                </a:rPr>
                <a:t>360°</a:t>
              </a:r>
              <a:endParaRPr kumimoji="1" lang="ja-JP" altLang="en-US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6140461" y="4869543"/>
              <a:ext cx="76200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cxnSp>
          <p:nvCxnSpPr>
            <p:cNvPr id="19" name="直線矢印コネクタ 18"/>
            <p:cNvCxnSpPr>
              <a:endCxn id="18" idx="4"/>
            </p:cNvCxnSpPr>
            <p:nvPr/>
          </p:nvCxnSpPr>
          <p:spPr>
            <a:xfrm flipV="1">
              <a:off x="6178561" y="4945743"/>
              <a:ext cx="0" cy="4438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6255324" y="4991047"/>
              <a:ext cx="11541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b="1" i="1" dirty="0" smtClean="0">
                  <a:latin typeface="Times New Roman" pitchFamily="18" charset="0"/>
                  <a:ea typeface="ＭＳ Ｐゴシック" pitchFamily="50" charset="-128"/>
                  <a:cs typeface="Times New Roman" pitchFamily="18" charset="0"/>
                </a:rPr>
                <a:t>x</a:t>
              </a:r>
              <a:endParaRPr kumimoji="1" lang="ja-JP" altLang="en-US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115671" y="5419709"/>
              <a:ext cx="12022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b="1" i="1" dirty="0" smtClean="0">
                  <a:latin typeface="Times New Roman" pitchFamily="18" charset="0"/>
                  <a:ea typeface="ＭＳ Ｐゴシック" pitchFamily="50" charset="-128"/>
                  <a:cs typeface="Times New Roman" pitchFamily="18" charset="0"/>
                </a:rPr>
                <a:t>θ</a:t>
              </a:r>
              <a:endParaRPr kumimoji="1" lang="ja-JP" altLang="en-US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endParaRPr>
            </a:p>
          </p:txBody>
        </p:sp>
      </p:grpSp>
      <p:sp>
        <p:nvSpPr>
          <p:cNvPr id="22" name="円/楕円 21"/>
          <p:cNvSpPr/>
          <p:nvPr/>
        </p:nvSpPr>
        <p:spPr>
          <a:xfrm rot="16200000">
            <a:off x="2064319" y="4127062"/>
            <a:ext cx="1524000" cy="15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3" name="円/楕円 22"/>
          <p:cNvSpPr/>
          <p:nvPr/>
        </p:nvSpPr>
        <p:spPr>
          <a:xfrm rot="16200000">
            <a:off x="1030982" y="4124866"/>
            <a:ext cx="1524000" cy="1524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5" name="円/楕円 24"/>
          <p:cNvSpPr/>
          <p:nvPr/>
        </p:nvSpPr>
        <p:spPr>
          <a:xfrm rot="16200000">
            <a:off x="2788219" y="4853277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2297809" y="3973173"/>
            <a:ext cx="0" cy="181733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08366" y="4727100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491552" y="4430228"/>
            <a:ext cx="1690048" cy="905674"/>
            <a:chOff x="5334000" y="3276600"/>
            <a:chExt cx="1690048" cy="905674"/>
          </a:xfrm>
        </p:grpSpPr>
        <p:sp>
          <p:nvSpPr>
            <p:cNvPr id="34" name="角丸四角形 33"/>
            <p:cNvSpPr/>
            <p:nvPr/>
          </p:nvSpPr>
          <p:spPr>
            <a:xfrm>
              <a:off x="5334000" y="3276600"/>
              <a:ext cx="990600" cy="228600"/>
            </a:xfrm>
            <a:prstGeom prst="round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5334000" y="3953437"/>
              <a:ext cx="990600" cy="228600"/>
            </a:xfrm>
            <a:prstGeom prst="round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6781800" y="3429000"/>
              <a:ext cx="242248" cy="638737"/>
            </a:xfrm>
            <a:prstGeom prst="round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5943600" y="3276600"/>
              <a:ext cx="900752" cy="905437"/>
            </a:xfrm>
            <a:prstGeom prst="roundRect">
              <a:avLst/>
            </a:prstGeom>
            <a:solidFill>
              <a:srgbClr val="FFFF9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sp>
          <p:nvSpPr>
            <p:cNvPr id="38" name="円弧 37"/>
            <p:cNvSpPr/>
            <p:nvPr/>
          </p:nvSpPr>
          <p:spPr>
            <a:xfrm>
              <a:off x="5559425" y="3505200"/>
              <a:ext cx="685800" cy="449185"/>
            </a:xfrm>
            <a:prstGeom prst="arc">
              <a:avLst>
                <a:gd name="adj1" fmla="val 16200000"/>
                <a:gd name="adj2" fmla="val 5250627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cxnSp>
          <p:nvCxnSpPr>
            <p:cNvPr id="39" name="直線コネクタ 38"/>
            <p:cNvCxnSpPr>
              <a:endCxn id="40" idx="0"/>
            </p:cNvCxnSpPr>
            <p:nvPr/>
          </p:nvCxnSpPr>
          <p:spPr>
            <a:xfrm>
              <a:off x="5898676" y="3276600"/>
              <a:ext cx="811651" cy="416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円弧 39"/>
            <p:cNvSpPr/>
            <p:nvPr/>
          </p:nvSpPr>
          <p:spPr>
            <a:xfrm>
              <a:off x="6622576" y="3276600"/>
              <a:ext cx="228600" cy="304800"/>
            </a:xfrm>
            <a:prstGeom prst="arc">
              <a:avLst>
                <a:gd name="adj1" fmla="val 15590734"/>
                <a:gd name="adj2" fmla="val 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  <p:cxnSp>
          <p:nvCxnSpPr>
            <p:cNvPr id="41" name="直線コネクタ 40"/>
            <p:cNvCxnSpPr>
              <a:endCxn id="42" idx="2"/>
            </p:cNvCxnSpPr>
            <p:nvPr/>
          </p:nvCxnSpPr>
          <p:spPr>
            <a:xfrm flipV="1">
              <a:off x="5943600" y="4182037"/>
              <a:ext cx="748352" cy="237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円弧 41"/>
            <p:cNvSpPr/>
            <p:nvPr/>
          </p:nvSpPr>
          <p:spPr>
            <a:xfrm rot="5400000">
              <a:off x="6577652" y="3915337"/>
              <a:ext cx="228600" cy="304800"/>
            </a:xfrm>
            <a:prstGeom prst="arc">
              <a:avLst>
                <a:gd name="adj1" fmla="val 16216562"/>
                <a:gd name="adj2" fmla="val 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Times New Roman" pitchFamily="18" charset="0"/>
              </a:endParaRPr>
            </a:p>
          </p:txBody>
        </p:sp>
      </p:grpSp>
      <p:cxnSp>
        <p:nvCxnSpPr>
          <p:cNvPr id="43" name="直線コネクタ 42"/>
          <p:cNvCxnSpPr/>
          <p:nvPr/>
        </p:nvCxnSpPr>
        <p:spPr>
          <a:xfrm>
            <a:off x="584200" y="4886866"/>
            <a:ext cx="4779490" cy="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グループ化 125"/>
          <p:cNvGrpSpPr/>
          <p:nvPr/>
        </p:nvGrpSpPr>
        <p:grpSpPr>
          <a:xfrm>
            <a:off x="3061269" y="1618373"/>
            <a:ext cx="1181100" cy="1181100"/>
            <a:chOff x="3276600" y="1349877"/>
            <a:chExt cx="1181100" cy="1181100"/>
          </a:xfrm>
        </p:grpSpPr>
        <p:sp>
          <p:nvSpPr>
            <p:cNvPr id="94" name="円/楕円 93"/>
            <p:cNvSpPr/>
            <p:nvPr/>
          </p:nvSpPr>
          <p:spPr>
            <a:xfrm rot="16200000">
              <a:off x="3276600" y="1349877"/>
              <a:ext cx="1181100" cy="1181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95" name="円/楕円 94"/>
            <p:cNvSpPr/>
            <p:nvPr/>
          </p:nvSpPr>
          <p:spPr>
            <a:xfrm rot="16200000">
              <a:off x="3829050" y="1902327"/>
              <a:ext cx="76200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</p:grpSp>
      <p:sp>
        <p:nvSpPr>
          <p:cNvPr id="96" name="正方形/長方形 95"/>
          <p:cNvSpPr/>
          <p:nvPr/>
        </p:nvSpPr>
        <p:spPr>
          <a:xfrm rot="16200000">
            <a:off x="3164398" y="2009709"/>
            <a:ext cx="80593" cy="38845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 flipV="1">
            <a:off x="3815524" y="14224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2819400" y="2201738"/>
            <a:ext cx="1613469" cy="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グループ化 130"/>
          <p:cNvGrpSpPr/>
          <p:nvPr/>
        </p:nvGrpSpPr>
        <p:grpSpPr>
          <a:xfrm>
            <a:off x="7518400" y="1630347"/>
            <a:ext cx="1181100" cy="1181100"/>
            <a:chOff x="3276600" y="1349877"/>
            <a:chExt cx="1181100" cy="1181100"/>
          </a:xfrm>
        </p:grpSpPr>
        <p:sp>
          <p:nvSpPr>
            <p:cNvPr id="132" name="円/楕円 131"/>
            <p:cNvSpPr/>
            <p:nvPr/>
          </p:nvSpPr>
          <p:spPr>
            <a:xfrm rot="16200000">
              <a:off x="3276600" y="1349877"/>
              <a:ext cx="1181100" cy="1181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33" name="円/楕円 132"/>
            <p:cNvSpPr/>
            <p:nvPr/>
          </p:nvSpPr>
          <p:spPr>
            <a:xfrm rot="16200000">
              <a:off x="3829050" y="1902327"/>
              <a:ext cx="76200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</p:grpSp>
      <p:sp>
        <p:nvSpPr>
          <p:cNvPr id="134" name="正方形/長方形 133"/>
          <p:cNvSpPr/>
          <p:nvPr/>
        </p:nvSpPr>
        <p:spPr>
          <a:xfrm rot="16200000">
            <a:off x="7314879" y="2035109"/>
            <a:ext cx="80593" cy="38845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35" name="直線コネクタ 134"/>
          <p:cNvCxnSpPr/>
          <p:nvPr/>
        </p:nvCxnSpPr>
        <p:spPr>
          <a:xfrm flipV="1">
            <a:off x="7966005" y="14478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6781800" y="2075445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cxnSp>
        <p:nvCxnSpPr>
          <p:cNvPr id="137" name="直線コネクタ 136"/>
          <p:cNvCxnSpPr/>
          <p:nvPr/>
        </p:nvCxnSpPr>
        <p:spPr>
          <a:xfrm>
            <a:off x="6969881" y="2227138"/>
            <a:ext cx="1945519" cy="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グループ化 151"/>
          <p:cNvGrpSpPr/>
          <p:nvPr/>
        </p:nvGrpSpPr>
        <p:grpSpPr>
          <a:xfrm>
            <a:off x="5199324" y="1437693"/>
            <a:ext cx="1181100" cy="1181100"/>
            <a:chOff x="3276600" y="1349877"/>
            <a:chExt cx="1181100" cy="1181100"/>
          </a:xfrm>
        </p:grpSpPr>
        <p:sp>
          <p:nvSpPr>
            <p:cNvPr id="153" name="円/楕円 152"/>
            <p:cNvSpPr/>
            <p:nvPr/>
          </p:nvSpPr>
          <p:spPr>
            <a:xfrm rot="16200000">
              <a:off x="3276600" y="1349877"/>
              <a:ext cx="1181100" cy="1181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54" name="円/楕円 153"/>
            <p:cNvSpPr/>
            <p:nvPr/>
          </p:nvSpPr>
          <p:spPr>
            <a:xfrm rot="16200000">
              <a:off x="3829050" y="1902327"/>
              <a:ext cx="76200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</p:grpSp>
      <p:sp>
        <p:nvSpPr>
          <p:cNvPr id="155" name="正方形/長方形 154"/>
          <p:cNvSpPr/>
          <p:nvPr/>
        </p:nvSpPr>
        <p:spPr>
          <a:xfrm rot="16200000">
            <a:off x="5133745" y="2011923"/>
            <a:ext cx="80593" cy="38845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56" name="直線コネクタ 155"/>
          <p:cNvCxnSpPr/>
          <p:nvPr/>
        </p:nvCxnSpPr>
        <p:spPr>
          <a:xfrm flipV="1">
            <a:off x="5784871" y="12954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4636916" y="2052259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cxnSp>
        <p:nvCxnSpPr>
          <p:cNvPr id="158" name="直線コネクタ 157"/>
          <p:cNvCxnSpPr/>
          <p:nvPr/>
        </p:nvCxnSpPr>
        <p:spPr>
          <a:xfrm>
            <a:off x="4788747" y="2203952"/>
            <a:ext cx="1613469" cy="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グループ化 165"/>
          <p:cNvGrpSpPr/>
          <p:nvPr/>
        </p:nvGrpSpPr>
        <p:grpSpPr>
          <a:xfrm>
            <a:off x="1054697" y="1748738"/>
            <a:ext cx="1181100" cy="1181100"/>
            <a:chOff x="3276600" y="1349877"/>
            <a:chExt cx="1181100" cy="1181100"/>
          </a:xfrm>
        </p:grpSpPr>
        <p:sp>
          <p:nvSpPr>
            <p:cNvPr id="167" name="円/楕円 166"/>
            <p:cNvSpPr/>
            <p:nvPr/>
          </p:nvSpPr>
          <p:spPr>
            <a:xfrm rot="16200000">
              <a:off x="3276600" y="1349877"/>
              <a:ext cx="1181100" cy="1181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68" name="円/楕円 167"/>
            <p:cNvSpPr/>
            <p:nvPr/>
          </p:nvSpPr>
          <p:spPr>
            <a:xfrm rot="16200000">
              <a:off x="3829050" y="1902327"/>
              <a:ext cx="76200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</p:grpSp>
      <p:sp>
        <p:nvSpPr>
          <p:cNvPr id="169" name="正方形/長方形 168"/>
          <p:cNvSpPr/>
          <p:nvPr/>
        </p:nvSpPr>
        <p:spPr>
          <a:xfrm rot="16200000">
            <a:off x="991027" y="1993264"/>
            <a:ext cx="80593" cy="38845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70" name="直線コネクタ 169"/>
          <p:cNvCxnSpPr/>
          <p:nvPr/>
        </p:nvCxnSpPr>
        <p:spPr>
          <a:xfrm flipV="1">
            <a:off x="1642153" y="1558238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457200" y="2033600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cxnSp>
        <p:nvCxnSpPr>
          <p:cNvPr id="172" name="直線コネクタ 171"/>
          <p:cNvCxnSpPr/>
          <p:nvPr/>
        </p:nvCxnSpPr>
        <p:spPr>
          <a:xfrm>
            <a:off x="646029" y="2185293"/>
            <a:ext cx="1726022" cy="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/>
          <p:cNvSpPr txBox="1"/>
          <p:nvPr/>
        </p:nvSpPr>
        <p:spPr>
          <a:xfrm>
            <a:off x="2616200" y="2024189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176" name="スライド番号プレースホルダー 175"/>
          <p:cNvSpPr>
            <a:spLocks noGrp="1"/>
          </p:cNvSpPr>
          <p:nvPr>
            <p:ph type="sldNum" sz="quarter" idx="12"/>
          </p:nvPr>
        </p:nvSpPr>
        <p:spPr>
          <a:xfrm>
            <a:off x="213969" y="5881785"/>
            <a:ext cx="432060" cy="288040"/>
          </a:xfrm>
        </p:spPr>
        <p:txBody>
          <a:bodyPr/>
          <a:lstStyle/>
          <a:p>
            <a:fld id="{D030C070-C479-4A7F-9C7F-C76DC443A085}" type="slidenum">
              <a:rPr kumimoji="1" lang="ja-JP" altLang="en-US" sz="1600" smtClean="0"/>
              <a:pPr/>
              <a:t>2</a:t>
            </a:fld>
            <a:endParaRPr kumimoji="1" lang="ja-JP" altLang="en-US" sz="1600" dirty="0"/>
          </a:p>
        </p:txBody>
      </p:sp>
      <p:sp>
        <p:nvSpPr>
          <p:cNvPr id="26" name="右中かっこ 25"/>
          <p:cNvSpPr/>
          <p:nvPr/>
        </p:nvSpPr>
        <p:spPr>
          <a:xfrm rot="16200000">
            <a:off x="1995186" y="4584243"/>
            <a:ext cx="151838" cy="453408"/>
          </a:xfrm>
          <a:prstGeom prst="rightBrace">
            <a:avLst>
              <a:gd name="adj1" fmla="val 8333"/>
              <a:gd name="adj2" fmla="val 25376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Times New Roman" pitchFamily="18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52600" y="4955978"/>
            <a:ext cx="12663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θ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28" name="円/楕円 27"/>
          <p:cNvSpPr/>
          <p:nvPr/>
        </p:nvSpPr>
        <p:spPr>
          <a:xfrm rot="16200000">
            <a:off x="1786560" y="4848766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905000" y="4422578"/>
            <a:ext cx="11381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177" name="右中かっこ 176"/>
          <p:cNvSpPr/>
          <p:nvPr/>
        </p:nvSpPr>
        <p:spPr>
          <a:xfrm rot="16200000">
            <a:off x="2483021" y="4543564"/>
            <a:ext cx="172248" cy="514354"/>
          </a:xfrm>
          <a:prstGeom prst="rightBrace">
            <a:avLst>
              <a:gd name="adj1" fmla="val 8333"/>
              <a:gd name="adj2" fmla="val 77102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Times New Roman" pitchFamily="18" charset="0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667000" y="4422578"/>
            <a:ext cx="11381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2772932" y="4955978"/>
            <a:ext cx="12663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θ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cxnSp>
        <p:nvCxnSpPr>
          <p:cNvPr id="182" name="直線矢印コネクタ 181"/>
          <p:cNvCxnSpPr/>
          <p:nvPr/>
        </p:nvCxnSpPr>
        <p:spPr>
          <a:xfrm flipV="1">
            <a:off x="7626263" y="5286223"/>
            <a:ext cx="0" cy="49913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/>
          <p:cNvSpPr txBox="1"/>
          <p:nvPr/>
        </p:nvSpPr>
        <p:spPr>
          <a:xfrm>
            <a:off x="7683774" y="5343212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b="1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7569356" y="4979312"/>
            <a:ext cx="12022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θ</a:t>
            </a:r>
            <a:endParaRPr kumimoji="1" lang="ja-JP" altLang="en-US" b="1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188" name="円/楕円 187"/>
          <p:cNvSpPr/>
          <p:nvPr/>
        </p:nvSpPr>
        <p:spPr>
          <a:xfrm>
            <a:off x="7581900" y="5769924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902741" y="1489521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①</a:t>
            </a: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2730734" y="1489521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②</a:t>
            </a: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4942066" y="1489521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③</a:t>
            </a:r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7355175" y="1489521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④</a:t>
            </a:r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1057047" y="3973173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②</a:t>
            </a:r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3270680" y="3946414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④</a:t>
            </a: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6608444" y="4420562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②</a:t>
            </a: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7453660" y="5864423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④</a:t>
            </a:r>
          </a:p>
        </p:txBody>
      </p:sp>
      <p:sp>
        <p:nvSpPr>
          <p:cNvPr id="197" name="円/楕円 196"/>
          <p:cNvSpPr/>
          <p:nvPr/>
        </p:nvSpPr>
        <p:spPr>
          <a:xfrm>
            <a:off x="6324600" y="5249224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98" name="円/楕円 197"/>
          <p:cNvSpPr/>
          <p:nvPr/>
        </p:nvSpPr>
        <p:spPr>
          <a:xfrm>
            <a:off x="7112000" y="5249224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b="1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6085997" y="4965153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①</a:t>
            </a: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7201295" y="4914946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③</a:t>
            </a: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408366" y="987623"/>
            <a:ext cx="2640146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●ウエハ偏心イメージ図</a:t>
            </a: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457200" y="3505200"/>
            <a:ext cx="3156313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b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●ウエハ偏心補正イメージ図</a:t>
            </a:r>
          </a:p>
        </p:txBody>
      </p:sp>
      <p:sp>
        <p:nvSpPr>
          <p:cNvPr id="203" name="タイトル 3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46805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>
                <a:latin typeface="Times New Roman" pitchFamily="18" charset="0"/>
              </a:rPr>
              <a:t>補足資料－アルゴリズム</a:t>
            </a:r>
            <a:r>
              <a:rPr lang="ja-JP" altLang="en-US" dirty="0" smtClean="0">
                <a:latin typeface="Times New Roman" pitchFamily="18" charset="0"/>
              </a:rPr>
              <a:t>－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077200" y="316468"/>
            <a:ext cx="78707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【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3Gr】</a:t>
            </a:r>
            <a:endParaRPr kumimoji="1" lang="ja-JP" altLang="en-US" sz="24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04800" y="193357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2013.9.30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2854" y="2832463"/>
            <a:ext cx="2434985" cy="14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" name="直線矢印コネクタ 102"/>
          <p:cNvCxnSpPr/>
          <p:nvPr/>
        </p:nvCxnSpPr>
        <p:spPr>
          <a:xfrm flipH="1" flipV="1">
            <a:off x="5302680" y="2984864"/>
            <a:ext cx="2073572" cy="6515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5105400" y="2832463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5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304800" y="4061560"/>
            <a:ext cx="8267055" cy="2020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41932" y="1537541"/>
            <a:ext cx="8229923" cy="19676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5" name="フリーフォーム 94"/>
          <p:cNvSpPr/>
          <p:nvPr/>
        </p:nvSpPr>
        <p:spPr>
          <a:xfrm flipV="1">
            <a:off x="5825781" y="4544453"/>
            <a:ext cx="1605517" cy="1006493"/>
          </a:xfrm>
          <a:custGeom>
            <a:avLst/>
            <a:gdLst>
              <a:gd name="connsiteX0" fmla="*/ 0 w 1605517"/>
              <a:gd name="connsiteY0" fmla="*/ 493349 h 1006493"/>
              <a:gd name="connsiteX1" fmla="*/ 457200 w 1605517"/>
              <a:gd name="connsiteY1" fmla="*/ 14884 h 1006493"/>
              <a:gd name="connsiteX2" fmla="*/ 1190847 w 1605517"/>
              <a:gd name="connsiteY2" fmla="*/ 993079 h 1006493"/>
              <a:gd name="connsiteX3" fmla="*/ 1605517 w 1605517"/>
              <a:gd name="connsiteY3" fmla="*/ 493349 h 100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17" h="1006493">
                <a:moveTo>
                  <a:pt x="0" y="493349"/>
                </a:moveTo>
                <a:cubicBezTo>
                  <a:pt x="129363" y="212472"/>
                  <a:pt x="258726" y="-68404"/>
                  <a:pt x="457200" y="14884"/>
                </a:cubicBezTo>
                <a:cubicBezTo>
                  <a:pt x="655675" y="98172"/>
                  <a:pt x="999461" y="913335"/>
                  <a:pt x="1190847" y="993079"/>
                </a:cubicBezTo>
                <a:cubicBezTo>
                  <a:pt x="1382233" y="1072823"/>
                  <a:pt x="1493875" y="783086"/>
                  <a:pt x="1605517" y="493349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6" name="角丸四角形 95"/>
          <p:cNvSpPr/>
          <p:nvPr/>
        </p:nvSpPr>
        <p:spPr>
          <a:xfrm flipV="1">
            <a:off x="5752454" y="4638047"/>
            <a:ext cx="889625" cy="9719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フリーフォーム 4"/>
          <p:cNvSpPr/>
          <p:nvPr/>
        </p:nvSpPr>
        <p:spPr>
          <a:xfrm>
            <a:off x="2102080" y="2601024"/>
            <a:ext cx="102572" cy="347377"/>
          </a:xfrm>
          <a:custGeom>
            <a:avLst/>
            <a:gdLst>
              <a:gd name="connsiteX0" fmla="*/ 0 w 143838"/>
              <a:gd name="connsiteY0" fmla="*/ 291921 h 487130"/>
              <a:gd name="connsiteX1" fmla="*/ 61645 w 143838"/>
              <a:gd name="connsiteY1" fmla="*/ 4245 h 487130"/>
              <a:gd name="connsiteX2" fmla="*/ 143838 w 143838"/>
              <a:gd name="connsiteY2" fmla="*/ 487130 h 48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38" h="487130">
                <a:moveTo>
                  <a:pt x="0" y="291921"/>
                </a:moveTo>
                <a:cubicBezTo>
                  <a:pt x="18836" y="131815"/>
                  <a:pt x="37672" y="-28290"/>
                  <a:pt x="61645" y="4245"/>
                </a:cubicBezTo>
                <a:cubicBezTo>
                  <a:pt x="85618" y="36780"/>
                  <a:pt x="130139" y="410074"/>
                  <a:pt x="143838" y="48713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フリーフォーム 5"/>
          <p:cNvSpPr/>
          <p:nvPr/>
        </p:nvSpPr>
        <p:spPr>
          <a:xfrm>
            <a:off x="1129891" y="2072657"/>
            <a:ext cx="1605517" cy="1006493"/>
          </a:xfrm>
          <a:custGeom>
            <a:avLst/>
            <a:gdLst>
              <a:gd name="connsiteX0" fmla="*/ 0 w 1605517"/>
              <a:gd name="connsiteY0" fmla="*/ 493349 h 1006493"/>
              <a:gd name="connsiteX1" fmla="*/ 457200 w 1605517"/>
              <a:gd name="connsiteY1" fmla="*/ 14884 h 1006493"/>
              <a:gd name="connsiteX2" fmla="*/ 1190847 w 1605517"/>
              <a:gd name="connsiteY2" fmla="*/ 993079 h 1006493"/>
              <a:gd name="connsiteX3" fmla="*/ 1605517 w 1605517"/>
              <a:gd name="connsiteY3" fmla="*/ 493349 h 100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17" h="1006493">
                <a:moveTo>
                  <a:pt x="0" y="493349"/>
                </a:moveTo>
                <a:cubicBezTo>
                  <a:pt x="129363" y="212472"/>
                  <a:pt x="258726" y="-68404"/>
                  <a:pt x="457200" y="14884"/>
                </a:cubicBezTo>
                <a:cubicBezTo>
                  <a:pt x="655675" y="98172"/>
                  <a:pt x="999461" y="913335"/>
                  <a:pt x="1190847" y="993079"/>
                </a:cubicBezTo>
                <a:cubicBezTo>
                  <a:pt x="1382233" y="1072823"/>
                  <a:pt x="1493875" y="783086"/>
                  <a:pt x="1605517" y="493349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" name="正方形/長方形 6"/>
          <p:cNvSpPr/>
          <p:nvPr/>
        </p:nvSpPr>
        <p:spPr>
          <a:xfrm rot="21171037">
            <a:off x="2063932" y="2834637"/>
            <a:ext cx="121785" cy="264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21125" y="2644390"/>
            <a:ext cx="820738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ウエハ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回転角度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3424" y="1738540"/>
            <a:ext cx="61555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透光量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858457" y="2565928"/>
            <a:ext cx="2173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1130152" y="1750843"/>
            <a:ext cx="0" cy="1575831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927040" y="1615918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730513" y="1758547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48978" y="3178710"/>
            <a:ext cx="31899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36541" y="3179438"/>
            <a:ext cx="54662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180°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47813" y="3178711"/>
            <a:ext cx="54662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360°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1795436" y="2385563"/>
            <a:ext cx="742857" cy="7428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2452110" y="1363698"/>
            <a:ext cx="2385945" cy="807920"/>
          </a:xfrm>
          <a:prstGeom prst="wedgeRoundRectCallout">
            <a:avLst>
              <a:gd name="adj1" fmla="val -46890"/>
              <a:gd name="adj2" fmla="val 78949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ノッチの影響による</a:t>
            </a:r>
            <a:endParaRPr kumimoji="1" lang="en-US" altLang="ja-JP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急激な変化量を検知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フリーフォーム 25"/>
          <p:cNvSpPr/>
          <p:nvPr/>
        </p:nvSpPr>
        <p:spPr>
          <a:xfrm>
            <a:off x="6811511" y="2604365"/>
            <a:ext cx="102572" cy="347377"/>
          </a:xfrm>
          <a:custGeom>
            <a:avLst/>
            <a:gdLst>
              <a:gd name="connsiteX0" fmla="*/ 0 w 143838"/>
              <a:gd name="connsiteY0" fmla="*/ 291921 h 487130"/>
              <a:gd name="connsiteX1" fmla="*/ 61645 w 143838"/>
              <a:gd name="connsiteY1" fmla="*/ 4245 h 487130"/>
              <a:gd name="connsiteX2" fmla="*/ 143838 w 143838"/>
              <a:gd name="connsiteY2" fmla="*/ 487130 h 48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38" h="487130">
                <a:moveTo>
                  <a:pt x="0" y="291921"/>
                </a:moveTo>
                <a:cubicBezTo>
                  <a:pt x="18836" y="131815"/>
                  <a:pt x="37672" y="-28290"/>
                  <a:pt x="61645" y="4245"/>
                </a:cubicBezTo>
                <a:cubicBezTo>
                  <a:pt x="85618" y="36780"/>
                  <a:pt x="130139" y="410074"/>
                  <a:pt x="143838" y="48713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7" name="フリーフォーム 26"/>
          <p:cNvSpPr/>
          <p:nvPr/>
        </p:nvSpPr>
        <p:spPr>
          <a:xfrm>
            <a:off x="5839322" y="2075998"/>
            <a:ext cx="1605517" cy="1006493"/>
          </a:xfrm>
          <a:custGeom>
            <a:avLst/>
            <a:gdLst>
              <a:gd name="connsiteX0" fmla="*/ 0 w 1605517"/>
              <a:gd name="connsiteY0" fmla="*/ 493349 h 1006493"/>
              <a:gd name="connsiteX1" fmla="*/ 457200 w 1605517"/>
              <a:gd name="connsiteY1" fmla="*/ 14884 h 1006493"/>
              <a:gd name="connsiteX2" fmla="*/ 1190847 w 1605517"/>
              <a:gd name="connsiteY2" fmla="*/ 993079 h 1006493"/>
              <a:gd name="connsiteX3" fmla="*/ 1605517 w 1605517"/>
              <a:gd name="connsiteY3" fmla="*/ 493349 h 100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17" h="1006493">
                <a:moveTo>
                  <a:pt x="0" y="493349"/>
                </a:moveTo>
                <a:cubicBezTo>
                  <a:pt x="129363" y="212472"/>
                  <a:pt x="258726" y="-68404"/>
                  <a:pt x="457200" y="14884"/>
                </a:cubicBezTo>
                <a:cubicBezTo>
                  <a:pt x="655675" y="98172"/>
                  <a:pt x="999461" y="913335"/>
                  <a:pt x="1190847" y="993079"/>
                </a:cubicBezTo>
                <a:cubicBezTo>
                  <a:pt x="1382233" y="1072823"/>
                  <a:pt x="1493875" y="783086"/>
                  <a:pt x="1605517" y="493349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8" name="正方形/長方形 27"/>
          <p:cNvSpPr/>
          <p:nvPr/>
        </p:nvSpPr>
        <p:spPr>
          <a:xfrm rot="21171037">
            <a:off x="6773363" y="2837978"/>
            <a:ext cx="121785" cy="264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30556" y="2647731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ウエハ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回転角度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142855" y="1741881"/>
            <a:ext cx="61555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透光量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567888" y="2569269"/>
            <a:ext cx="2173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5839583" y="1754184"/>
            <a:ext cx="0" cy="1575831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6636471" y="1619259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7439944" y="1761888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758409" y="3182051"/>
            <a:ext cx="31899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445972" y="3182779"/>
            <a:ext cx="54662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180°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57244" y="3182052"/>
            <a:ext cx="54662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360°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6224604" y="2108200"/>
            <a:ext cx="0" cy="473712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304417" y="2162195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b="1" i="1" dirty="0" smtClean="0">
              <a:solidFill>
                <a:srgbClr val="FF0000"/>
              </a:solidFill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174414" y="2560022"/>
            <a:ext cx="13305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θ</a:t>
            </a:r>
            <a:endParaRPr kumimoji="1" lang="ja-JP" altLang="en-US" sz="2000" b="1" i="1" dirty="0" smtClean="0">
              <a:solidFill>
                <a:srgbClr val="FF0000"/>
              </a:solidFill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654666" y="2171618"/>
            <a:ext cx="785277" cy="971972"/>
          </a:xfrm>
          <a:prstGeom prst="roundRect">
            <a:avLst/>
          </a:prstGeom>
          <a:solidFill>
            <a:schemeClr val="accent4">
              <a:lumMod val="5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角丸四角形吹き出し 43"/>
          <p:cNvSpPr/>
          <p:nvPr/>
        </p:nvSpPr>
        <p:spPr>
          <a:xfrm>
            <a:off x="6548474" y="1264737"/>
            <a:ext cx="2385945" cy="807920"/>
          </a:xfrm>
          <a:prstGeom prst="wedgeRoundRectCallout">
            <a:avLst>
              <a:gd name="adj1" fmla="val -58936"/>
              <a:gd name="adj2" fmla="val 43378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ノッチが無いほうの</a:t>
            </a:r>
            <a:endParaRPr kumimoji="1" lang="en-US" altLang="ja-JP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最大値</a:t>
            </a:r>
            <a:r>
              <a:rPr lang="ja-JP" altLang="en-US" b="1" dirty="0" smtClean="0">
                <a:solidFill>
                  <a:sysClr val="windowText" lastClr="000000"/>
                </a:solidFill>
              </a:rPr>
              <a:t>を採用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フリーフォーム 58"/>
          <p:cNvSpPr/>
          <p:nvPr/>
        </p:nvSpPr>
        <p:spPr>
          <a:xfrm>
            <a:off x="1127136" y="4599210"/>
            <a:ext cx="1605517" cy="1006493"/>
          </a:xfrm>
          <a:custGeom>
            <a:avLst/>
            <a:gdLst>
              <a:gd name="connsiteX0" fmla="*/ 0 w 1605517"/>
              <a:gd name="connsiteY0" fmla="*/ 493349 h 1006493"/>
              <a:gd name="connsiteX1" fmla="*/ 457200 w 1605517"/>
              <a:gd name="connsiteY1" fmla="*/ 14884 h 1006493"/>
              <a:gd name="connsiteX2" fmla="*/ 1190847 w 1605517"/>
              <a:gd name="connsiteY2" fmla="*/ 993079 h 1006493"/>
              <a:gd name="connsiteX3" fmla="*/ 1605517 w 1605517"/>
              <a:gd name="connsiteY3" fmla="*/ 493349 h 100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17" h="1006493">
                <a:moveTo>
                  <a:pt x="0" y="493349"/>
                </a:moveTo>
                <a:cubicBezTo>
                  <a:pt x="129363" y="212472"/>
                  <a:pt x="258726" y="-68404"/>
                  <a:pt x="457200" y="14884"/>
                </a:cubicBezTo>
                <a:cubicBezTo>
                  <a:pt x="655675" y="98172"/>
                  <a:pt x="999461" y="913335"/>
                  <a:pt x="1190847" y="993079"/>
                </a:cubicBezTo>
                <a:cubicBezTo>
                  <a:pt x="1382233" y="1072823"/>
                  <a:pt x="1493875" y="783086"/>
                  <a:pt x="1605517" y="493349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18370" y="5170943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ウエハ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回転角度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0669" y="4265093"/>
            <a:ext cx="61555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透光量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855702" y="5092481"/>
            <a:ext cx="2173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V="1">
            <a:off x="1127397" y="4277396"/>
            <a:ext cx="0" cy="1575831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24285" y="4142471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2727758" y="4285100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046223" y="5705263"/>
            <a:ext cx="31899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33786" y="5705991"/>
            <a:ext cx="54662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180°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545058" y="5705264"/>
            <a:ext cx="54662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360°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1765601" y="4492130"/>
            <a:ext cx="76200" cy="76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72" name="フリーフォーム 71"/>
          <p:cNvSpPr/>
          <p:nvPr/>
        </p:nvSpPr>
        <p:spPr>
          <a:xfrm>
            <a:off x="1745579" y="4530230"/>
            <a:ext cx="101600" cy="390550"/>
          </a:xfrm>
          <a:custGeom>
            <a:avLst/>
            <a:gdLst>
              <a:gd name="connsiteX0" fmla="*/ 0 w 101600"/>
              <a:gd name="connsiteY0" fmla="*/ 238150 h 390550"/>
              <a:gd name="connsiteX1" fmla="*/ 63500 w 101600"/>
              <a:gd name="connsiteY1" fmla="*/ 3200 h 390550"/>
              <a:gd name="connsiteX2" fmla="*/ 101600 w 101600"/>
              <a:gd name="connsiteY2" fmla="*/ 390550 h 3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390550">
                <a:moveTo>
                  <a:pt x="0" y="238150"/>
                </a:moveTo>
                <a:cubicBezTo>
                  <a:pt x="23283" y="107975"/>
                  <a:pt x="46567" y="-22200"/>
                  <a:pt x="63500" y="3200"/>
                </a:cubicBezTo>
                <a:cubicBezTo>
                  <a:pt x="80433" y="28600"/>
                  <a:pt x="91016" y="209575"/>
                  <a:pt x="101600" y="39055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3" name="正方形/長方形 72"/>
          <p:cNvSpPr/>
          <p:nvPr/>
        </p:nvSpPr>
        <p:spPr>
          <a:xfrm rot="20895653">
            <a:off x="1658207" y="4781908"/>
            <a:ext cx="163297" cy="153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/>
          </a:p>
        </p:txBody>
      </p:sp>
      <p:sp>
        <p:nvSpPr>
          <p:cNvPr id="77" name="角丸四角形吹き出し 76"/>
          <p:cNvSpPr/>
          <p:nvPr/>
        </p:nvSpPr>
        <p:spPr>
          <a:xfrm>
            <a:off x="2204652" y="3861133"/>
            <a:ext cx="2176203" cy="807920"/>
          </a:xfrm>
          <a:prstGeom prst="wedgeRoundRectCallout">
            <a:avLst>
              <a:gd name="adj1" fmla="val -58936"/>
              <a:gd name="adj2" fmla="val 43378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ノッチ部が最大値と</a:t>
            </a:r>
            <a:endParaRPr kumimoji="1" lang="en-US" altLang="ja-JP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なった場合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フリーフォーム 77"/>
          <p:cNvSpPr/>
          <p:nvPr/>
        </p:nvSpPr>
        <p:spPr>
          <a:xfrm>
            <a:off x="5839322" y="4591529"/>
            <a:ext cx="1605517" cy="1006493"/>
          </a:xfrm>
          <a:custGeom>
            <a:avLst/>
            <a:gdLst>
              <a:gd name="connsiteX0" fmla="*/ 0 w 1605517"/>
              <a:gd name="connsiteY0" fmla="*/ 493349 h 1006493"/>
              <a:gd name="connsiteX1" fmla="*/ 457200 w 1605517"/>
              <a:gd name="connsiteY1" fmla="*/ 14884 h 1006493"/>
              <a:gd name="connsiteX2" fmla="*/ 1190847 w 1605517"/>
              <a:gd name="connsiteY2" fmla="*/ 993079 h 1006493"/>
              <a:gd name="connsiteX3" fmla="*/ 1605517 w 1605517"/>
              <a:gd name="connsiteY3" fmla="*/ 493349 h 100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17" h="1006493">
                <a:moveTo>
                  <a:pt x="0" y="493349"/>
                </a:moveTo>
                <a:cubicBezTo>
                  <a:pt x="129363" y="212472"/>
                  <a:pt x="258726" y="-68404"/>
                  <a:pt x="457200" y="14884"/>
                </a:cubicBezTo>
                <a:cubicBezTo>
                  <a:pt x="655675" y="98172"/>
                  <a:pt x="999461" y="913335"/>
                  <a:pt x="1190847" y="993079"/>
                </a:cubicBezTo>
                <a:cubicBezTo>
                  <a:pt x="1382233" y="1072823"/>
                  <a:pt x="1493875" y="783086"/>
                  <a:pt x="1605517" y="493349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530556" y="5163262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ウエハ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回転角度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42855" y="4257412"/>
            <a:ext cx="61555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透光量</a:t>
            </a:r>
            <a:endParaRPr kumimoji="1" lang="en-US" altLang="ja-JP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5567888" y="5084800"/>
            <a:ext cx="2173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5839583" y="4269715"/>
            <a:ext cx="0" cy="1575831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636471" y="4134790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7439944" y="4277419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5758409" y="5697582"/>
            <a:ext cx="31899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445972" y="5698310"/>
            <a:ext cx="54662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180°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257244" y="5697583"/>
            <a:ext cx="54662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b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360°</a:t>
            </a:r>
            <a:endParaRPr kumimoji="1" lang="ja-JP" altLang="en-US" sz="1600" b="1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0" name="フリーフォーム 89"/>
          <p:cNvSpPr/>
          <p:nvPr/>
        </p:nvSpPr>
        <p:spPr>
          <a:xfrm>
            <a:off x="6457765" y="4522549"/>
            <a:ext cx="101600" cy="390550"/>
          </a:xfrm>
          <a:custGeom>
            <a:avLst/>
            <a:gdLst>
              <a:gd name="connsiteX0" fmla="*/ 0 w 101600"/>
              <a:gd name="connsiteY0" fmla="*/ 238150 h 390550"/>
              <a:gd name="connsiteX1" fmla="*/ 63500 w 101600"/>
              <a:gd name="connsiteY1" fmla="*/ 3200 h 390550"/>
              <a:gd name="connsiteX2" fmla="*/ 101600 w 101600"/>
              <a:gd name="connsiteY2" fmla="*/ 390550 h 3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390550">
                <a:moveTo>
                  <a:pt x="0" y="238150"/>
                </a:moveTo>
                <a:cubicBezTo>
                  <a:pt x="23283" y="107975"/>
                  <a:pt x="46567" y="-22200"/>
                  <a:pt x="63500" y="3200"/>
                </a:cubicBezTo>
                <a:cubicBezTo>
                  <a:pt x="80433" y="28600"/>
                  <a:pt x="91016" y="209575"/>
                  <a:pt x="101600" y="39055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1" name="正方形/長方形 90"/>
          <p:cNvSpPr/>
          <p:nvPr/>
        </p:nvSpPr>
        <p:spPr>
          <a:xfrm rot="20895653">
            <a:off x="6370393" y="4774227"/>
            <a:ext cx="163297" cy="153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/>
          </a:p>
        </p:txBody>
      </p:sp>
      <p:sp>
        <p:nvSpPr>
          <p:cNvPr id="92" name="角丸四角形吹き出し 91"/>
          <p:cNvSpPr/>
          <p:nvPr/>
        </p:nvSpPr>
        <p:spPr>
          <a:xfrm>
            <a:off x="6834255" y="3657600"/>
            <a:ext cx="2157345" cy="807920"/>
          </a:xfrm>
          <a:prstGeom prst="wedgeRoundRectCallout">
            <a:avLst>
              <a:gd name="adj1" fmla="val -29919"/>
              <a:gd name="adj2" fmla="val 70865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絶対値として考慮し</a:t>
            </a:r>
            <a:endParaRPr kumimoji="1" lang="en-US" altLang="ja-JP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b="1" dirty="0" smtClean="0">
                <a:solidFill>
                  <a:sysClr val="windowText" lastClr="000000"/>
                </a:solidFill>
              </a:rPr>
              <a:t>最大値を検知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5852646" y="4395237"/>
            <a:ext cx="785277" cy="971972"/>
          </a:xfrm>
          <a:prstGeom prst="roundRect">
            <a:avLst/>
          </a:prstGeom>
          <a:solidFill>
            <a:schemeClr val="accent4">
              <a:lumMod val="5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V="1">
            <a:off x="7073537" y="4573084"/>
            <a:ext cx="0" cy="496745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7148215" y="4680468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b="1" i="1" dirty="0" smtClean="0">
              <a:solidFill>
                <a:srgbClr val="FF0000"/>
              </a:solidFill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018212" y="5078295"/>
            <a:ext cx="13305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θ</a:t>
            </a:r>
            <a:endParaRPr kumimoji="1" lang="ja-JP" altLang="en-US" sz="2000" b="1" i="1" dirty="0" smtClean="0">
              <a:solidFill>
                <a:srgbClr val="FF0000"/>
              </a:solidFill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10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17245" y="969188"/>
            <a:ext cx="2223413" cy="4478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Times New Roman" pitchFamily="18" charset="0"/>
              </a:rPr>
              <a:t>●</a:t>
            </a:r>
            <a:r>
              <a:rPr kumimoji="1" lang="ja-JP" altLang="en-US" dirty="0" smtClean="0">
                <a:latin typeface="Times New Roman" pitchFamily="18" charset="0"/>
              </a:rPr>
              <a:t>ノッチの影響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108" name="タイトル 3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46805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>
                <a:latin typeface="Times New Roman" pitchFamily="18" charset="0"/>
              </a:rPr>
              <a:t>補足資料－アルゴリズム</a:t>
            </a:r>
            <a:r>
              <a:rPr lang="ja-JP" altLang="en-US" dirty="0" smtClean="0">
                <a:latin typeface="Times New Roman" pitchFamily="18" charset="0"/>
              </a:rPr>
              <a:t>－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8077200" y="316468"/>
            <a:ext cx="78707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【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3Gr】</a:t>
            </a:r>
            <a:endParaRPr kumimoji="1" lang="ja-JP" altLang="en-US" sz="24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04800" y="193357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2013.9.30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1" name="右矢印 110"/>
          <p:cNvSpPr/>
          <p:nvPr/>
        </p:nvSpPr>
        <p:spPr>
          <a:xfrm>
            <a:off x="4380855" y="2254853"/>
            <a:ext cx="609600" cy="793147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" name="右矢印 111"/>
          <p:cNvSpPr/>
          <p:nvPr/>
        </p:nvSpPr>
        <p:spPr>
          <a:xfrm>
            <a:off x="4380855" y="4638775"/>
            <a:ext cx="609600" cy="793147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118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472726" y="2636289"/>
            <a:ext cx="158544" cy="373384"/>
            <a:chOff x="3810000" y="2730970"/>
            <a:chExt cx="158544" cy="524923"/>
          </a:xfrm>
        </p:grpSpPr>
        <p:sp>
          <p:nvSpPr>
            <p:cNvPr id="121" name="フリーフォーム 120"/>
            <p:cNvSpPr/>
            <p:nvPr/>
          </p:nvSpPr>
          <p:spPr>
            <a:xfrm>
              <a:off x="3810000" y="2796285"/>
              <a:ext cx="123211" cy="425831"/>
            </a:xfrm>
            <a:custGeom>
              <a:avLst/>
              <a:gdLst>
                <a:gd name="connsiteX0" fmla="*/ 0 w 142504"/>
                <a:gd name="connsiteY0" fmla="*/ 1128157 h 1134095"/>
                <a:gd name="connsiteX1" fmla="*/ 71252 w 142504"/>
                <a:gd name="connsiteY1" fmla="*/ 1 h 1134095"/>
                <a:gd name="connsiteX2" fmla="*/ 142504 w 142504"/>
                <a:gd name="connsiteY2" fmla="*/ 1134095 h 113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504" h="1134095">
                  <a:moveTo>
                    <a:pt x="0" y="1128157"/>
                  </a:moveTo>
                  <a:cubicBezTo>
                    <a:pt x="23750" y="563584"/>
                    <a:pt x="47501" y="-989"/>
                    <a:pt x="71252" y="1"/>
                  </a:cubicBezTo>
                  <a:cubicBezTo>
                    <a:pt x="95003" y="991"/>
                    <a:pt x="125681" y="956955"/>
                    <a:pt x="142504" y="11340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78769" y="2730970"/>
              <a:ext cx="89775" cy="52492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17245" y="969188"/>
            <a:ext cx="2223413" cy="4478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Times New Roman" pitchFamily="18" charset="0"/>
              </a:rPr>
              <a:t>●</a:t>
            </a:r>
            <a:r>
              <a:rPr kumimoji="1" lang="ja-JP" altLang="en-US" dirty="0" smtClean="0">
                <a:latin typeface="Times New Roman" pitchFamily="18" charset="0"/>
              </a:rPr>
              <a:t>ノッチの影響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108" name="タイトル 3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46805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>
                <a:latin typeface="Times New Roman" pitchFamily="18" charset="0"/>
              </a:rPr>
              <a:t>補足資料－アルゴリズム</a:t>
            </a:r>
            <a:r>
              <a:rPr lang="ja-JP" altLang="en-US" dirty="0" smtClean="0">
                <a:latin typeface="Times New Roman" pitchFamily="18" charset="0"/>
              </a:rPr>
              <a:t>－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8077200" y="316468"/>
            <a:ext cx="78707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【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3Gr】</a:t>
            </a:r>
            <a:endParaRPr kumimoji="1" lang="ja-JP" altLang="en-US" sz="24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04800" y="193357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2013.9.30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9" name="フリーフォーム 88"/>
          <p:cNvSpPr/>
          <p:nvPr/>
        </p:nvSpPr>
        <p:spPr>
          <a:xfrm>
            <a:off x="940037" y="2437939"/>
            <a:ext cx="1532690" cy="1006493"/>
          </a:xfrm>
          <a:custGeom>
            <a:avLst/>
            <a:gdLst>
              <a:gd name="connsiteX0" fmla="*/ 0 w 1605517"/>
              <a:gd name="connsiteY0" fmla="*/ 493349 h 1006493"/>
              <a:gd name="connsiteX1" fmla="*/ 457200 w 1605517"/>
              <a:gd name="connsiteY1" fmla="*/ 14884 h 1006493"/>
              <a:gd name="connsiteX2" fmla="*/ 1190847 w 1605517"/>
              <a:gd name="connsiteY2" fmla="*/ 993079 h 1006493"/>
              <a:gd name="connsiteX3" fmla="*/ 1605517 w 1605517"/>
              <a:gd name="connsiteY3" fmla="*/ 493349 h 100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17" h="1006493">
                <a:moveTo>
                  <a:pt x="0" y="493349"/>
                </a:moveTo>
                <a:cubicBezTo>
                  <a:pt x="129363" y="212472"/>
                  <a:pt x="258726" y="-68404"/>
                  <a:pt x="457200" y="14884"/>
                </a:cubicBezTo>
                <a:cubicBezTo>
                  <a:pt x="655675" y="98172"/>
                  <a:pt x="999461" y="913335"/>
                  <a:pt x="1190847" y="993079"/>
                </a:cubicBezTo>
                <a:cubicBezTo>
                  <a:pt x="1382233" y="1072823"/>
                  <a:pt x="1493875" y="783086"/>
                  <a:pt x="1605517" y="493349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352804">
            <a:off x="2613966" y="2887430"/>
            <a:ext cx="233313" cy="363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" name="フリーフォーム 122"/>
          <p:cNvSpPr/>
          <p:nvPr/>
        </p:nvSpPr>
        <p:spPr>
          <a:xfrm flipH="1">
            <a:off x="887336" y="2693015"/>
            <a:ext cx="127186" cy="92576"/>
          </a:xfrm>
          <a:custGeom>
            <a:avLst/>
            <a:gdLst>
              <a:gd name="connsiteX0" fmla="*/ 0 w 142504"/>
              <a:gd name="connsiteY0" fmla="*/ 1128157 h 1134095"/>
              <a:gd name="connsiteX1" fmla="*/ 71252 w 142504"/>
              <a:gd name="connsiteY1" fmla="*/ 1 h 1134095"/>
              <a:gd name="connsiteX2" fmla="*/ 142504 w 142504"/>
              <a:gd name="connsiteY2" fmla="*/ 1134095 h 113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04" h="1134095">
                <a:moveTo>
                  <a:pt x="0" y="1128157"/>
                </a:moveTo>
                <a:cubicBezTo>
                  <a:pt x="23750" y="563584"/>
                  <a:pt x="47501" y="-989"/>
                  <a:pt x="71252" y="1"/>
                </a:cubicBezTo>
                <a:cubicBezTo>
                  <a:pt x="95003" y="991"/>
                  <a:pt x="125681" y="956955"/>
                  <a:pt x="142504" y="113409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 flipH="1">
            <a:off x="888274" y="2636287"/>
            <a:ext cx="63593" cy="5418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 rot="18937907" flipH="1">
            <a:off x="847345" y="2766514"/>
            <a:ext cx="238928" cy="354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" name="フリーフォーム 25"/>
          <p:cNvSpPr/>
          <p:nvPr/>
        </p:nvSpPr>
        <p:spPr>
          <a:xfrm>
            <a:off x="1676400" y="2743199"/>
            <a:ext cx="124691" cy="304915"/>
          </a:xfrm>
          <a:custGeom>
            <a:avLst/>
            <a:gdLst>
              <a:gd name="connsiteX0" fmla="*/ 0 w 124691"/>
              <a:gd name="connsiteY0" fmla="*/ 195950 h 201887"/>
              <a:gd name="connsiteX1" fmla="*/ 65315 w 124691"/>
              <a:gd name="connsiteY1" fmla="*/ 7 h 201887"/>
              <a:gd name="connsiteX2" fmla="*/ 124691 w 124691"/>
              <a:gd name="connsiteY2" fmla="*/ 201887 h 20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91" h="201887">
                <a:moveTo>
                  <a:pt x="0" y="195950"/>
                </a:moveTo>
                <a:cubicBezTo>
                  <a:pt x="22266" y="97484"/>
                  <a:pt x="44533" y="-982"/>
                  <a:pt x="65315" y="7"/>
                </a:cubicBezTo>
                <a:cubicBezTo>
                  <a:pt x="86097" y="996"/>
                  <a:pt x="105394" y="101441"/>
                  <a:pt x="124691" y="20188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001139">
            <a:off x="1582527" y="2897447"/>
            <a:ext cx="170701" cy="19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01" name="グループ化 100"/>
          <p:cNvGrpSpPr/>
          <p:nvPr/>
        </p:nvGrpSpPr>
        <p:grpSpPr>
          <a:xfrm>
            <a:off x="243569" y="1981200"/>
            <a:ext cx="3208439" cy="1809741"/>
            <a:chOff x="568807" y="1389075"/>
            <a:chExt cx="3208439" cy="1809741"/>
          </a:xfrm>
        </p:grpSpPr>
        <p:sp>
          <p:nvSpPr>
            <p:cNvPr id="102" name="テキスト ボックス 101"/>
            <p:cNvSpPr txBox="1"/>
            <p:nvPr/>
          </p:nvSpPr>
          <p:spPr>
            <a:xfrm>
              <a:off x="2956508" y="2417547"/>
              <a:ext cx="82073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ja-JP" altLang="en-US" sz="1600" dirty="0" smtClean="0"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ウエハ</a:t>
              </a:r>
              <a:endParaRPr kumimoji="1" lang="en-US" altLang="ja-JP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  <a:p>
              <a:pPr algn="ctr"/>
              <a:r>
                <a:rPr kumimoji="1" lang="ja-JP" altLang="en-US" sz="1600" dirty="0" smtClean="0"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回転角度</a:t>
              </a:r>
              <a:endParaRPr kumimoji="1" lang="en-US" altLang="ja-JP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568807" y="1511697"/>
              <a:ext cx="61555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ja-JP" altLang="en-US" sz="1600" dirty="0" smtClean="0"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透光量</a:t>
              </a:r>
              <a:endParaRPr kumimoji="1" lang="en-US" altLang="ja-JP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cxnSp>
          <p:nvCxnSpPr>
            <p:cNvPr id="104" name="直線矢印コネクタ 103"/>
            <p:cNvCxnSpPr/>
            <p:nvPr/>
          </p:nvCxnSpPr>
          <p:spPr>
            <a:xfrm>
              <a:off x="993840" y="2339085"/>
              <a:ext cx="21735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>
            <a:xfrm flipV="1">
              <a:off x="1265535" y="1524000"/>
              <a:ext cx="0" cy="157583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2062423" y="1389075"/>
              <a:ext cx="0" cy="163017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2865896" y="1531704"/>
              <a:ext cx="0" cy="163017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/>
            <p:cNvSpPr txBox="1"/>
            <p:nvPr/>
          </p:nvSpPr>
          <p:spPr>
            <a:xfrm>
              <a:off x="1184361" y="2951867"/>
              <a:ext cx="31899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sz="1600" dirty="0" smtClean="0"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0°</a:t>
              </a:r>
              <a:endParaRPr kumimoji="1" lang="ja-JP" altLang="en-US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1871924" y="2952595"/>
              <a:ext cx="5466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sz="1600" dirty="0" smtClean="0"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180°</a:t>
              </a:r>
              <a:endParaRPr kumimoji="1" lang="ja-JP" altLang="en-US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2683196" y="2951868"/>
              <a:ext cx="5466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sz="1600" dirty="0" smtClean="0"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360°</a:t>
              </a:r>
              <a:endParaRPr kumimoji="1" lang="ja-JP" altLang="en-US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</p:grpSp>
      <p:sp>
        <p:nvSpPr>
          <p:cNvPr id="126" name="角丸四角形吹き出し 125"/>
          <p:cNvSpPr/>
          <p:nvPr/>
        </p:nvSpPr>
        <p:spPr>
          <a:xfrm>
            <a:off x="2057400" y="1447800"/>
            <a:ext cx="2385945" cy="807920"/>
          </a:xfrm>
          <a:prstGeom prst="wedgeRoundRectCallout">
            <a:avLst>
              <a:gd name="adj1" fmla="val -42099"/>
              <a:gd name="adj2" fmla="val 96240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ノッチが</a:t>
            </a:r>
            <a:r>
              <a:rPr kumimoji="1" lang="en-US" altLang="ja-JP" b="1" dirty="0" smtClean="0">
                <a:solidFill>
                  <a:sysClr val="windowText" lastClr="000000"/>
                </a:solidFill>
              </a:rPr>
              <a:t>0°(360°)</a:t>
            </a:r>
          </a:p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</a:rPr>
              <a:t>or</a:t>
            </a:r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b="1" dirty="0" smtClean="0">
                <a:solidFill>
                  <a:sysClr val="windowText" lastClr="000000"/>
                </a:solidFill>
              </a:rPr>
              <a:t>180°</a:t>
            </a:r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付近のとき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フリーフォーム 29"/>
          <p:cNvSpPr/>
          <p:nvPr/>
        </p:nvSpPr>
        <p:spPr>
          <a:xfrm>
            <a:off x="6098875" y="2437939"/>
            <a:ext cx="1605517" cy="1006493"/>
          </a:xfrm>
          <a:custGeom>
            <a:avLst/>
            <a:gdLst>
              <a:gd name="connsiteX0" fmla="*/ 0 w 1605517"/>
              <a:gd name="connsiteY0" fmla="*/ 493349 h 1006493"/>
              <a:gd name="connsiteX1" fmla="*/ 457200 w 1605517"/>
              <a:gd name="connsiteY1" fmla="*/ 14884 h 1006493"/>
              <a:gd name="connsiteX2" fmla="*/ 1190847 w 1605517"/>
              <a:gd name="connsiteY2" fmla="*/ 993079 h 1006493"/>
              <a:gd name="connsiteX3" fmla="*/ 1605517 w 1605517"/>
              <a:gd name="connsiteY3" fmla="*/ 493349 h 100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17" h="1006493">
                <a:moveTo>
                  <a:pt x="0" y="493349"/>
                </a:moveTo>
                <a:cubicBezTo>
                  <a:pt x="129363" y="212472"/>
                  <a:pt x="258726" y="-68404"/>
                  <a:pt x="457200" y="14884"/>
                </a:cubicBezTo>
                <a:cubicBezTo>
                  <a:pt x="655675" y="98172"/>
                  <a:pt x="999461" y="913335"/>
                  <a:pt x="1190847" y="993079"/>
                </a:cubicBezTo>
                <a:cubicBezTo>
                  <a:pt x="1382233" y="1072823"/>
                  <a:pt x="1493875" y="783086"/>
                  <a:pt x="1605517" y="493349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352804">
            <a:off x="7655342" y="2883983"/>
            <a:ext cx="233313" cy="363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" name="フリーフォーム 27"/>
          <p:cNvSpPr/>
          <p:nvPr/>
        </p:nvSpPr>
        <p:spPr>
          <a:xfrm>
            <a:off x="6098875" y="2667000"/>
            <a:ext cx="123211" cy="425831"/>
          </a:xfrm>
          <a:custGeom>
            <a:avLst/>
            <a:gdLst>
              <a:gd name="connsiteX0" fmla="*/ 0 w 142504"/>
              <a:gd name="connsiteY0" fmla="*/ 1128157 h 1134095"/>
              <a:gd name="connsiteX1" fmla="*/ 71252 w 142504"/>
              <a:gd name="connsiteY1" fmla="*/ 1 h 1134095"/>
              <a:gd name="connsiteX2" fmla="*/ 142504 w 142504"/>
              <a:gd name="connsiteY2" fmla="*/ 1134095 h 113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04" h="1134095">
                <a:moveTo>
                  <a:pt x="0" y="1128157"/>
                </a:moveTo>
                <a:cubicBezTo>
                  <a:pt x="23750" y="563584"/>
                  <a:pt x="47501" y="-989"/>
                  <a:pt x="71252" y="1"/>
                </a:cubicBezTo>
                <a:cubicBezTo>
                  <a:pt x="95003" y="991"/>
                  <a:pt x="125681" y="956955"/>
                  <a:pt x="142504" y="113409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/>
          <p:cNvSpPr/>
          <p:nvPr/>
        </p:nvSpPr>
        <p:spPr>
          <a:xfrm>
            <a:off x="6835239" y="2743200"/>
            <a:ext cx="124691" cy="266472"/>
          </a:xfrm>
          <a:custGeom>
            <a:avLst/>
            <a:gdLst>
              <a:gd name="connsiteX0" fmla="*/ 0 w 124691"/>
              <a:gd name="connsiteY0" fmla="*/ 195950 h 201887"/>
              <a:gd name="connsiteX1" fmla="*/ 65315 w 124691"/>
              <a:gd name="connsiteY1" fmla="*/ 7 h 201887"/>
              <a:gd name="connsiteX2" fmla="*/ 124691 w 124691"/>
              <a:gd name="connsiteY2" fmla="*/ 201887 h 20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91" h="201887">
                <a:moveTo>
                  <a:pt x="0" y="195950"/>
                </a:moveTo>
                <a:cubicBezTo>
                  <a:pt x="22266" y="97484"/>
                  <a:pt x="44533" y="-982"/>
                  <a:pt x="65315" y="7"/>
                </a:cubicBezTo>
                <a:cubicBezTo>
                  <a:pt x="86097" y="996"/>
                  <a:pt x="105394" y="101441"/>
                  <a:pt x="124691" y="20188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5001139">
            <a:off x="6741853" y="2852049"/>
            <a:ext cx="170701" cy="19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69727" y="2103822"/>
            <a:ext cx="61555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透光量</a:t>
            </a:r>
            <a:endParaRPr kumimoji="1" lang="en-US" altLang="ja-JP" sz="1600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5827441" y="2931210"/>
            <a:ext cx="21735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5866455" y="2116125"/>
            <a:ext cx="0" cy="1575831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663343" y="1981200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7466816" y="2123829"/>
            <a:ext cx="0" cy="16301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785281" y="3543992"/>
            <a:ext cx="3189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0°</a:t>
            </a:r>
            <a:endParaRPr kumimoji="1" lang="ja-JP" altLang="en-US" sz="1600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72844" y="3544720"/>
            <a:ext cx="54662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180°</a:t>
            </a:r>
            <a:endParaRPr kumimoji="1" lang="ja-JP" altLang="en-US" sz="1600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84116" y="3543993"/>
            <a:ext cx="54662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360°</a:t>
            </a:r>
            <a:endParaRPr kumimoji="1" lang="ja-JP" altLang="en-US" sz="1600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 rot="21018897" flipH="1">
            <a:off x="6196365" y="2747118"/>
            <a:ext cx="105071" cy="354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5867400" y="2971800"/>
            <a:ext cx="228600" cy="330200"/>
          </a:xfrm>
          <a:custGeom>
            <a:avLst/>
            <a:gdLst>
              <a:gd name="connsiteX0" fmla="*/ 228600 w 228600"/>
              <a:gd name="connsiteY0" fmla="*/ 0 h 330200"/>
              <a:gd name="connsiteX1" fmla="*/ 76200 w 228600"/>
              <a:gd name="connsiteY1" fmla="*/ 254000 h 330200"/>
              <a:gd name="connsiteX2" fmla="*/ 0 w 228600"/>
              <a:gd name="connsiteY2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330200">
                <a:moveTo>
                  <a:pt x="228600" y="0"/>
                </a:moveTo>
                <a:cubicBezTo>
                  <a:pt x="171450" y="99483"/>
                  <a:pt x="114300" y="198967"/>
                  <a:pt x="76200" y="254000"/>
                </a:cubicBezTo>
                <a:cubicBezTo>
                  <a:pt x="38100" y="309033"/>
                  <a:pt x="69850" y="279400"/>
                  <a:pt x="0" y="33020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flipH="1">
            <a:off x="7487431" y="3048115"/>
            <a:ext cx="216960" cy="4020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 rot="17916727" flipH="1">
            <a:off x="6182629" y="2915331"/>
            <a:ext cx="159246" cy="354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 rot="425609" flipH="1">
            <a:off x="6134204" y="2789884"/>
            <a:ext cx="105071" cy="354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57428" y="3009672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ja-JP" altLang="en-US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ウエハ</a:t>
            </a:r>
            <a:endParaRPr kumimoji="1" lang="en-US" altLang="ja-JP" sz="1600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  <a:p>
            <a:pPr algn="ctr"/>
            <a:r>
              <a:rPr kumimoji="1" lang="ja-JP" altLang="en-US" sz="1600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回転角度</a:t>
            </a:r>
            <a:endParaRPr kumimoji="1" lang="en-US" altLang="ja-JP" sz="1600" dirty="0" smtClean="0"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6867923" y="1447800"/>
            <a:ext cx="1591832" cy="807920"/>
          </a:xfrm>
          <a:prstGeom prst="wedgeRoundRectCallout">
            <a:avLst>
              <a:gd name="adj1" fmla="val -42099"/>
              <a:gd name="adj2" fmla="val 96240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数</a:t>
            </a:r>
            <a:r>
              <a:rPr kumimoji="1" lang="en-US" altLang="ja-JP" b="1" dirty="0" smtClean="0">
                <a:solidFill>
                  <a:sysClr val="windowText" lastClr="000000"/>
                </a:solidFill>
              </a:rPr>
              <a:t>°</a:t>
            </a:r>
            <a:r>
              <a:rPr kumimoji="1" lang="ja-JP" altLang="en-US" b="1" dirty="0" smtClean="0">
                <a:solidFill>
                  <a:sysClr val="windowText" lastClr="000000"/>
                </a:solidFill>
              </a:rPr>
              <a:t>ずらして</a:t>
            </a:r>
            <a:endParaRPr kumimoji="1" lang="en-US" altLang="ja-JP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検知する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右矢印 53"/>
          <p:cNvSpPr/>
          <p:nvPr/>
        </p:nvSpPr>
        <p:spPr>
          <a:xfrm>
            <a:off x="4191000" y="2483453"/>
            <a:ext cx="609600" cy="793147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1270234" y="4457700"/>
            <a:ext cx="1181100" cy="1181100"/>
            <a:chOff x="3276600" y="1349877"/>
            <a:chExt cx="1181100" cy="1181100"/>
          </a:xfrm>
        </p:grpSpPr>
        <p:sp>
          <p:nvSpPr>
            <p:cNvPr id="56" name="円/楕円 55"/>
            <p:cNvSpPr/>
            <p:nvPr/>
          </p:nvSpPr>
          <p:spPr>
            <a:xfrm rot="16200000">
              <a:off x="3276600" y="1349877"/>
              <a:ext cx="1181100" cy="1181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57" name="円/楕円 56"/>
            <p:cNvSpPr/>
            <p:nvPr/>
          </p:nvSpPr>
          <p:spPr>
            <a:xfrm rot="16200000">
              <a:off x="3829050" y="1902327"/>
              <a:ext cx="76200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</p:grpSp>
      <p:cxnSp>
        <p:nvCxnSpPr>
          <p:cNvPr id="59" name="直線コネクタ 58"/>
          <p:cNvCxnSpPr/>
          <p:nvPr/>
        </p:nvCxnSpPr>
        <p:spPr>
          <a:xfrm flipV="1">
            <a:off x="1870753" y="42672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85800" y="4742562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1219627" y="4702226"/>
            <a:ext cx="80593" cy="38845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7" name="フリーフォーム 6"/>
          <p:cNvSpPr/>
          <p:nvPr/>
        </p:nvSpPr>
        <p:spPr>
          <a:xfrm rot="686084">
            <a:off x="1297329" y="4848736"/>
            <a:ext cx="110713" cy="94600"/>
          </a:xfrm>
          <a:custGeom>
            <a:avLst/>
            <a:gdLst>
              <a:gd name="connsiteX0" fmla="*/ 5565 w 119865"/>
              <a:gd name="connsiteY0" fmla="*/ 0 h 102420"/>
              <a:gd name="connsiteX1" fmla="*/ 119865 w 119865"/>
              <a:gd name="connsiteY1" fmla="*/ 76200 h 102420"/>
              <a:gd name="connsiteX2" fmla="*/ 5565 w 119865"/>
              <a:gd name="connsiteY2" fmla="*/ 101600 h 10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65" h="102420">
                <a:moveTo>
                  <a:pt x="5565" y="0"/>
                </a:moveTo>
                <a:cubicBezTo>
                  <a:pt x="62715" y="29633"/>
                  <a:pt x="119865" y="59267"/>
                  <a:pt x="119865" y="76200"/>
                </a:cubicBezTo>
                <a:cubicBezTo>
                  <a:pt x="119865" y="93133"/>
                  <a:pt x="-30418" y="105833"/>
                  <a:pt x="5565" y="10160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874629" y="4894255"/>
            <a:ext cx="1726022" cy="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562600" y="4780662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2000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endParaRPr kumimoji="1" lang="ja-JP" altLang="en-US" sz="2000" i="1" dirty="0" smtClean="0"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grpSp>
        <p:nvGrpSpPr>
          <p:cNvPr id="65" name="グループ化 64"/>
          <p:cNvGrpSpPr/>
          <p:nvPr/>
        </p:nvGrpSpPr>
        <p:grpSpPr>
          <a:xfrm rot="1800000">
            <a:off x="6023890" y="4495801"/>
            <a:ext cx="1181100" cy="1181100"/>
            <a:chOff x="3276600" y="1349877"/>
            <a:chExt cx="1181100" cy="1181100"/>
          </a:xfrm>
        </p:grpSpPr>
        <p:sp>
          <p:nvSpPr>
            <p:cNvPr id="66" name="円/楕円 65"/>
            <p:cNvSpPr/>
            <p:nvPr/>
          </p:nvSpPr>
          <p:spPr>
            <a:xfrm rot="16200000">
              <a:off x="3276600" y="1349877"/>
              <a:ext cx="1181100" cy="1181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67" name="円/楕円 66"/>
            <p:cNvSpPr/>
            <p:nvPr/>
          </p:nvSpPr>
          <p:spPr>
            <a:xfrm rot="16200000">
              <a:off x="3829050" y="1902327"/>
              <a:ext cx="76200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endParaRPr>
            </a:p>
          </p:txBody>
        </p:sp>
      </p:grpSp>
      <p:sp>
        <p:nvSpPr>
          <p:cNvPr id="71" name="フリーフォーム 70"/>
          <p:cNvSpPr/>
          <p:nvPr/>
        </p:nvSpPr>
        <p:spPr>
          <a:xfrm rot="2486084">
            <a:off x="6195164" y="4653181"/>
            <a:ext cx="110713" cy="94600"/>
          </a:xfrm>
          <a:custGeom>
            <a:avLst/>
            <a:gdLst>
              <a:gd name="connsiteX0" fmla="*/ 5565 w 119865"/>
              <a:gd name="connsiteY0" fmla="*/ 0 h 102420"/>
              <a:gd name="connsiteX1" fmla="*/ 119865 w 119865"/>
              <a:gd name="connsiteY1" fmla="*/ 76200 h 102420"/>
              <a:gd name="connsiteX2" fmla="*/ 5565 w 119865"/>
              <a:gd name="connsiteY2" fmla="*/ 101600 h 10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65" h="102420">
                <a:moveTo>
                  <a:pt x="5565" y="0"/>
                </a:moveTo>
                <a:cubicBezTo>
                  <a:pt x="62715" y="29633"/>
                  <a:pt x="119865" y="59267"/>
                  <a:pt x="119865" y="76200"/>
                </a:cubicBezTo>
                <a:cubicBezTo>
                  <a:pt x="119865" y="93133"/>
                  <a:pt x="-30418" y="105833"/>
                  <a:pt x="5565" y="10160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6096427" y="4740326"/>
            <a:ext cx="80593" cy="38845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6747553" y="43053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5751429" y="4932355"/>
            <a:ext cx="1726022" cy="0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476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6219809" y="1494681"/>
            <a:ext cx="570007" cy="1383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ja-JP" altLang="en-US" sz="2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944745" y="4532086"/>
            <a:ext cx="1371600" cy="15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ja-JP" altLang="en-US" sz="2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693553" y="3432315"/>
            <a:ext cx="888069" cy="76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ja-JP" altLang="en-US" sz="2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288888" y="3454094"/>
            <a:ext cx="864643" cy="76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ja-JP" altLang="en-US" sz="20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304800" y="2819400"/>
            <a:ext cx="8534400" cy="3124200"/>
            <a:chOff x="3276600" y="2971800"/>
            <a:chExt cx="5105400" cy="3200400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3276600" y="2971800"/>
              <a:ext cx="5105400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8382000" y="2971800"/>
              <a:ext cx="0" cy="3200400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正方形/長方形 57"/>
          <p:cNvSpPr/>
          <p:nvPr/>
        </p:nvSpPr>
        <p:spPr>
          <a:xfrm>
            <a:off x="738048" y="3783369"/>
            <a:ext cx="1219200" cy="575673"/>
          </a:xfrm>
          <a:prstGeom prst="rect">
            <a:avLst/>
          </a:prstGeom>
          <a:solidFill>
            <a:schemeClr val="bg1"/>
          </a:solidFill>
          <a:ln w="12700">
            <a:solidFill>
              <a:srgbClr val="25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ja-JP" altLang="ja-JP" sz="2000" dirty="0">
                <a:solidFill>
                  <a:prstClr val="white"/>
                </a:solidFill>
              </a:rPr>
              <a:t>生産棟</a:t>
            </a:r>
            <a:r>
              <a:rPr lang="en-US" altLang="ja-JP" sz="2000" dirty="0">
                <a:solidFill>
                  <a:prstClr val="white"/>
                </a:solidFill>
              </a:rPr>
              <a:t>CR</a:t>
            </a:r>
            <a:r>
              <a:rPr lang="ja-JP" altLang="ja-JP" sz="2000" dirty="0">
                <a:solidFill>
                  <a:prstClr val="white"/>
                </a:solidFill>
              </a:rPr>
              <a:t>入室教育</a:t>
            </a:r>
            <a:endParaRPr lang="ja-JP" altLang="en-US" sz="20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17" name="グループ化 116"/>
          <p:cNvGrpSpPr/>
          <p:nvPr/>
        </p:nvGrpSpPr>
        <p:grpSpPr>
          <a:xfrm>
            <a:off x="6033215" y="1767936"/>
            <a:ext cx="876300" cy="740544"/>
            <a:chOff x="7086600" y="1876290"/>
            <a:chExt cx="876300" cy="740544"/>
          </a:xfrm>
        </p:grpSpPr>
        <p:cxnSp>
          <p:nvCxnSpPr>
            <p:cNvPr id="64" name="直線コネクタ 63"/>
            <p:cNvCxnSpPr/>
            <p:nvPr/>
          </p:nvCxnSpPr>
          <p:spPr>
            <a:xfrm flipH="1">
              <a:off x="7086600" y="1876290"/>
              <a:ext cx="304800" cy="200636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7591754" y="1876290"/>
              <a:ext cx="371146" cy="195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7962900" y="1878244"/>
              <a:ext cx="0" cy="52999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 flipH="1">
              <a:off x="7658100" y="1882799"/>
              <a:ext cx="304800" cy="200636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H="1">
              <a:off x="7661456" y="2408156"/>
              <a:ext cx="301444" cy="20867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グループ化 117"/>
          <p:cNvGrpSpPr/>
          <p:nvPr/>
        </p:nvGrpSpPr>
        <p:grpSpPr>
          <a:xfrm>
            <a:off x="4972661" y="1759391"/>
            <a:ext cx="876300" cy="748507"/>
            <a:chOff x="7086600" y="1868328"/>
            <a:chExt cx="876300" cy="748507"/>
          </a:xfrm>
        </p:grpSpPr>
        <p:cxnSp>
          <p:nvCxnSpPr>
            <p:cNvPr id="119" name="直線コネクタ 118"/>
            <p:cNvCxnSpPr/>
            <p:nvPr/>
          </p:nvCxnSpPr>
          <p:spPr>
            <a:xfrm flipH="1">
              <a:off x="7086600" y="1876290"/>
              <a:ext cx="304800" cy="20063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7391400" y="1876290"/>
              <a:ext cx="5715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7086600" y="2076926"/>
              <a:ext cx="57485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>
              <a:off x="7086600" y="2070417"/>
              <a:ext cx="0" cy="546417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>
              <a:off x="7086600" y="2616835"/>
              <a:ext cx="57485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>
              <a:off x="7661456" y="2076926"/>
              <a:ext cx="0" cy="53990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7962900" y="1868328"/>
              <a:ext cx="0" cy="53990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 flipH="1">
              <a:off x="7658100" y="1882799"/>
              <a:ext cx="304800" cy="20063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H="1">
              <a:off x="7661456" y="2408156"/>
              <a:ext cx="301444" cy="208678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/>
          <p:cNvGrpSpPr/>
          <p:nvPr/>
        </p:nvGrpSpPr>
        <p:grpSpPr>
          <a:xfrm>
            <a:off x="3031471" y="1747718"/>
            <a:ext cx="876300" cy="748507"/>
            <a:chOff x="4851400" y="1843317"/>
            <a:chExt cx="876300" cy="748507"/>
          </a:xfrm>
        </p:grpSpPr>
        <p:cxnSp>
          <p:nvCxnSpPr>
            <p:cNvPr id="130" name="直線コネクタ 129"/>
            <p:cNvCxnSpPr/>
            <p:nvPr/>
          </p:nvCxnSpPr>
          <p:spPr>
            <a:xfrm flipH="1">
              <a:off x="4851400" y="1879952"/>
              <a:ext cx="248457" cy="171963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5538007" y="1851279"/>
              <a:ext cx="189693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4851400" y="2051915"/>
              <a:ext cx="57485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4851400" y="2045406"/>
              <a:ext cx="0" cy="546417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4851400" y="2591824"/>
              <a:ext cx="57485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5426256" y="2051915"/>
              <a:ext cx="0" cy="539909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>
              <a:off x="5727700" y="1843317"/>
              <a:ext cx="0" cy="366815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H="1">
              <a:off x="5422900" y="1857788"/>
              <a:ext cx="304800" cy="20063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H="1">
              <a:off x="5422900" y="2383145"/>
              <a:ext cx="304800" cy="20063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カギ線コネクタ 199"/>
          <p:cNvCxnSpPr>
            <a:stCxn id="58" idx="1"/>
          </p:cNvCxnSpPr>
          <p:nvPr/>
        </p:nvCxnSpPr>
        <p:spPr>
          <a:xfrm rot="10800000" flipH="1" flipV="1">
            <a:off x="738047" y="4071206"/>
            <a:ext cx="1206697" cy="784234"/>
          </a:xfrm>
          <a:prstGeom prst="bentConnector3">
            <a:avLst>
              <a:gd name="adj1" fmla="val -18944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カギ線コネクタ 231"/>
          <p:cNvCxnSpPr>
            <a:endCxn id="51" idx="1"/>
          </p:cNvCxnSpPr>
          <p:nvPr/>
        </p:nvCxnSpPr>
        <p:spPr>
          <a:xfrm flipV="1">
            <a:off x="3316345" y="3813315"/>
            <a:ext cx="1377208" cy="1199861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カギ線コネクタ 234"/>
          <p:cNvCxnSpPr>
            <a:stCxn id="50" idx="3"/>
            <a:endCxn id="52" idx="1"/>
          </p:cNvCxnSpPr>
          <p:nvPr/>
        </p:nvCxnSpPr>
        <p:spPr>
          <a:xfrm flipV="1">
            <a:off x="3316345" y="3835094"/>
            <a:ext cx="2972543" cy="1458992"/>
          </a:xfrm>
          <a:prstGeom prst="bentConnector3">
            <a:avLst>
              <a:gd name="adj1" fmla="val 84180"/>
            </a:avLst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グループ化 387"/>
          <p:cNvGrpSpPr/>
          <p:nvPr/>
        </p:nvGrpSpPr>
        <p:grpSpPr>
          <a:xfrm>
            <a:off x="1592034" y="1741209"/>
            <a:ext cx="361949" cy="740545"/>
            <a:chOff x="2320366" y="1912217"/>
            <a:chExt cx="361949" cy="740545"/>
          </a:xfrm>
        </p:grpSpPr>
        <p:cxnSp>
          <p:nvCxnSpPr>
            <p:cNvPr id="297" name="直線コネクタ 296"/>
            <p:cNvCxnSpPr/>
            <p:nvPr/>
          </p:nvCxnSpPr>
          <p:spPr>
            <a:xfrm flipH="1">
              <a:off x="2320366" y="1912217"/>
              <a:ext cx="295880" cy="207145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/>
            <p:cNvCxnSpPr/>
            <p:nvPr/>
          </p:nvCxnSpPr>
          <p:spPr>
            <a:xfrm>
              <a:off x="2616246" y="1912217"/>
              <a:ext cx="66069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/>
            <p:cNvCxnSpPr/>
            <p:nvPr/>
          </p:nvCxnSpPr>
          <p:spPr>
            <a:xfrm>
              <a:off x="2320366" y="2119362"/>
              <a:ext cx="60505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/>
            <p:cNvCxnSpPr/>
            <p:nvPr/>
          </p:nvCxnSpPr>
          <p:spPr>
            <a:xfrm>
              <a:off x="2320366" y="2112853"/>
              <a:ext cx="0" cy="539909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/>
            <p:cNvCxnSpPr/>
            <p:nvPr/>
          </p:nvCxnSpPr>
          <p:spPr>
            <a:xfrm>
              <a:off x="2320366" y="2652761"/>
              <a:ext cx="60505" cy="1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/>
            <p:cNvCxnSpPr/>
            <p:nvPr/>
          </p:nvCxnSpPr>
          <p:spPr>
            <a:xfrm>
              <a:off x="2380871" y="2112853"/>
              <a:ext cx="0" cy="539909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/>
            <p:cNvCxnSpPr/>
            <p:nvPr/>
          </p:nvCxnSpPr>
          <p:spPr>
            <a:xfrm>
              <a:off x="2682315" y="1912217"/>
              <a:ext cx="0" cy="35865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/>
            <p:cNvCxnSpPr/>
            <p:nvPr/>
          </p:nvCxnSpPr>
          <p:spPr>
            <a:xfrm flipH="1">
              <a:off x="2377515" y="1918726"/>
              <a:ext cx="304800" cy="20063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/>
            <p:cNvCxnSpPr/>
            <p:nvPr/>
          </p:nvCxnSpPr>
          <p:spPr>
            <a:xfrm flipH="1">
              <a:off x="2377515" y="2444083"/>
              <a:ext cx="304800" cy="20867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8" name="直線矢印コネクタ 367"/>
          <p:cNvCxnSpPr/>
          <p:nvPr/>
        </p:nvCxnSpPr>
        <p:spPr>
          <a:xfrm>
            <a:off x="4077674" y="2028905"/>
            <a:ext cx="818148" cy="10731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矢印コネクタ 372"/>
          <p:cNvCxnSpPr/>
          <p:nvPr/>
        </p:nvCxnSpPr>
        <p:spPr>
          <a:xfrm flipH="1" flipV="1">
            <a:off x="2000705" y="2010550"/>
            <a:ext cx="838200" cy="14566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グループ化 382"/>
          <p:cNvGrpSpPr/>
          <p:nvPr/>
        </p:nvGrpSpPr>
        <p:grpSpPr>
          <a:xfrm>
            <a:off x="3738730" y="2099867"/>
            <a:ext cx="1233931" cy="109981"/>
            <a:chOff x="4481708" y="2241759"/>
            <a:chExt cx="1233931" cy="109981"/>
          </a:xfrm>
        </p:grpSpPr>
        <p:cxnSp>
          <p:nvCxnSpPr>
            <p:cNvPr id="140" name="直線コネクタ 139"/>
            <p:cNvCxnSpPr/>
            <p:nvPr/>
          </p:nvCxnSpPr>
          <p:spPr>
            <a:xfrm flipH="1" flipV="1">
              <a:off x="4528831" y="2256425"/>
              <a:ext cx="1186808" cy="17232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H="1" flipV="1">
              <a:off x="4493615" y="2342735"/>
              <a:ext cx="1222024" cy="9005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フリーフォーム 378"/>
            <p:cNvSpPr/>
            <p:nvPr/>
          </p:nvSpPr>
          <p:spPr>
            <a:xfrm>
              <a:off x="4481708" y="2241759"/>
              <a:ext cx="59809" cy="109981"/>
            </a:xfrm>
            <a:custGeom>
              <a:avLst/>
              <a:gdLst>
                <a:gd name="connsiteX0" fmla="*/ 14288 w 14288"/>
                <a:gd name="connsiteY0" fmla="*/ 0 h 90488"/>
                <a:gd name="connsiteX1" fmla="*/ 0 w 14288"/>
                <a:gd name="connsiteY1" fmla="*/ 90488 h 90488"/>
                <a:gd name="connsiteX0" fmla="*/ 43715 w 43715"/>
                <a:gd name="connsiteY0" fmla="*/ 0 h 90488"/>
                <a:gd name="connsiteX1" fmla="*/ 29427 w 43715"/>
                <a:gd name="connsiteY1" fmla="*/ 90488 h 90488"/>
                <a:gd name="connsiteX0" fmla="*/ 48624 w 48624"/>
                <a:gd name="connsiteY0" fmla="*/ 0 h 95250"/>
                <a:gd name="connsiteX1" fmla="*/ 20049 w 48624"/>
                <a:gd name="connsiteY1" fmla="*/ 95250 h 95250"/>
                <a:gd name="connsiteX0" fmla="*/ 42288 w 42288"/>
                <a:gd name="connsiteY0" fmla="*/ 0 h 95250"/>
                <a:gd name="connsiteX1" fmla="*/ 32763 w 42288"/>
                <a:gd name="connsiteY1" fmla="*/ 95250 h 95250"/>
                <a:gd name="connsiteX0" fmla="*/ 68535 w 68535"/>
                <a:gd name="connsiteY0" fmla="*/ 0 h 95250"/>
                <a:gd name="connsiteX1" fmla="*/ 18529 w 68535"/>
                <a:gd name="connsiteY1" fmla="*/ 45244 h 95250"/>
                <a:gd name="connsiteX2" fmla="*/ 59010 w 68535"/>
                <a:gd name="connsiteY2" fmla="*/ 95250 h 95250"/>
                <a:gd name="connsiteX0" fmla="*/ 68535 w 68535"/>
                <a:gd name="connsiteY0" fmla="*/ 0 h 95250"/>
                <a:gd name="connsiteX1" fmla="*/ 18529 w 68535"/>
                <a:gd name="connsiteY1" fmla="*/ 45244 h 95250"/>
                <a:gd name="connsiteX2" fmla="*/ 59010 w 68535"/>
                <a:gd name="connsiteY2" fmla="*/ 95250 h 95250"/>
                <a:gd name="connsiteX0" fmla="*/ 50006 w 50006"/>
                <a:gd name="connsiteY0" fmla="*/ 0 h 95250"/>
                <a:gd name="connsiteX1" fmla="*/ 0 w 50006"/>
                <a:gd name="connsiteY1" fmla="*/ 45244 h 95250"/>
                <a:gd name="connsiteX2" fmla="*/ 40481 w 50006"/>
                <a:gd name="connsiteY2" fmla="*/ 95250 h 95250"/>
                <a:gd name="connsiteX0" fmla="*/ 50006 w 50006"/>
                <a:gd name="connsiteY0" fmla="*/ 6904 h 102154"/>
                <a:gd name="connsiteX1" fmla="*/ 0 w 50006"/>
                <a:gd name="connsiteY1" fmla="*/ 52148 h 102154"/>
                <a:gd name="connsiteX2" fmla="*/ 40481 w 50006"/>
                <a:gd name="connsiteY2" fmla="*/ 102154 h 102154"/>
                <a:gd name="connsiteX0" fmla="*/ 50006 w 50006"/>
                <a:gd name="connsiteY0" fmla="*/ 3282 h 98532"/>
                <a:gd name="connsiteX1" fmla="*/ 0 w 50006"/>
                <a:gd name="connsiteY1" fmla="*/ 48526 h 98532"/>
                <a:gd name="connsiteX2" fmla="*/ 40481 w 50006"/>
                <a:gd name="connsiteY2" fmla="*/ 98532 h 98532"/>
                <a:gd name="connsiteX0" fmla="*/ 66674 w 66674"/>
                <a:gd name="connsiteY0" fmla="*/ 124 h 102517"/>
                <a:gd name="connsiteX1" fmla="*/ 0 w 66674"/>
                <a:gd name="connsiteY1" fmla="*/ 52511 h 102517"/>
                <a:gd name="connsiteX2" fmla="*/ 40481 w 66674"/>
                <a:gd name="connsiteY2" fmla="*/ 102517 h 102517"/>
                <a:gd name="connsiteX0" fmla="*/ 66674 w 66674"/>
                <a:gd name="connsiteY0" fmla="*/ 124 h 92992"/>
                <a:gd name="connsiteX1" fmla="*/ 0 w 66674"/>
                <a:gd name="connsiteY1" fmla="*/ 52511 h 92992"/>
                <a:gd name="connsiteX2" fmla="*/ 42863 w 66674"/>
                <a:gd name="connsiteY2" fmla="*/ 92992 h 92992"/>
                <a:gd name="connsiteX0" fmla="*/ 61912 w 61912"/>
                <a:gd name="connsiteY0" fmla="*/ 4472 h 97340"/>
                <a:gd name="connsiteX1" fmla="*/ 0 w 61912"/>
                <a:gd name="connsiteY1" fmla="*/ 47334 h 97340"/>
                <a:gd name="connsiteX2" fmla="*/ 38101 w 61912"/>
                <a:gd name="connsiteY2" fmla="*/ 97340 h 97340"/>
                <a:gd name="connsiteX0" fmla="*/ 62250 w 62250"/>
                <a:gd name="connsiteY0" fmla="*/ 0 h 92868"/>
                <a:gd name="connsiteX1" fmla="*/ 338 w 62250"/>
                <a:gd name="connsiteY1" fmla="*/ 42862 h 92868"/>
                <a:gd name="connsiteX2" fmla="*/ 38439 w 62250"/>
                <a:gd name="connsiteY2" fmla="*/ 92868 h 92868"/>
                <a:gd name="connsiteX0" fmla="*/ 61912 w 61912"/>
                <a:gd name="connsiteY0" fmla="*/ 977 h 93845"/>
                <a:gd name="connsiteX1" fmla="*/ 0 w 61912"/>
                <a:gd name="connsiteY1" fmla="*/ 43839 h 93845"/>
                <a:gd name="connsiteX2" fmla="*/ 38101 w 61912"/>
                <a:gd name="connsiteY2" fmla="*/ 93845 h 93845"/>
                <a:gd name="connsiteX0" fmla="*/ 61912 w 61912"/>
                <a:gd name="connsiteY0" fmla="*/ 977 h 93845"/>
                <a:gd name="connsiteX1" fmla="*/ 0 w 61912"/>
                <a:gd name="connsiteY1" fmla="*/ 43839 h 93845"/>
                <a:gd name="connsiteX2" fmla="*/ 38101 w 61912"/>
                <a:gd name="connsiteY2" fmla="*/ 93845 h 93845"/>
                <a:gd name="connsiteX0" fmla="*/ 66674 w 66674"/>
                <a:gd name="connsiteY0" fmla="*/ 9983 h 86432"/>
                <a:gd name="connsiteX1" fmla="*/ 0 w 66674"/>
                <a:gd name="connsiteY1" fmla="*/ 36426 h 86432"/>
                <a:gd name="connsiteX2" fmla="*/ 38101 w 66674"/>
                <a:gd name="connsiteY2" fmla="*/ 86432 h 86432"/>
                <a:gd name="connsiteX0" fmla="*/ 66674 w 66919"/>
                <a:gd name="connsiteY0" fmla="*/ 18338 h 94787"/>
                <a:gd name="connsiteX1" fmla="*/ 0 w 66919"/>
                <a:gd name="connsiteY1" fmla="*/ 44781 h 94787"/>
                <a:gd name="connsiteX2" fmla="*/ 38101 w 66919"/>
                <a:gd name="connsiteY2" fmla="*/ 94787 h 94787"/>
                <a:gd name="connsiteX0" fmla="*/ 59530 w 59809"/>
                <a:gd name="connsiteY0" fmla="*/ 18338 h 94787"/>
                <a:gd name="connsiteX1" fmla="*/ 0 w 59809"/>
                <a:gd name="connsiteY1" fmla="*/ 44781 h 94787"/>
                <a:gd name="connsiteX2" fmla="*/ 30957 w 59809"/>
                <a:gd name="connsiteY2" fmla="*/ 94787 h 9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09" h="94787">
                  <a:moveTo>
                    <a:pt x="59530" y="18338"/>
                  </a:moveTo>
                  <a:cubicBezTo>
                    <a:pt x="63896" y="3236"/>
                    <a:pt x="15973" y="-24273"/>
                    <a:pt x="0" y="44781"/>
                  </a:cubicBezTo>
                  <a:cubicBezTo>
                    <a:pt x="12500" y="100938"/>
                    <a:pt x="32148" y="88040"/>
                    <a:pt x="30957" y="9478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384" name="グループ化 383"/>
          <p:cNvGrpSpPr/>
          <p:nvPr/>
        </p:nvGrpSpPr>
        <p:grpSpPr>
          <a:xfrm>
            <a:off x="1783657" y="2064202"/>
            <a:ext cx="1246933" cy="152199"/>
            <a:chOff x="4481554" y="2229186"/>
            <a:chExt cx="1246933" cy="152199"/>
          </a:xfrm>
        </p:grpSpPr>
        <p:cxnSp>
          <p:nvCxnSpPr>
            <p:cNvPr id="385" name="直線コネクタ 384"/>
            <p:cNvCxnSpPr/>
            <p:nvPr/>
          </p:nvCxnSpPr>
          <p:spPr>
            <a:xfrm rot="21443427" flipH="1" flipV="1">
              <a:off x="4529851" y="2229186"/>
              <a:ext cx="1194882" cy="7202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コネクタ 385"/>
            <p:cNvCxnSpPr/>
            <p:nvPr/>
          </p:nvCxnSpPr>
          <p:spPr>
            <a:xfrm rot="21443427" flipH="1" flipV="1">
              <a:off x="4494495" y="2314609"/>
              <a:ext cx="1233992" cy="6677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フリーフォーム 386"/>
            <p:cNvSpPr/>
            <p:nvPr/>
          </p:nvSpPr>
          <p:spPr>
            <a:xfrm>
              <a:off x="4481554" y="2241759"/>
              <a:ext cx="47869" cy="109981"/>
            </a:xfrm>
            <a:custGeom>
              <a:avLst/>
              <a:gdLst>
                <a:gd name="connsiteX0" fmla="*/ 14288 w 14288"/>
                <a:gd name="connsiteY0" fmla="*/ 0 h 90488"/>
                <a:gd name="connsiteX1" fmla="*/ 0 w 14288"/>
                <a:gd name="connsiteY1" fmla="*/ 90488 h 90488"/>
                <a:gd name="connsiteX0" fmla="*/ 43715 w 43715"/>
                <a:gd name="connsiteY0" fmla="*/ 0 h 90488"/>
                <a:gd name="connsiteX1" fmla="*/ 29427 w 43715"/>
                <a:gd name="connsiteY1" fmla="*/ 90488 h 90488"/>
                <a:gd name="connsiteX0" fmla="*/ 48624 w 48624"/>
                <a:gd name="connsiteY0" fmla="*/ 0 h 95250"/>
                <a:gd name="connsiteX1" fmla="*/ 20049 w 48624"/>
                <a:gd name="connsiteY1" fmla="*/ 95250 h 95250"/>
                <a:gd name="connsiteX0" fmla="*/ 42288 w 42288"/>
                <a:gd name="connsiteY0" fmla="*/ 0 h 95250"/>
                <a:gd name="connsiteX1" fmla="*/ 32763 w 42288"/>
                <a:gd name="connsiteY1" fmla="*/ 95250 h 95250"/>
                <a:gd name="connsiteX0" fmla="*/ 68535 w 68535"/>
                <a:gd name="connsiteY0" fmla="*/ 0 h 95250"/>
                <a:gd name="connsiteX1" fmla="*/ 18529 w 68535"/>
                <a:gd name="connsiteY1" fmla="*/ 45244 h 95250"/>
                <a:gd name="connsiteX2" fmla="*/ 59010 w 68535"/>
                <a:gd name="connsiteY2" fmla="*/ 95250 h 95250"/>
                <a:gd name="connsiteX0" fmla="*/ 68535 w 68535"/>
                <a:gd name="connsiteY0" fmla="*/ 0 h 95250"/>
                <a:gd name="connsiteX1" fmla="*/ 18529 w 68535"/>
                <a:gd name="connsiteY1" fmla="*/ 45244 h 95250"/>
                <a:gd name="connsiteX2" fmla="*/ 59010 w 68535"/>
                <a:gd name="connsiteY2" fmla="*/ 95250 h 95250"/>
                <a:gd name="connsiteX0" fmla="*/ 50006 w 50006"/>
                <a:gd name="connsiteY0" fmla="*/ 0 h 95250"/>
                <a:gd name="connsiteX1" fmla="*/ 0 w 50006"/>
                <a:gd name="connsiteY1" fmla="*/ 45244 h 95250"/>
                <a:gd name="connsiteX2" fmla="*/ 40481 w 50006"/>
                <a:gd name="connsiteY2" fmla="*/ 95250 h 95250"/>
                <a:gd name="connsiteX0" fmla="*/ 50006 w 50006"/>
                <a:gd name="connsiteY0" fmla="*/ 6904 h 102154"/>
                <a:gd name="connsiteX1" fmla="*/ 0 w 50006"/>
                <a:gd name="connsiteY1" fmla="*/ 52148 h 102154"/>
                <a:gd name="connsiteX2" fmla="*/ 40481 w 50006"/>
                <a:gd name="connsiteY2" fmla="*/ 102154 h 102154"/>
                <a:gd name="connsiteX0" fmla="*/ 50006 w 50006"/>
                <a:gd name="connsiteY0" fmla="*/ 3282 h 98532"/>
                <a:gd name="connsiteX1" fmla="*/ 0 w 50006"/>
                <a:gd name="connsiteY1" fmla="*/ 48526 h 98532"/>
                <a:gd name="connsiteX2" fmla="*/ 40481 w 50006"/>
                <a:gd name="connsiteY2" fmla="*/ 98532 h 98532"/>
                <a:gd name="connsiteX0" fmla="*/ 66674 w 66674"/>
                <a:gd name="connsiteY0" fmla="*/ 124 h 102517"/>
                <a:gd name="connsiteX1" fmla="*/ 0 w 66674"/>
                <a:gd name="connsiteY1" fmla="*/ 52511 h 102517"/>
                <a:gd name="connsiteX2" fmla="*/ 40481 w 66674"/>
                <a:gd name="connsiteY2" fmla="*/ 102517 h 102517"/>
                <a:gd name="connsiteX0" fmla="*/ 66674 w 66674"/>
                <a:gd name="connsiteY0" fmla="*/ 124 h 92992"/>
                <a:gd name="connsiteX1" fmla="*/ 0 w 66674"/>
                <a:gd name="connsiteY1" fmla="*/ 52511 h 92992"/>
                <a:gd name="connsiteX2" fmla="*/ 42863 w 66674"/>
                <a:gd name="connsiteY2" fmla="*/ 92992 h 92992"/>
                <a:gd name="connsiteX0" fmla="*/ 61912 w 61912"/>
                <a:gd name="connsiteY0" fmla="*/ 4472 h 97340"/>
                <a:gd name="connsiteX1" fmla="*/ 0 w 61912"/>
                <a:gd name="connsiteY1" fmla="*/ 47334 h 97340"/>
                <a:gd name="connsiteX2" fmla="*/ 38101 w 61912"/>
                <a:gd name="connsiteY2" fmla="*/ 97340 h 97340"/>
                <a:gd name="connsiteX0" fmla="*/ 62250 w 62250"/>
                <a:gd name="connsiteY0" fmla="*/ 0 h 92868"/>
                <a:gd name="connsiteX1" fmla="*/ 338 w 62250"/>
                <a:gd name="connsiteY1" fmla="*/ 42862 h 92868"/>
                <a:gd name="connsiteX2" fmla="*/ 38439 w 62250"/>
                <a:gd name="connsiteY2" fmla="*/ 92868 h 92868"/>
                <a:gd name="connsiteX0" fmla="*/ 61912 w 61912"/>
                <a:gd name="connsiteY0" fmla="*/ 977 h 93845"/>
                <a:gd name="connsiteX1" fmla="*/ 0 w 61912"/>
                <a:gd name="connsiteY1" fmla="*/ 43839 h 93845"/>
                <a:gd name="connsiteX2" fmla="*/ 38101 w 61912"/>
                <a:gd name="connsiteY2" fmla="*/ 93845 h 93845"/>
                <a:gd name="connsiteX0" fmla="*/ 61912 w 61912"/>
                <a:gd name="connsiteY0" fmla="*/ 977 h 93845"/>
                <a:gd name="connsiteX1" fmla="*/ 0 w 61912"/>
                <a:gd name="connsiteY1" fmla="*/ 43839 h 93845"/>
                <a:gd name="connsiteX2" fmla="*/ 38101 w 61912"/>
                <a:gd name="connsiteY2" fmla="*/ 93845 h 93845"/>
                <a:gd name="connsiteX0" fmla="*/ 66674 w 66674"/>
                <a:gd name="connsiteY0" fmla="*/ 9983 h 86432"/>
                <a:gd name="connsiteX1" fmla="*/ 0 w 66674"/>
                <a:gd name="connsiteY1" fmla="*/ 36426 h 86432"/>
                <a:gd name="connsiteX2" fmla="*/ 38101 w 66674"/>
                <a:gd name="connsiteY2" fmla="*/ 86432 h 86432"/>
                <a:gd name="connsiteX0" fmla="*/ 66674 w 66919"/>
                <a:gd name="connsiteY0" fmla="*/ 18338 h 94787"/>
                <a:gd name="connsiteX1" fmla="*/ 0 w 66919"/>
                <a:gd name="connsiteY1" fmla="*/ 44781 h 94787"/>
                <a:gd name="connsiteX2" fmla="*/ 38101 w 66919"/>
                <a:gd name="connsiteY2" fmla="*/ 94787 h 9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19" h="94787">
                  <a:moveTo>
                    <a:pt x="66674" y="18338"/>
                  </a:moveTo>
                  <a:cubicBezTo>
                    <a:pt x="71040" y="3236"/>
                    <a:pt x="15973" y="-24273"/>
                    <a:pt x="0" y="44781"/>
                  </a:cubicBezTo>
                  <a:cubicBezTo>
                    <a:pt x="12500" y="100938"/>
                    <a:pt x="39292" y="88040"/>
                    <a:pt x="38101" y="9478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432" name="グループ化 431"/>
          <p:cNvGrpSpPr/>
          <p:nvPr/>
        </p:nvGrpSpPr>
        <p:grpSpPr>
          <a:xfrm>
            <a:off x="3246517" y="1118292"/>
            <a:ext cx="1617263" cy="277561"/>
            <a:chOff x="3940380" y="1511069"/>
            <a:chExt cx="1617263" cy="277561"/>
          </a:xfrm>
        </p:grpSpPr>
        <p:sp>
          <p:nvSpPr>
            <p:cNvPr id="389" name="円/楕円 388"/>
            <p:cNvSpPr/>
            <p:nvPr/>
          </p:nvSpPr>
          <p:spPr>
            <a:xfrm>
              <a:off x="4204454" y="1511069"/>
              <a:ext cx="1353189" cy="2582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lang="ja-JP" altLang="en-US" sz="20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grpSp>
          <p:nvGrpSpPr>
            <p:cNvPr id="431" name="グループ化 430"/>
            <p:cNvGrpSpPr/>
            <p:nvPr/>
          </p:nvGrpSpPr>
          <p:grpSpPr>
            <a:xfrm>
              <a:off x="3940380" y="1548924"/>
              <a:ext cx="1589115" cy="239706"/>
              <a:chOff x="2297085" y="1204922"/>
              <a:chExt cx="1589115" cy="239706"/>
            </a:xfrm>
          </p:grpSpPr>
          <p:sp>
            <p:nvSpPr>
              <p:cNvPr id="30" name="フリーフォーム 29"/>
              <p:cNvSpPr/>
              <p:nvPr/>
            </p:nvSpPr>
            <p:spPr>
              <a:xfrm>
                <a:off x="2392161" y="1287466"/>
                <a:ext cx="216700" cy="157162"/>
              </a:xfrm>
              <a:custGeom>
                <a:avLst/>
                <a:gdLst>
                  <a:gd name="connsiteX0" fmla="*/ 216700 w 216700"/>
                  <a:gd name="connsiteY0" fmla="*/ 0 h 157162"/>
                  <a:gd name="connsiteX1" fmla="*/ 6 w 216700"/>
                  <a:gd name="connsiteY1" fmla="*/ 80962 h 157162"/>
                  <a:gd name="connsiteX2" fmla="*/ 209556 w 216700"/>
                  <a:gd name="connsiteY2" fmla="*/ 157162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700" h="157162">
                    <a:moveTo>
                      <a:pt x="216700" y="0"/>
                    </a:moveTo>
                    <a:cubicBezTo>
                      <a:pt x="108948" y="27384"/>
                      <a:pt x="1197" y="54768"/>
                      <a:pt x="6" y="80962"/>
                    </a:cubicBezTo>
                    <a:cubicBezTo>
                      <a:pt x="-1185" y="107156"/>
                      <a:pt x="174234" y="144462"/>
                      <a:pt x="209556" y="157162"/>
                    </a:cubicBezTo>
                  </a:path>
                </a:pathLst>
              </a:cu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9" name="直線コネクタ 398"/>
              <p:cNvCxnSpPr/>
              <p:nvPr/>
            </p:nvCxnSpPr>
            <p:spPr>
              <a:xfrm flipH="1">
                <a:off x="2297085" y="1204922"/>
                <a:ext cx="304800" cy="200636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線コネクタ 399"/>
              <p:cNvCxnSpPr/>
              <p:nvPr/>
            </p:nvCxnSpPr>
            <p:spPr>
              <a:xfrm>
                <a:off x="2303117" y="1405558"/>
                <a:ext cx="1278766" cy="4997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コネクタ 400"/>
              <p:cNvCxnSpPr/>
              <p:nvPr/>
            </p:nvCxnSpPr>
            <p:spPr>
              <a:xfrm>
                <a:off x="2597517" y="1210397"/>
                <a:ext cx="128868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線コネクタ 406"/>
              <p:cNvCxnSpPr/>
              <p:nvPr/>
            </p:nvCxnSpPr>
            <p:spPr>
              <a:xfrm flipH="1" flipV="1">
                <a:off x="3543300" y="1341606"/>
                <a:ext cx="38100" cy="68949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/>
              <p:cNvCxnSpPr/>
              <p:nvPr/>
            </p:nvCxnSpPr>
            <p:spPr>
              <a:xfrm flipH="1">
                <a:off x="3657600" y="1209919"/>
                <a:ext cx="228600" cy="52398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線コネクタ 415"/>
              <p:cNvCxnSpPr/>
              <p:nvPr/>
            </p:nvCxnSpPr>
            <p:spPr>
              <a:xfrm>
                <a:off x="2663926" y="1341606"/>
                <a:ext cx="879374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線コネクタ 417"/>
              <p:cNvCxnSpPr/>
              <p:nvPr/>
            </p:nvCxnSpPr>
            <p:spPr>
              <a:xfrm>
                <a:off x="2769105" y="1259062"/>
                <a:ext cx="891853" cy="3255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フリーフォーム 429"/>
              <p:cNvSpPr/>
              <p:nvPr/>
            </p:nvSpPr>
            <p:spPr>
              <a:xfrm>
                <a:off x="2616841" y="1258231"/>
                <a:ext cx="170068" cy="85642"/>
              </a:xfrm>
              <a:custGeom>
                <a:avLst/>
                <a:gdLst>
                  <a:gd name="connsiteX0" fmla="*/ 197259 w 197259"/>
                  <a:gd name="connsiteY0" fmla="*/ 0 h 188119"/>
                  <a:gd name="connsiteX1" fmla="*/ 6759 w 197259"/>
                  <a:gd name="connsiteY1" fmla="*/ 16669 h 188119"/>
                  <a:gd name="connsiteX2" fmla="*/ 42478 w 197259"/>
                  <a:gd name="connsiteY2" fmla="*/ 188119 h 188119"/>
                  <a:gd name="connsiteX0" fmla="*/ 193000 w 193000"/>
                  <a:gd name="connsiteY0" fmla="*/ 0 h 88106"/>
                  <a:gd name="connsiteX1" fmla="*/ 2500 w 193000"/>
                  <a:gd name="connsiteY1" fmla="*/ 16669 h 88106"/>
                  <a:gd name="connsiteX2" fmla="*/ 81081 w 193000"/>
                  <a:gd name="connsiteY2" fmla="*/ 88106 h 88106"/>
                  <a:gd name="connsiteX0" fmla="*/ 130632 w 130632"/>
                  <a:gd name="connsiteY0" fmla="*/ 0 h 88106"/>
                  <a:gd name="connsiteX1" fmla="*/ 6807 w 130632"/>
                  <a:gd name="connsiteY1" fmla="*/ 26194 h 88106"/>
                  <a:gd name="connsiteX2" fmla="*/ 18713 w 130632"/>
                  <a:gd name="connsiteY2" fmla="*/ 88106 h 88106"/>
                  <a:gd name="connsiteX0" fmla="*/ 130632 w 130632"/>
                  <a:gd name="connsiteY0" fmla="*/ 0 h 78581"/>
                  <a:gd name="connsiteX1" fmla="*/ 6807 w 130632"/>
                  <a:gd name="connsiteY1" fmla="*/ 16669 h 78581"/>
                  <a:gd name="connsiteX2" fmla="*/ 18713 w 130632"/>
                  <a:gd name="connsiteY2" fmla="*/ 78581 h 78581"/>
                  <a:gd name="connsiteX0" fmla="*/ 120428 w 120428"/>
                  <a:gd name="connsiteY0" fmla="*/ 0 h 83344"/>
                  <a:gd name="connsiteX1" fmla="*/ 6128 w 120428"/>
                  <a:gd name="connsiteY1" fmla="*/ 21432 h 83344"/>
                  <a:gd name="connsiteX2" fmla="*/ 18034 w 120428"/>
                  <a:gd name="connsiteY2" fmla="*/ 83344 h 83344"/>
                  <a:gd name="connsiteX0" fmla="*/ 144048 w 144048"/>
                  <a:gd name="connsiteY0" fmla="*/ 0 h 83344"/>
                  <a:gd name="connsiteX1" fmla="*/ 3555 w 144048"/>
                  <a:gd name="connsiteY1" fmla="*/ 35719 h 83344"/>
                  <a:gd name="connsiteX2" fmla="*/ 41654 w 144048"/>
                  <a:gd name="connsiteY2" fmla="*/ 83344 h 83344"/>
                  <a:gd name="connsiteX0" fmla="*/ 149846 w 149846"/>
                  <a:gd name="connsiteY0" fmla="*/ 0 h 83344"/>
                  <a:gd name="connsiteX1" fmla="*/ 9353 w 149846"/>
                  <a:gd name="connsiteY1" fmla="*/ 35719 h 83344"/>
                  <a:gd name="connsiteX2" fmla="*/ 16880 w 149846"/>
                  <a:gd name="connsiteY2" fmla="*/ 76667 h 83344"/>
                  <a:gd name="connsiteX3" fmla="*/ 47452 w 149846"/>
                  <a:gd name="connsiteY3" fmla="*/ 83344 h 83344"/>
                  <a:gd name="connsiteX0" fmla="*/ 147945 w 147945"/>
                  <a:gd name="connsiteY0" fmla="*/ 0 h 83344"/>
                  <a:gd name="connsiteX1" fmla="*/ 7452 w 147945"/>
                  <a:gd name="connsiteY1" fmla="*/ 35719 h 83344"/>
                  <a:gd name="connsiteX2" fmla="*/ 22123 w 147945"/>
                  <a:gd name="connsiteY2" fmla="*/ 74286 h 83344"/>
                  <a:gd name="connsiteX3" fmla="*/ 45551 w 147945"/>
                  <a:gd name="connsiteY3" fmla="*/ 83344 h 83344"/>
                  <a:gd name="connsiteX0" fmla="*/ 147945 w 147945"/>
                  <a:gd name="connsiteY0" fmla="*/ 0 h 83344"/>
                  <a:gd name="connsiteX1" fmla="*/ 7452 w 147945"/>
                  <a:gd name="connsiteY1" fmla="*/ 35719 h 83344"/>
                  <a:gd name="connsiteX2" fmla="*/ 22123 w 147945"/>
                  <a:gd name="connsiteY2" fmla="*/ 74286 h 83344"/>
                  <a:gd name="connsiteX3" fmla="*/ 57457 w 147945"/>
                  <a:gd name="connsiteY3" fmla="*/ 83344 h 83344"/>
                  <a:gd name="connsiteX0" fmla="*/ 147945 w 147945"/>
                  <a:gd name="connsiteY0" fmla="*/ 0 h 93773"/>
                  <a:gd name="connsiteX1" fmla="*/ 7452 w 147945"/>
                  <a:gd name="connsiteY1" fmla="*/ 35719 h 93773"/>
                  <a:gd name="connsiteX2" fmla="*/ 22123 w 147945"/>
                  <a:gd name="connsiteY2" fmla="*/ 74286 h 93773"/>
                  <a:gd name="connsiteX3" fmla="*/ 48429 w 147945"/>
                  <a:gd name="connsiteY3" fmla="*/ 93773 h 93773"/>
                  <a:gd name="connsiteX0" fmla="*/ 160032 w 160032"/>
                  <a:gd name="connsiteY0" fmla="*/ 0 h 93773"/>
                  <a:gd name="connsiteX1" fmla="*/ 8253 w 160032"/>
                  <a:gd name="connsiteY1" fmla="*/ 35719 h 93773"/>
                  <a:gd name="connsiteX2" fmla="*/ 22924 w 160032"/>
                  <a:gd name="connsiteY2" fmla="*/ 74286 h 93773"/>
                  <a:gd name="connsiteX3" fmla="*/ 49230 w 160032"/>
                  <a:gd name="connsiteY3" fmla="*/ 93773 h 93773"/>
                  <a:gd name="connsiteX0" fmla="*/ 161853 w 161853"/>
                  <a:gd name="connsiteY0" fmla="*/ 0 h 93773"/>
                  <a:gd name="connsiteX1" fmla="*/ 10074 w 161853"/>
                  <a:gd name="connsiteY1" fmla="*/ 35719 h 93773"/>
                  <a:gd name="connsiteX2" fmla="*/ 17974 w 161853"/>
                  <a:gd name="connsiteY2" fmla="*/ 89930 h 93773"/>
                  <a:gd name="connsiteX3" fmla="*/ 51051 w 161853"/>
                  <a:gd name="connsiteY3" fmla="*/ 93773 h 93773"/>
                  <a:gd name="connsiteX0" fmla="*/ 161201 w 161201"/>
                  <a:gd name="connsiteY0" fmla="*/ 0 h 93773"/>
                  <a:gd name="connsiteX1" fmla="*/ 9422 w 161201"/>
                  <a:gd name="connsiteY1" fmla="*/ 35719 h 93773"/>
                  <a:gd name="connsiteX2" fmla="*/ 19579 w 161201"/>
                  <a:gd name="connsiteY2" fmla="*/ 82107 h 93773"/>
                  <a:gd name="connsiteX3" fmla="*/ 50399 w 161201"/>
                  <a:gd name="connsiteY3" fmla="*/ 93773 h 93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201" h="93773">
                    <a:moveTo>
                      <a:pt x="161201" y="0"/>
                    </a:moveTo>
                    <a:cubicBezTo>
                      <a:pt x="97701" y="5556"/>
                      <a:pt x="33025" y="22035"/>
                      <a:pt x="9422" y="35719"/>
                    </a:cubicBezTo>
                    <a:cubicBezTo>
                      <a:pt x="-14181" y="49403"/>
                      <a:pt x="13229" y="74170"/>
                      <a:pt x="19579" y="82107"/>
                    </a:cubicBezTo>
                    <a:cubicBezTo>
                      <a:pt x="25929" y="90044"/>
                      <a:pt x="47288" y="90279"/>
                      <a:pt x="50399" y="9377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46" name="グループ化 445"/>
          <p:cNvGrpSpPr/>
          <p:nvPr/>
        </p:nvGrpSpPr>
        <p:grpSpPr>
          <a:xfrm>
            <a:off x="3279928" y="1541822"/>
            <a:ext cx="438150" cy="374254"/>
            <a:chOff x="4022906" y="1614707"/>
            <a:chExt cx="438150" cy="374254"/>
          </a:xfrm>
        </p:grpSpPr>
        <p:cxnSp>
          <p:nvCxnSpPr>
            <p:cNvPr id="433" name="直線コネクタ 432"/>
            <p:cNvCxnSpPr/>
            <p:nvPr/>
          </p:nvCxnSpPr>
          <p:spPr>
            <a:xfrm flipH="1">
              <a:off x="4022906" y="1618688"/>
              <a:ext cx="152400" cy="10031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コネクタ 433"/>
            <p:cNvCxnSpPr/>
            <p:nvPr/>
          </p:nvCxnSpPr>
          <p:spPr>
            <a:xfrm>
              <a:off x="4279648" y="1618688"/>
              <a:ext cx="181408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コネクタ 434"/>
            <p:cNvCxnSpPr/>
            <p:nvPr/>
          </p:nvCxnSpPr>
          <p:spPr>
            <a:xfrm>
              <a:off x="4022906" y="1719006"/>
              <a:ext cx="287428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コネクタ 435"/>
            <p:cNvCxnSpPr/>
            <p:nvPr/>
          </p:nvCxnSpPr>
          <p:spPr>
            <a:xfrm>
              <a:off x="4022906" y="1715752"/>
              <a:ext cx="0" cy="273209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コネクタ 436"/>
            <p:cNvCxnSpPr/>
            <p:nvPr/>
          </p:nvCxnSpPr>
          <p:spPr>
            <a:xfrm>
              <a:off x="4022906" y="1988961"/>
              <a:ext cx="287428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コネクタ 437"/>
            <p:cNvCxnSpPr/>
            <p:nvPr/>
          </p:nvCxnSpPr>
          <p:spPr>
            <a:xfrm>
              <a:off x="4461056" y="1614707"/>
              <a:ext cx="0" cy="269955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コネクタ 438"/>
            <p:cNvCxnSpPr/>
            <p:nvPr/>
          </p:nvCxnSpPr>
          <p:spPr>
            <a:xfrm flipH="1">
              <a:off x="4308656" y="1621943"/>
              <a:ext cx="152400" cy="10031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コネクタ 439"/>
            <p:cNvCxnSpPr/>
            <p:nvPr/>
          </p:nvCxnSpPr>
          <p:spPr>
            <a:xfrm flipH="1">
              <a:off x="4308656" y="1884621"/>
              <a:ext cx="152400" cy="10031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コネクタ 443"/>
            <p:cNvCxnSpPr/>
            <p:nvPr/>
          </p:nvCxnSpPr>
          <p:spPr>
            <a:xfrm>
              <a:off x="4308656" y="1719006"/>
              <a:ext cx="0" cy="265933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グループ化 461"/>
          <p:cNvGrpSpPr/>
          <p:nvPr/>
        </p:nvGrpSpPr>
        <p:grpSpPr>
          <a:xfrm>
            <a:off x="3471537" y="1355140"/>
            <a:ext cx="63726" cy="253462"/>
            <a:chOff x="4111580" y="1275612"/>
            <a:chExt cx="63726" cy="253462"/>
          </a:xfrm>
        </p:grpSpPr>
        <p:cxnSp>
          <p:nvCxnSpPr>
            <p:cNvPr id="454" name="直線コネクタ 453"/>
            <p:cNvCxnSpPr/>
            <p:nvPr/>
          </p:nvCxnSpPr>
          <p:spPr>
            <a:xfrm>
              <a:off x="4111580" y="1278110"/>
              <a:ext cx="0" cy="23529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/>
            <p:cNvCxnSpPr/>
            <p:nvPr/>
          </p:nvCxnSpPr>
          <p:spPr>
            <a:xfrm>
              <a:off x="4175306" y="1275612"/>
              <a:ext cx="0" cy="236323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フリーフォーム 460"/>
            <p:cNvSpPr/>
            <p:nvPr/>
          </p:nvSpPr>
          <p:spPr>
            <a:xfrm>
              <a:off x="4111725" y="1507333"/>
              <a:ext cx="63263" cy="21741"/>
            </a:xfrm>
            <a:custGeom>
              <a:avLst/>
              <a:gdLst>
                <a:gd name="connsiteX0" fmla="*/ 0 w 61913"/>
                <a:gd name="connsiteY0" fmla="*/ 687 h 687"/>
                <a:gd name="connsiteX1" fmla="*/ 61913 w 61913"/>
                <a:gd name="connsiteY1" fmla="*/ 687 h 687"/>
                <a:gd name="connsiteX0" fmla="*/ 0 w 10000"/>
                <a:gd name="connsiteY0" fmla="*/ 611 h 313930"/>
                <a:gd name="connsiteX1" fmla="*/ 3461 w 10000"/>
                <a:gd name="connsiteY1" fmla="*/ 312576 h 313930"/>
                <a:gd name="connsiteX2" fmla="*/ 10000 w 10000"/>
                <a:gd name="connsiteY2" fmla="*/ 611 h 313930"/>
                <a:gd name="connsiteX0" fmla="*/ 0 w 10000"/>
                <a:gd name="connsiteY0" fmla="*/ 72 h 316536"/>
                <a:gd name="connsiteX1" fmla="*/ 3461 w 10000"/>
                <a:gd name="connsiteY1" fmla="*/ 312037 h 316536"/>
                <a:gd name="connsiteX2" fmla="*/ 8462 w 10000"/>
                <a:gd name="connsiteY2" fmla="*/ 242692 h 316536"/>
                <a:gd name="connsiteX3" fmla="*/ 10000 w 10000"/>
                <a:gd name="connsiteY3" fmla="*/ 72 h 316536"/>
                <a:gd name="connsiteX0" fmla="*/ 218 w 10218"/>
                <a:gd name="connsiteY0" fmla="*/ -1 h 316463"/>
                <a:gd name="connsiteX1" fmla="*/ 218 w 10218"/>
                <a:gd name="connsiteY1" fmla="*/ 242606 h 316463"/>
                <a:gd name="connsiteX2" fmla="*/ 3679 w 10218"/>
                <a:gd name="connsiteY2" fmla="*/ 311964 h 316463"/>
                <a:gd name="connsiteX3" fmla="*/ 8680 w 10218"/>
                <a:gd name="connsiteY3" fmla="*/ 242619 h 316463"/>
                <a:gd name="connsiteX4" fmla="*/ 10218 w 10218"/>
                <a:gd name="connsiteY4" fmla="*/ -1 h 3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" h="316463">
                  <a:moveTo>
                    <a:pt x="218" y="-1"/>
                  </a:moveTo>
                  <a:cubicBezTo>
                    <a:pt x="410" y="28881"/>
                    <a:pt x="-359" y="190612"/>
                    <a:pt x="218" y="242606"/>
                  </a:cubicBezTo>
                  <a:cubicBezTo>
                    <a:pt x="795" y="294600"/>
                    <a:pt x="2461" y="300409"/>
                    <a:pt x="3679" y="311964"/>
                  </a:cubicBezTo>
                  <a:cubicBezTo>
                    <a:pt x="4833" y="329293"/>
                    <a:pt x="7590" y="294613"/>
                    <a:pt x="8680" y="242619"/>
                  </a:cubicBezTo>
                  <a:cubicBezTo>
                    <a:pt x="9770" y="190625"/>
                    <a:pt x="9705" y="17328"/>
                    <a:pt x="10218" y="-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466" name="直線コネクタ 465"/>
          <p:cNvCxnSpPr/>
          <p:nvPr/>
        </p:nvCxnSpPr>
        <p:spPr>
          <a:xfrm>
            <a:off x="3432328" y="1549058"/>
            <a:ext cx="3920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/>
          <p:cNvCxnSpPr/>
          <p:nvPr/>
        </p:nvCxnSpPr>
        <p:spPr>
          <a:xfrm>
            <a:off x="3219422" y="1356783"/>
            <a:ext cx="0" cy="286084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テキスト ボックス 495"/>
          <p:cNvSpPr txBox="1"/>
          <p:nvPr/>
        </p:nvSpPr>
        <p:spPr>
          <a:xfrm>
            <a:off x="1276247" y="1186588"/>
            <a:ext cx="100001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AIR TUBE</a:t>
            </a:r>
            <a:endParaRPr lang="ja-JP" altLang="en-US" sz="1600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6474961" y="1630298"/>
            <a:ext cx="63726" cy="253462"/>
            <a:chOff x="4111580" y="1275612"/>
            <a:chExt cx="63726" cy="253462"/>
          </a:xfrm>
        </p:grpSpPr>
        <p:cxnSp>
          <p:nvCxnSpPr>
            <p:cNvPr id="141" name="直線コネクタ 140"/>
            <p:cNvCxnSpPr/>
            <p:nvPr/>
          </p:nvCxnSpPr>
          <p:spPr>
            <a:xfrm>
              <a:off x="4111580" y="1278110"/>
              <a:ext cx="0" cy="235296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4175306" y="1275612"/>
              <a:ext cx="0" cy="236323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フリーフォーム 143"/>
            <p:cNvSpPr/>
            <p:nvPr/>
          </p:nvSpPr>
          <p:spPr>
            <a:xfrm>
              <a:off x="4111725" y="1507333"/>
              <a:ext cx="63263" cy="21741"/>
            </a:xfrm>
            <a:custGeom>
              <a:avLst/>
              <a:gdLst>
                <a:gd name="connsiteX0" fmla="*/ 0 w 61913"/>
                <a:gd name="connsiteY0" fmla="*/ 687 h 687"/>
                <a:gd name="connsiteX1" fmla="*/ 61913 w 61913"/>
                <a:gd name="connsiteY1" fmla="*/ 687 h 687"/>
                <a:gd name="connsiteX0" fmla="*/ 0 w 10000"/>
                <a:gd name="connsiteY0" fmla="*/ 611 h 313930"/>
                <a:gd name="connsiteX1" fmla="*/ 3461 w 10000"/>
                <a:gd name="connsiteY1" fmla="*/ 312576 h 313930"/>
                <a:gd name="connsiteX2" fmla="*/ 10000 w 10000"/>
                <a:gd name="connsiteY2" fmla="*/ 611 h 313930"/>
                <a:gd name="connsiteX0" fmla="*/ 0 w 10000"/>
                <a:gd name="connsiteY0" fmla="*/ 72 h 316536"/>
                <a:gd name="connsiteX1" fmla="*/ 3461 w 10000"/>
                <a:gd name="connsiteY1" fmla="*/ 312037 h 316536"/>
                <a:gd name="connsiteX2" fmla="*/ 8462 w 10000"/>
                <a:gd name="connsiteY2" fmla="*/ 242692 h 316536"/>
                <a:gd name="connsiteX3" fmla="*/ 10000 w 10000"/>
                <a:gd name="connsiteY3" fmla="*/ 72 h 316536"/>
                <a:gd name="connsiteX0" fmla="*/ 218 w 10218"/>
                <a:gd name="connsiteY0" fmla="*/ -1 h 316463"/>
                <a:gd name="connsiteX1" fmla="*/ 218 w 10218"/>
                <a:gd name="connsiteY1" fmla="*/ 242606 h 316463"/>
                <a:gd name="connsiteX2" fmla="*/ 3679 w 10218"/>
                <a:gd name="connsiteY2" fmla="*/ 311964 h 316463"/>
                <a:gd name="connsiteX3" fmla="*/ 8680 w 10218"/>
                <a:gd name="connsiteY3" fmla="*/ 242619 h 316463"/>
                <a:gd name="connsiteX4" fmla="*/ 10218 w 10218"/>
                <a:gd name="connsiteY4" fmla="*/ -1 h 3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" h="316463">
                  <a:moveTo>
                    <a:pt x="218" y="-1"/>
                  </a:moveTo>
                  <a:cubicBezTo>
                    <a:pt x="410" y="28881"/>
                    <a:pt x="-359" y="190612"/>
                    <a:pt x="218" y="242606"/>
                  </a:cubicBezTo>
                  <a:cubicBezTo>
                    <a:pt x="795" y="294600"/>
                    <a:pt x="2461" y="300409"/>
                    <a:pt x="3679" y="311964"/>
                  </a:cubicBezTo>
                  <a:cubicBezTo>
                    <a:pt x="4833" y="329293"/>
                    <a:pt x="7590" y="294613"/>
                    <a:pt x="8680" y="242619"/>
                  </a:cubicBezTo>
                  <a:cubicBezTo>
                    <a:pt x="9770" y="190625"/>
                    <a:pt x="9705" y="17328"/>
                    <a:pt x="10218" y="-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4" name="直線コネクタ 3"/>
          <p:cNvCxnSpPr/>
          <p:nvPr/>
        </p:nvCxnSpPr>
        <p:spPr>
          <a:xfrm>
            <a:off x="6338015" y="1768912"/>
            <a:ext cx="136946" cy="9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" idx="0"/>
          </p:cNvCxnSpPr>
          <p:nvPr/>
        </p:nvCxnSpPr>
        <p:spPr>
          <a:xfrm>
            <a:off x="7702459" y="1055200"/>
            <a:ext cx="1" cy="3055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7086510" y="1055200"/>
            <a:ext cx="615950" cy="1288390"/>
            <a:chOff x="7086510" y="1055200"/>
            <a:chExt cx="615950" cy="1288390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7324635" y="1055200"/>
              <a:ext cx="377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7262044" y="2161115"/>
              <a:ext cx="0" cy="1824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/>
            <p:cNvCxnSpPr/>
            <p:nvPr/>
          </p:nvCxnSpPr>
          <p:spPr>
            <a:xfrm flipH="1">
              <a:off x="7086510" y="1273503"/>
              <a:ext cx="152400" cy="100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/>
            <p:cNvCxnSpPr/>
            <p:nvPr/>
          </p:nvCxnSpPr>
          <p:spPr>
            <a:xfrm>
              <a:off x="7238910" y="1273503"/>
              <a:ext cx="285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/>
            <p:cNvCxnSpPr/>
            <p:nvPr/>
          </p:nvCxnSpPr>
          <p:spPr>
            <a:xfrm>
              <a:off x="7086510" y="1373821"/>
              <a:ext cx="287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/>
            <p:cNvCxnSpPr/>
            <p:nvPr/>
          </p:nvCxnSpPr>
          <p:spPr>
            <a:xfrm>
              <a:off x="7086510" y="1370567"/>
              <a:ext cx="0" cy="273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/>
            <p:cNvCxnSpPr/>
            <p:nvPr/>
          </p:nvCxnSpPr>
          <p:spPr>
            <a:xfrm>
              <a:off x="7086510" y="1643776"/>
              <a:ext cx="287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/>
            <p:cNvCxnSpPr/>
            <p:nvPr/>
          </p:nvCxnSpPr>
          <p:spPr>
            <a:xfrm>
              <a:off x="7373938" y="1373821"/>
              <a:ext cx="0" cy="2699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/>
            <p:cNvCxnSpPr/>
            <p:nvPr/>
          </p:nvCxnSpPr>
          <p:spPr>
            <a:xfrm>
              <a:off x="7524660" y="1269522"/>
              <a:ext cx="0" cy="2699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/>
            <p:cNvCxnSpPr/>
            <p:nvPr/>
          </p:nvCxnSpPr>
          <p:spPr>
            <a:xfrm flipH="1">
              <a:off x="7372260" y="1276758"/>
              <a:ext cx="152400" cy="100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/>
            <p:cNvCxnSpPr/>
            <p:nvPr/>
          </p:nvCxnSpPr>
          <p:spPr>
            <a:xfrm flipH="1">
              <a:off x="7372260" y="1539436"/>
              <a:ext cx="152400" cy="100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/>
            <p:cNvCxnSpPr/>
            <p:nvPr/>
          </p:nvCxnSpPr>
          <p:spPr>
            <a:xfrm flipH="1">
              <a:off x="7086510" y="1790842"/>
              <a:ext cx="152400" cy="100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/>
            <p:cNvCxnSpPr/>
            <p:nvPr/>
          </p:nvCxnSpPr>
          <p:spPr>
            <a:xfrm>
              <a:off x="7238910" y="1790842"/>
              <a:ext cx="285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コネクタ 286"/>
            <p:cNvCxnSpPr/>
            <p:nvPr/>
          </p:nvCxnSpPr>
          <p:spPr>
            <a:xfrm>
              <a:off x="7086510" y="1891160"/>
              <a:ext cx="287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/>
            <p:cNvCxnSpPr/>
            <p:nvPr/>
          </p:nvCxnSpPr>
          <p:spPr>
            <a:xfrm>
              <a:off x="7086510" y="1887906"/>
              <a:ext cx="0" cy="273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/>
            <p:cNvCxnSpPr/>
            <p:nvPr/>
          </p:nvCxnSpPr>
          <p:spPr>
            <a:xfrm>
              <a:off x="7086510" y="2154857"/>
              <a:ext cx="287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/>
            <p:cNvCxnSpPr/>
            <p:nvPr/>
          </p:nvCxnSpPr>
          <p:spPr>
            <a:xfrm>
              <a:off x="7373938" y="1891160"/>
              <a:ext cx="0" cy="2699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/>
            <p:cNvCxnSpPr/>
            <p:nvPr/>
          </p:nvCxnSpPr>
          <p:spPr>
            <a:xfrm>
              <a:off x="7524660" y="1786861"/>
              <a:ext cx="0" cy="2699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/>
            <p:cNvCxnSpPr/>
            <p:nvPr/>
          </p:nvCxnSpPr>
          <p:spPr>
            <a:xfrm flipH="1">
              <a:off x="7372260" y="1794097"/>
              <a:ext cx="152400" cy="100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コネクタ 292"/>
            <p:cNvCxnSpPr/>
            <p:nvPr/>
          </p:nvCxnSpPr>
          <p:spPr>
            <a:xfrm flipH="1">
              <a:off x="7372260" y="2056775"/>
              <a:ext cx="152400" cy="100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7324635" y="1055200"/>
              <a:ext cx="0" cy="268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262044" y="2343590"/>
              <a:ext cx="4404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グループ化 66"/>
          <p:cNvGrpSpPr/>
          <p:nvPr/>
        </p:nvGrpSpPr>
        <p:grpSpPr>
          <a:xfrm>
            <a:off x="7497672" y="3979505"/>
            <a:ext cx="409575" cy="1285477"/>
            <a:chOff x="7497672" y="3979505"/>
            <a:chExt cx="409575" cy="128547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正方形/長方形 7"/>
            <p:cNvSpPr/>
            <p:nvPr/>
          </p:nvSpPr>
          <p:spPr>
            <a:xfrm>
              <a:off x="7497672" y="4110593"/>
              <a:ext cx="409575" cy="1154389"/>
            </a:xfrm>
            <a:prstGeom prst="rect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lang="ja-JP" altLang="en-US" sz="20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7550060" y="3979505"/>
              <a:ext cx="304800" cy="131088"/>
            </a:xfrm>
            <a:prstGeom prst="rect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/>
              <a:endParaRPr lang="ja-JP" altLang="en-US" sz="20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cxnSp>
        <p:nvCxnSpPr>
          <p:cNvPr id="39" name="カギ線コネクタ 38"/>
          <p:cNvCxnSpPr>
            <a:stCxn id="51" idx="0"/>
          </p:cNvCxnSpPr>
          <p:nvPr/>
        </p:nvCxnSpPr>
        <p:spPr>
          <a:xfrm rot="5400000" flipH="1" flipV="1">
            <a:off x="4757448" y="2892595"/>
            <a:ext cx="919860" cy="159580"/>
          </a:xfrm>
          <a:prstGeom prst="bentConnector3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52" idx="0"/>
          </p:cNvCxnSpPr>
          <p:nvPr/>
        </p:nvCxnSpPr>
        <p:spPr>
          <a:xfrm rot="16200000" flipV="1">
            <a:off x="6071122" y="2804006"/>
            <a:ext cx="946197" cy="353980"/>
          </a:xfrm>
          <a:prstGeom prst="bentConnector3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334358" y="4111907"/>
            <a:ext cx="562379" cy="209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618817" y="4126246"/>
            <a:ext cx="0" cy="4011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227794" y="3826930"/>
            <a:ext cx="80006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2000" dirty="0">
                <a:solidFill>
                  <a:prstClr val="black"/>
                </a:solidFill>
                <a:cs typeface="Arial" pitchFamily="34" charset="0"/>
              </a:rPr>
              <a:t>5V</a:t>
            </a:r>
            <a:endParaRPr lang="ja-JP" altLang="en-US" sz="20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967975" y="5313402"/>
            <a:ext cx="93015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sz="20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マイコン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82572" y="3917316"/>
            <a:ext cx="93015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sz="20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ソレノイド</a:t>
            </a: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6259712" y="3713666"/>
            <a:ext cx="930152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ドライバ</a:t>
            </a:r>
            <a:r>
              <a:rPr lang="en-US" altLang="ja-JP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B</a:t>
            </a:r>
            <a:endParaRPr lang="ja-JP" altLang="en-US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675003" y="3685401"/>
            <a:ext cx="930152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ドライバ</a:t>
            </a:r>
            <a:r>
              <a:rPr lang="en-US" altLang="ja-JP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A</a:t>
            </a:r>
            <a:endParaRPr lang="ja-JP" altLang="en-US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7772400" y="4465883"/>
            <a:ext cx="93015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sz="20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アンプ</a:t>
            </a: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4274163" y="2500523"/>
            <a:ext cx="93015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モーター</a:t>
            </a:r>
            <a:r>
              <a:rPr lang="en-US" altLang="ja-JP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A</a:t>
            </a:r>
            <a:endParaRPr lang="ja-JP" altLang="en-US" sz="1600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6556546" y="2501869"/>
            <a:ext cx="93015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モーター</a:t>
            </a:r>
            <a:r>
              <a:rPr lang="en-US" altLang="ja-JP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B</a:t>
            </a:r>
            <a:endParaRPr lang="ja-JP" altLang="en-US" sz="1600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7702459" y="1786861"/>
            <a:ext cx="128447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センサ</a:t>
            </a:r>
            <a:endParaRPr lang="en-US" altLang="ja-JP" dirty="0" smtClean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  <a:p>
            <a:pPr algn="ctr"/>
            <a:r>
              <a:rPr lang="ja-JP" altLang="en-US" dirty="0" smtClean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受光部</a:t>
            </a:r>
            <a:endParaRPr lang="ja-JP" altLang="en-US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3316345" y="5715000"/>
            <a:ext cx="43861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</p:cNvCxnSpPr>
          <p:nvPr/>
        </p:nvCxnSpPr>
        <p:spPr>
          <a:xfrm>
            <a:off x="7702460" y="5264982"/>
            <a:ext cx="0" cy="45001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4094783" y="3886200"/>
            <a:ext cx="1467817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CW</a:t>
            </a:r>
          </a:p>
          <a:p>
            <a:r>
              <a:rPr lang="en-US" altLang="ja-JP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CCW</a:t>
            </a:r>
          </a:p>
          <a:p>
            <a:r>
              <a:rPr lang="en-US" altLang="ja-JP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ENABLE</a:t>
            </a:r>
          </a:p>
          <a:p>
            <a:r>
              <a:rPr lang="ja-JP" altLang="en-US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駆動電流制御</a:t>
            </a:r>
            <a:endParaRPr lang="en-US" altLang="ja-JP" sz="1600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  <a:p>
            <a:r>
              <a:rPr lang="ja-JP" altLang="en-US" sz="1600" dirty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停止時電流設定</a:t>
            </a:r>
          </a:p>
        </p:txBody>
      </p:sp>
      <p:grpSp>
        <p:nvGrpSpPr>
          <p:cNvPr id="82" name="グループ化 81"/>
          <p:cNvGrpSpPr/>
          <p:nvPr/>
        </p:nvGrpSpPr>
        <p:grpSpPr>
          <a:xfrm>
            <a:off x="1254834" y="1431691"/>
            <a:ext cx="2032896" cy="2386578"/>
            <a:chOff x="1247032" y="1395853"/>
            <a:chExt cx="2032896" cy="2386578"/>
          </a:xfrm>
        </p:grpSpPr>
        <p:cxnSp>
          <p:nvCxnSpPr>
            <p:cNvPr id="485" name="直線コネクタ 484"/>
            <p:cNvCxnSpPr/>
            <p:nvPr/>
          </p:nvCxnSpPr>
          <p:spPr>
            <a:xfrm flipV="1">
              <a:off x="1247032" y="1395853"/>
              <a:ext cx="0" cy="2386578"/>
            </a:xfrm>
            <a:prstGeom prst="line">
              <a:avLst/>
            </a:prstGeom>
            <a:ln w="127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カギ線コネクタ 79"/>
            <p:cNvCxnSpPr/>
            <p:nvPr/>
          </p:nvCxnSpPr>
          <p:spPr>
            <a:xfrm>
              <a:off x="1247032" y="1395853"/>
              <a:ext cx="2032896" cy="354591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テキスト ボックス 205"/>
          <p:cNvSpPr txBox="1"/>
          <p:nvPr/>
        </p:nvSpPr>
        <p:spPr>
          <a:xfrm>
            <a:off x="7702459" y="1127500"/>
            <a:ext cx="128447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センサ</a:t>
            </a:r>
            <a:endParaRPr lang="en-US" altLang="ja-JP" dirty="0" smtClean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  <a:p>
            <a:pPr algn="ctr"/>
            <a:r>
              <a:rPr lang="ja-JP" altLang="en-US" dirty="0" smtClean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入光部</a:t>
            </a:r>
            <a:endParaRPr lang="ja-JP" altLang="en-US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6033215" y="1968572"/>
            <a:ext cx="574856" cy="54388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ja-JP" altLang="en-US" sz="2000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94" name="直線コネクタ 93"/>
          <p:cNvCxnSpPr/>
          <p:nvPr/>
        </p:nvCxnSpPr>
        <p:spPr>
          <a:xfrm flipV="1">
            <a:off x="3907771" y="2205345"/>
            <a:ext cx="0" cy="82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1953983" y="2183013"/>
            <a:ext cx="0" cy="9006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/>
          <p:cNvGrpSpPr/>
          <p:nvPr/>
        </p:nvGrpSpPr>
        <p:grpSpPr>
          <a:xfrm>
            <a:off x="3316345" y="1737827"/>
            <a:ext cx="893060" cy="3001673"/>
            <a:chOff x="3318900" y="1741209"/>
            <a:chExt cx="893060" cy="3001673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3641878" y="1742389"/>
              <a:ext cx="570082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211960" y="1741209"/>
              <a:ext cx="0" cy="183180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3606327" y="3573016"/>
              <a:ext cx="60563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602971" y="3573016"/>
              <a:ext cx="10387" cy="1169866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3318900" y="4742882"/>
              <a:ext cx="294458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3760274" y="1371600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  <a:cs typeface="Arial" pitchFamily="34" charset="0"/>
              </a:rPr>
              <a:t>オートスイッチ</a:t>
            </a:r>
            <a:endParaRPr lang="ja-JP" altLang="en-US" dirty="0">
              <a:solidFill>
                <a:prstClr val="black"/>
              </a:solidFill>
              <a:latin typeface="HGP明朝E" pitchFamily="18" charset="-128"/>
              <a:ea typeface="HGP明朝E" pitchFamily="18" charset="-128"/>
              <a:cs typeface="Arial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63522" y="4906239"/>
            <a:ext cx="216406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P1</a:t>
            </a:r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3048000" y="5163979"/>
            <a:ext cx="216406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P2</a:t>
            </a:r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060194" y="4630579"/>
            <a:ext cx="216406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P5</a:t>
            </a:r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2503033" y="5621179"/>
            <a:ext cx="751809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P7(AN0)</a:t>
            </a:r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2018795" y="4724400"/>
            <a:ext cx="216406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sz="16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P4</a:t>
            </a:r>
            <a:endParaRPr kumimoji="1" lang="ja-JP" altLang="en-US" sz="16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56" name="タイトル 3"/>
          <p:cNvSpPr txBox="1">
            <a:spLocks/>
          </p:cNvSpPr>
          <p:nvPr/>
        </p:nvSpPr>
        <p:spPr>
          <a:xfrm>
            <a:off x="683568" y="404664"/>
            <a:ext cx="7776864" cy="468052"/>
          </a:xfrm>
          <a:prstGeom prst="rect">
            <a:avLst/>
          </a:prstGeom>
        </p:spPr>
        <p:txBody>
          <a:bodyPr vert="horz" wrap="none" lIns="0" tIns="0" rIns="0" bIns="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ja-JP" altLang="en-US" sz="3200" b="1" kern="1200" dirty="0">
                <a:solidFill>
                  <a:srgbClr val="174985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 algn="ctr"/>
            <a:r>
              <a:rPr lang="ja-JP" altLang="en-US" dirty="0" smtClean="0">
                <a:latin typeface="Times New Roman" pitchFamily="18" charset="0"/>
              </a:rPr>
              <a:t>補足資料－</a:t>
            </a:r>
            <a:r>
              <a:rPr lang="ja-JP" altLang="en-US" dirty="0">
                <a:latin typeface="HGP明朝E" pitchFamily="18" charset="-128"/>
                <a:ea typeface="HGP明朝E" pitchFamily="18" charset="-128"/>
              </a:rPr>
              <a:t>ウェーハ搬送装置回路図</a:t>
            </a:r>
            <a:r>
              <a:rPr lang="ja-JP" altLang="en-US" dirty="0" smtClean="0">
                <a:latin typeface="Times New Roman" pitchFamily="18" charset="0"/>
              </a:rPr>
              <a:t>－</a:t>
            </a:r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8077200" y="316468"/>
            <a:ext cx="78707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【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3Gr】</a:t>
            </a:r>
            <a:endParaRPr kumimoji="1" lang="ja-JP" altLang="en-US" sz="24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304800" y="193357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2013.9.30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60" name="スライド番号プレースホルダー 1"/>
          <p:cNvSpPr txBox="1">
            <a:spLocks/>
          </p:cNvSpPr>
          <p:nvPr/>
        </p:nvSpPr>
        <p:spPr>
          <a:xfrm>
            <a:off x="8561738" y="5928554"/>
            <a:ext cx="403736" cy="29372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30C070-C479-4A7F-9C7F-C76DC443A085}" type="slidenum">
              <a:rPr lang="ja-JP" altLang="en-US" sz="1400" smtClean="0"/>
              <a:pPr/>
              <a:t>5</a:t>
            </a:fld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83526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5800" y="3657600"/>
            <a:ext cx="4034759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●ステッピングモータ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(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シナノケンシ製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ja-JP" altLang="en-US" sz="20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最大静止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トルク：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0.430N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・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m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ja-JP" altLang="en-US" sz="20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ステップ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角　　　：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1.8</a:t>
            </a:r>
            <a:r>
              <a:rPr lang="en-US" altLang="ja-JP" sz="20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°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5800" y="983159"/>
            <a:ext cx="4438716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●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H8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マイコン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(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秋月電子通商製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)</a:t>
            </a:r>
            <a:endParaRPr kumimoji="1" lang="en-US" altLang="ja-JP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メモリ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ROM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512K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バイト</a:t>
            </a:r>
            <a:endParaRPr lang="en-US" altLang="ja-JP" sz="2000" dirty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pPr lvl="1"/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　　　　　  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RAM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8K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バイト</a:t>
            </a:r>
            <a:endParaRPr kumimoji="1" lang="en-US" altLang="ja-JP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ITU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　　　　 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16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ビットタイマ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×5CH</a:t>
            </a:r>
          </a:p>
          <a:p>
            <a:pPr lvl="1"/>
            <a:r>
              <a:rPr kumimoji="1" lang="ja-JP" altLang="en-US" sz="20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　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　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A/D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　　　　 ：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10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ビット分解能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×8CH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83159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skcj.co.jp/plexmotion/products/csa-uk/img/csa-uk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2667000" cy="176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3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468052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 smtClean="0">
                <a:latin typeface="Times New Roman" pitchFamily="18" charset="0"/>
              </a:rPr>
              <a:t>補足資料</a:t>
            </a:r>
            <a:r>
              <a:rPr kumimoji="1" lang="en-US" altLang="ja-JP" dirty="0" smtClean="0">
                <a:latin typeface="Times New Roman" pitchFamily="18" charset="0"/>
              </a:rPr>
              <a:t>.</a:t>
            </a:r>
            <a:r>
              <a:rPr kumimoji="1" lang="ja-JP" altLang="en-US" dirty="0" smtClean="0">
                <a:latin typeface="Times New Roman" pitchFamily="18" charset="0"/>
              </a:rPr>
              <a:t>　一般購入品の主な仕様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77200" y="316468"/>
            <a:ext cx="78707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【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3Gr】</a:t>
            </a:r>
            <a:endParaRPr kumimoji="1" lang="ja-JP" altLang="en-US" sz="24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4800" y="193357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2013.9.30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49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85799" y="990600"/>
            <a:ext cx="3444854" cy="123110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●エアシリンダ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(SMC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製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ストローク：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30mm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ja-JP" altLang="en-US" sz="20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理論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出力　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IN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 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45~106N</a:t>
            </a:r>
          </a:p>
          <a:p>
            <a:pPr lvl="1"/>
            <a:r>
              <a:rPr lang="ja-JP" altLang="en-US" sz="20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　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　　　　　　　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OUT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60~101N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5800" y="3429000"/>
            <a:ext cx="499816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●透過型レーザ判別センサ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(</a:t>
            </a:r>
            <a:r>
              <a:rPr kumimoji="1"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キーエンス製</a:t>
            </a:r>
            <a:r>
              <a:rPr kumimoji="1"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光源：可視光半導体レーザ 波長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660nm</a:t>
            </a:r>
            <a:endParaRPr lang="en-US" altLang="ja-JP" sz="2000" dirty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測定範囲：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10mm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最小検出物体：</a:t>
            </a:r>
            <a:r>
              <a:rPr lang="en-US" altLang="ja-JP" sz="2000" i="1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Φ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0.1mm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サンプリング周期：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12500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回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/</a:t>
            </a:r>
            <a:r>
              <a:rPr lang="ja-JP" altLang="en-US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秒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(80μs)</a:t>
            </a:r>
          </a:p>
        </p:txBody>
      </p:sp>
      <p:pic>
        <p:nvPicPr>
          <p:cNvPr id="1026" name="Picture 2" descr="IB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2219" y="4038600"/>
            <a:ext cx="175021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30453\Desktop\imag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783579" y="1005840"/>
            <a:ext cx="2912745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3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468052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 smtClean="0">
                <a:latin typeface="Times New Roman" pitchFamily="18" charset="0"/>
              </a:rPr>
              <a:t>補足資料</a:t>
            </a:r>
            <a:r>
              <a:rPr kumimoji="1" lang="en-US" altLang="ja-JP" dirty="0" smtClean="0">
                <a:latin typeface="Times New Roman" pitchFamily="18" charset="0"/>
              </a:rPr>
              <a:t>.</a:t>
            </a:r>
            <a:r>
              <a:rPr kumimoji="1" lang="ja-JP" altLang="en-US" dirty="0" smtClean="0">
                <a:latin typeface="Times New Roman" pitchFamily="18" charset="0"/>
              </a:rPr>
              <a:t>　一般購入品の主な仕様</a:t>
            </a:r>
            <a:endParaRPr kumimoji="1" lang="ja-JP" altLang="en-US" dirty="0">
              <a:latin typeface="Times New Roman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C070-C479-4A7F-9C7F-C76DC443A085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77200" y="316468"/>
            <a:ext cx="78707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【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3Gr】</a:t>
            </a:r>
            <a:endParaRPr kumimoji="1" lang="ja-JP" altLang="en-US" sz="24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4800" y="193357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2000" dirty="0" smtClean="0">
                <a:latin typeface="Times New Roman" pitchFamily="18" charset="0"/>
                <a:ea typeface="ＭＳ Ｐゴシック" pitchFamily="50" charset="-128"/>
                <a:cs typeface="Arial" pitchFamily="34" charset="0"/>
              </a:rPr>
              <a:t>2013.9.30</a:t>
            </a:r>
            <a:endParaRPr kumimoji="1" lang="ja-JP" altLang="en-US" sz="2000" dirty="0" smtClean="0">
              <a:latin typeface="Times New Roman" pitchFamily="18" charset="0"/>
              <a:ea typeface="ＭＳ Ｐゴシック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119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n_Confidential-12-JPN">
  <a:themeElements>
    <a:clrScheme name="TOKYO ELECTRON">
      <a:dk1>
        <a:sysClr val="windowText" lastClr="000000"/>
      </a:dk1>
      <a:lt1>
        <a:sysClr val="window" lastClr="FFFFFF"/>
      </a:lt1>
      <a:dk2>
        <a:srgbClr val="174985"/>
      </a:dk2>
      <a:lt2>
        <a:srgbClr val="EAEAEA"/>
      </a:lt2>
      <a:accent1>
        <a:srgbClr val="258EBF"/>
      </a:accent1>
      <a:accent2>
        <a:srgbClr val="7B3E94"/>
      </a:accent2>
      <a:accent3>
        <a:srgbClr val="8CB341"/>
      </a:accent3>
      <a:accent4>
        <a:srgbClr val="CA6D36"/>
      </a:accent4>
      <a:accent5>
        <a:srgbClr val="43B3BD"/>
      </a:accent5>
      <a:accent6>
        <a:srgbClr val="AA4223"/>
      </a:accent6>
      <a:hlink>
        <a:srgbClr val="0000FF"/>
      </a:hlink>
      <a:folHlink>
        <a:srgbClr val="800080"/>
      </a:folHlink>
    </a:clrScheme>
    <a:fontScheme name="TOKYO ELECTR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kumimoji="1" sz="2000" dirty="0" smtClean="0">
            <a:latin typeface="Times New Roman" pitchFamily="18" charset="0"/>
            <a:ea typeface="ＭＳ Ｐゴシック" pitchFamily="50" charset="-128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Non_Confidential-12-JPN</Template>
  <TotalTime>0</TotalTime>
  <Words>524</Words>
  <Application>Microsoft Office PowerPoint</Application>
  <PresentationFormat>如螢幕大小 (4:3)</PresentationFormat>
  <Paragraphs>189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Non_Confidential-12-JPN</vt:lpstr>
      <vt:lpstr>1.設計のポイント</vt:lpstr>
      <vt:lpstr>補足資料－アルゴリズム－</vt:lpstr>
      <vt:lpstr>補足資料－アルゴリズム－</vt:lpstr>
      <vt:lpstr>補足資料－アルゴリズム－</vt:lpstr>
      <vt:lpstr>投影片 5</vt:lpstr>
      <vt:lpstr>補足資料.　一般購入品の主な仕様</vt:lpstr>
      <vt:lpstr>補足資料.　一般購入品の主な仕様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2013-05-07T13:37:20Z</dcterms:created>
  <dcterms:modified xsi:type="dcterms:W3CDTF">2014-08-06T15:23:39Z</dcterms:modified>
</cp:coreProperties>
</file>