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7" r:id="rId9"/>
    <p:sldId id="268" r:id="rId10"/>
    <p:sldId id="263" r:id="rId11"/>
    <p:sldId id="266" r:id="rId12"/>
    <p:sldId id="269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FE720-84C5-4070-BF7F-9CA88DC30F4E}" type="datetimeFigureOut">
              <a:rPr kumimoji="1" lang="ja-JP" altLang="en-US" smtClean="0"/>
              <a:t>2013/12/23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E0624-CA46-4A1A-AA6C-FA9E6EEC31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2013/12/23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2013/12/23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2013/12/23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2013/12/23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2013/12/23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2013/12/23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2013/12/23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2013/12/23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2013/12/23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2013/12/23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2013/12/23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2013/12/23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Excel Tool for </a:t>
            </a:r>
            <a:r>
              <a:rPr kumimoji="1" lang="en-US" altLang="ja-JP" dirty="0" err="1" smtClean="0"/>
              <a:t>Evaulation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539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RF Evaluation </a:t>
            </a:r>
            <a:r>
              <a:rPr lang="en-US" altLang="ja-JP" dirty="0"/>
              <a:t>Mode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92896"/>
            <a:ext cx="3743848" cy="3962953"/>
          </a:xfrm>
        </p:spPr>
      </p:pic>
      <p:pic>
        <p:nvPicPr>
          <p:cNvPr id="7" name="コンテンツ プレースホルダー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429000"/>
            <a:ext cx="4038600" cy="2980701"/>
          </a:xfrm>
        </p:spPr>
      </p:pic>
      <p:sp>
        <p:nvSpPr>
          <p:cNvPr id="11" name="二方向矢印 10"/>
          <p:cNvSpPr/>
          <p:nvPr/>
        </p:nvSpPr>
        <p:spPr>
          <a:xfrm rot="16200000">
            <a:off x="5750843" y="1295472"/>
            <a:ext cx="792088" cy="4195047"/>
          </a:xfrm>
          <a:prstGeom prst="leftUpArrow">
            <a:avLst>
              <a:gd name="adj1" fmla="val 10792"/>
              <a:gd name="adj2" fmla="val 25000"/>
              <a:gd name="adj3" fmla="val 25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644008" y="279969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User Interface Switch</a:t>
            </a:r>
            <a:endParaRPr kumimoji="1" lang="ja-JP" altLang="en-US" dirty="0"/>
          </a:p>
        </p:txBody>
      </p:sp>
      <p:sp>
        <p:nvSpPr>
          <p:cNvPr id="13" name="上矢印 12"/>
          <p:cNvSpPr/>
          <p:nvPr/>
        </p:nvSpPr>
        <p:spPr>
          <a:xfrm>
            <a:off x="2668782" y="2039316"/>
            <a:ext cx="216024" cy="9450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547664" y="1340768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Extract necessary data in “Sort” sheet</a:t>
            </a:r>
            <a:endParaRPr kumimoji="1" lang="ja-JP" altLang="en-US" dirty="0"/>
          </a:p>
        </p:txBody>
      </p:sp>
      <p:sp>
        <p:nvSpPr>
          <p:cNvPr id="16" name="上矢印 15"/>
          <p:cNvSpPr/>
          <p:nvPr/>
        </p:nvSpPr>
        <p:spPr>
          <a:xfrm>
            <a:off x="7164288" y="2039316"/>
            <a:ext cx="216024" cy="17497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904148" y="1392985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Build RK map </a:t>
            </a:r>
            <a:r>
              <a:rPr kumimoji="1" lang="en-US" altLang="ja-JP" dirty="0" smtClean="0"/>
              <a:t>in “Graph” sheet</a:t>
            </a:r>
            <a:endParaRPr kumimoji="1" lang="ja-JP" altLang="en-US" dirty="0"/>
          </a:p>
        </p:txBody>
      </p:sp>
      <p:sp>
        <p:nvSpPr>
          <p:cNvPr id="18" name="上矢印 17"/>
          <p:cNvSpPr/>
          <p:nvPr/>
        </p:nvSpPr>
        <p:spPr>
          <a:xfrm rot="5400000">
            <a:off x="4913534" y="926321"/>
            <a:ext cx="216092" cy="14752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39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RF Evaluation Mode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="0" dirty="0" smtClean="0"/>
              <a:t>RK Sort</a:t>
            </a:r>
            <a:endParaRPr kumimoji="1" lang="ja-JP" altLang="en-US" b="0" dirty="0"/>
          </a:p>
        </p:txBody>
      </p:sp>
      <p:pic>
        <p:nvPicPr>
          <p:cNvPr id="11" name="コンテンツ プレースホルダー 10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77575"/>
            <a:ext cx="4040188" cy="2145887"/>
          </a:xfrm>
        </p:spPr>
      </p:pic>
      <p:sp>
        <p:nvSpPr>
          <p:cNvPr id="7" name="テキスト プレースホルダー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ja-JP" b="0" dirty="0" smtClean="0"/>
              <a:t>RK Graph</a:t>
            </a:r>
            <a:endParaRPr kumimoji="1" lang="ja-JP" altLang="en-US" b="0" dirty="0"/>
          </a:p>
        </p:txBody>
      </p:sp>
      <p:pic>
        <p:nvPicPr>
          <p:cNvPr id="10" name="コンテンツ プレースホルダー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713869"/>
            <a:ext cx="4041775" cy="2873300"/>
          </a:xfrm>
        </p:spPr>
      </p:pic>
    </p:spTree>
    <p:extLst>
      <p:ext uri="{BB962C8B-B14F-4D97-AF65-F5344CB8AC3E}">
        <p14:creationId xmlns:p14="http://schemas.microsoft.com/office/powerpoint/2010/main" val="336732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/>
          <p:cNvGrpSpPr/>
          <p:nvPr/>
        </p:nvGrpSpPr>
        <p:grpSpPr>
          <a:xfrm>
            <a:off x="1331640" y="1616805"/>
            <a:ext cx="6583491" cy="2820307"/>
            <a:chOff x="1331640" y="1616805"/>
            <a:chExt cx="6583491" cy="2820307"/>
          </a:xfrm>
        </p:grpSpPr>
        <p:sp>
          <p:nvSpPr>
            <p:cNvPr id="15" name="角丸四角形 14"/>
            <p:cNvSpPr/>
            <p:nvPr/>
          </p:nvSpPr>
          <p:spPr>
            <a:xfrm>
              <a:off x="4098707" y="3140968"/>
              <a:ext cx="3816424" cy="129614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Marathon</a:t>
              </a:r>
              <a:r>
                <a:rPr kumimoji="1" lang="ja-JP" altLang="en-US" dirty="0" smtClean="0"/>
                <a:t>　　　　　　　　　　        　　　ｃ</a:t>
              </a:r>
              <a:endParaRPr kumimoji="1" lang="ja-JP" altLang="en-US" dirty="0"/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4098707" y="1616805"/>
              <a:ext cx="3816424" cy="129614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RF</a:t>
              </a:r>
              <a:r>
                <a:rPr kumimoji="1" lang="ja-JP" altLang="en-US" dirty="0" smtClean="0"/>
                <a:t>　　　　　　　　　　　　　　　</a:t>
              </a:r>
              <a:r>
                <a:rPr kumimoji="1" lang="en-US" altLang="ja-JP" dirty="0" smtClean="0"/>
                <a:t>Ⅴ</a:t>
              </a:r>
              <a:r>
                <a:rPr kumimoji="1" lang="ja-JP" altLang="en-US" dirty="0" smtClean="0"/>
                <a:t>                                      </a:t>
              </a:r>
              <a:endParaRPr kumimoji="1" lang="ja-JP" altLang="en-US" dirty="0"/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1331640" y="2564904"/>
              <a:ext cx="1080120" cy="10081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Reset</a:t>
              </a:r>
              <a:endParaRPr kumimoji="1" lang="ja-JP" altLang="en-US" dirty="0"/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5368400" y="1760821"/>
              <a:ext cx="1080120" cy="10081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Extract</a:t>
              </a:r>
              <a:endParaRPr kumimoji="1" lang="ja-JP" altLang="en-US" dirty="0"/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6736552" y="1760821"/>
              <a:ext cx="1080120" cy="10081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Graph</a:t>
              </a:r>
              <a:endParaRPr kumimoji="1" lang="ja-JP" altLang="en-US" dirty="0"/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5337637" y="3284984"/>
              <a:ext cx="1080120" cy="10081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Extract</a:t>
              </a:r>
              <a:endParaRPr kumimoji="1" lang="ja-JP" altLang="en-US" dirty="0"/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6705789" y="3284984"/>
              <a:ext cx="1080120" cy="10081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Graph</a:t>
              </a:r>
              <a:endParaRPr kumimoji="1" lang="ja-JP" altLang="en-US" dirty="0"/>
            </a:p>
          </p:txBody>
        </p:sp>
        <p:sp>
          <p:nvSpPr>
            <p:cNvPr id="16" name="右矢印 15"/>
            <p:cNvSpPr/>
            <p:nvPr/>
          </p:nvSpPr>
          <p:spPr>
            <a:xfrm>
              <a:off x="2411760" y="2906942"/>
              <a:ext cx="288032" cy="32403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右矢印 16"/>
            <p:cNvSpPr/>
            <p:nvPr/>
          </p:nvSpPr>
          <p:spPr>
            <a:xfrm>
              <a:off x="6448520" y="2102859"/>
              <a:ext cx="288032" cy="32403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右矢印 17"/>
            <p:cNvSpPr/>
            <p:nvPr/>
          </p:nvSpPr>
          <p:spPr>
            <a:xfrm>
              <a:off x="6417757" y="3609020"/>
              <a:ext cx="288032" cy="36004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曲折矢印 18"/>
            <p:cNvSpPr/>
            <p:nvPr/>
          </p:nvSpPr>
          <p:spPr>
            <a:xfrm>
              <a:off x="3131840" y="2102858"/>
              <a:ext cx="936104" cy="462045"/>
            </a:xfrm>
            <a:prstGeom prst="ben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曲折矢印 22"/>
            <p:cNvSpPr/>
            <p:nvPr/>
          </p:nvSpPr>
          <p:spPr>
            <a:xfrm flipV="1">
              <a:off x="3131840" y="3573016"/>
              <a:ext cx="936104" cy="396044"/>
            </a:xfrm>
            <a:prstGeom prst="ben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2699792" y="2564904"/>
              <a:ext cx="1080120" cy="10081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Open Files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959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Outline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Background</a:t>
            </a:r>
          </a:p>
          <a:p>
            <a:r>
              <a:rPr lang="en-US" altLang="ja-JP" dirty="0" smtClean="0"/>
              <a:t>User Interface</a:t>
            </a:r>
          </a:p>
          <a:p>
            <a:r>
              <a:rPr kumimoji="1" lang="en-US" altLang="ja-JP" dirty="0" smtClean="0"/>
              <a:t>Manipulate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624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Background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Evaluation speed up</a:t>
            </a:r>
          </a:p>
          <a:p>
            <a:r>
              <a:rPr lang="en-US" altLang="ja-JP" dirty="0"/>
              <a:t>C</a:t>
            </a:r>
            <a:r>
              <a:rPr lang="en-US" altLang="ja-JP" dirty="0" smtClean="0"/>
              <a:t>alculate Result automatically </a:t>
            </a:r>
            <a:endParaRPr kumimoji="1" lang="en-US" altLang="ja-JP" dirty="0" smtClean="0"/>
          </a:p>
          <a:p>
            <a:r>
              <a:rPr lang="en-US" altLang="ja-JP" dirty="0" smtClean="0"/>
              <a:t>Intuitional </a:t>
            </a:r>
            <a:r>
              <a:rPr kumimoji="1" lang="en-US" altLang="ja-JP" dirty="0" smtClean="0"/>
              <a:t>Manipulate</a:t>
            </a:r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817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User Interface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User Form</a:t>
            </a:r>
          </a:p>
          <a:p>
            <a:pPr lvl="1"/>
            <a:r>
              <a:rPr lang="en-US" altLang="ja-JP" dirty="0" smtClean="0"/>
              <a:t>All manipulate in this sheet</a:t>
            </a:r>
            <a:endParaRPr kumimoji="1" lang="en-US" altLang="ja-JP" dirty="0" smtClean="0"/>
          </a:p>
          <a:p>
            <a:r>
              <a:rPr lang="en-US" altLang="ja-JP" dirty="0" smtClean="0"/>
              <a:t>Result</a:t>
            </a:r>
          </a:p>
          <a:p>
            <a:pPr lvl="1"/>
            <a:r>
              <a:rPr lang="en-US" altLang="ja-JP" dirty="0" smtClean="0"/>
              <a:t>Open multiple files</a:t>
            </a:r>
          </a:p>
          <a:p>
            <a:pPr lvl="1"/>
            <a:r>
              <a:rPr lang="en-US" altLang="ja-JP" dirty="0" smtClean="0"/>
              <a:t>Get</a:t>
            </a:r>
            <a:r>
              <a:rPr lang="ja-JP" altLang="en-US" dirty="0" smtClean="0"/>
              <a:t> </a:t>
            </a:r>
            <a:r>
              <a:rPr lang="en-US" altLang="ja-JP" dirty="0" smtClean="0"/>
              <a:t>Data</a:t>
            </a:r>
            <a:r>
              <a:rPr lang="ja-JP" altLang="en-US" dirty="0"/>
              <a:t> </a:t>
            </a:r>
            <a:r>
              <a:rPr lang="en-US" altLang="ja-JP" dirty="0" smtClean="0"/>
              <a:t>from Each Step</a:t>
            </a:r>
          </a:p>
          <a:p>
            <a:r>
              <a:rPr kumimoji="1" lang="en-US" altLang="ja-JP" dirty="0" smtClean="0"/>
              <a:t>Sort</a:t>
            </a:r>
          </a:p>
          <a:p>
            <a:pPr lvl="1"/>
            <a:r>
              <a:rPr lang="en-US" altLang="ja-JP" dirty="0" smtClean="0"/>
              <a:t>Extract Necessary Data by Step Time</a:t>
            </a:r>
            <a:endParaRPr kumimoji="1" lang="en-US" altLang="ja-JP" dirty="0" smtClean="0"/>
          </a:p>
          <a:p>
            <a:r>
              <a:rPr lang="en-US" altLang="ja-JP" dirty="0" smtClean="0"/>
              <a:t>Graph</a:t>
            </a:r>
          </a:p>
          <a:p>
            <a:pPr lvl="1"/>
            <a:r>
              <a:rPr kumimoji="1" lang="en-US" altLang="ja-JP" dirty="0" smtClean="0"/>
              <a:t>Get Chart/Graph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322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User Form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88840"/>
            <a:ext cx="4038600" cy="3705206"/>
          </a:xfrm>
        </p:spPr>
      </p:pic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>
          <a:xfrm>
            <a:off x="4283968" y="1600200"/>
            <a:ext cx="5040560" cy="4925144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Interval</a:t>
            </a:r>
          </a:p>
          <a:p>
            <a:r>
              <a:rPr kumimoji="1" lang="en-US" altLang="ja-JP" dirty="0" smtClean="0"/>
              <a:t>Interval Initial Setting</a:t>
            </a:r>
          </a:p>
          <a:p>
            <a:r>
              <a:rPr lang="en-US" altLang="ja-JP" dirty="0" smtClean="0"/>
              <a:t>Before End Time</a:t>
            </a:r>
          </a:p>
          <a:p>
            <a:r>
              <a:rPr lang="en-US" altLang="ja-JP" dirty="0"/>
              <a:t>Before End </a:t>
            </a:r>
            <a:r>
              <a:rPr lang="en-US" altLang="ja-JP" dirty="0" smtClean="0"/>
              <a:t>Time Initial Setting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Reset Button</a:t>
            </a:r>
          </a:p>
          <a:p>
            <a:r>
              <a:rPr lang="en-US" altLang="ja-JP" dirty="0" smtClean="0"/>
              <a:t>Open Files &amp; Start Button</a:t>
            </a:r>
          </a:p>
          <a:p>
            <a:r>
              <a:rPr lang="en-US" altLang="ja-JP" dirty="0" smtClean="0"/>
              <a:t>Marathon Mode Button</a:t>
            </a:r>
          </a:p>
          <a:p>
            <a:r>
              <a:rPr lang="en-US" altLang="ja-JP" dirty="0" smtClean="0"/>
              <a:t>RF Evaluation Mode Button</a:t>
            </a:r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018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User Form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707370" y="1268759"/>
            <a:ext cx="8208912" cy="3766641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Data is unstable </a:t>
            </a:r>
            <a:r>
              <a:rPr lang="en-US" altLang="ja-JP" dirty="0" smtClean="0"/>
              <a:t>before end of step</a:t>
            </a:r>
          </a:p>
          <a:p>
            <a:r>
              <a:rPr kumimoji="1" lang="en-US" altLang="ja-JP" dirty="0" smtClean="0"/>
              <a:t>Average data in Interval in each step</a:t>
            </a:r>
          </a:p>
          <a:p>
            <a:endParaRPr lang="en-US" altLang="ja-JP" dirty="0"/>
          </a:p>
          <a:p>
            <a:r>
              <a:rPr kumimoji="1" lang="en-US" altLang="ja-JP" dirty="0" smtClean="0"/>
              <a:t>Reset Button : Clean “Result”, “Sort”, “Graph” sheets</a:t>
            </a:r>
          </a:p>
          <a:p>
            <a:r>
              <a:rPr lang="en-US" altLang="ja-JP" dirty="0"/>
              <a:t>Open Files &amp; Start </a:t>
            </a:r>
            <a:r>
              <a:rPr lang="en-US" altLang="ja-JP" dirty="0" smtClean="0"/>
              <a:t>Button :  Build “Result” sheet</a:t>
            </a:r>
            <a:endParaRPr lang="en-US" altLang="ja-JP" dirty="0"/>
          </a:p>
          <a:p>
            <a:r>
              <a:rPr lang="en-US" altLang="ja-JP" dirty="0"/>
              <a:t>Marathon Mode </a:t>
            </a:r>
            <a:r>
              <a:rPr lang="en-US" altLang="ja-JP" dirty="0" smtClean="0"/>
              <a:t>Button : For Marathon summary</a:t>
            </a:r>
            <a:endParaRPr lang="en-US" altLang="ja-JP" dirty="0"/>
          </a:p>
          <a:p>
            <a:r>
              <a:rPr lang="en-US" altLang="ja-JP" dirty="0"/>
              <a:t>RF Evaluation Mode </a:t>
            </a:r>
            <a:r>
              <a:rPr lang="en-US" altLang="ja-JP" dirty="0" smtClean="0"/>
              <a:t>Button :  For RF Evaluation summary</a:t>
            </a:r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769857" y="4896902"/>
            <a:ext cx="7408440" cy="1583063"/>
            <a:chOff x="769857" y="4896902"/>
            <a:chExt cx="7408440" cy="1583063"/>
          </a:xfrm>
        </p:grpSpPr>
        <p:sp>
          <p:nvSpPr>
            <p:cNvPr id="7" name="右矢印 6"/>
            <p:cNvSpPr/>
            <p:nvPr/>
          </p:nvSpPr>
          <p:spPr>
            <a:xfrm>
              <a:off x="3035249" y="5865647"/>
              <a:ext cx="3486864" cy="2014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右矢印 5"/>
            <p:cNvSpPr/>
            <p:nvPr/>
          </p:nvSpPr>
          <p:spPr>
            <a:xfrm>
              <a:off x="769857" y="5851031"/>
              <a:ext cx="2232248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右矢印 7"/>
            <p:cNvSpPr/>
            <p:nvPr/>
          </p:nvSpPr>
          <p:spPr>
            <a:xfrm>
              <a:off x="6522113" y="5865647"/>
              <a:ext cx="1656184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/>
            <p:cNvCxnSpPr/>
            <p:nvPr/>
          </p:nvCxnSpPr>
          <p:spPr>
            <a:xfrm>
              <a:off x="3035249" y="5528523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2489665" y="5513813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1481553" y="5513813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>
              <a:off x="2489665" y="5654537"/>
              <a:ext cx="545584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/>
            <p:nvPr/>
          </p:nvCxnSpPr>
          <p:spPr>
            <a:xfrm>
              <a:off x="1481553" y="5654537"/>
              <a:ext cx="1008112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6522113" y="5532947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>
              <a:off x="5976529" y="5518237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4968417" y="5518237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>
              <a:off x="5976529" y="5658961"/>
              <a:ext cx="545584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/>
            <p:nvPr/>
          </p:nvCxnSpPr>
          <p:spPr>
            <a:xfrm>
              <a:off x="4968417" y="5658961"/>
              <a:ext cx="1008112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>
              <a:off x="8178297" y="5543233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>
              <a:off x="7632713" y="5528523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>
              <a:off x="6624601" y="5528523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/>
            <p:cNvCxnSpPr/>
            <p:nvPr/>
          </p:nvCxnSpPr>
          <p:spPr>
            <a:xfrm>
              <a:off x="7632713" y="5669247"/>
              <a:ext cx="545584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/>
            <p:cNvCxnSpPr/>
            <p:nvPr/>
          </p:nvCxnSpPr>
          <p:spPr>
            <a:xfrm>
              <a:off x="6624601" y="5669247"/>
              <a:ext cx="1008112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テキスト ボックス 40"/>
            <p:cNvSpPr txBox="1"/>
            <p:nvPr/>
          </p:nvSpPr>
          <p:spPr>
            <a:xfrm>
              <a:off x="1450296" y="6094308"/>
              <a:ext cx="855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Step 1</a:t>
              </a:r>
              <a:endParaRPr kumimoji="1" lang="ja-JP" altLang="en-US" dirty="0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4350825" y="6094308"/>
              <a:ext cx="855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Step </a:t>
              </a:r>
              <a:r>
                <a:rPr lang="en-US" altLang="ja-JP" dirty="0" smtClean="0"/>
                <a:t>2</a:t>
              </a: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6922349" y="6110633"/>
              <a:ext cx="855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Step 3</a:t>
              </a:r>
              <a:endParaRPr kumimoji="1" lang="ja-JP" altLang="en-US" dirty="0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1557753" y="5035401"/>
              <a:ext cx="931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Interval</a:t>
              </a:r>
              <a:endParaRPr kumimoji="1" lang="ja-JP" altLang="en-US" dirty="0"/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2338974" y="4896902"/>
              <a:ext cx="13262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Before</a:t>
              </a:r>
            </a:p>
            <a:p>
              <a:r>
                <a:rPr kumimoji="1" lang="en-US" altLang="ja-JP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End Time</a:t>
              </a:r>
              <a:endParaRPr kumimoji="1"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96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Open </a:t>
            </a:r>
            <a:r>
              <a:rPr lang="en-US" altLang="ja-JP" dirty="0" smtClean="0"/>
              <a:t>Files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06" y="1268760"/>
            <a:ext cx="3068168" cy="2160240"/>
          </a:xfrm>
        </p:spPr>
      </p:pic>
      <p:sp>
        <p:nvSpPr>
          <p:cNvPr id="3" name="コンテンツ プレースホルダー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ja-JP" dirty="0" smtClean="0"/>
              <a:t>Open Multiple files</a:t>
            </a:r>
          </a:p>
          <a:p>
            <a:r>
              <a:rPr kumimoji="1" lang="en-US" altLang="ja-JP" dirty="0" smtClean="0"/>
              <a:t>Get average in each </a:t>
            </a:r>
            <a:r>
              <a:rPr lang="en-US" altLang="ja-JP" dirty="0" smtClean="0"/>
              <a:t>step interval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149080"/>
            <a:ext cx="4179724" cy="2232248"/>
          </a:xfrm>
          <a:prstGeom prst="rect">
            <a:avLst/>
          </a:prstGeom>
        </p:spPr>
      </p:pic>
      <p:sp>
        <p:nvSpPr>
          <p:cNvPr id="10" name="下矢印 9"/>
          <p:cNvSpPr/>
          <p:nvPr/>
        </p:nvSpPr>
        <p:spPr>
          <a:xfrm>
            <a:off x="2123728" y="3429000"/>
            <a:ext cx="576064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39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コンテンツ プレースホルダー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63" y="2476747"/>
            <a:ext cx="3667637" cy="3858164"/>
          </a:xfrm>
        </p:spPr>
      </p:pic>
      <p:pic>
        <p:nvPicPr>
          <p:cNvPr id="8" name="コンテンツ プレースホルダー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983" y="2331511"/>
            <a:ext cx="3029373" cy="2915057"/>
          </a:xfrm>
        </p:spPr>
      </p:pic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Marathon Mode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364088" y="4280450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UI Switch</a:t>
            </a:r>
            <a:endParaRPr kumimoji="1" lang="ja-JP" altLang="en-US" dirty="0"/>
          </a:p>
        </p:txBody>
      </p:sp>
      <p:sp>
        <p:nvSpPr>
          <p:cNvPr id="13" name="上矢印 12"/>
          <p:cNvSpPr/>
          <p:nvPr/>
        </p:nvSpPr>
        <p:spPr>
          <a:xfrm>
            <a:off x="2668782" y="2039316"/>
            <a:ext cx="216024" cy="9450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547664" y="1340768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Extract necessary data in “Sort” sheet</a:t>
            </a:r>
            <a:endParaRPr kumimoji="1" lang="ja-JP" altLang="en-US" dirty="0"/>
          </a:p>
        </p:txBody>
      </p:sp>
      <p:sp>
        <p:nvSpPr>
          <p:cNvPr id="16" name="上矢印 15"/>
          <p:cNvSpPr/>
          <p:nvPr/>
        </p:nvSpPr>
        <p:spPr>
          <a:xfrm>
            <a:off x="7164288" y="2039316"/>
            <a:ext cx="216024" cy="8748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904148" y="1392985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Build RK map </a:t>
            </a:r>
            <a:r>
              <a:rPr kumimoji="1" lang="en-US" altLang="ja-JP" dirty="0" smtClean="0"/>
              <a:t>in “Graph” sheet</a:t>
            </a:r>
            <a:endParaRPr kumimoji="1" lang="ja-JP" altLang="en-US" dirty="0"/>
          </a:p>
        </p:txBody>
      </p:sp>
      <p:sp>
        <p:nvSpPr>
          <p:cNvPr id="18" name="上矢印 17"/>
          <p:cNvSpPr/>
          <p:nvPr/>
        </p:nvSpPr>
        <p:spPr>
          <a:xfrm rot="5400000">
            <a:off x="4913534" y="926321"/>
            <a:ext cx="216092" cy="14752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左右矢印 8"/>
          <p:cNvSpPr/>
          <p:nvPr/>
        </p:nvSpPr>
        <p:spPr>
          <a:xfrm rot="1356573">
            <a:off x="4132999" y="3756150"/>
            <a:ext cx="2641326" cy="213653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00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Marathon Mode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="0" dirty="0" smtClean="0"/>
              <a:t>Marathon Sort</a:t>
            </a:r>
            <a:endParaRPr kumimoji="1" lang="ja-JP" altLang="en-US" b="0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ja-JP" b="0" dirty="0" smtClean="0"/>
              <a:t>Marathon Graph</a:t>
            </a:r>
            <a:endParaRPr kumimoji="1" lang="ja-JP" altLang="en-US" b="0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74615"/>
            <a:ext cx="4040188" cy="2151807"/>
          </a:xfrm>
        </p:spPr>
      </p:pic>
      <p:pic>
        <p:nvPicPr>
          <p:cNvPr id="8" name="コンテンツ プレースホルダー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938" y="2174875"/>
            <a:ext cx="3575949" cy="3951288"/>
          </a:xfrm>
        </p:spPr>
      </p:pic>
    </p:spTree>
    <p:extLst>
      <p:ext uri="{BB962C8B-B14F-4D97-AF65-F5344CB8AC3E}">
        <p14:creationId xmlns:p14="http://schemas.microsoft.com/office/powerpoint/2010/main" val="37372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216</Words>
  <Application>Microsoft Office PowerPoint</Application>
  <PresentationFormat>画面に合わせる (4:3)</PresentationFormat>
  <Paragraphs>69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Office テーマ</vt:lpstr>
      <vt:lpstr>Excel Tool for Evaulation</vt:lpstr>
      <vt:lpstr>Outline</vt:lpstr>
      <vt:lpstr>Background</vt:lpstr>
      <vt:lpstr>User Interface</vt:lpstr>
      <vt:lpstr>User Form</vt:lpstr>
      <vt:lpstr>User Form</vt:lpstr>
      <vt:lpstr>Open Files</vt:lpstr>
      <vt:lpstr>Marathon Mode</vt:lpstr>
      <vt:lpstr>Marathon Mode</vt:lpstr>
      <vt:lpstr>RF Evaluation Mode</vt:lpstr>
      <vt:lpstr>RF Evaluation Mode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Tool for Evaulation</dc:title>
  <dc:creator>TML PM LIN HSIUHUANG</dc:creator>
  <cp:lastModifiedBy>TML PM LIN HSIUHUANG</cp:lastModifiedBy>
  <cp:revision>27</cp:revision>
  <dcterms:created xsi:type="dcterms:W3CDTF">2013-11-05T06:54:10Z</dcterms:created>
  <dcterms:modified xsi:type="dcterms:W3CDTF">2013-12-23T05:13:32Z</dcterms:modified>
</cp:coreProperties>
</file>