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</p:sldMasterIdLst>
  <p:notesMasterIdLst>
    <p:notesMasterId r:id="rId32"/>
  </p:notesMasterIdLst>
  <p:sldIdLst>
    <p:sldId id="256" r:id="rId2"/>
    <p:sldId id="262" r:id="rId3"/>
    <p:sldId id="333" r:id="rId4"/>
    <p:sldId id="263" r:id="rId5"/>
    <p:sldId id="334" r:id="rId6"/>
    <p:sldId id="265" r:id="rId7"/>
    <p:sldId id="335" r:id="rId8"/>
    <p:sldId id="336" r:id="rId9"/>
    <p:sldId id="337" r:id="rId10"/>
    <p:sldId id="264" r:id="rId11"/>
    <p:sldId id="338" r:id="rId12"/>
    <p:sldId id="341" r:id="rId13"/>
    <p:sldId id="339" r:id="rId14"/>
    <p:sldId id="342" r:id="rId15"/>
    <p:sldId id="340" r:id="rId16"/>
    <p:sldId id="343" r:id="rId17"/>
    <p:sldId id="354" r:id="rId18"/>
    <p:sldId id="260" r:id="rId19"/>
    <p:sldId id="344" r:id="rId20"/>
    <p:sldId id="355" r:id="rId21"/>
    <p:sldId id="345" r:id="rId22"/>
    <p:sldId id="350" r:id="rId23"/>
    <p:sldId id="347" r:id="rId24"/>
    <p:sldId id="356" r:id="rId25"/>
    <p:sldId id="348" r:id="rId26"/>
    <p:sldId id="349" r:id="rId27"/>
    <p:sldId id="357" r:id="rId28"/>
    <p:sldId id="346" r:id="rId29"/>
    <p:sldId id="358" r:id="rId30"/>
    <p:sldId id="315" r:id="rId31"/>
  </p:sldIdLst>
  <p:sldSz cx="9144000" cy="5143500" type="screen16x9"/>
  <p:notesSz cx="6858000" cy="9144000"/>
  <p:embeddedFontLst>
    <p:embeddedFont>
      <p:font typeface="Darker Grotesque" panose="020B0604020202020204" charset="0"/>
      <p:regular r:id="rId33"/>
      <p:bold r:id="rId34"/>
    </p:embeddedFont>
    <p:embeddedFont>
      <p:font typeface="Darker Grotesque Medium" panose="020B0604020202020204" charset="0"/>
      <p:regular r:id="rId35"/>
      <p:bold r:id="rId36"/>
    </p:embeddedFont>
    <p:embeddedFont>
      <p:font typeface="Montserrat" panose="000005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979A30-E0C2-4F10-BFBA-32A3DCC6B1FD}">
  <a:tblStyle styleId="{F9979A30-E0C2-4F10-BFBA-32A3DCC6B1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7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dd75e4c70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dd75e4c70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186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10297dab38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10297dab38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292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500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10297dab38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10297dab38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10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519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10297dab38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10297dab38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930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7" name="Google Shape;3857;gbd6c00e7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8" name="Google Shape;3858;gbd6c00e7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3365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953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7" name="Google Shape;3857;gbd6c00e7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8" name="Google Shape;3858;gbd6c00e7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174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91654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6184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5140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7" name="Google Shape;3857;gbd6c00e7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8" name="Google Shape;3858;gbd6c00e7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4566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9614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16074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7" name="Google Shape;3857;gbd6c00e7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8" name="Google Shape;3858;gbd6c00e7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2525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9900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10297dab38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10297dab38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375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gd1e0eea74b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5" name="Google Shape;2085;gd1e0eea74b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9820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" name="Google Shape;4198;g99f2f57a7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9" name="Google Shape;4199;g99f2f57a7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10297dab38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10297dab38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10297dab38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10297dab38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576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110297dab38_0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110297dab38_0_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10297dab38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10297dab38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509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576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10297dab38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10297dab38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715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" name="Google Shape;14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10800000" flipH="1">
            <a:off x="4159199" y="4539099"/>
            <a:ext cx="825589" cy="93999"/>
            <a:chOff x="5718423" y="809024"/>
            <a:chExt cx="830071" cy="94500"/>
          </a:xfrm>
        </p:grpSpPr>
        <p:sp>
          <p:nvSpPr>
            <p:cNvPr id="19" name="Google Shape;19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" name="Google Shape;24;p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6">
  <p:cSld name="CUSTOM_12_1"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4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0" name="Google Shape;760;p47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61" name="Google Shape;761;p4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4" name="Google Shape;76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65" name="Google Shape;765;p47"/>
          <p:cNvGrpSpPr/>
          <p:nvPr/>
        </p:nvGrpSpPr>
        <p:grpSpPr>
          <a:xfrm flipH="1">
            <a:off x="4166374" y="4536144"/>
            <a:ext cx="825589" cy="93999"/>
            <a:chOff x="5718423" y="809024"/>
            <a:chExt cx="830071" cy="94500"/>
          </a:xfrm>
        </p:grpSpPr>
        <p:sp>
          <p:nvSpPr>
            <p:cNvPr id="766" name="Google Shape;766;p4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5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56"/>
          <p:cNvSpPr txBox="1">
            <a:spLocks noGrp="1"/>
          </p:cNvSpPr>
          <p:nvPr>
            <p:ph type="title"/>
          </p:nvPr>
        </p:nvSpPr>
        <p:spPr>
          <a:xfrm>
            <a:off x="713200" y="375275"/>
            <a:ext cx="55263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1" name="Google Shape;891;p56"/>
          <p:cNvSpPr txBox="1">
            <a:spLocks noGrp="1"/>
          </p:cNvSpPr>
          <p:nvPr>
            <p:ph type="subTitle" idx="1"/>
          </p:nvPr>
        </p:nvSpPr>
        <p:spPr>
          <a:xfrm>
            <a:off x="713200" y="1684300"/>
            <a:ext cx="3434700" cy="116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2" name="Google Shape;892;p56"/>
          <p:cNvSpPr/>
          <p:nvPr/>
        </p:nvSpPr>
        <p:spPr>
          <a:xfrm flipH="1">
            <a:off x="5950679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3" name="Google Shape;893;p56"/>
          <p:cNvGrpSpPr/>
          <p:nvPr/>
        </p:nvGrpSpPr>
        <p:grpSpPr>
          <a:xfrm rot="10800000">
            <a:off x="8219908" y="419474"/>
            <a:ext cx="429322" cy="93999"/>
            <a:chOff x="5795037" y="809024"/>
            <a:chExt cx="431653" cy="94500"/>
          </a:xfrm>
        </p:grpSpPr>
        <p:sp>
          <p:nvSpPr>
            <p:cNvPr id="894" name="Google Shape;894;p5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5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56"/>
          <p:cNvGrpSpPr/>
          <p:nvPr/>
        </p:nvGrpSpPr>
        <p:grpSpPr>
          <a:xfrm flipH="1">
            <a:off x="6676322" y="4535409"/>
            <a:ext cx="825589" cy="93999"/>
            <a:chOff x="5718423" y="809024"/>
            <a:chExt cx="830071" cy="94500"/>
          </a:xfrm>
        </p:grpSpPr>
        <p:sp>
          <p:nvSpPr>
            <p:cNvPr id="898" name="Google Shape;898;p5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2" name="Google Shape;902;p56"/>
          <p:cNvSpPr txBox="1"/>
          <p:nvPr/>
        </p:nvSpPr>
        <p:spPr>
          <a:xfrm>
            <a:off x="713200" y="3476625"/>
            <a:ext cx="3780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5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5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6" name="Google Shape;906;p57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07" name="Google Shape;907;p5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57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11" name="Google Shape;911;p5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5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8" name="Google Shape;918;p5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19" name="Google Shape;919;p5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2" name="Google Shape;922;p58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23" name="Google Shape;923;p5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59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0" name="Google Shape;930;p59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931" name="Google Shape;931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4" name="Google Shape;934;p59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5" name="Google Shape;935;p59"/>
          <p:cNvGrpSpPr/>
          <p:nvPr/>
        </p:nvGrpSpPr>
        <p:grpSpPr>
          <a:xfrm rot="10800000" flipH="1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936" name="Google Shape;936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1" name="Google Shape;941;p60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42" name="Google Shape;942;p6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6" name="Google Shape;946;p6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7" name="Google Shape;947;p60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48" name="Google Shape;948;p6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title" idx="2"/>
          </p:nvPr>
        </p:nvSpPr>
        <p:spPr>
          <a:xfrm>
            <a:off x="2123450" y="2841909"/>
            <a:ext cx="15966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title" idx="3"/>
          </p:nvPr>
        </p:nvSpPr>
        <p:spPr>
          <a:xfrm>
            <a:off x="5423338" y="2841909"/>
            <a:ext cx="15966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1"/>
          </p:nvPr>
        </p:nvSpPr>
        <p:spPr>
          <a:xfrm>
            <a:off x="5160527" y="3209425"/>
            <a:ext cx="2122200" cy="101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4"/>
          </p:nvPr>
        </p:nvSpPr>
        <p:spPr>
          <a:xfrm>
            <a:off x="1860602" y="3209425"/>
            <a:ext cx="2122200" cy="101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5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2" name="Google Shape;62;p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5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66" name="Google Shape;66;p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" name="Google Shape;105;p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06" name="Google Shape;106;p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8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110" name="Google Shape;110;p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8"/>
          <p:cNvSpPr/>
          <p:nvPr/>
        </p:nvSpPr>
        <p:spPr>
          <a:xfrm>
            <a:off x="714600" y="1167575"/>
            <a:ext cx="7709700" cy="2808300"/>
          </a:xfrm>
          <a:prstGeom prst="roundRect">
            <a:avLst>
              <a:gd name="adj" fmla="val 2501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8"/>
          <p:cNvSpPr txBox="1">
            <a:spLocks noGrp="1"/>
          </p:cNvSpPr>
          <p:nvPr>
            <p:ph type="title"/>
          </p:nvPr>
        </p:nvSpPr>
        <p:spPr>
          <a:xfrm>
            <a:off x="1502800" y="1370700"/>
            <a:ext cx="6130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title"/>
          </p:nvPr>
        </p:nvSpPr>
        <p:spPr>
          <a:xfrm>
            <a:off x="720000" y="15783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5"/>
          <p:cNvSpPr txBox="1">
            <a:spLocks noGrp="1"/>
          </p:cNvSpPr>
          <p:nvPr>
            <p:ph type="subTitle" idx="1"/>
          </p:nvPr>
        </p:nvSpPr>
        <p:spPr>
          <a:xfrm>
            <a:off x="720000" y="2715950"/>
            <a:ext cx="30915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5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15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35" name="Google Shape;235;p1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15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239" name="Google Shape;239;p1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6"/>
          <p:cNvSpPr txBox="1">
            <a:spLocks noGrp="1"/>
          </p:cNvSpPr>
          <p:nvPr>
            <p:ph type="title"/>
          </p:nvPr>
        </p:nvSpPr>
        <p:spPr>
          <a:xfrm>
            <a:off x="5277495" y="3445970"/>
            <a:ext cx="2994600" cy="2541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46" name="Google Shape;246;p16"/>
          <p:cNvSpPr txBox="1">
            <a:spLocks noGrp="1"/>
          </p:cNvSpPr>
          <p:nvPr>
            <p:ph type="subTitle" idx="1"/>
          </p:nvPr>
        </p:nvSpPr>
        <p:spPr>
          <a:xfrm>
            <a:off x="1833445" y="1819588"/>
            <a:ext cx="5502000" cy="14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47" name="Google Shape;247;p16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48" name="Google Shape;248;p1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1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16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54" name="Google Shape;254;p1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0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0"/>
          <p:cNvSpPr txBox="1">
            <a:spLocks noGrp="1"/>
          </p:cNvSpPr>
          <p:nvPr>
            <p:ph type="title"/>
          </p:nvPr>
        </p:nvSpPr>
        <p:spPr>
          <a:xfrm flipH="1">
            <a:off x="5108900" y="15783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30"/>
          <p:cNvSpPr txBox="1">
            <a:spLocks noGrp="1"/>
          </p:cNvSpPr>
          <p:nvPr>
            <p:ph type="subTitle" idx="1"/>
          </p:nvPr>
        </p:nvSpPr>
        <p:spPr>
          <a:xfrm flipH="1">
            <a:off x="5342300" y="2715950"/>
            <a:ext cx="30915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3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0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87" name="Google Shape;487;p3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30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491" name="Google Shape;491;p3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36"/>
          <p:cNvSpPr txBox="1">
            <a:spLocks noGrp="1"/>
          </p:cNvSpPr>
          <p:nvPr>
            <p:ph type="title" idx="2"/>
          </p:nvPr>
        </p:nvSpPr>
        <p:spPr>
          <a:xfrm>
            <a:off x="1227350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0" name="Google Shape;570;p36"/>
          <p:cNvSpPr txBox="1">
            <a:spLocks noGrp="1"/>
          </p:cNvSpPr>
          <p:nvPr>
            <p:ph type="subTitle" idx="1"/>
          </p:nvPr>
        </p:nvSpPr>
        <p:spPr>
          <a:xfrm>
            <a:off x="937700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36"/>
          <p:cNvSpPr txBox="1">
            <a:spLocks noGrp="1"/>
          </p:cNvSpPr>
          <p:nvPr>
            <p:ph type="title" idx="3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2" name="Google Shape;572;p36"/>
          <p:cNvSpPr txBox="1">
            <a:spLocks noGrp="1"/>
          </p:cNvSpPr>
          <p:nvPr>
            <p:ph type="subTitle" idx="4"/>
          </p:nvPr>
        </p:nvSpPr>
        <p:spPr>
          <a:xfrm>
            <a:off x="3484421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36"/>
          <p:cNvSpPr txBox="1">
            <a:spLocks noGrp="1"/>
          </p:cNvSpPr>
          <p:nvPr>
            <p:ph type="title" idx="5"/>
          </p:nvPr>
        </p:nvSpPr>
        <p:spPr>
          <a:xfrm>
            <a:off x="6320804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4" name="Google Shape;574;p36"/>
          <p:cNvSpPr txBox="1">
            <a:spLocks noGrp="1"/>
          </p:cNvSpPr>
          <p:nvPr>
            <p:ph type="subTitle" idx="6"/>
          </p:nvPr>
        </p:nvSpPr>
        <p:spPr>
          <a:xfrm>
            <a:off x="6031149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3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6" name="Google Shape;576;p36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77" name="Google Shape;577;p3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6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81" name="Google Shape;581;p3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_1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4" name="Google Shape;644;p40"/>
          <p:cNvSpPr txBox="1">
            <a:spLocks noGrp="1"/>
          </p:cNvSpPr>
          <p:nvPr>
            <p:ph type="title" idx="2"/>
          </p:nvPr>
        </p:nvSpPr>
        <p:spPr>
          <a:xfrm>
            <a:off x="2826788" y="1647207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45" name="Google Shape;645;p40"/>
          <p:cNvSpPr txBox="1">
            <a:spLocks noGrp="1"/>
          </p:cNvSpPr>
          <p:nvPr>
            <p:ph type="subTitle" idx="1"/>
          </p:nvPr>
        </p:nvSpPr>
        <p:spPr>
          <a:xfrm>
            <a:off x="2727488" y="1910005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 idx="3"/>
          </p:nvPr>
        </p:nvSpPr>
        <p:spPr>
          <a:xfrm>
            <a:off x="6727200" y="1647207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47" name="Google Shape;647;p40"/>
          <p:cNvSpPr txBox="1">
            <a:spLocks noGrp="1"/>
          </p:cNvSpPr>
          <p:nvPr>
            <p:ph type="subTitle" idx="4"/>
          </p:nvPr>
        </p:nvSpPr>
        <p:spPr>
          <a:xfrm>
            <a:off x="6627900" y="1910005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5"/>
          </p:nvPr>
        </p:nvSpPr>
        <p:spPr>
          <a:xfrm>
            <a:off x="2826788" y="3110323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49" name="Google Shape;649;p40"/>
          <p:cNvSpPr txBox="1">
            <a:spLocks noGrp="1"/>
          </p:cNvSpPr>
          <p:nvPr>
            <p:ph type="subTitle" idx="6"/>
          </p:nvPr>
        </p:nvSpPr>
        <p:spPr>
          <a:xfrm>
            <a:off x="2727488" y="3380774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40"/>
          <p:cNvSpPr txBox="1">
            <a:spLocks noGrp="1"/>
          </p:cNvSpPr>
          <p:nvPr>
            <p:ph type="title" idx="7"/>
          </p:nvPr>
        </p:nvSpPr>
        <p:spPr>
          <a:xfrm>
            <a:off x="6727200" y="3110323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51" name="Google Shape;651;p40"/>
          <p:cNvSpPr txBox="1">
            <a:spLocks noGrp="1"/>
          </p:cNvSpPr>
          <p:nvPr>
            <p:ph type="subTitle" idx="8"/>
          </p:nvPr>
        </p:nvSpPr>
        <p:spPr>
          <a:xfrm>
            <a:off x="6627900" y="3380773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3" name="Google Shape;653;p40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54" name="Google Shape;654;p4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40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658" name="Google Shape;658;p4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8" r:id="rId4"/>
    <p:sldLayoutId id="2147483661" r:id="rId5"/>
    <p:sldLayoutId id="2147483662" r:id="rId6"/>
    <p:sldLayoutId id="2147483676" r:id="rId7"/>
    <p:sldLayoutId id="2147483682" r:id="rId8"/>
    <p:sldLayoutId id="2147483686" r:id="rId9"/>
    <p:sldLayoutId id="2147483693" r:id="rId10"/>
    <p:sldLayoutId id="2147483702" r:id="rId11"/>
    <p:sldLayoutId id="2147483703" r:id="rId12"/>
    <p:sldLayoutId id="2147483704" r:id="rId13"/>
    <p:sldLayoutId id="2147483705" r:id="rId14"/>
    <p:sldLayoutId id="2147483706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7">
          <p15:clr>
            <a:srgbClr val="EA4335"/>
          </p15:clr>
        </p15:guide>
        <p15:guide id="2" pos="447">
          <p15:clr>
            <a:srgbClr val="EA4335"/>
          </p15:clr>
        </p15:guide>
        <p15:guide id="3" orient="horz" pos="2903">
          <p15:clr>
            <a:srgbClr val="EA4335"/>
          </p15:clr>
        </p15:guide>
        <p15:guide id="4" pos="531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64"/>
          <p:cNvSpPr/>
          <p:nvPr/>
        </p:nvSpPr>
        <p:spPr>
          <a:xfrm>
            <a:off x="637700" y="1499350"/>
            <a:ext cx="3813000" cy="639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64"/>
          <p:cNvSpPr txBox="1">
            <a:spLocks noGrp="1"/>
          </p:cNvSpPr>
          <p:nvPr>
            <p:ph type="ctrTitle"/>
          </p:nvPr>
        </p:nvSpPr>
        <p:spPr>
          <a:xfrm>
            <a:off x="637701" y="1499350"/>
            <a:ext cx="3812752" cy="6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dk1"/>
                </a:solidFill>
              </a:rPr>
              <a:t>STAGE CRI</a:t>
            </a:r>
            <a:endParaRPr sz="4000" b="1" dirty="0">
              <a:solidFill>
                <a:schemeClr val="accent6"/>
              </a:solidFill>
            </a:endParaRPr>
          </a:p>
        </p:txBody>
      </p:sp>
      <p:sp>
        <p:nvSpPr>
          <p:cNvPr id="963" name="Google Shape;963;p64"/>
          <p:cNvSpPr txBox="1">
            <a:spLocks noGrp="1"/>
          </p:cNvSpPr>
          <p:nvPr>
            <p:ph type="subTitle" idx="1"/>
          </p:nvPr>
        </p:nvSpPr>
        <p:spPr>
          <a:xfrm>
            <a:off x="737535" y="3404346"/>
            <a:ext cx="3890700" cy="929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Présenté par: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NAZIH Youssef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ABDELHAK Salaheddine</a:t>
            </a:r>
          </a:p>
        </p:txBody>
      </p:sp>
      <p:grpSp>
        <p:nvGrpSpPr>
          <p:cNvPr id="964" name="Google Shape;964;p64"/>
          <p:cNvGrpSpPr/>
          <p:nvPr/>
        </p:nvGrpSpPr>
        <p:grpSpPr>
          <a:xfrm flipH="1">
            <a:off x="725449" y="1167312"/>
            <a:ext cx="825589" cy="93999"/>
            <a:chOff x="5718423" y="809024"/>
            <a:chExt cx="830071" cy="94500"/>
          </a:xfrm>
        </p:grpSpPr>
        <p:sp>
          <p:nvSpPr>
            <p:cNvPr id="965" name="Google Shape;965;p6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9" name="Google Shape;969;p64"/>
          <p:cNvGrpSpPr/>
          <p:nvPr/>
        </p:nvGrpSpPr>
        <p:grpSpPr>
          <a:xfrm>
            <a:off x="5029270" y="1457228"/>
            <a:ext cx="3384497" cy="2229043"/>
            <a:chOff x="5029270" y="1457228"/>
            <a:chExt cx="3384497" cy="2229043"/>
          </a:xfrm>
        </p:grpSpPr>
        <p:sp>
          <p:nvSpPr>
            <p:cNvPr id="970" name="Google Shape;970;p64"/>
            <p:cNvSpPr/>
            <p:nvPr/>
          </p:nvSpPr>
          <p:spPr>
            <a:xfrm>
              <a:off x="6320045" y="1469966"/>
              <a:ext cx="595034" cy="126373"/>
            </a:xfrm>
            <a:custGeom>
              <a:avLst/>
              <a:gdLst/>
              <a:ahLst/>
              <a:cxnLst/>
              <a:rect l="l" t="t" r="r" b="b"/>
              <a:pathLst>
                <a:path w="48955" h="10397" extrusionOk="0">
                  <a:moveTo>
                    <a:pt x="3111" y="0"/>
                  </a:moveTo>
                  <a:cubicBezTo>
                    <a:pt x="1387" y="0"/>
                    <a:pt x="1" y="1386"/>
                    <a:pt x="1" y="3110"/>
                  </a:cubicBezTo>
                  <a:lnTo>
                    <a:pt x="1" y="7302"/>
                  </a:lnTo>
                  <a:cubicBezTo>
                    <a:pt x="1" y="9010"/>
                    <a:pt x="1387" y="10397"/>
                    <a:pt x="3111" y="10397"/>
                  </a:cubicBezTo>
                  <a:lnTo>
                    <a:pt x="45844" y="10397"/>
                  </a:lnTo>
                  <a:cubicBezTo>
                    <a:pt x="47568" y="10397"/>
                    <a:pt x="48954" y="9010"/>
                    <a:pt x="48954" y="7302"/>
                  </a:cubicBezTo>
                  <a:lnTo>
                    <a:pt x="48954" y="3110"/>
                  </a:lnTo>
                  <a:cubicBezTo>
                    <a:pt x="48954" y="1386"/>
                    <a:pt x="47568" y="0"/>
                    <a:pt x="45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4"/>
            <p:cNvSpPr/>
            <p:nvPr/>
          </p:nvSpPr>
          <p:spPr>
            <a:xfrm>
              <a:off x="5452793" y="1926498"/>
              <a:ext cx="2708802" cy="1327284"/>
            </a:xfrm>
            <a:custGeom>
              <a:avLst/>
              <a:gdLst/>
              <a:ahLst/>
              <a:cxnLst/>
              <a:rect l="l" t="t" r="r" b="b"/>
              <a:pathLst>
                <a:path w="222860" h="109199" extrusionOk="0">
                  <a:moveTo>
                    <a:pt x="10853" y="0"/>
                  </a:moveTo>
                  <a:cubicBezTo>
                    <a:pt x="4869" y="0"/>
                    <a:pt x="1" y="4852"/>
                    <a:pt x="1" y="10836"/>
                  </a:cubicBezTo>
                  <a:lnTo>
                    <a:pt x="1" y="98364"/>
                  </a:lnTo>
                  <a:cubicBezTo>
                    <a:pt x="1" y="104348"/>
                    <a:pt x="4869" y="109199"/>
                    <a:pt x="10853" y="109199"/>
                  </a:cubicBezTo>
                  <a:lnTo>
                    <a:pt x="212025" y="109199"/>
                  </a:lnTo>
                  <a:cubicBezTo>
                    <a:pt x="218009" y="109199"/>
                    <a:pt x="222859" y="104348"/>
                    <a:pt x="222859" y="98364"/>
                  </a:cubicBezTo>
                  <a:lnTo>
                    <a:pt x="222859" y="10836"/>
                  </a:lnTo>
                  <a:cubicBezTo>
                    <a:pt x="222859" y="4852"/>
                    <a:pt x="218009" y="0"/>
                    <a:pt x="212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4"/>
            <p:cNvSpPr/>
            <p:nvPr/>
          </p:nvSpPr>
          <p:spPr>
            <a:xfrm>
              <a:off x="5476434" y="1941497"/>
              <a:ext cx="2661544" cy="1297298"/>
            </a:xfrm>
            <a:custGeom>
              <a:avLst/>
              <a:gdLst/>
              <a:ahLst/>
              <a:cxnLst/>
              <a:rect l="l" t="t" r="r" b="b"/>
              <a:pathLst>
                <a:path w="218972" h="106732" extrusionOk="0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208135" y="106731"/>
                  </a:lnTo>
                  <a:cubicBezTo>
                    <a:pt x="214119" y="106731"/>
                    <a:pt x="218971" y="101879"/>
                    <a:pt x="218971" y="95895"/>
                  </a:cubicBezTo>
                  <a:lnTo>
                    <a:pt x="218971" y="10853"/>
                  </a:lnTo>
                  <a:cubicBezTo>
                    <a:pt x="218971" y="4852"/>
                    <a:pt x="214119" y="1"/>
                    <a:pt x="208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4"/>
            <p:cNvSpPr/>
            <p:nvPr/>
          </p:nvSpPr>
          <p:spPr>
            <a:xfrm>
              <a:off x="5476434" y="1941497"/>
              <a:ext cx="1724646" cy="1297298"/>
            </a:xfrm>
            <a:custGeom>
              <a:avLst/>
              <a:gdLst/>
              <a:ahLst/>
              <a:cxnLst/>
              <a:rect l="l" t="t" r="r" b="b"/>
              <a:pathLst>
                <a:path w="141891" h="106732" extrusionOk="0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141890" y="106731"/>
                  </a:lnTo>
                  <a:lnTo>
                    <a:pt x="14189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4"/>
            <p:cNvSpPr/>
            <p:nvPr/>
          </p:nvSpPr>
          <p:spPr>
            <a:xfrm>
              <a:off x="7275637" y="2153536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1"/>
                  </a:moveTo>
                  <a:cubicBezTo>
                    <a:pt x="1387" y="1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1"/>
                    <a:pt x="29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4"/>
            <p:cNvSpPr/>
            <p:nvPr/>
          </p:nvSpPr>
          <p:spPr>
            <a:xfrm>
              <a:off x="7748407" y="2184761"/>
              <a:ext cx="292783" cy="37607"/>
            </a:xfrm>
            <a:custGeom>
              <a:avLst/>
              <a:gdLst/>
              <a:ahLst/>
              <a:cxnLst/>
              <a:rect l="l" t="t" r="r" b="b"/>
              <a:pathLst>
                <a:path w="24088" h="3094" extrusionOk="0">
                  <a:moveTo>
                    <a:pt x="1556" y="1"/>
                  </a:moveTo>
                  <a:cubicBezTo>
                    <a:pt x="693" y="1"/>
                    <a:pt x="1" y="693"/>
                    <a:pt x="1" y="1539"/>
                  </a:cubicBezTo>
                  <a:cubicBezTo>
                    <a:pt x="1" y="2401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1"/>
                    <a:pt x="24088" y="1539"/>
                  </a:cubicBezTo>
                  <a:cubicBezTo>
                    <a:pt x="24088" y="693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4"/>
            <p:cNvSpPr/>
            <p:nvPr/>
          </p:nvSpPr>
          <p:spPr>
            <a:xfrm>
              <a:off x="7748407" y="2279690"/>
              <a:ext cx="292783" cy="37607"/>
            </a:xfrm>
            <a:custGeom>
              <a:avLst/>
              <a:gdLst/>
              <a:ahLst/>
              <a:cxnLst/>
              <a:rect l="l" t="t" r="r" b="b"/>
              <a:pathLst>
                <a:path w="24088" h="3094" extrusionOk="0">
                  <a:moveTo>
                    <a:pt x="1556" y="0"/>
                  </a:moveTo>
                  <a:cubicBezTo>
                    <a:pt x="693" y="0"/>
                    <a:pt x="1" y="693"/>
                    <a:pt x="1" y="1538"/>
                  </a:cubicBezTo>
                  <a:cubicBezTo>
                    <a:pt x="1" y="2401"/>
                    <a:pt x="693" y="3093"/>
                    <a:pt x="1556" y="3093"/>
                  </a:cubicBezTo>
                  <a:lnTo>
                    <a:pt x="22533" y="3093"/>
                  </a:lnTo>
                  <a:cubicBezTo>
                    <a:pt x="23395" y="3093"/>
                    <a:pt x="24088" y="2401"/>
                    <a:pt x="24088" y="1538"/>
                  </a:cubicBezTo>
                  <a:cubicBezTo>
                    <a:pt x="24088" y="693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4"/>
            <p:cNvSpPr/>
            <p:nvPr/>
          </p:nvSpPr>
          <p:spPr>
            <a:xfrm>
              <a:off x="7748407" y="2374618"/>
              <a:ext cx="169097" cy="37595"/>
            </a:xfrm>
            <a:custGeom>
              <a:avLst/>
              <a:gdLst/>
              <a:ahLst/>
              <a:cxnLst/>
              <a:rect l="l" t="t" r="r" b="b"/>
              <a:pathLst>
                <a:path w="13912" h="3093" extrusionOk="0">
                  <a:moveTo>
                    <a:pt x="1556" y="0"/>
                  </a:moveTo>
                  <a:cubicBezTo>
                    <a:pt x="693" y="0"/>
                    <a:pt x="1" y="692"/>
                    <a:pt x="1" y="1538"/>
                  </a:cubicBezTo>
                  <a:cubicBezTo>
                    <a:pt x="1" y="2400"/>
                    <a:pt x="693" y="3093"/>
                    <a:pt x="1556" y="3093"/>
                  </a:cubicBezTo>
                  <a:lnTo>
                    <a:pt x="12357" y="3093"/>
                  </a:lnTo>
                  <a:cubicBezTo>
                    <a:pt x="13219" y="3093"/>
                    <a:pt x="13912" y="2400"/>
                    <a:pt x="13912" y="1538"/>
                  </a:cubicBezTo>
                  <a:cubicBezTo>
                    <a:pt x="13912" y="692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4"/>
            <p:cNvSpPr/>
            <p:nvPr/>
          </p:nvSpPr>
          <p:spPr>
            <a:xfrm>
              <a:off x="7275637" y="2514738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0"/>
                  </a:moveTo>
                  <a:cubicBezTo>
                    <a:pt x="1387" y="0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0"/>
                    <a:pt x="291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4"/>
            <p:cNvSpPr/>
            <p:nvPr/>
          </p:nvSpPr>
          <p:spPr>
            <a:xfrm>
              <a:off x="7748407" y="2545757"/>
              <a:ext cx="292783" cy="37813"/>
            </a:xfrm>
            <a:custGeom>
              <a:avLst/>
              <a:gdLst/>
              <a:ahLst/>
              <a:cxnLst/>
              <a:rect l="l" t="t" r="r" b="b"/>
              <a:pathLst>
                <a:path w="24088" h="3111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0"/>
                    <a:pt x="1556" y="3110"/>
                  </a:cubicBezTo>
                  <a:lnTo>
                    <a:pt x="22533" y="3110"/>
                  </a:lnTo>
                  <a:cubicBezTo>
                    <a:pt x="23395" y="3110"/>
                    <a:pt x="24088" y="2418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4"/>
            <p:cNvSpPr/>
            <p:nvPr/>
          </p:nvSpPr>
          <p:spPr>
            <a:xfrm>
              <a:off x="7748407" y="2640673"/>
              <a:ext cx="292783" cy="37825"/>
            </a:xfrm>
            <a:custGeom>
              <a:avLst/>
              <a:gdLst/>
              <a:ahLst/>
              <a:cxnLst/>
              <a:rect l="l" t="t" r="r" b="b"/>
              <a:pathLst>
                <a:path w="24088" h="3112" extrusionOk="0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19"/>
                    <a:pt x="693" y="3111"/>
                    <a:pt x="1556" y="3111"/>
                  </a:cubicBezTo>
                  <a:lnTo>
                    <a:pt x="22533" y="3111"/>
                  </a:lnTo>
                  <a:cubicBezTo>
                    <a:pt x="23395" y="3111"/>
                    <a:pt x="24088" y="2419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4"/>
            <p:cNvSpPr/>
            <p:nvPr/>
          </p:nvSpPr>
          <p:spPr>
            <a:xfrm>
              <a:off x="7748407" y="2735601"/>
              <a:ext cx="169097" cy="37813"/>
            </a:xfrm>
            <a:custGeom>
              <a:avLst/>
              <a:gdLst/>
              <a:ahLst/>
              <a:cxnLst/>
              <a:rect l="l" t="t" r="r" b="b"/>
              <a:pathLst>
                <a:path w="13912" h="3111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1"/>
                    <a:pt x="1556" y="3111"/>
                  </a:cubicBezTo>
                  <a:lnTo>
                    <a:pt x="12357" y="3111"/>
                  </a:lnTo>
                  <a:cubicBezTo>
                    <a:pt x="13219" y="3111"/>
                    <a:pt x="13912" y="2418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4"/>
            <p:cNvSpPr/>
            <p:nvPr/>
          </p:nvSpPr>
          <p:spPr>
            <a:xfrm>
              <a:off x="7275637" y="2875940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0"/>
                  </a:moveTo>
                  <a:cubicBezTo>
                    <a:pt x="1387" y="0"/>
                    <a:pt x="1" y="1386"/>
                    <a:pt x="1" y="3093"/>
                  </a:cubicBezTo>
                  <a:lnTo>
                    <a:pt x="1" y="20740"/>
                  </a:lnTo>
                  <a:cubicBezTo>
                    <a:pt x="1" y="22448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8"/>
                    <a:pt x="32253" y="20740"/>
                  </a:cubicBezTo>
                  <a:lnTo>
                    <a:pt x="32253" y="3093"/>
                  </a:lnTo>
                  <a:cubicBezTo>
                    <a:pt x="32253" y="1386"/>
                    <a:pt x="30867" y="0"/>
                    <a:pt x="29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4"/>
            <p:cNvSpPr/>
            <p:nvPr/>
          </p:nvSpPr>
          <p:spPr>
            <a:xfrm>
              <a:off x="7748407" y="2906959"/>
              <a:ext cx="292783" cy="37619"/>
            </a:xfrm>
            <a:custGeom>
              <a:avLst/>
              <a:gdLst/>
              <a:ahLst/>
              <a:cxnLst/>
              <a:rect l="l" t="t" r="r" b="b"/>
              <a:pathLst>
                <a:path w="24088" h="3095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0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4"/>
            <p:cNvSpPr/>
            <p:nvPr/>
          </p:nvSpPr>
          <p:spPr>
            <a:xfrm>
              <a:off x="7748407" y="3001875"/>
              <a:ext cx="292783" cy="37619"/>
            </a:xfrm>
            <a:custGeom>
              <a:avLst/>
              <a:gdLst/>
              <a:ahLst/>
              <a:cxnLst/>
              <a:rect l="l" t="t" r="r" b="b"/>
              <a:pathLst>
                <a:path w="24088" h="3095" extrusionOk="0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01"/>
                    <a:pt x="693" y="3095"/>
                    <a:pt x="1556" y="3095"/>
                  </a:cubicBezTo>
                  <a:lnTo>
                    <a:pt x="22533" y="3095"/>
                  </a:lnTo>
                  <a:cubicBezTo>
                    <a:pt x="23395" y="3095"/>
                    <a:pt x="24088" y="2401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4"/>
            <p:cNvSpPr/>
            <p:nvPr/>
          </p:nvSpPr>
          <p:spPr>
            <a:xfrm>
              <a:off x="7748407" y="3096803"/>
              <a:ext cx="169097" cy="37619"/>
            </a:xfrm>
            <a:custGeom>
              <a:avLst/>
              <a:gdLst/>
              <a:ahLst/>
              <a:cxnLst/>
              <a:rect l="l" t="t" r="r" b="b"/>
              <a:pathLst>
                <a:path w="13912" h="3095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12357" y="3094"/>
                  </a:lnTo>
                  <a:cubicBezTo>
                    <a:pt x="13219" y="3094"/>
                    <a:pt x="13912" y="2400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4"/>
            <p:cNvSpPr/>
            <p:nvPr/>
          </p:nvSpPr>
          <p:spPr>
            <a:xfrm>
              <a:off x="5920835" y="3483481"/>
              <a:ext cx="99863" cy="100070"/>
            </a:xfrm>
            <a:custGeom>
              <a:avLst/>
              <a:gdLst/>
              <a:ahLst/>
              <a:cxnLst/>
              <a:rect l="l" t="t" r="r" b="b"/>
              <a:pathLst>
                <a:path w="8216" h="8233" extrusionOk="0">
                  <a:moveTo>
                    <a:pt x="4109" y="0"/>
                  </a:moveTo>
                  <a:cubicBezTo>
                    <a:pt x="1844" y="0"/>
                    <a:pt x="0" y="1843"/>
                    <a:pt x="0" y="4108"/>
                  </a:cubicBezTo>
                  <a:cubicBezTo>
                    <a:pt x="0" y="6373"/>
                    <a:pt x="1844" y="8233"/>
                    <a:pt x="4109" y="8233"/>
                  </a:cubicBezTo>
                  <a:cubicBezTo>
                    <a:pt x="6374" y="8233"/>
                    <a:pt x="8216" y="6373"/>
                    <a:pt x="8216" y="4108"/>
                  </a:cubicBezTo>
                  <a:cubicBezTo>
                    <a:pt x="8216" y="1843"/>
                    <a:pt x="6374" y="0"/>
                    <a:pt x="4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4"/>
            <p:cNvSpPr/>
            <p:nvPr/>
          </p:nvSpPr>
          <p:spPr>
            <a:xfrm>
              <a:off x="6613861" y="1706048"/>
              <a:ext cx="1714363" cy="373126"/>
            </a:xfrm>
            <a:custGeom>
              <a:avLst/>
              <a:gdLst/>
              <a:ahLst/>
              <a:cxnLst/>
              <a:rect l="l" t="t" r="r" b="b"/>
              <a:pathLst>
                <a:path w="141045" h="30698" extrusionOk="0">
                  <a:moveTo>
                    <a:pt x="2924" y="0"/>
                  </a:moveTo>
                  <a:cubicBezTo>
                    <a:pt x="1386" y="0"/>
                    <a:pt x="0" y="1386"/>
                    <a:pt x="0" y="3093"/>
                  </a:cubicBezTo>
                  <a:lnTo>
                    <a:pt x="0" y="27603"/>
                  </a:lnTo>
                  <a:cubicBezTo>
                    <a:pt x="0" y="29311"/>
                    <a:pt x="1386" y="30697"/>
                    <a:pt x="3093" y="30697"/>
                  </a:cubicBezTo>
                  <a:lnTo>
                    <a:pt x="137951" y="30697"/>
                  </a:lnTo>
                  <a:cubicBezTo>
                    <a:pt x="139659" y="30697"/>
                    <a:pt x="141045" y="29311"/>
                    <a:pt x="141045" y="27603"/>
                  </a:cubicBezTo>
                  <a:lnTo>
                    <a:pt x="141045" y="3093"/>
                  </a:lnTo>
                  <a:cubicBezTo>
                    <a:pt x="141045" y="1386"/>
                    <a:pt x="139659" y="0"/>
                    <a:pt x="137782" y="0"/>
                  </a:cubicBezTo>
                  <a:close/>
                </a:path>
              </a:pathLst>
            </a:custGeom>
            <a:solidFill>
              <a:srgbClr val="A97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4"/>
            <p:cNvSpPr/>
            <p:nvPr/>
          </p:nvSpPr>
          <p:spPr>
            <a:xfrm>
              <a:off x="6617556" y="1709743"/>
              <a:ext cx="1706973" cy="365736"/>
            </a:xfrm>
            <a:custGeom>
              <a:avLst/>
              <a:gdLst/>
              <a:ahLst/>
              <a:cxnLst/>
              <a:rect l="l" t="t" r="r" b="b"/>
              <a:pathLst>
                <a:path w="140437" h="30090" extrusionOk="0">
                  <a:moveTo>
                    <a:pt x="2789" y="0"/>
                  </a:moveTo>
                  <a:cubicBezTo>
                    <a:pt x="1251" y="0"/>
                    <a:pt x="1" y="1251"/>
                    <a:pt x="1" y="2789"/>
                  </a:cubicBezTo>
                  <a:lnTo>
                    <a:pt x="1" y="27299"/>
                  </a:lnTo>
                  <a:cubicBezTo>
                    <a:pt x="1" y="28838"/>
                    <a:pt x="1251" y="30089"/>
                    <a:pt x="2789" y="30089"/>
                  </a:cubicBezTo>
                  <a:lnTo>
                    <a:pt x="137647" y="30089"/>
                  </a:lnTo>
                  <a:cubicBezTo>
                    <a:pt x="139186" y="30089"/>
                    <a:pt x="140437" y="28838"/>
                    <a:pt x="140437" y="27299"/>
                  </a:cubicBezTo>
                  <a:lnTo>
                    <a:pt x="140437" y="2789"/>
                  </a:lnTo>
                  <a:cubicBezTo>
                    <a:pt x="140437" y="1251"/>
                    <a:pt x="139186" y="0"/>
                    <a:pt x="137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4"/>
            <p:cNvSpPr/>
            <p:nvPr/>
          </p:nvSpPr>
          <p:spPr>
            <a:xfrm>
              <a:off x="6703441" y="1776095"/>
              <a:ext cx="233006" cy="233006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4" y="1"/>
                  </a:moveTo>
                  <a:cubicBezTo>
                    <a:pt x="4294" y="1"/>
                    <a:pt x="0" y="4294"/>
                    <a:pt x="0" y="9586"/>
                  </a:cubicBezTo>
                  <a:cubicBezTo>
                    <a:pt x="0" y="14876"/>
                    <a:pt x="4294" y="19170"/>
                    <a:pt x="9584" y="19170"/>
                  </a:cubicBezTo>
                  <a:cubicBezTo>
                    <a:pt x="14876" y="19170"/>
                    <a:pt x="19169" y="14876"/>
                    <a:pt x="19169" y="9586"/>
                  </a:cubicBezTo>
                  <a:cubicBezTo>
                    <a:pt x="19169" y="4294"/>
                    <a:pt x="14876" y="1"/>
                    <a:pt x="9584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4"/>
            <p:cNvSpPr/>
            <p:nvPr/>
          </p:nvSpPr>
          <p:spPr>
            <a:xfrm>
              <a:off x="7036480" y="1829515"/>
              <a:ext cx="674952" cy="37619"/>
            </a:xfrm>
            <a:custGeom>
              <a:avLst/>
              <a:gdLst/>
              <a:ahLst/>
              <a:cxnLst/>
              <a:rect l="l" t="t" r="r" b="b"/>
              <a:pathLst>
                <a:path w="55530" h="3095" extrusionOk="0">
                  <a:moveTo>
                    <a:pt x="1556" y="1"/>
                  </a:moveTo>
                  <a:cubicBezTo>
                    <a:pt x="694" y="1"/>
                    <a:pt x="1" y="694"/>
                    <a:pt x="1" y="1540"/>
                  </a:cubicBezTo>
                  <a:cubicBezTo>
                    <a:pt x="1" y="2401"/>
                    <a:pt x="694" y="3095"/>
                    <a:pt x="1556" y="3095"/>
                  </a:cubicBezTo>
                  <a:lnTo>
                    <a:pt x="53975" y="3095"/>
                  </a:lnTo>
                  <a:cubicBezTo>
                    <a:pt x="54836" y="3095"/>
                    <a:pt x="55530" y="2401"/>
                    <a:pt x="55530" y="1540"/>
                  </a:cubicBezTo>
                  <a:cubicBezTo>
                    <a:pt x="55530" y="694"/>
                    <a:pt x="54836" y="1"/>
                    <a:pt x="53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4"/>
            <p:cNvSpPr/>
            <p:nvPr/>
          </p:nvSpPr>
          <p:spPr>
            <a:xfrm>
              <a:off x="7759285" y="1829515"/>
              <a:ext cx="477304" cy="37619"/>
            </a:xfrm>
            <a:custGeom>
              <a:avLst/>
              <a:gdLst/>
              <a:ahLst/>
              <a:cxnLst/>
              <a:rect l="l" t="t" r="r" b="b"/>
              <a:pathLst>
                <a:path w="39269" h="3095" extrusionOk="0">
                  <a:moveTo>
                    <a:pt x="1540" y="1"/>
                  </a:moveTo>
                  <a:cubicBezTo>
                    <a:pt x="695" y="1"/>
                    <a:pt x="1" y="694"/>
                    <a:pt x="1" y="1540"/>
                  </a:cubicBezTo>
                  <a:cubicBezTo>
                    <a:pt x="1" y="2401"/>
                    <a:pt x="695" y="3095"/>
                    <a:pt x="1540" y="3095"/>
                  </a:cubicBezTo>
                  <a:lnTo>
                    <a:pt x="37714" y="3095"/>
                  </a:lnTo>
                  <a:cubicBezTo>
                    <a:pt x="38575" y="3095"/>
                    <a:pt x="39269" y="2401"/>
                    <a:pt x="39269" y="1540"/>
                  </a:cubicBezTo>
                  <a:cubicBezTo>
                    <a:pt x="39269" y="694"/>
                    <a:pt x="38575" y="1"/>
                    <a:pt x="37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4"/>
            <p:cNvSpPr/>
            <p:nvPr/>
          </p:nvSpPr>
          <p:spPr>
            <a:xfrm>
              <a:off x="7036480" y="1924444"/>
              <a:ext cx="265058" cy="37619"/>
            </a:xfrm>
            <a:custGeom>
              <a:avLst/>
              <a:gdLst/>
              <a:ahLst/>
              <a:cxnLst/>
              <a:rect l="l" t="t" r="r" b="b"/>
              <a:pathLst>
                <a:path w="21807" h="3095" extrusionOk="0">
                  <a:moveTo>
                    <a:pt x="1556" y="0"/>
                  </a:moveTo>
                  <a:cubicBezTo>
                    <a:pt x="694" y="0"/>
                    <a:pt x="1" y="694"/>
                    <a:pt x="1" y="1539"/>
                  </a:cubicBezTo>
                  <a:cubicBezTo>
                    <a:pt x="1" y="2401"/>
                    <a:pt x="694" y="3094"/>
                    <a:pt x="1556" y="3094"/>
                  </a:cubicBezTo>
                  <a:lnTo>
                    <a:pt x="20269" y="3094"/>
                  </a:lnTo>
                  <a:cubicBezTo>
                    <a:pt x="21114" y="3094"/>
                    <a:pt x="21806" y="2401"/>
                    <a:pt x="21806" y="1539"/>
                  </a:cubicBezTo>
                  <a:cubicBezTo>
                    <a:pt x="21806" y="694"/>
                    <a:pt x="21114" y="0"/>
                    <a:pt x="20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4"/>
            <p:cNvSpPr/>
            <p:nvPr/>
          </p:nvSpPr>
          <p:spPr>
            <a:xfrm>
              <a:off x="5673267" y="1457228"/>
              <a:ext cx="459825" cy="389778"/>
            </a:xfrm>
            <a:custGeom>
              <a:avLst/>
              <a:gdLst/>
              <a:ahLst/>
              <a:cxnLst/>
              <a:rect l="l" t="t" r="r" b="b"/>
              <a:pathLst>
                <a:path w="37831" h="32068" extrusionOk="0">
                  <a:moveTo>
                    <a:pt x="4445" y="0"/>
                  </a:moveTo>
                  <a:cubicBezTo>
                    <a:pt x="1995" y="0"/>
                    <a:pt x="0" y="1995"/>
                    <a:pt x="0" y="4446"/>
                  </a:cubicBezTo>
                  <a:lnTo>
                    <a:pt x="0" y="23868"/>
                  </a:lnTo>
                  <a:cubicBezTo>
                    <a:pt x="0" y="26320"/>
                    <a:pt x="1995" y="28314"/>
                    <a:pt x="4445" y="28314"/>
                  </a:cubicBezTo>
                  <a:lnTo>
                    <a:pt x="15162" y="28314"/>
                  </a:lnTo>
                  <a:lnTo>
                    <a:pt x="18915" y="32067"/>
                  </a:lnTo>
                  <a:lnTo>
                    <a:pt x="22667" y="28314"/>
                  </a:lnTo>
                  <a:lnTo>
                    <a:pt x="33384" y="28314"/>
                  </a:lnTo>
                  <a:cubicBezTo>
                    <a:pt x="35836" y="28314"/>
                    <a:pt x="37831" y="26320"/>
                    <a:pt x="37831" y="23868"/>
                  </a:cubicBezTo>
                  <a:lnTo>
                    <a:pt x="37831" y="4446"/>
                  </a:lnTo>
                  <a:cubicBezTo>
                    <a:pt x="37831" y="1995"/>
                    <a:pt x="35836" y="0"/>
                    <a:pt x="33384" y="0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4"/>
            <p:cNvSpPr/>
            <p:nvPr/>
          </p:nvSpPr>
          <p:spPr>
            <a:xfrm>
              <a:off x="5817909" y="1559948"/>
              <a:ext cx="170543" cy="138710"/>
            </a:xfrm>
            <a:custGeom>
              <a:avLst/>
              <a:gdLst/>
              <a:ahLst/>
              <a:cxnLst/>
              <a:rect l="l" t="t" r="r" b="b"/>
              <a:pathLst>
                <a:path w="14031" h="11412" extrusionOk="0">
                  <a:moveTo>
                    <a:pt x="3685" y="1"/>
                  </a:moveTo>
                  <a:cubicBezTo>
                    <a:pt x="1657" y="1"/>
                    <a:pt x="0" y="1641"/>
                    <a:pt x="0" y="3686"/>
                  </a:cubicBezTo>
                  <a:cubicBezTo>
                    <a:pt x="0" y="4565"/>
                    <a:pt x="0" y="6881"/>
                    <a:pt x="5004" y="10109"/>
                  </a:cubicBezTo>
                  <a:lnTo>
                    <a:pt x="7015" y="11412"/>
                  </a:lnTo>
                  <a:lnTo>
                    <a:pt x="9027" y="10109"/>
                  </a:lnTo>
                  <a:cubicBezTo>
                    <a:pt x="14030" y="6881"/>
                    <a:pt x="14030" y="4565"/>
                    <a:pt x="14030" y="3686"/>
                  </a:cubicBezTo>
                  <a:cubicBezTo>
                    <a:pt x="14030" y="1641"/>
                    <a:pt x="12390" y="1"/>
                    <a:pt x="10345" y="1"/>
                  </a:cubicBezTo>
                  <a:cubicBezTo>
                    <a:pt x="8874" y="1"/>
                    <a:pt x="7623" y="846"/>
                    <a:pt x="7015" y="2081"/>
                  </a:cubicBezTo>
                  <a:cubicBezTo>
                    <a:pt x="6424" y="846"/>
                    <a:pt x="5155" y="1"/>
                    <a:pt x="3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4"/>
            <p:cNvSpPr/>
            <p:nvPr/>
          </p:nvSpPr>
          <p:spPr>
            <a:xfrm>
              <a:off x="5300175" y="2956587"/>
              <a:ext cx="436622" cy="284980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4"/>
            <p:cNvSpPr/>
            <p:nvPr/>
          </p:nvSpPr>
          <p:spPr>
            <a:xfrm>
              <a:off x="5374951" y="3039798"/>
              <a:ext cx="287058" cy="60822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4"/>
            <p:cNvSpPr/>
            <p:nvPr/>
          </p:nvSpPr>
          <p:spPr>
            <a:xfrm>
              <a:off x="7782513" y="1481684"/>
              <a:ext cx="269993" cy="269981"/>
            </a:xfrm>
            <a:custGeom>
              <a:avLst/>
              <a:gdLst/>
              <a:ahLst/>
              <a:cxnLst/>
              <a:rect l="l" t="t" r="r" b="b"/>
              <a:pathLst>
                <a:path w="22213" h="22212" extrusionOk="0">
                  <a:moveTo>
                    <a:pt x="11106" y="0"/>
                  </a:moveTo>
                  <a:cubicBezTo>
                    <a:pt x="4987" y="0"/>
                    <a:pt x="1" y="4986"/>
                    <a:pt x="1" y="11105"/>
                  </a:cubicBezTo>
                  <a:cubicBezTo>
                    <a:pt x="1" y="17242"/>
                    <a:pt x="4987" y="22212"/>
                    <a:pt x="11106" y="22212"/>
                  </a:cubicBezTo>
                  <a:cubicBezTo>
                    <a:pt x="17225" y="22212"/>
                    <a:pt x="22212" y="17242"/>
                    <a:pt x="22212" y="11105"/>
                  </a:cubicBezTo>
                  <a:cubicBezTo>
                    <a:pt x="22212" y="4986"/>
                    <a:pt x="17225" y="0"/>
                    <a:pt x="11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4"/>
            <p:cNvSpPr/>
            <p:nvPr/>
          </p:nvSpPr>
          <p:spPr>
            <a:xfrm>
              <a:off x="7870039" y="1520494"/>
              <a:ext cx="97189" cy="96192"/>
            </a:xfrm>
            <a:custGeom>
              <a:avLst/>
              <a:gdLst/>
              <a:ahLst/>
              <a:cxnLst/>
              <a:rect l="l" t="t" r="r" b="b"/>
              <a:pathLst>
                <a:path w="7996" h="7914" extrusionOk="0">
                  <a:moveTo>
                    <a:pt x="4011" y="1"/>
                  </a:moveTo>
                  <a:cubicBezTo>
                    <a:pt x="1859" y="1"/>
                    <a:pt x="84" y="1730"/>
                    <a:pt x="51" y="3889"/>
                  </a:cubicBezTo>
                  <a:cubicBezTo>
                    <a:pt x="1" y="6070"/>
                    <a:pt x="1741" y="7879"/>
                    <a:pt x="3922" y="7912"/>
                  </a:cubicBezTo>
                  <a:cubicBezTo>
                    <a:pt x="3954" y="7913"/>
                    <a:pt x="3986" y="7913"/>
                    <a:pt x="4017" y="7913"/>
                  </a:cubicBezTo>
                  <a:cubicBezTo>
                    <a:pt x="6171" y="7913"/>
                    <a:pt x="7912" y="6191"/>
                    <a:pt x="7962" y="4042"/>
                  </a:cubicBezTo>
                  <a:cubicBezTo>
                    <a:pt x="7995" y="1861"/>
                    <a:pt x="6255" y="53"/>
                    <a:pt x="4074" y="1"/>
                  </a:cubicBezTo>
                  <a:cubicBezTo>
                    <a:pt x="4053" y="1"/>
                    <a:pt x="4032" y="1"/>
                    <a:pt x="4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4"/>
            <p:cNvSpPr/>
            <p:nvPr/>
          </p:nvSpPr>
          <p:spPr>
            <a:xfrm>
              <a:off x="7823803" y="1637592"/>
              <a:ext cx="184727" cy="105673"/>
            </a:xfrm>
            <a:custGeom>
              <a:avLst/>
              <a:gdLst/>
              <a:ahLst/>
              <a:cxnLst/>
              <a:rect l="l" t="t" r="r" b="b"/>
              <a:pathLst>
                <a:path w="15198" h="8694" extrusionOk="0">
                  <a:moveTo>
                    <a:pt x="7551" y="1"/>
                  </a:moveTo>
                  <a:cubicBezTo>
                    <a:pt x="4102" y="1"/>
                    <a:pt x="1150" y="2179"/>
                    <a:pt x="1" y="5243"/>
                  </a:cubicBezTo>
                  <a:cubicBezTo>
                    <a:pt x="1860" y="7305"/>
                    <a:pt x="4531" y="8641"/>
                    <a:pt x="7540" y="8691"/>
                  </a:cubicBezTo>
                  <a:cubicBezTo>
                    <a:pt x="7618" y="8693"/>
                    <a:pt x="7697" y="8694"/>
                    <a:pt x="7775" y="8694"/>
                  </a:cubicBezTo>
                  <a:cubicBezTo>
                    <a:pt x="10690" y="8694"/>
                    <a:pt x="13321" y="7473"/>
                    <a:pt x="15198" y="5531"/>
                  </a:cubicBezTo>
                  <a:cubicBezTo>
                    <a:pt x="14150" y="2369"/>
                    <a:pt x="11208" y="54"/>
                    <a:pt x="7709" y="3"/>
                  </a:cubicBezTo>
                  <a:cubicBezTo>
                    <a:pt x="7656" y="2"/>
                    <a:pt x="7603" y="1"/>
                    <a:pt x="7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0" name="Google Shape;1000;p64"/>
            <p:cNvGrpSpPr/>
            <p:nvPr/>
          </p:nvGrpSpPr>
          <p:grpSpPr>
            <a:xfrm>
              <a:off x="5306560" y="1715806"/>
              <a:ext cx="454888" cy="454888"/>
              <a:chOff x="5289166" y="402821"/>
              <a:chExt cx="801000" cy="801000"/>
            </a:xfrm>
          </p:grpSpPr>
          <p:sp>
            <p:nvSpPr>
              <p:cNvPr id="1001" name="Google Shape;1001;p64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64"/>
              <p:cNvSpPr/>
              <p:nvPr/>
            </p:nvSpPr>
            <p:spPr>
              <a:xfrm rot="10800000" flipH="1"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3" name="Google Shape;1003;p64"/>
            <p:cNvSpPr/>
            <p:nvPr/>
          </p:nvSpPr>
          <p:spPr>
            <a:xfrm>
              <a:off x="8072364" y="2213821"/>
              <a:ext cx="292491" cy="2924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4" name="Google Shape;1004;p64"/>
            <p:cNvGrpSpPr/>
            <p:nvPr/>
          </p:nvGrpSpPr>
          <p:grpSpPr>
            <a:xfrm>
              <a:off x="6387030" y="2729646"/>
              <a:ext cx="995046" cy="816206"/>
              <a:chOff x="6710430" y="2844909"/>
              <a:chExt cx="995046" cy="816206"/>
            </a:xfrm>
          </p:grpSpPr>
          <p:sp>
            <p:nvSpPr>
              <p:cNvPr id="1005" name="Google Shape;1005;p64"/>
              <p:cNvSpPr/>
              <p:nvPr/>
            </p:nvSpPr>
            <p:spPr>
              <a:xfrm>
                <a:off x="6710430" y="2844909"/>
                <a:ext cx="995046" cy="655225"/>
              </a:xfrm>
              <a:custGeom>
                <a:avLst/>
                <a:gdLst/>
                <a:ahLst/>
                <a:cxnLst/>
                <a:rect l="l" t="t" r="r" b="b"/>
                <a:pathLst>
                  <a:path w="81865" h="53907" extrusionOk="0">
                    <a:moveTo>
                      <a:pt x="3110" y="0"/>
                    </a:moveTo>
                    <a:cubicBezTo>
                      <a:pt x="1386" y="0"/>
                      <a:pt x="0" y="1386"/>
                      <a:pt x="0" y="3094"/>
                    </a:cubicBezTo>
                    <a:lnTo>
                      <a:pt x="0" y="50813"/>
                    </a:lnTo>
                    <a:cubicBezTo>
                      <a:pt x="0" y="52521"/>
                      <a:pt x="1386" y="53907"/>
                      <a:pt x="3110" y="53907"/>
                    </a:cubicBezTo>
                    <a:lnTo>
                      <a:pt x="78771" y="53907"/>
                    </a:lnTo>
                    <a:cubicBezTo>
                      <a:pt x="80478" y="53907"/>
                      <a:pt x="81864" y="52521"/>
                      <a:pt x="81864" y="50813"/>
                    </a:cubicBezTo>
                    <a:lnTo>
                      <a:pt x="81864" y="3094"/>
                    </a:lnTo>
                    <a:cubicBezTo>
                      <a:pt x="81864" y="1386"/>
                      <a:pt x="80478" y="0"/>
                      <a:pt x="787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64"/>
              <p:cNvSpPr/>
              <p:nvPr/>
            </p:nvSpPr>
            <p:spPr>
              <a:xfrm>
                <a:off x="6748231" y="2882515"/>
                <a:ext cx="919672" cy="580024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47719" extrusionOk="0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64"/>
              <p:cNvSpPr/>
              <p:nvPr/>
            </p:nvSpPr>
            <p:spPr>
              <a:xfrm>
                <a:off x="6748231" y="3005570"/>
                <a:ext cx="919672" cy="456967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37595" extrusionOk="0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64"/>
              <p:cNvSpPr/>
              <p:nvPr/>
            </p:nvSpPr>
            <p:spPr>
              <a:xfrm>
                <a:off x="7225498" y="2979486"/>
                <a:ext cx="140560" cy="140548"/>
              </a:xfrm>
              <a:custGeom>
                <a:avLst/>
                <a:gdLst/>
                <a:ahLst/>
                <a:cxnLst/>
                <a:rect l="l" t="t" r="r" b="b"/>
                <a:pathLst>
                  <a:path w="11564" h="11563" extrusionOk="0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64"/>
              <p:cNvSpPr/>
              <p:nvPr/>
            </p:nvSpPr>
            <p:spPr>
              <a:xfrm>
                <a:off x="7321087" y="3433715"/>
                <a:ext cx="227400" cy="2274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0" name="Google Shape;1010;p64"/>
            <p:cNvSpPr/>
            <p:nvPr/>
          </p:nvSpPr>
          <p:spPr>
            <a:xfrm>
              <a:off x="6878913" y="3637361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4"/>
            <p:cNvSpPr/>
            <p:nvPr/>
          </p:nvSpPr>
          <p:spPr>
            <a:xfrm>
              <a:off x="8364857" y="248429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4"/>
            <p:cNvSpPr/>
            <p:nvPr/>
          </p:nvSpPr>
          <p:spPr>
            <a:xfrm>
              <a:off x="7170539" y="147307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4"/>
            <p:cNvSpPr/>
            <p:nvPr/>
          </p:nvSpPr>
          <p:spPr>
            <a:xfrm>
              <a:off x="5226503" y="2396433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4"/>
            <p:cNvSpPr/>
            <p:nvPr/>
          </p:nvSpPr>
          <p:spPr>
            <a:xfrm>
              <a:off x="5029270" y="2748958"/>
              <a:ext cx="270900" cy="27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962;p64">
            <a:extLst>
              <a:ext uri="{FF2B5EF4-FFF2-40B4-BE49-F238E27FC236}">
                <a16:creationId xmlns:a16="http://schemas.microsoft.com/office/drawing/2014/main" id="{826EDF4A-2D41-E6B0-3653-88F30DE89444}"/>
              </a:ext>
            </a:extLst>
          </p:cNvPr>
          <p:cNvSpPr txBox="1">
            <a:spLocks/>
          </p:cNvSpPr>
          <p:nvPr/>
        </p:nvSpPr>
        <p:spPr>
          <a:xfrm>
            <a:off x="638771" y="2443244"/>
            <a:ext cx="3812752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 sz="1600" dirty="0">
                <a:solidFill>
                  <a:schemeClr val="bg1"/>
                </a:solidFill>
              </a:rPr>
              <a:t>Thème: Développement d’un site web pour gestion de stagiaires.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oogle Shape;1308;p72"/>
          <p:cNvGrpSpPr/>
          <p:nvPr/>
        </p:nvGrpSpPr>
        <p:grpSpPr>
          <a:xfrm>
            <a:off x="1400964" y="3266999"/>
            <a:ext cx="943514" cy="1288940"/>
            <a:chOff x="1384201" y="3266999"/>
            <a:chExt cx="943514" cy="1288940"/>
          </a:xfrm>
        </p:grpSpPr>
        <p:sp>
          <p:nvSpPr>
            <p:cNvPr id="1309" name="Google Shape;1309;p72"/>
            <p:cNvSpPr/>
            <p:nvPr/>
          </p:nvSpPr>
          <p:spPr>
            <a:xfrm flipH="1">
              <a:off x="1384201" y="326699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72"/>
            <p:cNvSpPr/>
            <p:nvPr/>
          </p:nvSpPr>
          <p:spPr>
            <a:xfrm rot="-5400000" flipH="1">
              <a:off x="1509774" y="3677579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1" name="Google Shape;1311;p72"/>
          <p:cNvGrpSpPr/>
          <p:nvPr/>
        </p:nvGrpSpPr>
        <p:grpSpPr>
          <a:xfrm>
            <a:off x="4367736" y="3751971"/>
            <a:ext cx="177328" cy="567083"/>
            <a:chOff x="4350974" y="3751971"/>
            <a:chExt cx="177328" cy="567083"/>
          </a:xfrm>
        </p:grpSpPr>
        <p:sp>
          <p:nvSpPr>
            <p:cNvPr id="1312" name="Google Shape;1312;p72"/>
            <p:cNvSpPr/>
            <p:nvPr/>
          </p:nvSpPr>
          <p:spPr>
            <a:xfrm rot="-5400000" flipH="1">
              <a:off x="4350974" y="4244654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72"/>
            <p:cNvSpPr/>
            <p:nvPr/>
          </p:nvSpPr>
          <p:spPr>
            <a:xfrm rot="-5400000" flipH="1">
              <a:off x="4371102" y="3751971"/>
              <a:ext cx="157200" cy="1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4" name="Google Shape;1314;p72"/>
          <p:cNvSpPr/>
          <p:nvPr/>
        </p:nvSpPr>
        <p:spPr>
          <a:xfrm rot="-5400000" flipH="1">
            <a:off x="4648915" y="4089563"/>
            <a:ext cx="74400" cy="7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72"/>
          <p:cNvSpPr/>
          <p:nvPr/>
        </p:nvSpPr>
        <p:spPr>
          <a:xfrm>
            <a:off x="1799113" y="1472350"/>
            <a:ext cx="2245179" cy="3159787"/>
          </a:xfrm>
          <a:custGeom>
            <a:avLst/>
            <a:gdLst/>
            <a:ahLst/>
            <a:cxnLst/>
            <a:rect l="l" t="t" r="r" b="b"/>
            <a:pathLst>
              <a:path w="37092" h="52202" extrusionOk="0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72"/>
          <p:cNvSpPr/>
          <p:nvPr/>
        </p:nvSpPr>
        <p:spPr>
          <a:xfrm flipH="1">
            <a:off x="7004825" y="3621425"/>
            <a:ext cx="739838" cy="1010697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14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7" name="Google Shape;1317;p72"/>
          <p:cNvGrpSpPr/>
          <p:nvPr/>
        </p:nvGrpSpPr>
        <p:grpSpPr>
          <a:xfrm>
            <a:off x="7431277" y="3557563"/>
            <a:ext cx="288997" cy="824888"/>
            <a:chOff x="7142627" y="3557563"/>
            <a:chExt cx="288997" cy="824888"/>
          </a:xfrm>
        </p:grpSpPr>
        <p:sp>
          <p:nvSpPr>
            <p:cNvPr id="1318" name="Google Shape;1318;p72"/>
            <p:cNvSpPr/>
            <p:nvPr/>
          </p:nvSpPr>
          <p:spPr>
            <a:xfrm rot="-5400000" flipH="1">
              <a:off x="7230625" y="4181451"/>
              <a:ext cx="201000" cy="20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72"/>
            <p:cNvSpPr/>
            <p:nvPr/>
          </p:nvSpPr>
          <p:spPr>
            <a:xfrm rot="-5400000" flipH="1">
              <a:off x="7142627" y="3557563"/>
              <a:ext cx="74400" cy="7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0" name="Google Shape;1320;p72"/>
          <p:cNvSpPr/>
          <p:nvPr/>
        </p:nvSpPr>
        <p:spPr>
          <a:xfrm>
            <a:off x="5099038" y="1472350"/>
            <a:ext cx="2245179" cy="3159787"/>
          </a:xfrm>
          <a:custGeom>
            <a:avLst/>
            <a:gdLst/>
            <a:ahLst/>
            <a:cxnLst/>
            <a:rect l="l" t="t" r="r" b="b"/>
            <a:pathLst>
              <a:path w="37092" h="52202" extrusionOk="0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72"/>
          <p:cNvSpPr/>
          <p:nvPr/>
        </p:nvSpPr>
        <p:spPr>
          <a:xfrm flipH="1">
            <a:off x="3837194" y="4059424"/>
            <a:ext cx="419225" cy="572706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72"/>
          <p:cNvSpPr/>
          <p:nvPr/>
        </p:nvSpPr>
        <p:spPr>
          <a:xfrm>
            <a:off x="1961363" y="2759850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72"/>
          <p:cNvSpPr/>
          <p:nvPr/>
        </p:nvSpPr>
        <p:spPr>
          <a:xfrm>
            <a:off x="5245425" y="2759850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7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Divisions et services</a:t>
            </a:r>
            <a:endParaRPr dirty="0"/>
          </a:p>
        </p:txBody>
      </p:sp>
      <p:sp>
        <p:nvSpPr>
          <p:cNvPr id="1325" name="Google Shape;1325;p72"/>
          <p:cNvSpPr txBox="1">
            <a:spLocks noGrp="1"/>
          </p:cNvSpPr>
          <p:nvPr>
            <p:ph type="title" idx="2"/>
          </p:nvPr>
        </p:nvSpPr>
        <p:spPr>
          <a:xfrm>
            <a:off x="2123450" y="2841909"/>
            <a:ext cx="1596600" cy="1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Pole 1</a:t>
            </a:r>
            <a:endParaRPr dirty="0"/>
          </a:p>
        </p:txBody>
      </p:sp>
      <p:sp>
        <p:nvSpPr>
          <p:cNvPr id="1326" name="Google Shape;1326;p72"/>
          <p:cNvSpPr txBox="1">
            <a:spLocks noGrp="1"/>
          </p:cNvSpPr>
          <p:nvPr>
            <p:ph type="title" idx="3"/>
          </p:nvPr>
        </p:nvSpPr>
        <p:spPr>
          <a:xfrm>
            <a:off x="5423338" y="2841909"/>
            <a:ext cx="1596600" cy="1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Pole 2</a:t>
            </a:r>
            <a:endParaRPr dirty="0"/>
          </a:p>
        </p:txBody>
      </p:sp>
      <p:sp>
        <p:nvSpPr>
          <p:cNvPr id="1327" name="Google Shape;1327;p72"/>
          <p:cNvSpPr txBox="1">
            <a:spLocks noGrp="1"/>
          </p:cNvSpPr>
          <p:nvPr>
            <p:ph type="subTitle" idx="1"/>
          </p:nvPr>
        </p:nvSpPr>
        <p:spPr>
          <a:xfrm>
            <a:off x="5160527" y="3209425"/>
            <a:ext cx="2122200" cy="371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Pôle Impulsion Economique et Offre Territorial </a:t>
            </a:r>
            <a:endParaRPr dirty="0"/>
          </a:p>
        </p:txBody>
      </p:sp>
      <p:sp>
        <p:nvSpPr>
          <p:cNvPr id="1328" name="Google Shape;1328;p72"/>
          <p:cNvSpPr txBox="1">
            <a:spLocks noGrp="1"/>
          </p:cNvSpPr>
          <p:nvPr>
            <p:ph type="subTitle" idx="4"/>
          </p:nvPr>
        </p:nvSpPr>
        <p:spPr>
          <a:xfrm>
            <a:off x="1860602" y="3209425"/>
            <a:ext cx="2122200" cy="3953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Pôle Maison de l’Investisseur </a:t>
            </a:r>
            <a:endParaRPr dirty="0"/>
          </a:p>
        </p:txBody>
      </p:sp>
      <p:sp>
        <p:nvSpPr>
          <p:cNvPr id="1329" name="Google Shape;1329;p72"/>
          <p:cNvSpPr/>
          <p:nvPr/>
        </p:nvSpPr>
        <p:spPr>
          <a:xfrm>
            <a:off x="2558098" y="1959325"/>
            <a:ext cx="727200" cy="727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72"/>
          <p:cNvSpPr/>
          <p:nvPr/>
        </p:nvSpPr>
        <p:spPr>
          <a:xfrm>
            <a:off x="5858023" y="1974250"/>
            <a:ext cx="727200" cy="727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7" name="Google Shape;1337;p72"/>
          <p:cNvGrpSpPr/>
          <p:nvPr/>
        </p:nvGrpSpPr>
        <p:grpSpPr>
          <a:xfrm>
            <a:off x="1933163" y="1595941"/>
            <a:ext cx="2008800" cy="146100"/>
            <a:chOff x="847125" y="3296850"/>
            <a:chExt cx="2008800" cy="146100"/>
          </a:xfrm>
        </p:grpSpPr>
        <p:sp>
          <p:nvSpPr>
            <p:cNvPr id="1338" name="Google Shape;1338;p72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9" name="Google Shape;1339;p72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340" name="Google Shape;1340;p72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7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72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3" name="Google Shape;1343;p72"/>
          <p:cNvGrpSpPr/>
          <p:nvPr/>
        </p:nvGrpSpPr>
        <p:grpSpPr>
          <a:xfrm>
            <a:off x="5217213" y="1595941"/>
            <a:ext cx="2008800" cy="146100"/>
            <a:chOff x="847125" y="3296850"/>
            <a:chExt cx="2008800" cy="146100"/>
          </a:xfrm>
        </p:grpSpPr>
        <p:sp>
          <p:nvSpPr>
            <p:cNvPr id="1344" name="Google Shape;1344;p72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5" name="Google Shape;1345;p72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346" name="Google Shape;1346;p72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7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72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49" name="Google Shape;1349;p72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72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72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72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15" name="Google Shape;8415;p135"/>
          <p:cNvGrpSpPr/>
          <p:nvPr/>
        </p:nvGrpSpPr>
        <p:grpSpPr>
          <a:xfrm>
            <a:off x="5927677" y="2081663"/>
            <a:ext cx="587871" cy="512373"/>
            <a:chOff x="6000100" y="3076250"/>
            <a:chExt cx="587871" cy="512373"/>
          </a:xfrm>
        </p:grpSpPr>
        <p:sp>
          <p:nvSpPr>
            <p:cNvPr id="8416" name="Google Shape;8416;p135"/>
            <p:cNvSpPr/>
            <p:nvPr/>
          </p:nvSpPr>
          <p:spPr>
            <a:xfrm>
              <a:off x="6000100" y="3076250"/>
              <a:ext cx="587871" cy="512373"/>
            </a:xfrm>
            <a:custGeom>
              <a:avLst/>
              <a:gdLst/>
              <a:ahLst/>
              <a:cxnLst/>
              <a:rect l="l" t="t" r="r" b="b"/>
              <a:pathLst>
                <a:path w="101884" h="88838" extrusionOk="0">
                  <a:moveTo>
                    <a:pt x="50272" y="0"/>
                  </a:moveTo>
                  <a:cubicBezTo>
                    <a:pt x="31897" y="0"/>
                    <a:pt x="14791" y="11087"/>
                    <a:pt x="8322" y="29000"/>
                  </a:cubicBezTo>
                  <a:cubicBezTo>
                    <a:pt x="1" y="51995"/>
                    <a:pt x="12332" y="77546"/>
                    <a:pt x="35878" y="86063"/>
                  </a:cubicBezTo>
                  <a:cubicBezTo>
                    <a:pt x="41078" y="87945"/>
                    <a:pt x="46391" y="88838"/>
                    <a:pt x="51602" y="88838"/>
                  </a:cubicBezTo>
                  <a:cubicBezTo>
                    <a:pt x="69970" y="88838"/>
                    <a:pt x="87079" y="77751"/>
                    <a:pt x="93562" y="59838"/>
                  </a:cubicBezTo>
                  <a:cubicBezTo>
                    <a:pt x="101883" y="36843"/>
                    <a:pt x="89534" y="11292"/>
                    <a:pt x="66006" y="2775"/>
                  </a:cubicBezTo>
                  <a:cubicBezTo>
                    <a:pt x="60802" y="893"/>
                    <a:pt x="55486" y="0"/>
                    <a:pt x="5027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17" name="Google Shape;8417;p135"/>
            <p:cNvGrpSpPr/>
            <p:nvPr/>
          </p:nvGrpSpPr>
          <p:grpSpPr>
            <a:xfrm>
              <a:off x="6031360" y="3076713"/>
              <a:ext cx="539107" cy="480965"/>
              <a:chOff x="6031360" y="3076713"/>
              <a:chExt cx="539107" cy="480965"/>
            </a:xfrm>
          </p:grpSpPr>
          <p:sp>
            <p:nvSpPr>
              <p:cNvPr id="8418" name="Google Shape;8418;p135"/>
              <p:cNvSpPr/>
              <p:nvPr/>
            </p:nvSpPr>
            <p:spPr>
              <a:xfrm>
                <a:off x="6160232" y="3107767"/>
                <a:ext cx="410235" cy="449911"/>
              </a:xfrm>
              <a:custGeom>
                <a:avLst/>
                <a:gdLst/>
                <a:ahLst/>
                <a:cxnLst/>
                <a:rect l="l" t="t" r="r" b="b"/>
                <a:pathLst>
                  <a:path w="71098" h="78008" extrusionOk="0">
                    <a:moveTo>
                      <a:pt x="36108" y="3531"/>
                    </a:moveTo>
                    <a:lnTo>
                      <a:pt x="36835" y="4631"/>
                    </a:lnTo>
                    <a:cubicBezTo>
                      <a:pt x="36551" y="4826"/>
                      <a:pt x="36268" y="5039"/>
                      <a:pt x="35948" y="5217"/>
                    </a:cubicBezTo>
                    <a:cubicBezTo>
                      <a:pt x="35043" y="5749"/>
                      <a:pt x="34635" y="6459"/>
                      <a:pt x="35132" y="7488"/>
                    </a:cubicBezTo>
                    <a:cubicBezTo>
                      <a:pt x="35486" y="8208"/>
                      <a:pt x="35984" y="8561"/>
                      <a:pt x="36635" y="8561"/>
                    </a:cubicBezTo>
                    <a:cubicBezTo>
                      <a:pt x="36866" y="8561"/>
                      <a:pt x="37116" y="8517"/>
                      <a:pt x="37385" y="8428"/>
                    </a:cubicBezTo>
                    <a:cubicBezTo>
                      <a:pt x="37776" y="8304"/>
                      <a:pt x="38184" y="8198"/>
                      <a:pt x="38752" y="8056"/>
                    </a:cubicBezTo>
                    <a:lnTo>
                      <a:pt x="38752" y="8056"/>
                    </a:lnTo>
                    <a:cubicBezTo>
                      <a:pt x="38412" y="9075"/>
                      <a:pt x="37909" y="9331"/>
                      <a:pt x="37373" y="9331"/>
                    </a:cubicBezTo>
                    <a:cubicBezTo>
                      <a:pt x="36833" y="9331"/>
                      <a:pt x="36258" y="9072"/>
                      <a:pt x="35779" y="9072"/>
                    </a:cubicBezTo>
                    <a:cubicBezTo>
                      <a:pt x="35690" y="9072"/>
                      <a:pt x="35604" y="9081"/>
                      <a:pt x="35522" y="9102"/>
                    </a:cubicBezTo>
                    <a:lnTo>
                      <a:pt x="33162" y="11977"/>
                    </a:lnTo>
                    <a:lnTo>
                      <a:pt x="28585" y="11037"/>
                    </a:lnTo>
                    <a:lnTo>
                      <a:pt x="31832" y="10238"/>
                    </a:lnTo>
                    <a:cubicBezTo>
                      <a:pt x="32825" y="8162"/>
                      <a:pt x="33127" y="7062"/>
                      <a:pt x="32914" y="6228"/>
                    </a:cubicBezTo>
                    <a:lnTo>
                      <a:pt x="36108" y="3531"/>
                    </a:lnTo>
                    <a:close/>
                    <a:moveTo>
                      <a:pt x="38947" y="36232"/>
                    </a:moveTo>
                    <a:lnTo>
                      <a:pt x="38947" y="36232"/>
                    </a:lnTo>
                    <a:cubicBezTo>
                      <a:pt x="40402" y="36374"/>
                      <a:pt x="40561" y="37705"/>
                      <a:pt x="41253" y="38486"/>
                    </a:cubicBezTo>
                    <a:cubicBezTo>
                      <a:pt x="40278" y="40029"/>
                      <a:pt x="42194" y="41076"/>
                      <a:pt x="41963" y="42673"/>
                    </a:cubicBezTo>
                    <a:cubicBezTo>
                      <a:pt x="41786" y="43862"/>
                      <a:pt x="42833" y="45264"/>
                      <a:pt x="43241" y="46648"/>
                    </a:cubicBezTo>
                    <a:cubicBezTo>
                      <a:pt x="43560" y="47641"/>
                      <a:pt x="43507" y="48741"/>
                      <a:pt x="43046" y="49699"/>
                    </a:cubicBezTo>
                    <a:lnTo>
                      <a:pt x="40473" y="45760"/>
                    </a:lnTo>
                    <a:cubicBezTo>
                      <a:pt x="41449" y="42726"/>
                      <a:pt x="39160" y="39728"/>
                      <a:pt x="38947" y="36232"/>
                    </a:cubicBezTo>
                    <a:close/>
                    <a:moveTo>
                      <a:pt x="36430" y="1"/>
                    </a:moveTo>
                    <a:cubicBezTo>
                      <a:pt x="35873" y="1"/>
                      <a:pt x="35316" y="87"/>
                      <a:pt x="34759" y="284"/>
                    </a:cubicBezTo>
                    <a:cubicBezTo>
                      <a:pt x="33659" y="657"/>
                      <a:pt x="32346" y="870"/>
                      <a:pt x="31885" y="2005"/>
                    </a:cubicBezTo>
                    <a:cubicBezTo>
                      <a:pt x="31264" y="3567"/>
                      <a:pt x="29809" y="3549"/>
                      <a:pt x="28656" y="3992"/>
                    </a:cubicBezTo>
                    <a:cubicBezTo>
                      <a:pt x="26331" y="4826"/>
                      <a:pt x="26012" y="5465"/>
                      <a:pt x="27006" y="7683"/>
                    </a:cubicBezTo>
                    <a:lnTo>
                      <a:pt x="29791" y="7736"/>
                    </a:lnTo>
                    <a:lnTo>
                      <a:pt x="29046" y="10327"/>
                    </a:lnTo>
                    <a:lnTo>
                      <a:pt x="28425" y="7736"/>
                    </a:lnTo>
                    <a:lnTo>
                      <a:pt x="26633" y="11143"/>
                    </a:lnTo>
                    <a:cubicBezTo>
                      <a:pt x="25746" y="11374"/>
                      <a:pt x="24734" y="11391"/>
                      <a:pt x="24113" y="11870"/>
                    </a:cubicBezTo>
                    <a:cubicBezTo>
                      <a:pt x="22960" y="12775"/>
                      <a:pt x="21328" y="12509"/>
                      <a:pt x="20352" y="13680"/>
                    </a:cubicBezTo>
                    <a:lnTo>
                      <a:pt x="19695" y="12900"/>
                    </a:lnTo>
                    <a:lnTo>
                      <a:pt x="18808" y="14106"/>
                    </a:lnTo>
                    <a:cubicBezTo>
                      <a:pt x="18523" y="13971"/>
                      <a:pt x="18518" y="13452"/>
                      <a:pt x="18160" y="13452"/>
                    </a:cubicBezTo>
                    <a:cubicBezTo>
                      <a:pt x="18049" y="13452"/>
                      <a:pt x="17905" y="13501"/>
                      <a:pt x="17708" y="13627"/>
                    </a:cubicBezTo>
                    <a:lnTo>
                      <a:pt x="18560" y="17193"/>
                    </a:lnTo>
                    <a:cubicBezTo>
                      <a:pt x="17972" y="17718"/>
                      <a:pt x="17385" y="18062"/>
                      <a:pt x="16823" y="18062"/>
                    </a:cubicBezTo>
                    <a:cubicBezTo>
                      <a:pt x="16435" y="18062"/>
                      <a:pt x="16059" y="17897"/>
                      <a:pt x="15703" y="17513"/>
                    </a:cubicBezTo>
                    <a:cubicBezTo>
                      <a:pt x="14869" y="16626"/>
                      <a:pt x="13929" y="16750"/>
                      <a:pt x="13112" y="16643"/>
                    </a:cubicBezTo>
                    <a:lnTo>
                      <a:pt x="11196" y="21381"/>
                    </a:lnTo>
                    <a:cubicBezTo>
                      <a:pt x="11922" y="22616"/>
                      <a:pt x="12753" y="22986"/>
                      <a:pt x="13632" y="22986"/>
                    </a:cubicBezTo>
                    <a:cubicBezTo>
                      <a:pt x="14835" y="22986"/>
                      <a:pt x="16130" y="22292"/>
                      <a:pt x="17371" y="22179"/>
                    </a:cubicBezTo>
                    <a:lnTo>
                      <a:pt x="17868" y="20618"/>
                    </a:lnTo>
                    <a:cubicBezTo>
                      <a:pt x="19961" y="20600"/>
                      <a:pt x="19961" y="20600"/>
                      <a:pt x="21594" y="18879"/>
                    </a:cubicBezTo>
                    <a:lnTo>
                      <a:pt x="22587" y="19784"/>
                    </a:lnTo>
                    <a:lnTo>
                      <a:pt x="24646" y="19181"/>
                    </a:lnTo>
                    <a:lnTo>
                      <a:pt x="28762" y="24788"/>
                    </a:lnTo>
                    <a:lnTo>
                      <a:pt x="24930" y="23971"/>
                    </a:lnTo>
                    <a:lnTo>
                      <a:pt x="24930" y="23971"/>
                    </a:lnTo>
                    <a:lnTo>
                      <a:pt x="26544" y="25746"/>
                    </a:lnTo>
                    <a:cubicBezTo>
                      <a:pt x="28177" y="25604"/>
                      <a:pt x="29507" y="24930"/>
                      <a:pt x="30182" y="23209"/>
                    </a:cubicBezTo>
                    <a:cubicBezTo>
                      <a:pt x="29738" y="22747"/>
                      <a:pt x="29365" y="22321"/>
                      <a:pt x="28957" y="21949"/>
                    </a:cubicBezTo>
                    <a:cubicBezTo>
                      <a:pt x="28017" y="21150"/>
                      <a:pt x="27165" y="20352"/>
                      <a:pt x="27502" y="18400"/>
                    </a:cubicBezTo>
                    <a:lnTo>
                      <a:pt x="27502" y="18400"/>
                    </a:lnTo>
                    <a:cubicBezTo>
                      <a:pt x="28336" y="19678"/>
                      <a:pt x="28709" y="20902"/>
                      <a:pt x="29472" y="21239"/>
                    </a:cubicBezTo>
                    <a:cubicBezTo>
                      <a:pt x="30678" y="21771"/>
                      <a:pt x="30785" y="22641"/>
                      <a:pt x="30927" y="23617"/>
                    </a:cubicBezTo>
                    <a:cubicBezTo>
                      <a:pt x="31016" y="24255"/>
                      <a:pt x="30874" y="24965"/>
                      <a:pt x="31087" y="25551"/>
                    </a:cubicBezTo>
                    <a:cubicBezTo>
                      <a:pt x="31282" y="26083"/>
                      <a:pt x="31832" y="26473"/>
                      <a:pt x="32187" y="26952"/>
                    </a:cubicBezTo>
                    <a:cubicBezTo>
                      <a:pt x="32275" y="27077"/>
                      <a:pt x="32329" y="27236"/>
                      <a:pt x="32329" y="27396"/>
                    </a:cubicBezTo>
                    <a:lnTo>
                      <a:pt x="34369" y="26225"/>
                    </a:lnTo>
                    <a:cubicBezTo>
                      <a:pt x="33860" y="25322"/>
                      <a:pt x="33670" y="24632"/>
                      <a:pt x="34867" y="24632"/>
                    </a:cubicBezTo>
                    <a:cubicBezTo>
                      <a:pt x="34964" y="24632"/>
                      <a:pt x="35070" y="24636"/>
                      <a:pt x="35185" y="24646"/>
                    </a:cubicBezTo>
                    <a:cubicBezTo>
                      <a:pt x="35416" y="25462"/>
                      <a:pt x="35718" y="26189"/>
                      <a:pt x="35753" y="26917"/>
                    </a:cubicBezTo>
                    <a:cubicBezTo>
                      <a:pt x="35859" y="28390"/>
                      <a:pt x="37013" y="29011"/>
                      <a:pt x="38024" y="29224"/>
                    </a:cubicBezTo>
                    <a:cubicBezTo>
                      <a:pt x="38126" y="29247"/>
                      <a:pt x="38227" y="29254"/>
                      <a:pt x="38330" y="29254"/>
                    </a:cubicBezTo>
                    <a:cubicBezTo>
                      <a:pt x="38476" y="29254"/>
                      <a:pt x="38623" y="29240"/>
                      <a:pt x="38773" y="29240"/>
                    </a:cubicBezTo>
                    <a:cubicBezTo>
                      <a:pt x="39073" y="29240"/>
                      <a:pt x="39384" y="29296"/>
                      <a:pt x="39710" y="29632"/>
                    </a:cubicBezTo>
                    <a:cubicBezTo>
                      <a:pt x="39812" y="29734"/>
                      <a:pt x="39986" y="29769"/>
                      <a:pt x="40202" y="29769"/>
                    </a:cubicBezTo>
                    <a:cubicBezTo>
                      <a:pt x="40620" y="29769"/>
                      <a:pt x="41193" y="29637"/>
                      <a:pt x="41697" y="29614"/>
                    </a:cubicBezTo>
                    <a:lnTo>
                      <a:pt x="41697" y="29614"/>
                    </a:lnTo>
                    <a:cubicBezTo>
                      <a:pt x="41182" y="31175"/>
                      <a:pt x="41608" y="32825"/>
                      <a:pt x="39657" y="33517"/>
                    </a:cubicBezTo>
                    <a:cubicBezTo>
                      <a:pt x="37368" y="32683"/>
                      <a:pt x="34369" y="33198"/>
                      <a:pt x="32488" y="30608"/>
                    </a:cubicBezTo>
                    <a:cubicBezTo>
                      <a:pt x="32240" y="30253"/>
                      <a:pt x="31388" y="30306"/>
                      <a:pt x="30820" y="30217"/>
                    </a:cubicBezTo>
                    <a:cubicBezTo>
                      <a:pt x="30607" y="30217"/>
                      <a:pt x="30395" y="30270"/>
                      <a:pt x="30182" y="30324"/>
                    </a:cubicBezTo>
                    <a:lnTo>
                      <a:pt x="29507" y="32151"/>
                    </a:lnTo>
                    <a:cubicBezTo>
                      <a:pt x="27875" y="31246"/>
                      <a:pt x="26686" y="29969"/>
                      <a:pt x="25373" y="29259"/>
                    </a:cubicBezTo>
                    <a:cubicBezTo>
                      <a:pt x="23918" y="28496"/>
                      <a:pt x="23794" y="27431"/>
                      <a:pt x="23794" y="26456"/>
                    </a:cubicBezTo>
                    <a:cubicBezTo>
                      <a:pt x="23808" y="24745"/>
                      <a:pt x="23906" y="24354"/>
                      <a:pt x="23055" y="24354"/>
                    </a:cubicBezTo>
                    <a:cubicBezTo>
                      <a:pt x="22802" y="24354"/>
                      <a:pt x="22466" y="24388"/>
                      <a:pt x="22020" y="24433"/>
                    </a:cubicBezTo>
                    <a:cubicBezTo>
                      <a:pt x="21712" y="24458"/>
                      <a:pt x="21377" y="24558"/>
                      <a:pt x="21074" y="24558"/>
                    </a:cubicBezTo>
                    <a:cubicBezTo>
                      <a:pt x="20958" y="24558"/>
                      <a:pt x="20846" y="24543"/>
                      <a:pt x="20742" y="24504"/>
                    </a:cubicBezTo>
                    <a:cubicBezTo>
                      <a:pt x="20157" y="24291"/>
                      <a:pt x="19678" y="23670"/>
                      <a:pt x="19092" y="23546"/>
                    </a:cubicBezTo>
                    <a:cubicBezTo>
                      <a:pt x="19019" y="23530"/>
                      <a:pt x="18944" y="23524"/>
                      <a:pt x="18868" y="23524"/>
                    </a:cubicBezTo>
                    <a:cubicBezTo>
                      <a:pt x="18388" y="23524"/>
                      <a:pt x="17849" y="23788"/>
                      <a:pt x="17363" y="23788"/>
                    </a:cubicBezTo>
                    <a:cubicBezTo>
                      <a:pt x="17305" y="23788"/>
                      <a:pt x="17249" y="23784"/>
                      <a:pt x="17193" y="23776"/>
                    </a:cubicBezTo>
                    <a:cubicBezTo>
                      <a:pt x="17025" y="23751"/>
                      <a:pt x="16855" y="23741"/>
                      <a:pt x="16686" y="23741"/>
                    </a:cubicBezTo>
                    <a:cubicBezTo>
                      <a:pt x="15885" y="23741"/>
                      <a:pt x="15077" y="23971"/>
                      <a:pt x="14280" y="23971"/>
                    </a:cubicBezTo>
                    <a:cubicBezTo>
                      <a:pt x="13809" y="23971"/>
                      <a:pt x="13342" y="23890"/>
                      <a:pt x="12882" y="23634"/>
                    </a:cubicBezTo>
                    <a:cubicBezTo>
                      <a:pt x="12688" y="23891"/>
                      <a:pt x="12389" y="23939"/>
                      <a:pt x="12067" y="23939"/>
                    </a:cubicBezTo>
                    <a:cubicBezTo>
                      <a:pt x="11878" y="23939"/>
                      <a:pt x="11682" y="23923"/>
                      <a:pt x="11494" y="23923"/>
                    </a:cubicBezTo>
                    <a:cubicBezTo>
                      <a:pt x="11005" y="23923"/>
                      <a:pt x="10573" y="24032"/>
                      <a:pt x="10486" y="24823"/>
                    </a:cubicBezTo>
                    <a:cubicBezTo>
                      <a:pt x="8943" y="25125"/>
                      <a:pt x="8925" y="26935"/>
                      <a:pt x="7594" y="27644"/>
                    </a:cubicBezTo>
                    <a:cubicBezTo>
                      <a:pt x="6636" y="28159"/>
                      <a:pt x="5270" y="28461"/>
                      <a:pt x="4720" y="29365"/>
                    </a:cubicBezTo>
                    <a:cubicBezTo>
                      <a:pt x="3992" y="30554"/>
                      <a:pt x="2733" y="30874"/>
                      <a:pt x="1899" y="31779"/>
                    </a:cubicBezTo>
                    <a:cubicBezTo>
                      <a:pt x="1420" y="32311"/>
                      <a:pt x="1100" y="33021"/>
                      <a:pt x="692" y="33695"/>
                    </a:cubicBezTo>
                    <a:lnTo>
                      <a:pt x="2058" y="34529"/>
                    </a:lnTo>
                    <a:lnTo>
                      <a:pt x="0" y="40331"/>
                    </a:lnTo>
                    <a:cubicBezTo>
                      <a:pt x="568" y="41839"/>
                      <a:pt x="1828" y="42460"/>
                      <a:pt x="1579" y="43844"/>
                    </a:cubicBezTo>
                    <a:cubicBezTo>
                      <a:pt x="1526" y="44093"/>
                      <a:pt x="4542" y="47659"/>
                      <a:pt x="4720" y="47677"/>
                    </a:cubicBezTo>
                    <a:cubicBezTo>
                      <a:pt x="6407" y="47823"/>
                      <a:pt x="7973" y="48589"/>
                      <a:pt x="9698" y="48589"/>
                    </a:cubicBezTo>
                    <a:cubicBezTo>
                      <a:pt x="10059" y="48589"/>
                      <a:pt x="10428" y="48555"/>
                      <a:pt x="10806" y="48475"/>
                    </a:cubicBezTo>
                    <a:cubicBezTo>
                      <a:pt x="10987" y="48438"/>
                      <a:pt x="11194" y="48420"/>
                      <a:pt x="11413" y="48420"/>
                    </a:cubicBezTo>
                    <a:cubicBezTo>
                      <a:pt x="12352" y="48420"/>
                      <a:pt x="13516" y="48748"/>
                      <a:pt x="13875" y="49309"/>
                    </a:cubicBezTo>
                    <a:cubicBezTo>
                      <a:pt x="14692" y="50587"/>
                      <a:pt x="15916" y="50622"/>
                      <a:pt x="17140" y="51048"/>
                    </a:cubicBezTo>
                    <a:lnTo>
                      <a:pt x="16076" y="56140"/>
                    </a:lnTo>
                    <a:cubicBezTo>
                      <a:pt x="17477" y="57542"/>
                      <a:pt x="16874" y="59405"/>
                      <a:pt x="17513" y="60896"/>
                    </a:cubicBezTo>
                    <a:cubicBezTo>
                      <a:pt x="17939" y="61907"/>
                      <a:pt x="17566" y="62439"/>
                      <a:pt x="17105" y="63291"/>
                    </a:cubicBezTo>
                    <a:cubicBezTo>
                      <a:pt x="16484" y="64409"/>
                      <a:pt x="14922" y="65544"/>
                      <a:pt x="15526" y="66751"/>
                    </a:cubicBezTo>
                    <a:cubicBezTo>
                      <a:pt x="16359" y="68454"/>
                      <a:pt x="16218" y="70264"/>
                      <a:pt x="16218" y="71879"/>
                    </a:cubicBezTo>
                    <a:cubicBezTo>
                      <a:pt x="16218" y="73795"/>
                      <a:pt x="17726" y="75427"/>
                      <a:pt x="16697" y="77361"/>
                    </a:cubicBezTo>
                    <a:cubicBezTo>
                      <a:pt x="17566" y="77539"/>
                      <a:pt x="18134" y="77610"/>
                      <a:pt x="18684" y="77787"/>
                    </a:cubicBezTo>
                    <a:cubicBezTo>
                      <a:pt x="19160" y="77941"/>
                      <a:pt x="19615" y="78007"/>
                      <a:pt x="20054" y="78007"/>
                    </a:cubicBezTo>
                    <a:cubicBezTo>
                      <a:pt x="21942" y="78007"/>
                      <a:pt x="23543" y="76798"/>
                      <a:pt x="25284" y="76208"/>
                    </a:cubicBezTo>
                    <a:cubicBezTo>
                      <a:pt x="25497" y="74416"/>
                      <a:pt x="27183" y="74310"/>
                      <a:pt x="28336" y="73671"/>
                    </a:cubicBezTo>
                    <a:cubicBezTo>
                      <a:pt x="29472" y="73032"/>
                      <a:pt x="29064" y="71826"/>
                      <a:pt x="29436" y="71240"/>
                    </a:cubicBezTo>
                    <a:cubicBezTo>
                      <a:pt x="30359" y="70814"/>
                      <a:pt x="31051" y="70495"/>
                      <a:pt x="31761" y="70175"/>
                    </a:cubicBezTo>
                    <a:cubicBezTo>
                      <a:pt x="32701" y="69750"/>
                      <a:pt x="34032" y="69998"/>
                      <a:pt x="34351" y="68472"/>
                    </a:cubicBezTo>
                    <a:cubicBezTo>
                      <a:pt x="34564" y="67407"/>
                      <a:pt x="35593" y="66680"/>
                      <a:pt x="35682" y="65456"/>
                    </a:cubicBezTo>
                    <a:cubicBezTo>
                      <a:pt x="35789" y="64196"/>
                      <a:pt x="36179" y="62972"/>
                      <a:pt x="36427" y="61783"/>
                    </a:cubicBezTo>
                    <a:cubicBezTo>
                      <a:pt x="38255" y="60576"/>
                      <a:pt x="39869" y="58979"/>
                      <a:pt x="41786" y="58376"/>
                    </a:cubicBezTo>
                    <a:cubicBezTo>
                      <a:pt x="44997" y="57365"/>
                      <a:pt x="46843" y="55306"/>
                      <a:pt x="48156" y="52432"/>
                    </a:cubicBezTo>
                    <a:cubicBezTo>
                      <a:pt x="47847" y="52304"/>
                      <a:pt x="47534" y="52259"/>
                      <a:pt x="47221" y="52259"/>
                    </a:cubicBezTo>
                    <a:cubicBezTo>
                      <a:pt x="46487" y="52259"/>
                      <a:pt x="45750" y="52505"/>
                      <a:pt x="45050" y="52505"/>
                    </a:cubicBezTo>
                    <a:cubicBezTo>
                      <a:pt x="44519" y="52505"/>
                      <a:pt x="44011" y="52363"/>
                      <a:pt x="43542" y="51864"/>
                    </a:cubicBezTo>
                    <a:cubicBezTo>
                      <a:pt x="44838" y="50108"/>
                      <a:pt x="44909" y="50037"/>
                      <a:pt x="46293" y="49859"/>
                    </a:cubicBezTo>
                    <a:cubicBezTo>
                      <a:pt x="49646" y="49451"/>
                      <a:pt x="52822" y="48599"/>
                      <a:pt x="55395" y="46222"/>
                    </a:cubicBezTo>
                    <a:cubicBezTo>
                      <a:pt x="55484" y="45760"/>
                      <a:pt x="55697" y="45281"/>
                      <a:pt x="55643" y="44838"/>
                    </a:cubicBezTo>
                    <a:cubicBezTo>
                      <a:pt x="55519" y="44022"/>
                      <a:pt x="55359" y="43205"/>
                      <a:pt x="55164" y="42389"/>
                    </a:cubicBezTo>
                    <a:lnTo>
                      <a:pt x="54224" y="42886"/>
                    </a:lnTo>
                    <a:lnTo>
                      <a:pt x="53887" y="41254"/>
                    </a:lnTo>
                    <a:lnTo>
                      <a:pt x="53017" y="42655"/>
                    </a:lnTo>
                    <a:cubicBezTo>
                      <a:pt x="51775" y="40810"/>
                      <a:pt x="49327" y="39763"/>
                      <a:pt x="49735" y="36906"/>
                    </a:cubicBezTo>
                    <a:lnTo>
                      <a:pt x="49735" y="36906"/>
                    </a:lnTo>
                    <a:cubicBezTo>
                      <a:pt x="51738" y="37643"/>
                      <a:pt x="51709" y="40841"/>
                      <a:pt x="54224" y="40841"/>
                    </a:cubicBezTo>
                    <a:cubicBezTo>
                      <a:pt x="54315" y="40841"/>
                      <a:pt x="54410" y="40836"/>
                      <a:pt x="54508" y="40828"/>
                    </a:cubicBezTo>
                    <a:cubicBezTo>
                      <a:pt x="55927" y="42620"/>
                      <a:pt x="57968" y="43134"/>
                      <a:pt x="59831" y="43365"/>
                    </a:cubicBezTo>
                    <a:lnTo>
                      <a:pt x="61091" y="47286"/>
                    </a:lnTo>
                    <a:lnTo>
                      <a:pt x="62244" y="46683"/>
                    </a:lnTo>
                    <a:lnTo>
                      <a:pt x="61215" y="57010"/>
                    </a:lnTo>
                    <a:cubicBezTo>
                      <a:pt x="61641" y="57382"/>
                      <a:pt x="62102" y="57613"/>
                      <a:pt x="62208" y="57950"/>
                    </a:cubicBezTo>
                    <a:cubicBezTo>
                      <a:pt x="62350" y="58411"/>
                      <a:pt x="62226" y="58944"/>
                      <a:pt x="62226" y="59547"/>
                    </a:cubicBezTo>
                    <a:cubicBezTo>
                      <a:pt x="64054" y="58323"/>
                      <a:pt x="61783" y="56531"/>
                      <a:pt x="63397" y="55164"/>
                    </a:cubicBezTo>
                    <a:cubicBezTo>
                      <a:pt x="64338" y="54348"/>
                      <a:pt x="63894" y="52503"/>
                      <a:pt x="65420" y="51421"/>
                    </a:cubicBezTo>
                    <a:cubicBezTo>
                      <a:pt x="66236" y="50835"/>
                      <a:pt x="66627" y="49575"/>
                      <a:pt x="67407" y="48670"/>
                    </a:cubicBezTo>
                    <a:cubicBezTo>
                      <a:pt x="71098" y="31370"/>
                      <a:pt x="63805" y="13556"/>
                      <a:pt x="49451" y="3265"/>
                    </a:cubicBezTo>
                    <a:lnTo>
                      <a:pt x="47836" y="4223"/>
                    </a:lnTo>
                    <a:lnTo>
                      <a:pt x="47286" y="3425"/>
                    </a:lnTo>
                    <a:lnTo>
                      <a:pt x="45068" y="5465"/>
                    </a:lnTo>
                    <a:lnTo>
                      <a:pt x="44802" y="2963"/>
                    </a:lnTo>
                    <a:cubicBezTo>
                      <a:pt x="44483" y="4383"/>
                      <a:pt x="44412" y="5554"/>
                      <a:pt x="43383" y="6193"/>
                    </a:cubicBezTo>
                    <a:lnTo>
                      <a:pt x="41094" y="4844"/>
                    </a:lnTo>
                    <a:lnTo>
                      <a:pt x="41253" y="4702"/>
                    </a:lnTo>
                    <a:lnTo>
                      <a:pt x="43436" y="4525"/>
                    </a:lnTo>
                    <a:cubicBezTo>
                      <a:pt x="43312" y="3975"/>
                      <a:pt x="43329" y="3673"/>
                      <a:pt x="43205" y="3567"/>
                    </a:cubicBezTo>
                    <a:cubicBezTo>
                      <a:pt x="41857" y="2502"/>
                      <a:pt x="40153" y="1934"/>
                      <a:pt x="38929" y="657"/>
                    </a:cubicBezTo>
                    <a:cubicBezTo>
                      <a:pt x="38787" y="497"/>
                      <a:pt x="38592" y="390"/>
                      <a:pt x="38379" y="319"/>
                    </a:cubicBezTo>
                    <a:cubicBezTo>
                      <a:pt x="37729" y="119"/>
                      <a:pt x="37080" y="1"/>
                      <a:pt x="36430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9" name="Google Shape;8419;p135"/>
              <p:cNvSpPr/>
              <p:nvPr/>
            </p:nvSpPr>
            <p:spPr>
              <a:xfrm>
                <a:off x="6031360" y="3319580"/>
                <a:ext cx="62149" cy="151155"/>
              </a:xfrm>
              <a:custGeom>
                <a:avLst/>
                <a:gdLst/>
                <a:ahLst/>
                <a:cxnLst/>
                <a:rect l="l" t="t" r="r" b="b"/>
                <a:pathLst>
                  <a:path w="10771" h="26208" extrusionOk="0">
                    <a:moveTo>
                      <a:pt x="266" y="1"/>
                    </a:moveTo>
                    <a:lnTo>
                      <a:pt x="266" y="1"/>
                    </a:lnTo>
                    <a:cubicBezTo>
                      <a:pt x="0" y="9316"/>
                      <a:pt x="2679" y="18489"/>
                      <a:pt x="7914" y="26208"/>
                    </a:cubicBezTo>
                    <a:lnTo>
                      <a:pt x="9014" y="25995"/>
                    </a:lnTo>
                    <a:cubicBezTo>
                      <a:pt x="9954" y="24078"/>
                      <a:pt x="9617" y="22073"/>
                      <a:pt x="9475" y="20068"/>
                    </a:cubicBezTo>
                    <a:cubicBezTo>
                      <a:pt x="9422" y="19412"/>
                      <a:pt x="9120" y="18347"/>
                      <a:pt x="9386" y="18188"/>
                    </a:cubicBezTo>
                    <a:cubicBezTo>
                      <a:pt x="10753" y="17336"/>
                      <a:pt x="10274" y="15881"/>
                      <a:pt x="10770" y="14834"/>
                    </a:cubicBezTo>
                    <a:cubicBezTo>
                      <a:pt x="9777" y="13415"/>
                      <a:pt x="8890" y="12137"/>
                      <a:pt x="7328" y="11161"/>
                    </a:cubicBezTo>
                    <a:cubicBezTo>
                      <a:pt x="5270" y="9901"/>
                      <a:pt x="3194" y="8216"/>
                      <a:pt x="3247" y="5235"/>
                    </a:cubicBezTo>
                    <a:cubicBezTo>
                      <a:pt x="3265" y="4649"/>
                      <a:pt x="2999" y="3709"/>
                      <a:pt x="2591" y="3514"/>
                    </a:cubicBezTo>
                    <a:cubicBezTo>
                      <a:pt x="1295" y="2893"/>
                      <a:pt x="479" y="1562"/>
                      <a:pt x="408" y="604"/>
                    </a:cubicBezTo>
                    <a:cubicBezTo>
                      <a:pt x="373" y="391"/>
                      <a:pt x="337" y="196"/>
                      <a:pt x="266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0" name="Google Shape;8420;p135"/>
              <p:cNvSpPr/>
              <p:nvPr/>
            </p:nvSpPr>
            <p:spPr>
              <a:xfrm>
                <a:off x="6189159" y="3076713"/>
                <a:ext cx="117131" cy="35868"/>
              </a:xfrm>
              <a:custGeom>
                <a:avLst/>
                <a:gdLst/>
                <a:ahLst/>
                <a:cxnLst/>
                <a:rect l="l" t="t" r="r" b="b"/>
                <a:pathLst>
                  <a:path w="20300" h="6219" extrusionOk="0">
                    <a:moveTo>
                      <a:pt x="17629" y="0"/>
                    </a:moveTo>
                    <a:cubicBezTo>
                      <a:pt x="12187" y="0"/>
                      <a:pt x="6775" y="976"/>
                      <a:pt x="1651" y="2882"/>
                    </a:cubicBezTo>
                    <a:cubicBezTo>
                      <a:pt x="1207" y="3344"/>
                      <a:pt x="764" y="3823"/>
                      <a:pt x="302" y="4266"/>
                    </a:cubicBezTo>
                    <a:cubicBezTo>
                      <a:pt x="1" y="4568"/>
                      <a:pt x="231" y="5402"/>
                      <a:pt x="214" y="6218"/>
                    </a:cubicBezTo>
                    <a:cubicBezTo>
                      <a:pt x="1402" y="5473"/>
                      <a:pt x="2201" y="4834"/>
                      <a:pt x="3141" y="4408"/>
                    </a:cubicBezTo>
                    <a:cubicBezTo>
                      <a:pt x="5525" y="3347"/>
                      <a:pt x="8003" y="2632"/>
                      <a:pt x="10607" y="2632"/>
                    </a:cubicBezTo>
                    <a:cubicBezTo>
                      <a:pt x="11182" y="2632"/>
                      <a:pt x="11763" y="2666"/>
                      <a:pt x="12350" y="2740"/>
                    </a:cubicBezTo>
                    <a:cubicBezTo>
                      <a:pt x="12586" y="2362"/>
                      <a:pt x="12876" y="2257"/>
                      <a:pt x="13186" y="2257"/>
                    </a:cubicBezTo>
                    <a:cubicBezTo>
                      <a:pt x="13571" y="2257"/>
                      <a:pt x="13986" y="2419"/>
                      <a:pt x="14364" y="2419"/>
                    </a:cubicBezTo>
                    <a:cubicBezTo>
                      <a:pt x="14550" y="2419"/>
                      <a:pt x="14727" y="2379"/>
                      <a:pt x="14887" y="2261"/>
                    </a:cubicBezTo>
                    <a:cubicBezTo>
                      <a:pt x="16502" y="1072"/>
                      <a:pt x="18472" y="718"/>
                      <a:pt x="20299" y="79"/>
                    </a:cubicBezTo>
                    <a:cubicBezTo>
                      <a:pt x="19409" y="26"/>
                      <a:pt x="18519" y="0"/>
                      <a:pt x="17629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1" name="Google Shape;8421;p135"/>
              <p:cNvSpPr/>
              <p:nvPr/>
            </p:nvSpPr>
            <p:spPr>
              <a:xfrm>
                <a:off x="6350006" y="3503923"/>
                <a:ext cx="45156" cy="42581"/>
              </a:xfrm>
              <a:custGeom>
                <a:avLst/>
                <a:gdLst/>
                <a:ahLst/>
                <a:cxnLst/>
                <a:rect l="l" t="t" r="r" b="b"/>
                <a:pathLst>
                  <a:path w="7826" h="7383" extrusionOk="0">
                    <a:moveTo>
                      <a:pt x="7648" y="1"/>
                    </a:moveTo>
                    <a:lnTo>
                      <a:pt x="7648" y="1"/>
                    </a:lnTo>
                    <a:cubicBezTo>
                      <a:pt x="6488" y="417"/>
                      <a:pt x="5728" y="1543"/>
                      <a:pt x="4541" y="1543"/>
                    </a:cubicBezTo>
                    <a:cubicBezTo>
                      <a:pt x="4311" y="1543"/>
                      <a:pt x="4065" y="1501"/>
                      <a:pt x="3797" y="1403"/>
                    </a:cubicBezTo>
                    <a:cubicBezTo>
                      <a:pt x="3766" y="1397"/>
                      <a:pt x="3735" y="1395"/>
                      <a:pt x="3704" y="1395"/>
                    </a:cubicBezTo>
                    <a:cubicBezTo>
                      <a:pt x="3523" y="1395"/>
                      <a:pt x="3348" y="1482"/>
                      <a:pt x="3212" y="1633"/>
                    </a:cubicBezTo>
                    <a:cubicBezTo>
                      <a:pt x="2520" y="3567"/>
                      <a:pt x="142" y="4490"/>
                      <a:pt x="0" y="7045"/>
                    </a:cubicBezTo>
                    <a:lnTo>
                      <a:pt x="1633" y="7382"/>
                    </a:lnTo>
                    <a:cubicBezTo>
                      <a:pt x="2662" y="6353"/>
                      <a:pt x="3655" y="5306"/>
                      <a:pt x="4844" y="4419"/>
                    </a:cubicBezTo>
                    <a:cubicBezTo>
                      <a:pt x="6211" y="3390"/>
                      <a:pt x="7825" y="2219"/>
                      <a:pt x="764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2" name="Google Shape;8422;p135"/>
              <p:cNvSpPr/>
              <p:nvPr/>
            </p:nvSpPr>
            <p:spPr>
              <a:xfrm>
                <a:off x="6262180" y="3141947"/>
                <a:ext cx="28469" cy="38688"/>
              </a:xfrm>
              <a:custGeom>
                <a:avLst/>
                <a:gdLst/>
                <a:ahLst/>
                <a:cxnLst/>
                <a:rect l="l" t="t" r="r" b="b"/>
                <a:pathLst>
                  <a:path w="4934" h="6708" extrusionOk="0">
                    <a:moveTo>
                      <a:pt x="2094" y="0"/>
                    </a:moveTo>
                    <a:lnTo>
                      <a:pt x="2094" y="0"/>
                    </a:lnTo>
                    <a:cubicBezTo>
                      <a:pt x="0" y="1420"/>
                      <a:pt x="3052" y="2467"/>
                      <a:pt x="1988" y="4454"/>
                    </a:cubicBezTo>
                    <a:lnTo>
                      <a:pt x="817" y="4756"/>
                    </a:lnTo>
                    <a:cubicBezTo>
                      <a:pt x="1243" y="6707"/>
                      <a:pt x="2822" y="6228"/>
                      <a:pt x="3851" y="6619"/>
                    </a:cubicBezTo>
                    <a:lnTo>
                      <a:pt x="4933" y="5430"/>
                    </a:lnTo>
                    <a:cubicBezTo>
                      <a:pt x="4685" y="3993"/>
                      <a:pt x="2768" y="2875"/>
                      <a:pt x="4206" y="1207"/>
                    </a:cubicBezTo>
                    <a:cubicBezTo>
                      <a:pt x="3883" y="979"/>
                      <a:pt x="3846" y="221"/>
                      <a:pt x="3400" y="221"/>
                    </a:cubicBezTo>
                    <a:cubicBezTo>
                      <a:pt x="3257" y="221"/>
                      <a:pt x="3072" y="299"/>
                      <a:pt x="2822" y="497"/>
                    </a:cubicBezTo>
                    <a:cubicBezTo>
                      <a:pt x="2815" y="502"/>
                      <a:pt x="2807" y="505"/>
                      <a:pt x="2796" y="505"/>
                    </a:cubicBezTo>
                    <a:cubicBezTo>
                      <a:pt x="2667" y="505"/>
                      <a:pt x="2259" y="115"/>
                      <a:pt x="2094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3" name="Google Shape;8423;p135"/>
              <p:cNvSpPr/>
              <p:nvPr/>
            </p:nvSpPr>
            <p:spPr>
              <a:xfrm>
                <a:off x="6251907" y="3101042"/>
                <a:ext cx="26011" cy="13686"/>
              </a:xfrm>
              <a:custGeom>
                <a:avLst/>
                <a:gdLst/>
                <a:ahLst/>
                <a:cxnLst/>
                <a:rect l="l" t="t" r="r" b="b"/>
                <a:pathLst>
                  <a:path w="4508" h="2373" extrusionOk="0">
                    <a:moveTo>
                      <a:pt x="1606" y="0"/>
                    </a:moveTo>
                    <a:cubicBezTo>
                      <a:pt x="1091" y="0"/>
                      <a:pt x="558" y="171"/>
                      <a:pt x="0" y="723"/>
                    </a:cubicBezTo>
                    <a:cubicBezTo>
                      <a:pt x="430" y="1555"/>
                      <a:pt x="972" y="2195"/>
                      <a:pt x="1679" y="2195"/>
                    </a:cubicBezTo>
                    <a:cubicBezTo>
                      <a:pt x="1906" y="2195"/>
                      <a:pt x="2151" y="2129"/>
                      <a:pt x="2414" y="1982"/>
                    </a:cubicBezTo>
                    <a:cubicBezTo>
                      <a:pt x="2981" y="1663"/>
                      <a:pt x="4507" y="2373"/>
                      <a:pt x="4064" y="456"/>
                    </a:cubicBezTo>
                    <a:lnTo>
                      <a:pt x="4064" y="456"/>
                    </a:lnTo>
                    <a:cubicBezTo>
                      <a:pt x="4046" y="457"/>
                      <a:pt x="4028" y="457"/>
                      <a:pt x="4010" y="457"/>
                    </a:cubicBezTo>
                    <a:cubicBezTo>
                      <a:pt x="3239" y="457"/>
                      <a:pt x="2447" y="0"/>
                      <a:pt x="1606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4" name="Google Shape;8424;p135"/>
              <p:cNvSpPr/>
              <p:nvPr/>
            </p:nvSpPr>
            <p:spPr>
              <a:xfrm>
                <a:off x="6250613" y="3155645"/>
                <a:ext cx="21609" cy="17008"/>
              </a:xfrm>
              <a:custGeom>
                <a:avLst/>
                <a:gdLst/>
                <a:ahLst/>
                <a:cxnLst/>
                <a:rect l="l" t="t" r="r" b="b"/>
                <a:pathLst>
                  <a:path w="3745" h="2949" extrusionOk="0">
                    <a:moveTo>
                      <a:pt x="1345" y="1"/>
                    </a:moveTo>
                    <a:cubicBezTo>
                      <a:pt x="985" y="1"/>
                      <a:pt x="770" y="142"/>
                      <a:pt x="568" y="429"/>
                    </a:cubicBezTo>
                    <a:cubicBezTo>
                      <a:pt x="213" y="943"/>
                      <a:pt x="249" y="1706"/>
                      <a:pt x="0" y="2948"/>
                    </a:cubicBezTo>
                    <a:lnTo>
                      <a:pt x="3744" y="695"/>
                    </a:lnTo>
                    <a:cubicBezTo>
                      <a:pt x="2515" y="235"/>
                      <a:pt x="1810" y="1"/>
                      <a:pt x="1345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96A919F-6000-D3AC-BA74-65C64881E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096" y="2035534"/>
            <a:ext cx="563114" cy="5631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70"/>
          <p:cNvSpPr txBox="1">
            <a:spLocks noGrp="1"/>
          </p:cNvSpPr>
          <p:nvPr>
            <p:ph type="title"/>
          </p:nvPr>
        </p:nvSpPr>
        <p:spPr>
          <a:xfrm>
            <a:off x="758344" y="2002950"/>
            <a:ext cx="5970001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Site web</a:t>
            </a:r>
            <a:endParaRPr sz="7200" dirty="0"/>
          </a:p>
        </p:txBody>
      </p:sp>
      <p:sp>
        <p:nvSpPr>
          <p:cNvPr id="1198" name="Google Shape;1198;p70"/>
          <p:cNvSpPr txBox="1">
            <a:spLocks noGrp="1"/>
          </p:cNvSpPr>
          <p:nvPr>
            <p:ph type="subTitle" idx="1"/>
          </p:nvPr>
        </p:nvSpPr>
        <p:spPr>
          <a:xfrm>
            <a:off x="992956" y="3229374"/>
            <a:ext cx="2283484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pour ce chapitre nous présenterons notre site</a:t>
            </a:r>
            <a:endParaRPr dirty="0"/>
          </a:p>
        </p:txBody>
      </p:sp>
      <p:sp>
        <p:nvSpPr>
          <p:cNvPr id="1255" name="Google Shape;1255;p7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369DBC40-379E-B854-9F14-209A79ED42A2}"/>
              </a:ext>
            </a:extLst>
          </p:cNvPr>
          <p:cNvGrpSpPr/>
          <p:nvPr/>
        </p:nvGrpSpPr>
        <p:grpSpPr>
          <a:xfrm>
            <a:off x="5465928" y="1026000"/>
            <a:ext cx="3091500" cy="3091500"/>
            <a:chOff x="3446060" y="1289713"/>
            <a:chExt cx="3091500" cy="30915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C267DFC6-088C-5D0A-BB7A-59CF6AA7A654}"/>
                </a:ext>
              </a:extLst>
            </p:cNvPr>
            <p:cNvSpPr/>
            <p:nvPr/>
          </p:nvSpPr>
          <p:spPr>
            <a:xfrm>
              <a:off x="3446060" y="1289713"/>
              <a:ext cx="3091500" cy="3091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" name="Image 2" descr="Une image contenant texte, capture d’écran, Graphique, graphisme&#10;&#10;Description générée automatiquement">
              <a:extLst>
                <a:ext uri="{FF2B5EF4-FFF2-40B4-BE49-F238E27FC236}">
                  <a16:creationId xmlns:a16="http://schemas.microsoft.com/office/drawing/2014/main" id="{EDD854FA-B05A-B802-1250-8A649215F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00792" y="1312055"/>
              <a:ext cx="2982036" cy="29820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01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71"/>
          <p:cNvSpPr txBox="1">
            <a:spLocks noGrp="1"/>
          </p:cNvSpPr>
          <p:nvPr>
            <p:ph type="title"/>
          </p:nvPr>
        </p:nvSpPr>
        <p:spPr>
          <a:xfrm flipH="1">
            <a:off x="4476673" y="1578350"/>
            <a:ext cx="3957127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P &amp; S</a:t>
            </a:r>
            <a:endParaRPr sz="4400" dirty="0"/>
          </a:p>
        </p:txBody>
      </p:sp>
      <p:sp>
        <p:nvSpPr>
          <p:cNvPr id="1264" name="Google Shape;1264;p71"/>
          <p:cNvSpPr txBox="1">
            <a:spLocks noGrp="1"/>
          </p:cNvSpPr>
          <p:nvPr>
            <p:ph type="subTitle" idx="1"/>
          </p:nvPr>
        </p:nvSpPr>
        <p:spPr>
          <a:xfrm flipH="1">
            <a:off x="5028928" y="2315450"/>
            <a:ext cx="3322985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dirty="0"/>
              <a:t>Problématique et solution </a:t>
            </a:r>
            <a:r>
              <a:rPr lang="fr-FR" dirty="0" err="1"/>
              <a:t>proporsée</a:t>
            </a:r>
            <a:endParaRPr dirty="0"/>
          </a:p>
        </p:txBody>
      </p:sp>
      <p:sp>
        <p:nvSpPr>
          <p:cNvPr id="1265" name="Google Shape;1265;p71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71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71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71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0EADF560-4E8C-7B54-B962-5FBB4BF20E5B}"/>
              </a:ext>
            </a:extLst>
          </p:cNvPr>
          <p:cNvGrpSpPr/>
          <p:nvPr/>
        </p:nvGrpSpPr>
        <p:grpSpPr>
          <a:xfrm>
            <a:off x="1023574" y="1026000"/>
            <a:ext cx="3091500" cy="3091500"/>
            <a:chOff x="3446060" y="1289713"/>
            <a:chExt cx="3091500" cy="30915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2976F691-0C58-4812-57A2-D3514470F3A9}"/>
                </a:ext>
              </a:extLst>
            </p:cNvPr>
            <p:cNvSpPr/>
            <p:nvPr/>
          </p:nvSpPr>
          <p:spPr>
            <a:xfrm>
              <a:off x="3446060" y="1289713"/>
              <a:ext cx="3091500" cy="3091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Image 3" descr="Une image contenant texte, capture d’écran, Graphique, graphisme&#10;&#10;Description générée automatiquement">
              <a:extLst>
                <a:ext uri="{FF2B5EF4-FFF2-40B4-BE49-F238E27FC236}">
                  <a16:creationId xmlns:a16="http://schemas.microsoft.com/office/drawing/2014/main" id="{86DD9A8B-52AF-7A67-F436-675297280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00792" y="1312055"/>
              <a:ext cx="2982036" cy="29820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988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oogle Shape;1308;p72"/>
          <p:cNvGrpSpPr/>
          <p:nvPr/>
        </p:nvGrpSpPr>
        <p:grpSpPr>
          <a:xfrm>
            <a:off x="1400964" y="3266999"/>
            <a:ext cx="943514" cy="1288940"/>
            <a:chOff x="1384201" y="3266999"/>
            <a:chExt cx="943514" cy="1288940"/>
          </a:xfrm>
        </p:grpSpPr>
        <p:sp>
          <p:nvSpPr>
            <p:cNvPr id="1309" name="Google Shape;1309;p72"/>
            <p:cNvSpPr/>
            <p:nvPr/>
          </p:nvSpPr>
          <p:spPr>
            <a:xfrm flipH="1">
              <a:off x="1384201" y="326699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72"/>
            <p:cNvSpPr/>
            <p:nvPr/>
          </p:nvSpPr>
          <p:spPr>
            <a:xfrm rot="-5400000" flipH="1">
              <a:off x="1509774" y="3677579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1" name="Google Shape;1311;p72"/>
          <p:cNvGrpSpPr/>
          <p:nvPr/>
        </p:nvGrpSpPr>
        <p:grpSpPr>
          <a:xfrm>
            <a:off x="4367736" y="3751971"/>
            <a:ext cx="177328" cy="567083"/>
            <a:chOff x="4350974" y="3751971"/>
            <a:chExt cx="177328" cy="567083"/>
          </a:xfrm>
        </p:grpSpPr>
        <p:sp>
          <p:nvSpPr>
            <p:cNvPr id="1312" name="Google Shape;1312;p72"/>
            <p:cNvSpPr/>
            <p:nvPr/>
          </p:nvSpPr>
          <p:spPr>
            <a:xfrm rot="-5400000" flipH="1">
              <a:off x="4350974" y="4244654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72"/>
            <p:cNvSpPr/>
            <p:nvPr/>
          </p:nvSpPr>
          <p:spPr>
            <a:xfrm rot="-5400000" flipH="1">
              <a:off x="4371102" y="3751971"/>
              <a:ext cx="157200" cy="1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4" name="Google Shape;1314;p72"/>
          <p:cNvSpPr/>
          <p:nvPr/>
        </p:nvSpPr>
        <p:spPr>
          <a:xfrm rot="-5400000" flipH="1">
            <a:off x="4648915" y="4089563"/>
            <a:ext cx="74400" cy="7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72"/>
          <p:cNvSpPr/>
          <p:nvPr/>
        </p:nvSpPr>
        <p:spPr>
          <a:xfrm>
            <a:off x="1799113" y="1472350"/>
            <a:ext cx="2245179" cy="3159787"/>
          </a:xfrm>
          <a:custGeom>
            <a:avLst/>
            <a:gdLst/>
            <a:ahLst/>
            <a:cxnLst/>
            <a:rect l="l" t="t" r="r" b="b"/>
            <a:pathLst>
              <a:path w="37092" h="52202" extrusionOk="0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72"/>
          <p:cNvSpPr/>
          <p:nvPr/>
        </p:nvSpPr>
        <p:spPr>
          <a:xfrm flipH="1">
            <a:off x="7004825" y="3621425"/>
            <a:ext cx="739838" cy="1010697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14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7" name="Google Shape;1317;p72"/>
          <p:cNvGrpSpPr/>
          <p:nvPr/>
        </p:nvGrpSpPr>
        <p:grpSpPr>
          <a:xfrm>
            <a:off x="7431277" y="3557563"/>
            <a:ext cx="288997" cy="824888"/>
            <a:chOff x="7142627" y="3557563"/>
            <a:chExt cx="288997" cy="824888"/>
          </a:xfrm>
        </p:grpSpPr>
        <p:sp>
          <p:nvSpPr>
            <p:cNvPr id="1318" name="Google Shape;1318;p72"/>
            <p:cNvSpPr/>
            <p:nvPr/>
          </p:nvSpPr>
          <p:spPr>
            <a:xfrm rot="-5400000" flipH="1">
              <a:off x="7230625" y="4181451"/>
              <a:ext cx="201000" cy="20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72"/>
            <p:cNvSpPr/>
            <p:nvPr/>
          </p:nvSpPr>
          <p:spPr>
            <a:xfrm rot="-5400000" flipH="1">
              <a:off x="7142627" y="3557563"/>
              <a:ext cx="74400" cy="7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0" name="Google Shape;1320;p72"/>
          <p:cNvSpPr/>
          <p:nvPr/>
        </p:nvSpPr>
        <p:spPr>
          <a:xfrm>
            <a:off x="5099038" y="1472350"/>
            <a:ext cx="2245179" cy="3159787"/>
          </a:xfrm>
          <a:custGeom>
            <a:avLst/>
            <a:gdLst/>
            <a:ahLst/>
            <a:cxnLst/>
            <a:rect l="l" t="t" r="r" b="b"/>
            <a:pathLst>
              <a:path w="37092" h="52202" extrusionOk="0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72"/>
          <p:cNvSpPr/>
          <p:nvPr/>
        </p:nvSpPr>
        <p:spPr>
          <a:xfrm flipH="1">
            <a:off x="3837194" y="4059424"/>
            <a:ext cx="419225" cy="572706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72"/>
          <p:cNvSpPr/>
          <p:nvPr/>
        </p:nvSpPr>
        <p:spPr>
          <a:xfrm>
            <a:off x="1961363" y="2759850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72"/>
          <p:cNvSpPr/>
          <p:nvPr/>
        </p:nvSpPr>
        <p:spPr>
          <a:xfrm>
            <a:off x="5245425" y="2759850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7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Problématique &amp; Solution proposée</a:t>
            </a:r>
            <a:endParaRPr dirty="0"/>
          </a:p>
        </p:txBody>
      </p:sp>
      <p:sp>
        <p:nvSpPr>
          <p:cNvPr id="1325" name="Google Shape;1325;p72"/>
          <p:cNvSpPr txBox="1">
            <a:spLocks noGrp="1"/>
          </p:cNvSpPr>
          <p:nvPr>
            <p:ph type="title" idx="2"/>
          </p:nvPr>
        </p:nvSpPr>
        <p:spPr>
          <a:xfrm>
            <a:off x="2123450" y="2841909"/>
            <a:ext cx="1596600" cy="1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Problématique</a:t>
            </a:r>
            <a:endParaRPr sz="1400" dirty="0"/>
          </a:p>
        </p:txBody>
      </p:sp>
      <p:sp>
        <p:nvSpPr>
          <p:cNvPr id="1326" name="Google Shape;1326;p72"/>
          <p:cNvSpPr txBox="1">
            <a:spLocks noGrp="1"/>
          </p:cNvSpPr>
          <p:nvPr>
            <p:ph type="title" idx="3"/>
          </p:nvPr>
        </p:nvSpPr>
        <p:spPr>
          <a:xfrm>
            <a:off x="5423338" y="2841909"/>
            <a:ext cx="1596600" cy="1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sp>
        <p:nvSpPr>
          <p:cNvPr id="1327" name="Google Shape;1327;p72"/>
          <p:cNvSpPr txBox="1">
            <a:spLocks noGrp="1"/>
          </p:cNvSpPr>
          <p:nvPr>
            <p:ph type="subTitle" idx="1"/>
          </p:nvPr>
        </p:nvSpPr>
        <p:spPr>
          <a:xfrm>
            <a:off x="5160527" y="3209425"/>
            <a:ext cx="2122200" cy="10106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Deux sites: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Stagiaires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Employés</a:t>
            </a:r>
            <a:endParaRPr dirty="0"/>
          </a:p>
        </p:txBody>
      </p:sp>
      <p:sp>
        <p:nvSpPr>
          <p:cNvPr id="1328" name="Google Shape;1328;p72"/>
          <p:cNvSpPr txBox="1">
            <a:spLocks noGrp="1"/>
          </p:cNvSpPr>
          <p:nvPr>
            <p:ph type="subTitle" idx="4"/>
          </p:nvPr>
        </p:nvSpPr>
        <p:spPr>
          <a:xfrm>
            <a:off x="1860602" y="3209424"/>
            <a:ext cx="2122200" cy="10936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Méthode efficace d’inscriptions pour les candidats, et méthode efficace de gestion de stagiaires pour employés</a:t>
            </a:r>
          </a:p>
        </p:txBody>
      </p:sp>
      <p:sp>
        <p:nvSpPr>
          <p:cNvPr id="1329" name="Google Shape;1329;p72"/>
          <p:cNvSpPr/>
          <p:nvPr/>
        </p:nvSpPr>
        <p:spPr>
          <a:xfrm>
            <a:off x="2558098" y="1959325"/>
            <a:ext cx="727200" cy="727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72"/>
          <p:cNvSpPr/>
          <p:nvPr/>
        </p:nvSpPr>
        <p:spPr>
          <a:xfrm>
            <a:off x="5858023" y="1974250"/>
            <a:ext cx="727200" cy="727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7" name="Google Shape;1337;p72"/>
          <p:cNvGrpSpPr/>
          <p:nvPr/>
        </p:nvGrpSpPr>
        <p:grpSpPr>
          <a:xfrm>
            <a:off x="1933163" y="1595941"/>
            <a:ext cx="2008800" cy="146100"/>
            <a:chOff x="847125" y="3296850"/>
            <a:chExt cx="2008800" cy="146100"/>
          </a:xfrm>
        </p:grpSpPr>
        <p:sp>
          <p:nvSpPr>
            <p:cNvPr id="1338" name="Google Shape;1338;p72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9" name="Google Shape;1339;p72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340" name="Google Shape;1340;p72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7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72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3" name="Google Shape;1343;p72"/>
          <p:cNvGrpSpPr/>
          <p:nvPr/>
        </p:nvGrpSpPr>
        <p:grpSpPr>
          <a:xfrm>
            <a:off x="5217213" y="1595941"/>
            <a:ext cx="2008800" cy="146100"/>
            <a:chOff x="847125" y="3296850"/>
            <a:chExt cx="2008800" cy="146100"/>
          </a:xfrm>
        </p:grpSpPr>
        <p:sp>
          <p:nvSpPr>
            <p:cNvPr id="1344" name="Google Shape;1344;p72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5" name="Google Shape;1345;p72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346" name="Google Shape;1346;p72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7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72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49" name="Google Shape;1349;p72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72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72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72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 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BC20FD3-D345-E3C6-9CBF-DA370690A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011" y="2125238"/>
            <a:ext cx="395374" cy="395374"/>
          </a:xfrm>
          <a:prstGeom prst="rect">
            <a:avLst/>
          </a:prstGeom>
        </p:spPr>
      </p:pic>
      <p:pic>
        <p:nvPicPr>
          <p:cNvPr id="6" name="Image 5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A2C4312E-DE2E-0BDA-93F3-B6DDFCD8F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8775" y="2133310"/>
            <a:ext cx="393319" cy="39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6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71"/>
          <p:cNvSpPr txBox="1">
            <a:spLocks noGrp="1"/>
          </p:cNvSpPr>
          <p:nvPr>
            <p:ph type="title"/>
          </p:nvPr>
        </p:nvSpPr>
        <p:spPr>
          <a:xfrm flipH="1">
            <a:off x="4476673" y="1578350"/>
            <a:ext cx="3957127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/>
              <a:t>Outils</a:t>
            </a:r>
            <a:r>
              <a:rPr lang="en-US" sz="3600" dirty="0"/>
              <a:t> </a:t>
            </a:r>
            <a:r>
              <a:rPr lang="en-US" sz="3600" dirty="0" err="1"/>
              <a:t>utilisées</a:t>
            </a:r>
            <a:endParaRPr sz="3600" dirty="0"/>
          </a:p>
        </p:txBody>
      </p:sp>
      <p:sp>
        <p:nvSpPr>
          <p:cNvPr id="1264" name="Google Shape;1264;p71"/>
          <p:cNvSpPr txBox="1">
            <a:spLocks noGrp="1"/>
          </p:cNvSpPr>
          <p:nvPr>
            <p:ph type="subTitle" idx="1"/>
          </p:nvPr>
        </p:nvSpPr>
        <p:spPr>
          <a:xfrm flipH="1">
            <a:off x="5028928" y="2315450"/>
            <a:ext cx="3322985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dirty="0"/>
              <a:t>Pour atteindre la solution</a:t>
            </a:r>
            <a:endParaRPr dirty="0"/>
          </a:p>
        </p:txBody>
      </p:sp>
      <p:sp>
        <p:nvSpPr>
          <p:cNvPr id="1265" name="Google Shape;1265;p71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71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71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71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0EADF560-4E8C-7B54-B962-5FBB4BF20E5B}"/>
              </a:ext>
            </a:extLst>
          </p:cNvPr>
          <p:cNvGrpSpPr/>
          <p:nvPr/>
        </p:nvGrpSpPr>
        <p:grpSpPr>
          <a:xfrm>
            <a:off x="1023574" y="1026000"/>
            <a:ext cx="3091500" cy="3091500"/>
            <a:chOff x="3446060" y="1289713"/>
            <a:chExt cx="3091500" cy="30915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2976F691-0C58-4812-57A2-D3514470F3A9}"/>
                </a:ext>
              </a:extLst>
            </p:cNvPr>
            <p:cNvSpPr/>
            <p:nvPr/>
          </p:nvSpPr>
          <p:spPr>
            <a:xfrm>
              <a:off x="3446060" y="1289713"/>
              <a:ext cx="3091500" cy="3091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Image 3" descr="Une image contenant texte, capture d’écran, Graphique, graphisme&#10;&#10;Description générée automatiquement">
              <a:extLst>
                <a:ext uri="{FF2B5EF4-FFF2-40B4-BE49-F238E27FC236}">
                  <a16:creationId xmlns:a16="http://schemas.microsoft.com/office/drawing/2014/main" id="{86DD9A8B-52AF-7A67-F436-675297280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00792" y="1312055"/>
              <a:ext cx="2982036" cy="29820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001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76"/>
          <p:cNvSpPr/>
          <p:nvPr/>
        </p:nvSpPr>
        <p:spPr>
          <a:xfrm>
            <a:off x="1049150" y="1774650"/>
            <a:ext cx="1952400" cy="1133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76"/>
          <p:cNvSpPr/>
          <p:nvPr/>
        </p:nvSpPr>
        <p:spPr>
          <a:xfrm>
            <a:off x="3595871" y="1774650"/>
            <a:ext cx="1952400" cy="1133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76"/>
          <p:cNvSpPr/>
          <p:nvPr/>
        </p:nvSpPr>
        <p:spPr>
          <a:xfrm>
            <a:off x="6142599" y="1774650"/>
            <a:ext cx="1952400" cy="1133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8" name="Google Shape;1498;p76"/>
          <p:cNvGrpSpPr/>
          <p:nvPr/>
        </p:nvGrpSpPr>
        <p:grpSpPr>
          <a:xfrm>
            <a:off x="1149947" y="1850950"/>
            <a:ext cx="1750805" cy="94001"/>
            <a:chOff x="3569131" y="3296864"/>
            <a:chExt cx="2721600" cy="146100"/>
          </a:xfrm>
        </p:grpSpPr>
        <p:sp>
          <p:nvSpPr>
            <p:cNvPr id="1499" name="Google Shape;1499;p76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0" name="Google Shape;1500;p76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501" name="Google Shape;1501;p7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7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7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4" name="Google Shape;1504;p76"/>
          <p:cNvGrpSpPr/>
          <p:nvPr/>
        </p:nvGrpSpPr>
        <p:grpSpPr>
          <a:xfrm>
            <a:off x="3696672" y="1850950"/>
            <a:ext cx="1750805" cy="94001"/>
            <a:chOff x="3569131" y="3296864"/>
            <a:chExt cx="2721600" cy="146100"/>
          </a:xfrm>
        </p:grpSpPr>
        <p:sp>
          <p:nvSpPr>
            <p:cNvPr id="1505" name="Google Shape;1505;p76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6" name="Google Shape;1506;p76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507" name="Google Shape;1507;p7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7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7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10" name="Google Shape;1510;p76"/>
          <p:cNvGrpSpPr/>
          <p:nvPr/>
        </p:nvGrpSpPr>
        <p:grpSpPr>
          <a:xfrm>
            <a:off x="6243397" y="1850950"/>
            <a:ext cx="1750805" cy="94001"/>
            <a:chOff x="3569131" y="3296864"/>
            <a:chExt cx="2721600" cy="146100"/>
          </a:xfrm>
        </p:grpSpPr>
        <p:sp>
          <p:nvSpPr>
            <p:cNvPr id="1511" name="Google Shape;1511;p76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2" name="Google Shape;1512;p76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513" name="Google Shape;1513;p7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7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7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16" name="Google Shape;1516;p76"/>
          <p:cNvSpPr/>
          <p:nvPr/>
        </p:nvSpPr>
        <p:spPr>
          <a:xfrm>
            <a:off x="1049150" y="3344725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76"/>
          <p:cNvSpPr/>
          <p:nvPr/>
        </p:nvSpPr>
        <p:spPr>
          <a:xfrm>
            <a:off x="3595871" y="3344725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76"/>
          <p:cNvSpPr/>
          <p:nvPr/>
        </p:nvSpPr>
        <p:spPr>
          <a:xfrm>
            <a:off x="6142599" y="3344725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9" name="Google Shape;1519;p7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Outils utilisées</a:t>
            </a:r>
            <a:endParaRPr dirty="0"/>
          </a:p>
        </p:txBody>
      </p:sp>
      <p:sp>
        <p:nvSpPr>
          <p:cNvPr id="1520" name="Google Shape;1520;p76"/>
          <p:cNvSpPr txBox="1">
            <a:spLocks noGrp="1"/>
          </p:cNvSpPr>
          <p:nvPr>
            <p:ph type="title" idx="2"/>
          </p:nvPr>
        </p:nvSpPr>
        <p:spPr>
          <a:xfrm>
            <a:off x="1227350" y="3431500"/>
            <a:ext cx="15960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VS Code</a:t>
            </a:r>
            <a:endParaRPr dirty="0"/>
          </a:p>
        </p:txBody>
      </p:sp>
      <p:sp>
        <p:nvSpPr>
          <p:cNvPr id="1521" name="Google Shape;1521;p76"/>
          <p:cNvSpPr txBox="1">
            <a:spLocks noGrp="1"/>
          </p:cNvSpPr>
          <p:nvPr>
            <p:ph type="subTitle" idx="1"/>
          </p:nvPr>
        </p:nvSpPr>
        <p:spPr>
          <a:xfrm>
            <a:off x="937700" y="3644100"/>
            <a:ext cx="2175300" cy="4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Editeur</a:t>
            </a:r>
            <a:r>
              <a:rPr lang="en-US" dirty="0"/>
              <a:t> de code </a:t>
            </a:r>
            <a:r>
              <a:rPr lang="en-US" dirty="0" err="1"/>
              <a:t>robuste</a:t>
            </a:r>
            <a:endParaRPr dirty="0"/>
          </a:p>
        </p:txBody>
      </p:sp>
      <p:sp>
        <p:nvSpPr>
          <p:cNvPr id="1522" name="Google Shape;1522;p76"/>
          <p:cNvSpPr txBox="1">
            <a:spLocks noGrp="1"/>
          </p:cNvSpPr>
          <p:nvPr>
            <p:ph type="title" idx="3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</a:t>
            </a:r>
            <a:endParaRPr dirty="0"/>
          </a:p>
        </p:txBody>
      </p:sp>
      <p:sp>
        <p:nvSpPr>
          <p:cNvPr id="1523" name="Google Shape;1523;p76"/>
          <p:cNvSpPr txBox="1">
            <a:spLocks noGrp="1"/>
          </p:cNvSpPr>
          <p:nvPr>
            <p:ph type="subTitle" idx="4"/>
          </p:nvPr>
        </p:nvSpPr>
        <p:spPr>
          <a:xfrm>
            <a:off x="3484421" y="3644100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Controlleur</a:t>
            </a:r>
            <a:r>
              <a:rPr lang="en-US" dirty="0"/>
              <a:t> de versions</a:t>
            </a:r>
            <a:endParaRPr dirty="0"/>
          </a:p>
        </p:txBody>
      </p:sp>
      <p:sp>
        <p:nvSpPr>
          <p:cNvPr id="1524" name="Google Shape;1524;p76"/>
          <p:cNvSpPr txBox="1">
            <a:spLocks noGrp="1"/>
          </p:cNvSpPr>
          <p:nvPr>
            <p:ph type="title" idx="5"/>
          </p:nvPr>
        </p:nvSpPr>
        <p:spPr>
          <a:xfrm>
            <a:off x="6320804" y="3431500"/>
            <a:ext cx="15960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PHP</a:t>
            </a:r>
            <a:endParaRPr dirty="0"/>
          </a:p>
        </p:txBody>
      </p:sp>
      <p:sp>
        <p:nvSpPr>
          <p:cNvPr id="1525" name="Google Shape;1525;p76"/>
          <p:cNvSpPr txBox="1">
            <a:spLocks noGrp="1"/>
          </p:cNvSpPr>
          <p:nvPr>
            <p:ph type="subTitle" idx="6"/>
          </p:nvPr>
        </p:nvSpPr>
        <p:spPr>
          <a:xfrm>
            <a:off x="6031149" y="3644100"/>
            <a:ext cx="2175300" cy="7231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Manager le back-end et front-end</a:t>
            </a:r>
            <a:endParaRPr dirty="0"/>
          </a:p>
        </p:txBody>
      </p:sp>
      <p:sp>
        <p:nvSpPr>
          <p:cNvPr id="1526" name="Google Shape;1526;p76"/>
          <p:cNvSpPr/>
          <p:nvPr/>
        </p:nvSpPr>
        <p:spPr>
          <a:xfrm>
            <a:off x="1624700" y="2018675"/>
            <a:ext cx="801300" cy="8013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7" name="Google Shape;1527;p76"/>
          <p:cNvSpPr/>
          <p:nvPr/>
        </p:nvSpPr>
        <p:spPr>
          <a:xfrm>
            <a:off x="4171421" y="2018675"/>
            <a:ext cx="801300" cy="8013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8" name="Google Shape;1528;p76"/>
          <p:cNvSpPr/>
          <p:nvPr/>
        </p:nvSpPr>
        <p:spPr>
          <a:xfrm>
            <a:off x="6718149" y="2018675"/>
            <a:ext cx="801300" cy="8013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76"/>
          <p:cNvSpPr/>
          <p:nvPr/>
        </p:nvSpPr>
        <p:spPr>
          <a:xfrm>
            <a:off x="1049150" y="3079438"/>
            <a:ext cx="3741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76"/>
          <p:cNvSpPr/>
          <p:nvPr/>
        </p:nvSpPr>
        <p:spPr>
          <a:xfrm>
            <a:off x="3595875" y="3079438"/>
            <a:ext cx="3741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76"/>
          <p:cNvSpPr/>
          <p:nvPr/>
        </p:nvSpPr>
        <p:spPr>
          <a:xfrm>
            <a:off x="6142600" y="3079438"/>
            <a:ext cx="3741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76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76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76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76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Image 7" descr="Une image contenant Graphique, capture d’écran, symbole, Bleu électrique&#10;&#10;Description générée automatiquement">
            <a:extLst>
              <a:ext uri="{FF2B5EF4-FFF2-40B4-BE49-F238E27FC236}">
                <a16:creationId xmlns:a16="http://schemas.microsoft.com/office/drawing/2014/main" id="{61AC68D5-B5C4-D412-CA26-3179FBCA4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558" y="2156481"/>
            <a:ext cx="499582" cy="499582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094DAA3-A985-24EE-782E-0C65D3C94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869" y="2141782"/>
            <a:ext cx="590262" cy="59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CE5C5F5-5676-42AA-0242-E29192C64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496" y="2239592"/>
            <a:ext cx="664606" cy="35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613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71"/>
          <p:cNvSpPr txBox="1">
            <a:spLocks noGrp="1"/>
          </p:cNvSpPr>
          <p:nvPr>
            <p:ph type="title"/>
          </p:nvPr>
        </p:nvSpPr>
        <p:spPr>
          <a:xfrm flipH="1">
            <a:off x="4476673" y="1578350"/>
            <a:ext cx="3957127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Extrait de code</a:t>
            </a:r>
            <a:endParaRPr sz="3600" dirty="0"/>
          </a:p>
        </p:txBody>
      </p:sp>
      <p:sp>
        <p:nvSpPr>
          <p:cNvPr id="1264" name="Google Shape;1264;p71"/>
          <p:cNvSpPr txBox="1">
            <a:spLocks noGrp="1"/>
          </p:cNvSpPr>
          <p:nvPr>
            <p:ph type="subTitle" idx="1"/>
          </p:nvPr>
        </p:nvSpPr>
        <p:spPr>
          <a:xfrm flipH="1">
            <a:off x="5028928" y="2315450"/>
            <a:ext cx="3322985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dirty="0"/>
              <a:t>Pour le back-end et le front-end</a:t>
            </a:r>
            <a:endParaRPr dirty="0"/>
          </a:p>
        </p:txBody>
      </p:sp>
      <p:sp>
        <p:nvSpPr>
          <p:cNvPr id="1265" name="Google Shape;1265;p71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71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71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71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0EADF560-4E8C-7B54-B962-5FBB4BF20E5B}"/>
              </a:ext>
            </a:extLst>
          </p:cNvPr>
          <p:cNvGrpSpPr/>
          <p:nvPr/>
        </p:nvGrpSpPr>
        <p:grpSpPr>
          <a:xfrm>
            <a:off x="1023574" y="1026000"/>
            <a:ext cx="3091500" cy="3091500"/>
            <a:chOff x="3446060" y="1289713"/>
            <a:chExt cx="3091500" cy="30915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2976F691-0C58-4812-57A2-D3514470F3A9}"/>
                </a:ext>
              </a:extLst>
            </p:cNvPr>
            <p:cNvSpPr/>
            <p:nvPr/>
          </p:nvSpPr>
          <p:spPr>
            <a:xfrm>
              <a:off x="3446060" y="1289713"/>
              <a:ext cx="3091500" cy="3091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Image 3" descr="Une image contenant texte, capture d’écran, Graphique, graphisme&#10;&#10;Description générée automatiquement">
              <a:extLst>
                <a:ext uri="{FF2B5EF4-FFF2-40B4-BE49-F238E27FC236}">
                  <a16:creationId xmlns:a16="http://schemas.microsoft.com/office/drawing/2014/main" id="{86DD9A8B-52AF-7A67-F436-675297280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00792" y="1312055"/>
              <a:ext cx="2982036" cy="29820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101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1" name="Google Shape;3861;p116"/>
          <p:cNvGrpSpPr/>
          <p:nvPr/>
        </p:nvGrpSpPr>
        <p:grpSpPr>
          <a:xfrm>
            <a:off x="459624" y="1652622"/>
            <a:ext cx="1074309" cy="356822"/>
            <a:chOff x="1725115" y="1291147"/>
            <a:chExt cx="519090" cy="172403"/>
          </a:xfrm>
        </p:grpSpPr>
        <p:sp>
          <p:nvSpPr>
            <p:cNvPr id="3862" name="Google Shape;3862;p116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116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116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5" name="Google Shape;3865;p116"/>
          <p:cNvGrpSpPr/>
          <p:nvPr/>
        </p:nvGrpSpPr>
        <p:grpSpPr>
          <a:xfrm>
            <a:off x="7613138" y="901175"/>
            <a:ext cx="809645" cy="537909"/>
            <a:chOff x="1082550" y="590325"/>
            <a:chExt cx="586954" cy="389958"/>
          </a:xfrm>
        </p:grpSpPr>
        <p:sp>
          <p:nvSpPr>
            <p:cNvPr id="3866" name="Google Shape;3866;p116"/>
            <p:cNvSpPr/>
            <p:nvPr/>
          </p:nvSpPr>
          <p:spPr>
            <a:xfrm>
              <a:off x="1082550" y="590325"/>
              <a:ext cx="586954" cy="389958"/>
            </a:xfrm>
            <a:custGeom>
              <a:avLst/>
              <a:gdLst/>
              <a:ahLst/>
              <a:cxnLst/>
              <a:rect l="l" t="t" r="r" b="b"/>
              <a:pathLst>
                <a:path w="32745" h="21755" extrusionOk="0">
                  <a:moveTo>
                    <a:pt x="4610" y="0"/>
                  </a:moveTo>
                  <a:cubicBezTo>
                    <a:pt x="2069" y="0"/>
                    <a:pt x="1" y="2068"/>
                    <a:pt x="1" y="4611"/>
                  </a:cubicBezTo>
                  <a:lnTo>
                    <a:pt x="1" y="17143"/>
                  </a:lnTo>
                  <a:cubicBezTo>
                    <a:pt x="1" y="19686"/>
                    <a:pt x="2069" y="21754"/>
                    <a:pt x="4610" y="21754"/>
                  </a:cubicBezTo>
                  <a:lnTo>
                    <a:pt x="28134" y="21754"/>
                  </a:lnTo>
                  <a:cubicBezTo>
                    <a:pt x="30677" y="21754"/>
                    <a:pt x="32745" y="19686"/>
                    <a:pt x="32745" y="17143"/>
                  </a:cubicBezTo>
                  <a:lnTo>
                    <a:pt x="32745" y="4611"/>
                  </a:lnTo>
                  <a:cubicBezTo>
                    <a:pt x="32745" y="2068"/>
                    <a:pt x="30677" y="0"/>
                    <a:pt x="28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116"/>
            <p:cNvSpPr/>
            <p:nvPr/>
          </p:nvSpPr>
          <p:spPr>
            <a:xfrm>
              <a:off x="1322916" y="712237"/>
              <a:ext cx="126658" cy="146125"/>
            </a:xfrm>
            <a:custGeom>
              <a:avLst/>
              <a:gdLst/>
              <a:ahLst/>
              <a:cxnLst/>
              <a:rect l="l" t="t" r="r" b="b"/>
              <a:pathLst>
                <a:path w="7066" h="8152" extrusionOk="0">
                  <a:moveTo>
                    <a:pt x="1" y="0"/>
                  </a:moveTo>
                  <a:lnTo>
                    <a:pt x="1" y="4067"/>
                  </a:lnTo>
                  <a:lnTo>
                    <a:pt x="1" y="8152"/>
                  </a:lnTo>
                  <a:lnTo>
                    <a:pt x="3542" y="6119"/>
                  </a:lnTo>
                  <a:lnTo>
                    <a:pt x="7066" y="4067"/>
                  </a:lnTo>
                  <a:lnTo>
                    <a:pt x="3542" y="20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8" name="Google Shape;3868;p116"/>
          <p:cNvGrpSpPr/>
          <p:nvPr/>
        </p:nvGrpSpPr>
        <p:grpSpPr>
          <a:xfrm>
            <a:off x="7360408" y="3015703"/>
            <a:ext cx="761142" cy="252794"/>
            <a:chOff x="1725115" y="1291147"/>
            <a:chExt cx="519090" cy="172403"/>
          </a:xfrm>
        </p:grpSpPr>
        <p:sp>
          <p:nvSpPr>
            <p:cNvPr id="3869" name="Google Shape;3869;p116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116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116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2" name="Google Shape;3872;p116"/>
          <p:cNvGrpSpPr/>
          <p:nvPr/>
        </p:nvGrpSpPr>
        <p:grpSpPr>
          <a:xfrm>
            <a:off x="7252065" y="575147"/>
            <a:ext cx="620134" cy="233914"/>
            <a:chOff x="6872640" y="3300197"/>
            <a:chExt cx="620134" cy="233914"/>
          </a:xfrm>
        </p:grpSpPr>
        <p:sp>
          <p:nvSpPr>
            <p:cNvPr id="3873" name="Google Shape;3873;p116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116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5" name="Google Shape;3875;p116"/>
          <p:cNvGrpSpPr/>
          <p:nvPr/>
        </p:nvGrpSpPr>
        <p:grpSpPr>
          <a:xfrm rot="1719536">
            <a:off x="2327205" y="4026362"/>
            <a:ext cx="575168" cy="188877"/>
            <a:chOff x="6872640" y="3345236"/>
            <a:chExt cx="575161" cy="188875"/>
          </a:xfrm>
        </p:grpSpPr>
        <p:sp>
          <p:nvSpPr>
            <p:cNvPr id="3876" name="Google Shape;3876;p116"/>
            <p:cNvSpPr/>
            <p:nvPr/>
          </p:nvSpPr>
          <p:spPr>
            <a:xfrm>
              <a:off x="7327202" y="3345236"/>
              <a:ext cx="120600" cy="12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116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8" name="Google Shape;3878;p116"/>
          <p:cNvGrpSpPr/>
          <p:nvPr/>
        </p:nvGrpSpPr>
        <p:grpSpPr>
          <a:xfrm>
            <a:off x="689821" y="2958079"/>
            <a:ext cx="924185" cy="1323604"/>
            <a:chOff x="5116556" y="2401406"/>
            <a:chExt cx="693937" cy="993846"/>
          </a:xfrm>
        </p:grpSpPr>
        <p:sp>
          <p:nvSpPr>
            <p:cNvPr id="3879" name="Google Shape;3879;p116"/>
            <p:cNvSpPr/>
            <p:nvPr/>
          </p:nvSpPr>
          <p:spPr>
            <a:xfrm>
              <a:off x="5116556" y="2401406"/>
              <a:ext cx="693937" cy="993846"/>
            </a:xfrm>
            <a:custGeom>
              <a:avLst/>
              <a:gdLst/>
              <a:ahLst/>
              <a:cxnLst/>
              <a:rect l="l" t="t" r="r" b="b"/>
              <a:pathLst>
                <a:path w="59655" h="85437" extrusionOk="0">
                  <a:moveTo>
                    <a:pt x="1194" y="1"/>
                  </a:moveTo>
                  <a:cubicBezTo>
                    <a:pt x="529" y="1"/>
                    <a:pt x="1" y="548"/>
                    <a:pt x="1" y="1194"/>
                  </a:cubicBezTo>
                  <a:lnTo>
                    <a:pt x="1" y="84224"/>
                  </a:lnTo>
                  <a:cubicBezTo>
                    <a:pt x="1" y="84889"/>
                    <a:pt x="529" y="85436"/>
                    <a:pt x="1194" y="85436"/>
                  </a:cubicBezTo>
                  <a:lnTo>
                    <a:pt x="58463" y="85436"/>
                  </a:lnTo>
                  <a:cubicBezTo>
                    <a:pt x="59128" y="85436"/>
                    <a:pt x="59655" y="84889"/>
                    <a:pt x="59655" y="84224"/>
                  </a:cubicBezTo>
                  <a:lnTo>
                    <a:pt x="59655" y="1194"/>
                  </a:lnTo>
                  <a:cubicBezTo>
                    <a:pt x="59655" y="548"/>
                    <a:pt x="59128" y="1"/>
                    <a:pt x="584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116"/>
            <p:cNvSpPr/>
            <p:nvPr/>
          </p:nvSpPr>
          <p:spPr>
            <a:xfrm>
              <a:off x="5208650" y="2996199"/>
              <a:ext cx="509992" cy="35712"/>
            </a:xfrm>
            <a:custGeom>
              <a:avLst/>
              <a:gdLst/>
              <a:ahLst/>
              <a:cxnLst/>
              <a:rect l="l" t="t" r="r" b="b"/>
              <a:pathLst>
                <a:path w="43842" h="3070" extrusionOk="0">
                  <a:moveTo>
                    <a:pt x="1525" y="1"/>
                  </a:moveTo>
                  <a:cubicBezTo>
                    <a:pt x="684" y="1"/>
                    <a:pt x="1" y="685"/>
                    <a:pt x="1" y="1525"/>
                  </a:cubicBezTo>
                  <a:cubicBezTo>
                    <a:pt x="1" y="2385"/>
                    <a:pt x="684" y="3070"/>
                    <a:pt x="1525" y="3070"/>
                  </a:cubicBezTo>
                  <a:lnTo>
                    <a:pt x="42298" y="3070"/>
                  </a:lnTo>
                  <a:cubicBezTo>
                    <a:pt x="43138" y="3070"/>
                    <a:pt x="43841" y="2385"/>
                    <a:pt x="43841" y="1525"/>
                  </a:cubicBezTo>
                  <a:cubicBezTo>
                    <a:pt x="43841" y="685"/>
                    <a:pt x="43138" y="1"/>
                    <a:pt x="42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116"/>
            <p:cNvSpPr/>
            <p:nvPr/>
          </p:nvSpPr>
          <p:spPr>
            <a:xfrm>
              <a:off x="5208650" y="3268818"/>
              <a:ext cx="242386" cy="35933"/>
            </a:xfrm>
            <a:custGeom>
              <a:avLst/>
              <a:gdLst/>
              <a:ahLst/>
              <a:cxnLst/>
              <a:rect l="l" t="t" r="r" b="b"/>
              <a:pathLst>
                <a:path w="20837" h="3089" extrusionOk="0">
                  <a:moveTo>
                    <a:pt x="1525" y="1"/>
                  </a:moveTo>
                  <a:cubicBezTo>
                    <a:pt x="684" y="1"/>
                    <a:pt x="1" y="684"/>
                    <a:pt x="1" y="1544"/>
                  </a:cubicBezTo>
                  <a:cubicBezTo>
                    <a:pt x="1" y="2385"/>
                    <a:pt x="684" y="3089"/>
                    <a:pt x="1525" y="3089"/>
                  </a:cubicBezTo>
                  <a:lnTo>
                    <a:pt x="19292" y="3089"/>
                  </a:lnTo>
                  <a:cubicBezTo>
                    <a:pt x="20152" y="3089"/>
                    <a:pt x="20837" y="2385"/>
                    <a:pt x="20837" y="1544"/>
                  </a:cubicBezTo>
                  <a:cubicBezTo>
                    <a:pt x="20837" y="684"/>
                    <a:pt x="20152" y="1"/>
                    <a:pt x="19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16"/>
            <p:cNvSpPr/>
            <p:nvPr/>
          </p:nvSpPr>
          <p:spPr>
            <a:xfrm>
              <a:off x="5208650" y="3086932"/>
              <a:ext cx="509992" cy="35933"/>
            </a:xfrm>
            <a:custGeom>
              <a:avLst/>
              <a:gdLst/>
              <a:ahLst/>
              <a:cxnLst/>
              <a:rect l="l" t="t" r="r" b="b"/>
              <a:pathLst>
                <a:path w="43842" h="3089" extrusionOk="0">
                  <a:moveTo>
                    <a:pt x="1525" y="0"/>
                  </a:moveTo>
                  <a:cubicBezTo>
                    <a:pt x="684" y="0"/>
                    <a:pt x="1" y="704"/>
                    <a:pt x="1" y="1543"/>
                  </a:cubicBezTo>
                  <a:cubicBezTo>
                    <a:pt x="1" y="2403"/>
                    <a:pt x="684" y="3088"/>
                    <a:pt x="1525" y="3088"/>
                  </a:cubicBezTo>
                  <a:lnTo>
                    <a:pt x="42298" y="3088"/>
                  </a:lnTo>
                  <a:cubicBezTo>
                    <a:pt x="43138" y="3088"/>
                    <a:pt x="43841" y="2403"/>
                    <a:pt x="43841" y="1543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116"/>
            <p:cNvSpPr/>
            <p:nvPr/>
          </p:nvSpPr>
          <p:spPr>
            <a:xfrm>
              <a:off x="5208650" y="3177875"/>
              <a:ext cx="509992" cy="35933"/>
            </a:xfrm>
            <a:custGeom>
              <a:avLst/>
              <a:gdLst/>
              <a:ahLst/>
              <a:cxnLst/>
              <a:rect l="l" t="t" r="r" b="b"/>
              <a:pathLst>
                <a:path w="43842" h="3089" extrusionOk="0">
                  <a:moveTo>
                    <a:pt x="1525" y="0"/>
                  </a:moveTo>
                  <a:cubicBezTo>
                    <a:pt x="684" y="0"/>
                    <a:pt x="1" y="704"/>
                    <a:pt x="1" y="1544"/>
                  </a:cubicBezTo>
                  <a:cubicBezTo>
                    <a:pt x="1" y="2404"/>
                    <a:pt x="684" y="3089"/>
                    <a:pt x="1525" y="3089"/>
                  </a:cubicBezTo>
                  <a:lnTo>
                    <a:pt x="42298" y="3089"/>
                  </a:lnTo>
                  <a:cubicBezTo>
                    <a:pt x="43138" y="3089"/>
                    <a:pt x="43841" y="2404"/>
                    <a:pt x="43841" y="1544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116"/>
            <p:cNvSpPr/>
            <p:nvPr/>
          </p:nvSpPr>
          <p:spPr>
            <a:xfrm>
              <a:off x="5147719" y="2426206"/>
              <a:ext cx="33664" cy="33653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5" y="0"/>
                    <a:pt x="0" y="644"/>
                    <a:pt x="0" y="1447"/>
                  </a:cubicBezTo>
                  <a:cubicBezTo>
                    <a:pt x="0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16"/>
            <p:cNvSpPr/>
            <p:nvPr/>
          </p:nvSpPr>
          <p:spPr>
            <a:xfrm>
              <a:off x="5214781" y="2426206"/>
              <a:ext cx="33664" cy="33653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7" y="0"/>
                    <a:pt x="1" y="644"/>
                    <a:pt x="1" y="1447"/>
                  </a:cubicBezTo>
                  <a:cubicBezTo>
                    <a:pt x="1" y="2247"/>
                    <a:pt x="647" y="2893"/>
                    <a:pt x="1447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16"/>
            <p:cNvSpPr/>
            <p:nvPr/>
          </p:nvSpPr>
          <p:spPr>
            <a:xfrm>
              <a:off x="5281865" y="2426206"/>
              <a:ext cx="33664" cy="33653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16"/>
            <p:cNvSpPr/>
            <p:nvPr/>
          </p:nvSpPr>
          <p:spPr>
            <a:xfrm>
              <a:off x="5147719" y="2486904"/>
              <a:ext cx="631633" cy="435881"/>
            </a:xfrm>
            <a:custGeom>
              <a:avLst/>
              <a:gdLst/>
              <a:ahLst/>
              <a:cxnLst/>
              <a:rect l="l" t="t" r="r" b="b"/>
              <a:pathLst>
                <a:path w="54299" h="37471" extrusionOk="0">
                  <a:moveTo>
                    <a:pt x="54260" y="0"/>
                  </a:moveTo>
                  <a:lnTo>
                    <a:pt x="0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60" y="0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116"/>
            <p:cNvSpPr/>
            <p:nvPr/>
          </p:nvSpPr>
          <p:spPr>
            <a:xfrm>
              <a:off x="5147940" y="2539425"/>
              <a:ext cx="631412" cy="383361"/>
            </a:xfrm>
            <a:custGeom>
              <a:avLst/>
              <a:gdLst/>
              <a:ahLst/>
              <a:cxnLst/>
              <a:rect l="l" t="t" r="r" b="b"/>
              <a:pathLst>
                <a:path w="54280" h="32956" extrusionOk="0">
                  <a:moveTo>
                    <a:pt x="11592" y="1"/>
                  </a:moveTo>
                  <a:lnTo>
                    <a:pt x="0" y="12197"/>
                  </a:lnTo>
                  <a:lnTo>
                    <a:pt x="21" y="32955"/>
                  </a:lnTo>
                  <a:lnTo>
                    <a:pt x="54280" y="32935"/>
                  </a:lnTo>
                  <a:lnTo>
                    <a:pt x="54280" y="22927"/>
                  </a:lnTo>
                  <a:lnTo>
                    <a:pt x="46285" y="14523"/>
                  </a:lnTo>
                  <a:lnTo>
                    <a:pt x="35847" y="25507"/>
                  </a:lnTo>
                  <a:lnTo>
                    <a:pt x="34968" y="24569"/>
                  </a:lnTo>
                  <a:lnTo>
                    <a:pt x="115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116"/>
            <p:cNvSpPr/>
            <p:nvPr/>
          </p:nvSpPr>
          <p:spPr>
            <a:xfrm>
              <a:off x="5494903" y="2571717"/>
              <a:ext cx="132785" cy="132797"/>
            </a:xfrm>
            <a:custGeom>
              <a:avLst/>
              <a:gdLst/>
              <a:ahLst/>
              <a:cxnLst/>
              <a:rect l="l" t="t" r="r" b="b"/>
              <a:pathLst>
                <a:path w="11415" h="11416" extrusionOk="0">
                  <a:moveTo>
                    <a:pt x="5707" y="0"/>
                  </a:moveTo>
                  <a:cubicBezTo>
                    <a:pt x="2561" y="0"/>
                    <a:pt x="0" y="2560"/>
                    <a:pt x="0" y="5708"/>
                  </a:cubicBezTo>
                  <a:cubicBezTo>
                    <a:pt x="0" y="8854"/>
                    <a:pt x="2561" y="11415"/>
                    <a:pt x="5707" y="11415"/>
                  </a:cubicBezTo>
                  <a:cubicBezTo>
                    <a:pt x="8855" y="11415"/>
                    <a:pt x="11415" y="8854"/>
                    <a:pt x="11415" y="5708"/>
                  </a:cubicBezTo>
                  <a:cubicBezTo>
                    <a:pt x="11415" y="2560"/>
                    <a:pt x="8855" y="0"/>
                    <a:pt x="5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0" name="Google Shape;3890;p116"/>
          <p:cNvGrpSpPr/>
          <p:nvPr/>
        </p:nvGrpSpPr>
        <p:grpSpPr>
          <a:xfrm>
            <a:off x="801762" y="3909841"/>
            <a:ext cx="994974" cy="421912"/>
            <a:chOff x="3011608" y="3219926"/>
            <a:chExt cx="566840" cy="240351"/>
          </a:xfrm>
        </p:grpSpPr>
        <p:sp>
          <p:nvSpPr>
            <p:cNvPr id="3891" name="Google Shape;3891;p116"/>
            <p:cNvSpPr/>
            <p:nvPr/>
          </p:nvSpPr>
          <p:spPr>
            <a:xfrm>
              <a:off x="3386082" y="3235619"/>
              <a:ext cx="60710" cy="60710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1"/>
                  </a:moveTo>
                  <a:cubicBezTo>
                    <a:pt x="1173" y="1"/>
                    <a:pt x="1" y="1153"/>
                    <a:pt x="1" y="2600"/>
                  </a:cubicBezTo>
                  <a:cubicBezTo>
                    <a:pt x="1" y="4046"/>
                    <a:pt x="1173" y="5219"/>
                    <a:pt x="2600" y="5219"/>
                  </a:cubicBezTo>
                  <a:cubicBezTo>
                    <a:pt x="4046" y="5219"/>
                    <a:pt x="5219" y="4046"/>
                    <a:pt x="5219" y="2600"/>
                  </a:cubicBezTo>
                  <a:cubicBezTo>
                    <a:pt x="5219" y="1153"/>
                    <a:pt x="4046" y="1"/>
                    <a:pt x="2600" y="1"/>
                  </a:cubicBezTo>
                  <a:close/>
                </a:path>
              </a:pathLst>
            </a:custGeom>
            <a:solidFill>
              <a:srgbClr val="C7A2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116"/>
            <p:cNvSpPr/>
            <p:nvPr/>
          </p:nvSpPr>
          <p:spPr>
            <a:xfrm>
              <a:off x="3011608" y="3291106"/>
              <a:ext cx="566840" cy="169171"/>
            </a:xfrm>
            <a:custGeom>
              <a:avLst/>
              <a:gdLst/>
              <a:ahLst/>
              <a:cxnLst/>
              <a:rect l="l" t="t" r="r" b="b"/>
              <a:pathLst>
                <a:path w="48729" h="14543" extrusionOk="0">
                  <a:moveTo>
                    <a:pt x="0" y="0"/>
                  </a:moveTo>
                  <a:lnTo>
                    <a:pt x="0" y="11688"/>
                  </a:lnTo>
                  <a:cubicBezTo>
                    <a:pt x="0" y="13271"/>
                    <a:pt x="1271" y="14542"/>
                    <a:pt x="2854" y="14542"/>
                  </a:cubicBezTo>
                  <a:lnTo>
                    <a:pt x="45875" y="14542"/>
                  </a:lnTo>
                  <a:cubicBezTo>
                    <a:pt x="47438" y="14542"/>
                    <a:pt x="48728" y="13271"/>
                    <a:pt x="48728" y="11688"/>
                  </a:cubicBezTo>
                  <a:lnTo>
                    <a:pt x="487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116"/>
            <p:cNvSpPr/>
            <p:nvPr/>
          </p:nvSpPr>
          <p:spPr>
            <a:xfrm>
              <a:off x="3011608" y="3219926"/>
              <a:ext cx="566840" cy="71191"/>
            </a:xfrm>
            <a:custGeom>
              <a:avLst/>
              <a:gdLst/>
              <a:ahLst/>
              <a:cxnLst/>
              <a:rect l="l" t="t" r="r" b="b"/>
              <a:pathLst>
                <a:path w="48729" h="6120" extrusionOk="0">
                  <a:moveTo>
                    <a:pt x="2854" y="1"/>
                  </a:moveTo>
                  <a:cubicBezTo>
                    <a:pt x="1271" y="1"/>
                    <a:pt x="0" y="1291"/>
                    <a:pt x="0" y="2854"/>
                  </a:cubicBezTo>
                  <a:lnTo>
                    <a:pt x="0" y="6119"/>
                  </a:lnTo>
                  <a:lnTo>
                    <a:pt x="48728" y="6119"/>
                  </a:lnTo>
                  <a:lnTo>
                    <a:pt x="48728" y="2854"/>
                  </a:lnTo>
                  <a:cubicBezTo>
                    <a:pt x="48728" y="1291"/>
                    <a:pt x="47438" y="1"/>
                    <a:pt x="458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116"/>
            <p:cNvSpPr/>
            <p:nvPr/>
          </p:nvSpPr>
          <p:spPr>
            <a:xfrm>
              <a:off x="3055044" y="3242901"/>
              <a:ext cx="22509" cy="22509"/>
            </a:xfrm>
            <a:custGeom>
              <a:avLst/>
              <a:gdLst/>
              <a:ahLst/>
              <a:cxnLst/>
              <a:rect l="l" t="t" r="r" b="b"/>
              <a:pathLst>
                <a:path w="1935" h="1935" extrusionOk="0">
                  <a:moveTo>
                    <a:pt x="977" y="0"/>
                  </a:moveTo>
                  <a:cubicBezTo>
                    <a:pt x="430" y="0"/>
                    <a:pt x="0" y="430"/>
                    <a:pt x="0" y="978"/>
                  </a:cubicBezTo>
                  <a:cubicBezTo>
                    <a:pt x="0" y="1505"/>
                    <a:pt x="430" y="1935"/>
                    <a:pt x="977" y="1935"/>
                  </a:cubicBezTo>
                  <a:cubicBezTo>
                    <a:pt x="1504" y="1935"/>
                    <a:pt x="1934" y="1505"/>
                    <a:pt x="1934" y="978"/>
                  </a:cubicBezTo>
                  <a:cubicBezTo>
                    <a:pt x="1934" y="430"/>
                    <a:pt x="1504" y="0"/>
                    <a:pt x="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116"/>
            <p:cNvSpPr/>
            <p:nvPr/>
          </p:nvSpPr>
          <p:spPr>
            <a:xfrm>
              <a:off x="3104145" y="3242901"/>
              <a:ext cx="22521" cy="22509"/>
            </a:xfrm>
            <a:custGeom>
              <a:avLst/>
              <a:gdLst/>
              <a:ahLst/>
              <a:cxnLst/>
              <a:rect l="l" t="t" r="r" b="b"/>
              <a:pathLst>
                <a:path w="1936" h="1935" extrusionOk="0">
                  <a:moveTo>
                    <a:pt x="97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7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116"/>
            <p:cNvSpPr/>
            <p:nvPr/>
          </p:nvSpPr>
          <p:spPr>
            <a:xfrm>
              <a:off x="3153257" y="3242901"/>
              <a:ext cx="22521" cy="22509"/>
            </a:xfrm>
            <a:custGeom>
              <a:avLst/>
              <a:gdLst/>
              <a:ahLst/>
              <a:cxnLst/>
              <a:rect l="l" t="t" r="r" b="b"/>
              <a:pathLst>
                <a:path w="1936" h="1935" extrusionOk="0">
                  <a:moveTo>
                    <a:pt x="95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5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116"/>
            <p:cNvSpPr/>
            <p:nvPr/>
          </p:nvSpPr>
          <p:spPr>
            <a:xfrm>
              <a:off x="3072318" y="3331575"/>
              <a:ext cx="86872" cy="86627"/>
            </a:xfrm>
            <a:custGeom>
              <a:avLst/>
              <a:gdLst/>
              <a:ahLst/>
              <a:cxnLst/>
              <a:rect l="l" t="t" r="r" b="b"/>
              <a:pathLst>
                <a:path w="7468" h="7447" extrusionOk="0">
                  <a:moveTo>
                    <a:pt x="3733" y="0"/>
                  </a:moveTo>
                  <a:cubicBezTo>
                    <a:pt x="1681" y="0"/>
                    <a:pt x="1" y="1661"/>
                    <a:pt x="1" y="3714"/>
                  </a:cubicBezTo>
                  <a:cubicBezTo>
                    <a:pt x="1" y="5786"/>
                    <a:pt x="1681" y="7446"/>
                    <a:pt x="3733" y="7446"/>
                  </a:cubicBezTo>
                  <a:cubicBezTo>
                    <a:pt x="5805" y="7446"/>
                    <a:pt x="7467" y="5786"/>
                    <a:pt x="7467" y="3714"/>
                  </a:cubicBezTo>
                  <a:cubicBezTo>
                    <a:pt x="7467" y="1661"/>
                    <a:pt x="5805" y="0"/>
                    <a:pt x="3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116"/>
            <p:cNvSpPr/>
            <p:nvPr/>
          </p:nvSpPr>
          <p:spPr>
            <a:xfrm>
              <a:off x="3197135" y="3342940"/>
              <a:ext cx="304923" cy="20020"/>
            </a:xfrm>
            <a:custGeom>
              <a:avLst/>
              <a:gdLst/>
              <a:ahLst/>
              <a:cxnLst/>
              <a:rect l="l" t="t" r="r" b="b"/>
              <a:pathLst>
                <a:path w="26213" h="1721" extrusionOk="0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8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25410" y="1721"/>
                  </a:lnTo>
                  <a:cubicBezTo>
                    <a:pt x="25840" y="1721"/>
                    <a:pt x="26212" y="1369"/>
                    <a:pt x="26212" y="918"/>
                  </a:cubicBezTo>
                  <a:lnTo>
                    <a:pt x="26212" y="801"/>
                  </a:lnTo>
                  <a:cubicBezTo>
                    <a:pt x="26212" y="352"/>
                    <a:pt x="25840" y="1"/>
                    <a:pt x="25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116"/>
            <p:cNvSpPr/>
            <p:nvPr/>
          </p:nvSpPr>
          <p:spPr>
            <a:xfrm>
              <a:off x="3197135" y="3392960"/>
              <a:ext cx="169858" cy="20020"/>
            </a:xfrm>
            <a:custGeom>
              <a:avLst/>
              <a:gdLst/>
              <a:ahLst/>
              <a:cxnLst/>
              <a:rect l="l" t="t" r="r" b="b"/>
              <a:pathLst>
                <a:path w="14602" h="1721" extrusionOk="0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9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13820" y="1721"/>
                  </a:lnTo>
                  <a:cubicBezTo>
                    <a:pt x="14250" y="1721"/>
                    <a:pt x="14602" y="1369"/>
                    <a:pt x="14602" y="919"/>
                  </a:cubicBezTo>
                  <a:lnTo>
                    <a:pt x="14602" y="801"/>
                  </a:lnTo>
                  <a:cubicBezTo>
                    <a:pt x="14602" y="352"/>
                    <a:pt x="14250" y="1"/>
                    <a:pt x="13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116"/>
            <p:cNvSpPr/>
            <p:nvPr/>
          </p:nvSpPr>
          <p:spPr>
            <a:xfrm>
              <a:off x="3387454" y="3392960"/>
              <a:ext cx="48659" cy="20020"/>
            </a:xfrm>
            <a:custGeom>
              <a:avLst/>
              <a:gdLst/>
              <a:ahLst/>
              <a:cxnLst/>
              <a:rect l="l" t="t" r="r" b="b"/>
              <a:pathLst>
                <a:path w="4183" h="1721" extrusionOk="0">
                  <a:moveTo>
                    <a:pt x="860" y="1"/>
                  </a:moveTo>
                  <a:cubicBezTo>
                    <a:pt x="371" y="1"/>
                    <a:pt x="0" y="392"/>
                    <a:pt x="0" y="861"/>
                  </a:cubicBezTo>
                  <a:cubicBezTo>
                    <a:pt x="0" y="1330"/>
                    <a:pt x="371" y="1721"/>
                    <a:pt x="860" y="1721"/>
                  </a:cubicBezTo>
                  <a:lnTo>
                    <a:pt x="3323" y="1721"/>
                  </a:lnTo>
                  <a:cubicBezTo>
                    <a:pt x="3792" y="1721"/>
                    <a:pt x="4183" y="1330"/>
                    <a:pt x="4183" y="861"/>
                  </a:cubicBezTo>
                  <a:cubicBezTo>
                    <a:pt x="4183" y="392"/>
                    <a:pt x="3792" y="1"/>
                    <a:pt x="3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1" name="Google Shape;3901;p116"/>
          <p:cNvGrpSpPr/>
          <p:nvPr/>
        </p:nvGrpSpPr>
        <p:grpSpPr>
          <a:xfrm>
            <a:off x="844075" y="1297075"/>
            <a:ext cx="1889100" cy="146100"/>
            <a:chOff x="2432300" y="1490925"/>
            <a:chExt cx="1889100" cy="146100"/>
          </a:xfrm>
        </p:grpSpPr>
        <p:sp>
          <p:nvSpPr>
            <p:cNvPr id="3902" name="Google Shape;3902;p116"/>
            <p:cNvSpPr/>
            <p:nvPr/>
          </p:nvSpPr>
          <p:spPr>
            <a:xfrm>
              <a:off x="2432300" y="1490925"/>
              <a:ext cx="1889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03" name="Google Shape;3903;p116"/>
            <p:cNvGrpSpPr/>
            <p:nvPr/>
          </p:nvGrpSpPr>
          <p:grpSpPr>
            <a:xfrm rot="10800000" flipH="1">
              <a:off x="2497649" y="1516972"/>
              <a:ext cx="429322" cy="93999"/>
              <a:chOff x="5795037" y="809024"/>
              <a:chExt cx="431653" cy="94500"/>
            </a:xfrm>
          </p:grpSpPr>
          <p:sp>
            <p:nvSpPr>
              <p:cNvPr id="3904" name="Google Shape;3904;p11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5" name="Google Shape;3905;p11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6" name="Google Shape;3906;p11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07" name="Google Shape;3907;p116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8" name="Google Shape;3908;p116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116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0" name="Google Shape;3910;p116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0" name="Google Shape;3860;p116"/>
          <p:cNvSpPr txBox="1">
            <a:spLocks noGrp="1"/>
          </p:cNvSpPr>
          <p:nvPr>
            <p:ph type="title"/>
          </p:nvPr>
        </p:nvSpPr>
        <p:spPr>
          <a:xfrm>
            <a:off x="1171081" y="1370700"/>
            <a:ext cx="6728164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Nouveaux stagiaires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7060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4BA3E7F0-208D-DC00-E6FE-987795C70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284"/>
            <a:ext cx="9144000" cy="496293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71B475F-3812-9440-11B0-8DEFC1659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713"/>
            <a:ext cx="9144000" cy="496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8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70"/>
          <p:cNvSpPr txBox="1">
            <a:spLocks noGrp="1"/>
          </p:cNvSpPr>
          <p:nvPr>
            <p:ph type="title"/>
          </p:nvPr>
        </p:nvSpPr>
        <p:spPr>
          <a:xfrm>
            <a:off x="758345" y="2002950"/>
            <a:ext cx="2388088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</a:t>
            </a:r>
            <a:endParaRPr dirty="0"/>
          </a:p>
        </p:txBody>
      </p:sp>
      <p:sp>
        <p:nvSpPr>
          <p:cNvPr id="1198" name="Google Shape;1198;p70"/>
          <p:cNvSpPr txBox="1">
            <a:spLocks noGrp="1"/>
          </p:cNvSpPr>
          <p:nvPr>
            <p:ph type="subTitle" idx="1"/>
          </p:nvPr>
        </p:nvSpPr>
        <p:spPr>
          <a:xfrm>
            <a:off x="992956" y="3229374"/>
            <a:ext cx="2283484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pour ce chapitre nous présenterons CRI</a:t>
            </a:r>
            <a:endParaRPr dirty="0"/>
          </a:p>
        </p:txBody>
      </p:sp>
      <p:sp>
        <p:nvSpPr>
          <p:cNvPr id="1255" name="Google Shape;1255;p7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369DBC40-379E-B854-9F14-209A79ED42A2}"/>
              </a:ext>
            </a:extLst>
          </p:cNvPr>
          <p:cNvGrpSpPr/>
          <p:nvPr/>
        </p:nvGrpSpPr>
        <p:grpSpPr>
          <a:xfrm>
            <a:off x="5465928" y="1026000"/>
            <a:ext cx="3091500" cy="3091500"/>
            <a:chOff x="3446060" y="1289713"/>
            <a:chExt cx="3091500" cy="30915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C267DFC6-088C-5D0A-BB7A-59CF6AA7A654}"/>
                </a:ext>
              </a:extLst>
            </p:cNvPr>
            <p:cNvSpPr/>
            <p:nvPr/>
          </p:nvSpPr>
          <p:spPr>
            <a:xfrm>
              <a:off x="3446060" y="1289713"/>
              <a:ext cx="3091500" cy="3091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" name="Image 2" descr="Une image contenant texte, capture d’écran, Graphique, graphisme&#10;&#10;Description générée automatiquement">
              <a:extLst>
                <a:ext uri="{FF2B5EF4-FFF2-40B4-BE49-F238E27FC236}">
                  <a16:creationId xmlns:a16="http://schemas.microsoft.com/office/drawing/2014/main" id="{EDD854FA-B05A-B802-1250-8A649215F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00792" y="1312055"/>
              <a:ext cx="2982036" cy="29820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1" name="Google Shape;3861;p116"/>
          <p:cNvGrpSpPr/>
          <p:nvPr/>
        </p:nvGrpSpPr>
        <p:grpSpPr>
          <a:xfrm>
            <a:off x="459624" y="1652622"/>
            <a:ext cx="1074309" cy="356822"/>
            <a:chOff x="1725115" y="1291147"/>
            <a:chExt cx="519090" cy="172403"/>
          </a:xfrm>
        </p:grpSpPr>
        <p:sp>
          <p:nvSpPr>
            <p:cNvPr id="3862" name="Google Shape;3862;p116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116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116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5" name="Google Shape;3865;p116"/>
          <p:cNvGrpSpPr/>
          <p:nvPr/>
        </p:nvGrpSpPr>
        <p:grpSpPr>
          <a:xfrm>
            <a:off x="7613138" y="901175"/>
            <a:ext cx="809645" cy="537909"/>
            <a:chOff x="1082550" y="590325"/>
            <a:chExt cx="586954" cy="389958"/>
          </a:xfrm>
        </p:grpSpPr>
        <p:sp>
          <p:nvSpPr>
            <p:cNvPr id="3866" name="Google Shape;3866;p116"/>
            <p:cNvSpPr/>
            <p:nvPr/>
          </p:nvSpPr>
          <p:spPr>
            <a:xfrm>
              <a:off x="1082550" y="590325"/>
              <a:ext cx="586954" cy="389958"/>
            </a:xfrm>
            <a:custGeom>
              <a:avLst/>
              <a:gdLst/>
              <a:ahLst/>
              <a:cxnLst/>
              <a:rect l="l" t="t" r="r" b="b"/>
              <a:pathLst>
                <a:path w="32745" h="21755" extrusionOk="0">
                  <a:moveTo>
                    <a:pt x="4610" y="0"/>
                  </a:moveTo>
                  <a:cubicBezTo>
                    <a:pt x="2069" y="0"/>
                    <a:pt x="1" y="2068"/>
                    <a:pt x="1" y="4611"/>
                  </a:cubicBezTo>
                  <a:lnTo>
                    <a:pt x="1" y="17143"/>
                  </a:lnTo>
                  <a:cubicBezTo>
                    <a:pt x="1" y="19686"/>
                    <a:pt x="2069" y="21754"/>
                    <a:pt x="4610" y="21754"/>
                  </a:cubicBezTo>
                  <a:lnTo>
                    <a:pt x="28134" y="21754"/>
                  </a:lnTo>
                  <a:cubicBezTo>
                    <a:pt x="30677" y="21754"/>
                    <a:pt x="32745" y="19686"/>
                    <a:pt x="32745" y="17143"/>
                  </a:cubicBezTo>
                  <a:lnTo>
                    <a:pt x="32745" y="4611"/>
                  </a:lnTo>
                  <a:cubicBezTo>
                    <a:pt x="32745" y="2068"/>
                    <a:pt x="30677" y="0"/>
                    <a:pt x="28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116"/>
            <p:cNvSpPr/>
            <p:nvPr/>
          </p:nvSpPr>
          <p:spPr>
            <a:xfrm>
              <a:off x="1322916" y="712237"/>
              <a:ext cx="126658" cy="146125"/>
            </a:xfrm>
            <a:custGeom>
              <a:avLst/>
              <a:gdLst/>
              <a:ahLst/>
              <a:cxnLst/>
              <a:rect l="l" t="t" r="r" b="b"/>
              <a:pathLst>
                <a:path w="7066" h="8152" extrusionOk="0">
                  <a:moveTo>
                    <a:pt x="1" y="0"/>
                  </a:moveTo>
                  <a:lnTo>
                    <a:pt x="1" y="4067"/>
                  </a:lnTo>
                  <a:lnTo>
                    <a:pt x="1" y="8152"/>
                  </a:lnTo>
                  <a:lnTo>
                    <a:pt x="3542" y="6119"/>
                  </a:lnTo>
                  <a:lnTo>
                    <a:pt x="7066" y="4067"/>
                  </a:lnTo>
                  <a:lnTo>
                    <a:pt x="3542" y="20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8" name="Google Shape;3868;p116"/>
          <p:cNvGrpSpPr/>
          <p:nvPr/>
        </p:nvGrpSpPr>
        <p:grpSpPr>
          <a:xfrm>
            <a:off x="7360408" y="3015703"/>
            <a:ext cx="761142" cy="252794"/>
            <a:chOff x="1725115" y="1291147"/>
            <a:chExt cx="519090" cy="172403"/>
          </a:xfrm>
        </p:grpSpPr>
        <p:sp>
          <p:nvSpPr>
            <p:cNvPr id="3869" name="Google Shape;3869;p116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116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116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2" name="Google Shape;3872;p116"/>
          <p:cNvGrpSpPr/>
          <p:nvPr/>
        </p:nvGrpSpPr>
        <p:grpSpPr>
          <a:xfrm>
            <a:off x="7252065" y="575147"/>
            <a:ext cx="620134" cy="233914"/>
            <a:chOff x="6872640" y="3300197"/>
            <a:chExt cx="620134" cy="233914"/>
          </a:xfrm>
        </p:grpSpPr>
        <p:sp>
          <p:nvSpPr>
            <p:cNvPr id="3873" name="Google Shape;3873;p116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116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5" name="Google Shape;3875;p116"/>
          <p:cNvGrpSpPr/>
          <p:nvPr/>
        </p:nvGrpSpPr>
        <p:grpSpPr>
          <a:xfrm rot="1719536">
            <a:off x="2327205" y="4026362"/>
            <a:ext cx="575168" cy="188877"/>
            <a:chOff x="6872640" y="3345236"/>
            <a:chExt cx="575161" cy="188875"/>
          </a:xfrm>
        </p:grpSpPr>
        <p:sp>
          <p:nvSpPr>
            <p:cNvPr id="3876" name="Google Shape;3876;p116"/>
            <p:cNvSpPr/>
            <p:nvPr/>
          </p:nvSpPr>
          <p:spPr>
            <a:xfrm>
              <a:off x="7327202" y="3345236"/>
              <a:ext cx="120600" cy="12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116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8" name="Google Shape;3878;p116"/>
          <p:cNvGrpSpPr/>
          <p:nvPr/>
        </p:nvGrpSpPr>
        <p:grpSpPr>
          <a:xfrm>
            <a:off x="689821" y="2958079"/>
            <a:ext cx="924185" cy="1323604"/>
            <a:chOff x="5116556" y="2401406"/>
            <a:chExt cx="693937" cy="993846"/>
          </a:xfrm>
        </p:grpSpPr>
        <p:sp>
          <p:nvSpPr>
            <p:cNvPr id="3879" name="Google Shape;3879;p116"/>
            <p:cNvSpPr/>
            <p:nvPr/>
          </p:nvSpPr>
          <p:spPr>
            <a:xfrm>
              <a:off x="5116556" y="2401406"/>
              <a:ext cx="693937" cy="993846"/>
            </a:xfrm>
            <a:custGeom>
              <a:avLst/>
              <a:gdLst/>
              <a:ahLst/>
              <a:cxnLst/>
              <a:rect l="l" t="t" r="r" b="b"/>
              <a:pathLst>
                <a:path w="59655" h="85437" extrusionOk="0">
                  <a:moveTo>
                    <a:pt x="1194" y="1"/>
                  </a:moveTo>
                  <a:cubicBezTo>
                    <a:pt x="529" y="1"/>
                    <a:pt x="1" y="548"/>
                    <a:pt x="1" y="1194"/>
                  </a:cubicBezTo>
                  <a:lnTo>
                    <a:pt x="1" y="84224"/>
                  </a:lnTo>
                  <a:cubicBezTo>
                    <a:pt x="1" y="84889"/>
                    <a:pt x="529" y="85436"/>
                    <a:pt x="1194" y="85436"/>
                  </a:cubicBezTo>
                  <a:lnTo>
                    <a:pt x="58463" y="85436"/>
                  </a:lnTo>
                  <a:cubicBezTo>
                    <a:pt x="59128" y="85436"/>
                    <a:pt x="59655" y="84889"/>
                    <a:pt x="59655" y="84224"/>
                  </a:cubicBezTo>
                  <a:lnTo>
                    <a:pt x="59655" y="1194"/>
                  </a:lnTo>
                  <a:cubicBezTo>
                    <a:pt x="59655" y="548"/>
                    <a:pt x="59128" y="1"/>
                    <a:pt x="584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116"/>
            <p:cNvSpPr/>
            <p:nvPr/>
          </p:nvSpPr>
          <p:spPr>
            <a:xfrm>
              <a:off x="5208650" y="2996199"/>
              <a:ext cx="509992" cy="35712"/>
            </a:xfrm>
            <a:custGeom>
              <a:avLst/>
              <a:gdLst/>
              <a:ahLst/>
              <a:cxnLst/>
              <a:rect l="l" t="t" r="r" b="b"/>
              <a:pathLst>
                <a:path w="43842" h="3070" extrusionOk="0">
                  <a:moveTo>
                    <a:pt x="1525" y="1"/>
                  </a:moveTo>
                  <a:cubicBezTo>
                    <a:pt x="684" y="1"/>
                    <a:pt x="1" y="685"/>
                    <a:pt x="1" y="1525"/>
                  </a:cubicBezTo>
                  <a:cubicBezTo>
                    <a:pt x="1" y="2385"/>
                    <a:pt x="684" y="3070"/>
                    <a:pt x="1525" y="3070"/>
                  </a:cubicBezTo>
                  <a:lnTo>
                    <a:pt x="42298" y="3070"/>
                  </a:lnTo>
                  <a:cubicBezTo>
                    <a:pt x="43138" y="3070"/>
                    <a:pt x="43841" y="2385"/>
                    <a:pt x="43841" y="1525"/>
                  </a:cubicBezTo>
                  <a:cubicBezTo>
                    <a:pt x="43841" y="685"/>
                    <a:pt x="43138" y="1"/>
                    <a:pt x="42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116"/>
            <p:cNvSpPr/>
            <p:nvPr/>
          </p:nvSpPr>
          <p:spPr>
            <a:xfrm>
              <a:off x="5208650" y="3268818"/>
              <a:ext cx="242386" cy="35933"/>
            </a:xfrm>
            <a:custGeom>
              <a:avLst/>
              <a:gdLst/>
              <a:ahLst/>
              <a:cxnLst/>
              <a:rect l="l" t="t" r="r" b="b"/>
              <a:pathLst>
                <a:path w="20837" h="3089" extrusionOk="0">
                  <a:moveTo>
                    <a:pt x="1525" y="1"/>
                  </a:moveTo>
                  <a:cubicBezTo>
                    <a:pt x="684" y="1"/>
                    <a:pt x="1" y="684"/>
                    <a:pt x="1" y="1544"/>
                  </a:cubicBezTo>
                  <a:cubicBezTo>
                    <a:pt x="1" y="2385"/>
                    <a:pt x="684" y="3089"/>
                    <a:pt x="1525" y="3089"/>
                  </a:cubicBezTo>
                  <a:lnTo>
                    <a:pt x="19292" y="3089"/>
                  </a:lnTo>
                  <a:cubicBezTo>
                    <a:pt x="20152" y="3089"/>
                    <a:pt x="20837" y="2385"/>
                    <a:pt x="20837" y="1544"/>
                  </a:cubicBezTo>
                  <a:cubicBezTo>
                    <a:pt x="20837" y="684"/>
                    <a:pt x="20152" y="1"/>
                    <a:pt x="19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16"/>
            <p:cNvSpPr/>
            <p:nvPr/>
          </p:nvSpPr>
          <p:spPr>
            <a:xfrm>
              <a:off x="5208650" y="3086932"/>
              <a:ext cx="509992" cy="35933"/>
            </a:xfrm>
            <a:custGeom>
              <a:avLst/>
              <a:gdLst/>
              <a:ahLst/>
              <a:cxnLst/>
              <a:rect l="l" t="t" r="r" b="b"/>
              <a:pathLst>
                <a:path w="43842" h="3089" extrusionOk="0">
                  <a:moveTo>
                    <a:pt x="1525" y="0"/>
                  </a:moveTo>
                  <a:cubicBezTo>
                    <a:pt x="684" y="0"/>
                    <a:pt x="1" y="704"/>
                    <a:pt x="1" y="1543"/>
                  </a:cubicBezTo>
                  <a:cubicBezTo>
                    <a:pt x="1" y="2403"/>
                    <a:pt x="684" y="3088"/>
                    <a:pt x="1525" y="3088"/>
                  </a:cubicBezTo>
                  <a:lnTo>
                    <a:pt x="42298" y="3088"/>
                  </a:lnTo>
                  <a:cubicBezTo>
                    <a:pt x="43138" y="3088"/>
                    <a:pt x="43841" y="2403"/>
                    <a:pt x="43841" y="1543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116"/>
            <p:cNvSpPr/>
            <p:nvPr/>
          </p:nvSpPr>
          <p:spPr>
            <a:xfrm>
              <a:off x="5208650" y="3177875"/>
              <a:ext cx="509992" cy="35933"/>
            </a:xfrm>
            <a:custGeom>
              <a:avLst/>
              <a:gdLst/>
              <a:ahLst/>
              <a:cxnLst/>
              <a:rect l="l" t="t" r="r" b="b"/>
              <a:pathLst>
                <a:path w="43842" h="3089" extrusionOk="0">
                  <a:moveTo>
                    <a:pt x="1525" y="0"/>
                  </a:moveTo>
                  <a:cubicBezTo>
                    <a:pt x="684" y="0"/>
                    <a:pt x="1" y="704"/>
                    <a:pt x="1" y="1544"/>
                  </a:cubicBezTo>
                  <a:cubicBezTo>
                    <a:pt x="1" y="2404"/>
                    <a:pt x="684" y="3089"/>
                    <a:pt x="1525" y="3089"/>
                  </a:cubicBezTo>
                  <a:lnTo>
                    <a:pt x="42298" y="3089"/>
                  </a:lnTo>
                  <a:cubicBezTo>
                    <a:pt x="43138" y="3089"/>
                    <a:pt x="43841" y="2404"/>
                    <a:pt x="43841" y="1544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116"/>
            <p:cNvSpPr/>
            <p:nvPr/>
          </p:nvSpPr>
          <p:spPr>
            <a:xfrm>
              <a:off x="5147719" y="2426206"/>
              <a:ext cx="33664" cy="33653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5" y="0"/>
                    <a:pt x="0" y="644"/>
                    <a:pt x="0" y="1447"/>
                  </a:cubicBezTo>
                  <a:cubicBezTo>
                    <a:pt x="0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16"/>
            <p:cNvSpPr/>
            <p:nvPr/>
          </p:nvSpPr>
          <p:spPr>
            <a:xfrm>
              <a:off x="5214781" y="2426206"/>
              <a:ext cx="33664" cy="33653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7" y="0"/>
                    <a:pt x="1" y="644"/>
                    <a:pt x="1" y="1447"/>
                  </a:cubicBezTo>
                  <a:cubicBezTo>
                    <a:pt x="1" y="2247"/>
                    <a:pt x="647" y="2893"/>
                    <a:pt x="1447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16"/>
            <p:cNvSpPr/>
            <p:nvPr/>
          </p:nvSpPr>
          <p:spPr>
            <a:xfrm>
              <a:off x="5281865" y="2426206"/>
              <a:ext cx="33664" cy="33653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16"/>
            <p:cNvSpPr/>
            <p:nvPr/>
          </p:nvSpPr>
          <p:spPr>
            <a:xfrm>
              <a:off x="5147719" y="2486904"/>
              <a:ext cx="631633" cy="435881"/>
            </a:xfrm>
            <a:custGeom>
              <a:avLst/>
              <a:gdLst/>
              <a:ahLst/>
              <a:cxnLst/>
              <a:rect l="l" t="t" r="r" b="b"/>
              <a:pathLst>
                <a:path w="54299" h="37471" extrusionOk="0">
                  <a:moveTo>
                    <a:pt x="54260" y="0"/>
                  </a:moveTo>
                  <a:lnTo>
                    <a:pt x="0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60" y="0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116"/>
            <p:cNvSpPr/>
            <p:nvPr/>
          </p:nvSpPr>
          <p:spPr>
            <a:xfrm>
              <a:off x="5147940" y="2539425"/>
              <a:ext cx="631412" cy="383361"/>
            </a:xfrm>
            <a:custGeom>
              <a:avLst/>
              <a:gdLst/>
              <a:ahLst/>
              <a:cxnLst/>
              <a:rect l="l" t="t" r="r" b="b"/>
              <a:pathLst>
                <a:path w="54280" h="32956" extrusionOk="0">
                  <a:moveTo>
                    <a:pt x="11592" y="1"/>
                  </a:moveTo>
                  <a:lnTo>
                    <a:pt x="0" y="12197"/>
                  </a:lnTo>
                  <a:lnTo>
                    <a:pt x="21" y="32955"/>
                  </a:lnTo>
                  <a:lnTo>
                    <a:pt x="54280" y="32935"/>
                  </a:lnTo>
                  <a:lnTo>
                    <a:pt x="54280" y="22927"/>
                  </a:lnTo>
                  <a:lnTo>
                    <a:pt x="46285" y="14523"/>
                  </a:lnTo>
                  <a:lnTo>
                    <a:pt x="35847" y="25507"/>
                  </a:lnTo>
                  <a:lnTo>
                    <a:pt x="34968" y="24569"/>
                  </a:lnTo>
                  <a:lnTo>
                    <a:pt x="115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116"/>
            <p:cNvSpPr/>
            <p:nvPr/>
          </p:nvSpPr>
          <p:spPr>
            <a:xfrm>
              <a:off x="5494903" y="2571717"/>
              <a:ext cx="132785" cy="132797"/>
            </a:xfrm>
            <a:custGeom>
              <a:avLst/>
              <a:gdLst/>
              <a:ahLst/>
              <a:cxnLst/>
              <a:rect l="l" t="t" r="r" b="b"/>
              <a:pathLst>
                <a:path w="11415" h="11416" extrusionOk="0">
                  <a:moveTo>
                    <a:pt x="5707" y="0"/>
                  </a:moveTo>
                  <a:cubicBezTo>
                    <a:pt x="2561" y="0"/>
                    <a:pt x="0" y="2560"/>
                    <a:pt x="0" y="5708"/>
                  </a:cubicBezTo>
                  <a:cubicBezTo>
                    <a:pt x="0" y="8854"/>
                    <a:pt x="2561" y="11415"/>
                    <a:pt x="5707" y="11415"/>
                  </a:cubicBezTo>
                  <a:cubicBezTo>
                    <a:pt x="8855" y="11415"/>
                    <a:pt x="11415" y="8854"/>
                    <a:pt x="11415" y="5708"/>
                  </a:cubicBezTo>
                  <a:cubicBezTo>
                    <a:pt x="11415" y="2560"/>
                    <a:pt x="8855" y="0"/>
                    <a:pt x="5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0" name="Google Shape;3890;p116"/>
          <p:cNvGrpSpPr/>
          <p:nvPr/>
        </p:nvGrpSpPr>
        <p:grpSpPr>
          <a:xfrm>
            <a:off x="801762" y="3909841"/>
            <a:ext cx="994974" cy="421912"/>
            <a:chOff x="3011608" y="3219926"/>
            <a:chExt cx="566840" cy="240351"/>
          </a:xfrm>
        </p:grpSpPr>
        <p:sp>
          <p:nvSpPr>
            <p:cNvPr id="3891" name="Google Shape;3891;p116"/>
            <p:cNvSpPr/>
            <p:nvPr/>
          </p:nvSpPr>
          <p:spPr>
            <a:xfrm>
              <a:off x="3386082" y="3235619"/>
              <a:ext cx="60710" cy="60710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1"/>
                  </a:moveTo>
                  <a:cubicBezTo>
                    <a:pt x="1173" y="1"/>
                    <a:pt x="1" y="1153"/>
                    <a:pt x="1" y="2600"/>
                  </a:cubicBezTo>
                  <a:cubicBezTo>
                    <a:pt x="1" y="4046"/>
                    <a:pt x="1173" y="5219"/>
                    <a:pt x="2600" y="5219"/>
                  </a:cubicBezTo>
                  <a:cubicBezTo>
                    <a:pt x="4046" y="5219"/>
                    <a:pt x="5219" y="4046"/>
                    <a:pt x="5219" y="2600"/>
                  </a:cubicBezTo>
                  <a:cubicBezTo>
                    <a:pt x="5219" y="1153"/>
                    <a:pt x="4046" y="1"/>
                    <a:pt x="2600" y="1"/>
                  </a:cubicBezTo>
                  <a:close/>
                </a:path>
              </a:pathLst>
            </a:custGeom>
            <a:solidFill>
              <a:srgbClr val="C7A2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116"/>
            <p:cNvSpPr/>
            <p:nvPr/>
          </p:nvSpPr>
          <p:spPr>
            <a:xfrm>
              <a:off x="3011608" y="3291106"/>
              <a:ext cx="566840" cy="169171"/>
            </a:xfrm>
            <a:custGeom>
              <a:avLst/>
              <a:gdLst/>
              <a:ahLst/>
              <a:cxnLst/>
              <a:rect l="l" t="t" r="r" b="b"/>
              <a:pathLst>
                <a:path w="48729" h="14543" extrusionOk="0">
                  <a:moveTo>
                    <a:pt x="0" y="0"/>
                  </a:moveTo>
                  <a:lnTo>
                    <a:pt x="0" y="11688"/>
                  </a:lnTo>
                  <a:cubicBezTo>
                    <a:pt x="0" y="13271"/>
                    <a:pt x="1271" y="14542"/>
                    <a:pt x="2854" y="14542"/>
                  </a:cubicBezTo>
                  <a:lnTo>
                    <a:pt x="45875" y="14542"/>
                  </a:lnTo>
                  <a:cubicBezTo>
                    <a:pt x="47438" y="14542"/>
                    <a:pt x="48728" y="13271"/>
                    <a:pt x="48728" y="11688"/>
                  </a:cubicBezTo>
                  <a:lnTo>
                    <a:pt x="487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116"/>
            <p:cNvSpPr/>
            <p:nvPr/>
          </p:nvSpPr>
          <p:spPr>
            <a:xfrm>
              <a:off x="3011608" y="3219926"/>
              <a:ext cx="566840" cy="71191"/>
            </a:xfrm>
            <a:custGeom>
              <a:avLst/>
              <a:gdLst/>
              <a:ahLst/>
              <a:cxnLst/>
              <a:rect l="l" t="t" r="r" b="b"/>
              <a:pathLst>
                <a:path w="48729" h="6120" extrusionOk="0">
                  <a:moveTo>
                    <a:pt x="2854" y="1"/>
                  </a:moveTo>
                  <a:cubicBezTo>
                    <a:pt x="1271" y="1"/>
                    <a:pt x="0" y="1291"/>
                    <a:pt x="0" y="2854"/>
                  </a:cubicBezTo>
                  <a:lnTo>
                    <a:pt x="0" y="6119"/>
                  </a:lnTo>
                  <a:lnTo>
                    <a:pt x="48728" y="6119"/>
                  </a:lnTo>
                  <a:lnTo>
                    <a:pt x="48728" y="2854"/>
                  </a:lnTo>
                  <a:cubicBezTo>
                    <a:pt x="48728" y="1291"/>
                    <a:pt x="47438" y="1"/>
                    <a:pt x="458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116"/>
            <p:cNvSpPr/>
            <p:nvPr/>
          </p:nvSpPr>
          <p:spPr>
            <a:xfrm>
              <a:off x="3055044" y="3242901"/>
              <a:ext cx="22509" cy="22509"/>
            </a:xfrm>
            <a:custGeom>
              <a:avLst/>
              <a:gdLst/>
              <a:ahLst/>
              <a:cxnLst/>
              <a:rect l="l" t="t" r="r" b="b"/>
              <a:pathLst>
                <a:path w="1935" h="1935" extrusionOk="0">
                  <a:moveTo>
                    <a:pt x="977" y="0"/>
                  </a:moveTo>
                  <a:cubicBezTo>
                    <a:pt x="430" y="0"/>
                    <a:pt x="0" y="430"/>
                    <a:pt x="0" y="978"/>
                  </a:cubicBezTo>
                  <a:cubicBezTo>
                    <a:pt x="0" y="1505"/>
                    <a:pt x="430" y="1935"/>
                    <a:pt x="977" y="1935"/>
                  </a:cubicBezTo>
                  <a:cubicBezTo>
                    <a:pt x="1504" y="1935"/>
                    <a:pt x="1934" y="1505"/>
                    <a:pt x="1934" y="978"/>
                  </a:cubicBezTo>
                  <a:cubicBezTo>
                    <a:pt x="1934" y="430"/>
                    <a:pt x="1504" y="0"/>
                    <a:pt x="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116"/>
            <p:cNvSpPr/>
            <p:nvPr/>
          </p:nvSpPr>
          <p:spPr>
            <a:xfrm>
              <a:off x="3104145" y="3242901"/>
              <a:ext cx="22521" cy="22509"/>
            </a:xfrm>
            <a:custGeom>
              <a:avLst/>
              <a:gdLst/>
              <a:ahLst/>
              <a:cxnLst/>
              <a:rect l="l" t="t" r="r" b="b"/>
              <a:pathLst>
                <a:path w="1936" h="1935" extrusionOk="0">
                  <a:moveTo>
                    <a:pt x="97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7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116"/>
            <p:cNvSpPr/>
            <p:nvPr/>
          </p:nvSpPr>
          <p:spPr>
            <a:xfrm>
              <a:off x="3153257" y="3242901"/>
              <a:ext cx="22521" cy="22509"/>
            </a:xfrm>
            <a:custGeom>
              <a:avLst/>
              <a:gdLst/>
              <a:ahLst/>
              <a:cxnLst/>
              <a:rect l="l" t="t" r="r" b="b"/>
              <a:pathLst>
                <a:path w="1936" h="1935" extrusionOk="0">
                  <a:moveTo>
                    <a:pt x="95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5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116"/>
            <p:cNvSpPr/>
            <p:nvPr/>
          </p:nvSpPr>
          <p:spPr>
            <a:xfrm>
              <a:off x="3072318" y="3331575"/>
              <a:ext cx="86872" cy="86627"/>
            </a:xfrm>
            <a:custGeom>
              <a:avLst/>
              <a:gdLst/>
              <a:ahLst/>
              <a:cxnLst/>
              <a:rect l="l" t="t" r="r" b="b"/>
              <a:pathLst>
                <a:path w="7468" h="7447" extrusionOk="0">
                  <a:moveTo>
                    <a:pt x="3733" y="0"/>
                  </a:moveTo>
                  <a:cubicBezTo>
                    <a:pt x="1681" y="0"/>
                    <a:pt x="1" y="1661"/>
                    <a:pt x="1" y="3714"/>
                  </a:cubicBezTo>
                  <a:cubicBezTo>
                    <a:pt x="1" y="5786"/>
                    <a:pt x="1681" y="7446"/>
                    <a:pt x="3733" y="7446"/>
                  </a:cubicBezTo>
                  <a:cubicBezTo>
                    <a:pt x="5805" y="7446"/>
                    <a:pt x="7467" y="5786"/>
                    <a:pt x="7467" y="3714"/>
                  </a:cubicBezTo>
                  <a:cubicBezTo>
                    <a:pt x="7467" y="1661"/>
                    <a:pt x="5805" y="0"/>
                    <a:pt x="3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116"/>
            <p:cNvSpPr/>
            <p:nvPr/>
          </p:nvSpPr>
          <p:spPr>
            <a:xfrm>
              <a:off x="3197135" y="3342940"/>
              <a:ext cx="304923" cy="20020"/>
            </a:xfrm>
            <a:custGeom>
              <a:avLst/>
              <a:gdLst/>
              <a:ahLst/>
              <a:cxnLst/>
              <a:rect l="l" t="t" r="r" b="b"/>
              <a:pathLst>
                <a:path w="26213" h="1721" extrusionOk="0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8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25410" y="1721"/>
                  </a:lnTo>
                  <a:cubicBezTo>
                    <a:pt x="25840" y="1721"/>
                    <a:pt x="26212" y="1369"/>
                    <a:pt x="26212" y="918"/>
                  </a:cubicBezTo>
                  <a:lnTo>
                    <a:pt x="26212" y="801"/>
                  </a:lnTo>
                  <a:cubicBezTo>
                    <a:pt x="26212" y="352"/>
                    <a:pt x="25840" y="1"/>
                    <a:pt x="25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116"/>
            <p:cNvSpPr/>
            <p:nvPr/>
          </p:nvSpPr>
          <p:spPr>
            <a:xfrm>
              <a:off x="3197135" y="3392960"/>
              <a:ext cx="169858" cy="20020"/>
            </a:xfrm>
            <a:custGeom>
              <a:avLst/>
              <a:gdLst/>
              <a:ahLst/>
              <a:cxnLst/>
              <a:rect l="l" t="t" r="r" b="b"/>
              <a:pathLst>
                <a:path w="14602" h="1721" extrusionOk="0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9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13820" y="1721"/>
                  </a:lnTo>
                  <a:cubicBezTo>
                    <a:pt x="14250" y="1721"/>
                    <a:pt x="14602" y="1369"/>
                    <a:pt x="14602" y="919"/>
                  </a:cubicBezTo>
                  <a:lnTo>
                    <a:pt x="14602" y="801"/>
                  </a:lnTo>
                  <a:cubicBezTo>
                    <a:pt x="14602" y="352"/>
                    <a:pt x="14250" y="1"/>
                    <a:pt x="13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116"/>
            <p:cNvSpPr/>
            <p:nvPr/>
          </p:nvSpPr>
          <p:spPr>
            <a:xfrm>
              <a:off x="3387454" y="3392960"/>
              <a:ext cx="48659" cy="20020"/>
            </a:xfrm>
            <a:custGeom>
              <a:avLst/>
              <a:gdLst/>
              <a:ahLst/>
              <a:cxnLst/>
              <a:rect l="l" t="t" r="r" b="b"/>
              <a:pathLst>
                <a:path w="4183" h="1721" extrusionOk="0">
                  <a:moveTo>
                    <a:pt x="860" y="1"/>
                  </a:moveTo>
                  <a:cubicBezTo>
                    <a:pt x="371" y="1"/>
                    <a:pt x="0" y="392"/>
                    <a:pt x="0" y="861"/>
                  </a:cubicBezTo>
                  <a:cubicBezTo>
                    <a:pt x="0" y="1330"/>
                    <a:pt x="371" y="1721"/>
                    <a:pt x="860" y="1721"/>
                  </a:cubicBezTo>
                  <a:lnTo>
                    <a:pt x="3323" y="1721"/>
                  </a:lnTo>
                  <a:cubicBezTo>
                    <a:pt x="3792" y="1721"/>
                    <a:pt x="4183" y="1330"/>
                    <a:pt x="4183" y="861"/>
                  </a:cubicBezTo>
                  <a:cubicBezTo>
                    <a:pt x="4183" y="392"/>
                    <a:pt x="3792" y="1"/>
                    <a:pt x="3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1" name="Google Shape;3901;p116"/>
          <p:cNvGrpSpPr/>
          <p:nvPr/>
        </p:nvGrpSpPr>
        <p:grpSpPr>
          <a:xfrm>
            <a:off x="844075" y="1297075"/>
            <a:ext cx="1889100" cy="146100"/>
            <a:chOff x="2432300" y="1490925"/>
            <a:chExt cx="1889100" cy="146100"/>
          </a:xfrm>
        </p:grpSpPr>
        <p:sp>
          <p:nvSpPr>
            <p:cNvPr id="3902" name="Google Shape;3902;p116"/>
            <p:cNvSpPr/>
            <p:nvPr/>
          </p:nvSpPr>
          <p:spPr>
            <a:xfrm>
              <a:off x="2432300" y="1490925"/>
              <a:ext cx="1889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03" name="Google Shape;3903;p116"/>
            <p:cNvGrpSpPr/>
            <p:nvPr/>
          </p:nvGrpSpPr>
          <p:grpSpPr>
            <a:xfrm rot="10800000" flipH="1">
              <a:off x="2497649" y="1516972"/>
              <a:ext cx="429322" cy="93999"/>
              <a:chOff x="5795037" y="809024"/>
              <a:chExt cx="431653" cy="94500"/>
            </a:xfrm>
          </p:grpSpPr>
          <p:sp>
            <p:nvSpPr>
              <p:cNvPr id="3904" name="Google Shape;3904;p11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5" name="Google Shape;3905;p11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6" name="Google Shape;3906;p11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07" name="Google Shape;3907;p116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8" name="Google Shape;3908;p116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116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0" name="Google Shape;3910;p116">
            <a:hlinkClick r:id="" action="ppaction://noaction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0" name="Google Shape;3860;p116"/>
          <p:cNvSpPr txBox="1">
            <a:spLocks noGrp="1"/>
          </p:cNvSpPr>
          <p:nvPr>
            <p:ph type="title"/>
          </p:nvPr>
        </p:nvSpPr>
        <p:spPr>
          <a:xfrm>
            <a:off x="1171081" y="1370700"/>
            <a:ext cx="6728164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Recherche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9560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5EAAA02-5A80-3040-AC3F-34CD0C78A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3370"/>
            <a:ext cx="9144000" cy="455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30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AFF72D36-EBC8-7EC9-F58B-0339741FA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9" y="0"/>
            <a:ext cx="90851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92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DDACEC3-8119-0209-1604-BE92B7873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15" y="0"/>
            <a:ext cx="865596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86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1" name="Google Shape;3861;p116"/>
          <p:cNvGrpSpPr/>
          <p:nvPr/>
        </p:nvGrpSpPr>
        <p:grpSpPr>
          <a:xfrm>
            <a:off x="459624" y="1652622"/>
            <a:ext cx="1074309" cy="356822"/>
            <a:chOff x="1725115" y="1291147"/>
            <a:chExt cx="519090" cy="172403"/>
          </a:xfrm>
        </p:grpSpPr>
        <p:sp>
          <p:nvSpPr>
            <p:cNvPr id="3862" name="Google Shape;3862;p116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116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116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5" name="Google Shape;3865;p116"/>
          <p:cNvGrpSpPr/>
          <p:nvPr/>
        </p:nvGrpSpPr>
        <p:grpSpPr>
          <a:xfrm>
            <a:off x="7613138" y="901175"/>
            <a:ext cx="809645" cy="537909"/>
            <a:chOff x="1082550" y="590325"/>
            <a:chExt cx="586954" cy="389958"/>
          </a:xfrm>
        </p:grpSpPr>
        <p:sp>
          <p:nvSpPr>
            <p:cNvPr id="3866" name="Google Shape;3866;p116"/>
            <p:cNvSpPr/>
            <p:nvPr/>
          </p:nvSpPr>
          <p:spPr>
            <a:xfrm>
              <a:off x="1082550" y="590325"/>
              <a:ext cx="586954" cy="389958"/>
            </a:xfrm>
            <a:custGeom>
              <a:avLst/>
              <a:gdLst/>
              <a:ahLst/>
              <a:cxnLst/>
              <a:rect l="l" t="t" r="r" b="b"/>
              <a:pathLst>
                <a:path w="32745" h="21755" extrusionOk="0">
                  <a:moveTo>
                    <a:pt x="4610" y="0"/>
                  </a:moveTo>
                  <a:cubicBezTo>
                    <a:pt x="2069" y="0"/>
                    <a:pt x="1" y="2068"/>
                    <a:pt x="1" y="4611"/>
                  </a:cubicBezTo>
                  <a:lnTo>
                    <a:pt x="1" y="17143"/>
                  </a:lnTo>
                  <a:cubicBezTo>
                    <a:pt x="1" y="19686"/>
                    <a:pt x="2069" y="21754"/>
                    <a:pt x="4610" y="21754"/>
                  </a:cubicBezTo>
                  <a:lnTo>
                    <a:pt x="28134" y="21754"/>
                  </a:lnTo>
                  <a:cubicBezTo>
                    <a:pt x="30677" y="21754"/>
                    <a:pt x="32745" y="19686"/>
                    <a:pt x="32745" y="17143"/>
                  </a:cubicBezTo>
                  <a:lnTo>
                    <a:pt x="32745" y="4611"/>
                  </a:lnTo>
                  <a:cubicBezTo>
                    <a:pt x="32745" y="2068"/>
                    <a:pt x="30677" y="0"/>
                    <a:pt x="28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116"/>
            <p:cNvSpPr/>
            <p:nvPr/>
          </p:nvSpPr>
          <p:spPr>
            <a:xfrm>
              <a:off x="1322916" y="712237"/>
              <a:ext cx="126658" cy="146125"/>
            </a:xfrm>
            <a:custGeom>
              <a:avLst/>
              <a:gdLst/>
              <a:ahLst/>
              <a:cxnLst/>
              <a:rect l="l" t="t" r="r" b="b"/>
              <a:pathLst>
                <a:path w="7066" h="8152" extrusionOk="0">
                  <a:moveTo>
                    <a:pt x="1" y="0"/>
                  </a:moveTo>
                  <a:lnTo>
                    <a:pt x="1" y="4067"/>
                  </a:lnTo>
                  <a:lnTo>
                    <a:pt x="1" y="8152"/>
                  </a:lnTo>
                  <a:lnTo>
                    <a:pt x="3542" y="6119"/>
                  </a:lnTo>
                  <a:lnTo>
                    <a:pt x="7066" y="4067"/>
                  </a:lnTo>
                  <a:lnTo>
                    <a:pt x="3542" y="20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8" name="Google Shape;3868;p116"/>
          <p:cNvGrpSpPr/>
          <p:nvPr/>
        </p:nvGrpSpPr>
        <p:grpSpPr>
          <a:xfrm>
            <a:off x="7360408" y="3015703"/>
            <a:ext cx="761142" cy="252794"/>
            <a:chOff x="1725115" y="1291147"/>
            <a:chExt cx="519090" cy="172403"/>
          </a:xfrm>
        </p:grpSpPr>
        <p:sp>
          <p:nvSpPr>
            <p:cNvPr id="3869" name="Google Shape;3869;p116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116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116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2" name="Google Shape;3872;p116"/>
          <p:cNvGrpSpPr/>
          <p:nvPr/>
        </p:nvGrpSpPr>
        <p:grpSpPr>
          <a:xfrm>
            <a:off x="7252065" y="575147"/>
            <a:ext cx="620134" cy="233914"/>
            <a:chOff x="6872640" y="3300197"/>
            <a:chExt cx="620134" cy="233914"/>
          </a:xfrm>
        </p:grpSpPr>
        <p:sp>
          <p:nvSpPr>
            <p:cNvPr id="3873" name="Google Shape;3873;p116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116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5" name="Google Shape;3875;p116"/>
          <p:cNvGrpSpPr/>
          <p:nvPr/>
        </p:nvGrpSpPr>
        <p:grpSpPr>
          <a:xfrm rot="1719536">
            <a:off x="2327205" y="4026362"/>
            <a:ext cx="575168" cy="188877"/>
            <a:chOff x="6872640" y="3345236"/>
            <a:chExt cx="575161" cy="188875"/>
          </a:xfrm>
        </p:grpSpPr>
        <p:sp>
          <p:nvSpPr>
            <p:cNvPr id="3876" name="Google Shape;3876;p116"/>
            <p:cNvSpPr/>
            <p:nvPr/>
          </p:nvSpPr>
          <p:spPr>
            <a:xfrm>
              <a:off x="7327202" y="3345236"/>
              <a:ext cx="120600" cy="12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116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8" name="Google Shape;3878;p116"/>
          <p:cNvGrpSpPr/>
          <p:nvPr/>
        </p:nvGrpSpPr>
        <p:grpSpPr>
          <a:xfrm>
            <a:off x="689821" y="2958079"/>
            <a:ext cx="924185" cy="1323604"/>
            <a:chOff x="5116556" y="2401406"/>
            <a:chExt cx="693937" cy="993846"/>
          </a:xfrm>
        </p:grpSpPr>
        <p:sp>
          <p:nvSpPr>
            <p:cNvPr id="3879" name="Google Shape;3879;p116"/>
            <p:cNvSpPr/>
            <p:nvPr/>
          </p:nvSpPr>
          <p:spPr>
            <a:xfrm>
              <a:off x="5116556" y="2401406"/>
              <a:ext cx="693937" cy="993846"/>
            </a:xfrm>
            <a:custGeom>
              <a:avLst/>
              <a:gdLst/>
              <a:ahLst/>
              <a:cxnLst/>
              <a:rect l="l" t="t" r="r" b="b"/>
              <a:pathLst>
                <a:path w="59655" h="85437" extrusionOk="0">
                  <a:moveTo>
                    <a:pt x="1194" y="1"/>
                  </a:moveTo>
                  <a:cubicBezTo>
                    <a:pt x="529" y="1"/>
                    <a:pt x="1" y="548"/>
                    <a:pt x="1" y="1194"/>
                  </a:cubicBezTo>
                  <a:lnTo>
                    <a:pt x="1" y="84224"/>
                  </a:lnTo>
                  <a:cubicBezTo>
                    <a:pt x="1" y="84889"/>
                    <a:pt x="529" y="85436"/>
                    <a:pt x="1194" y="85436"/>
                  </a:cubicBezTo>
                  <a:lnTo>
                    <a:pt x="58463" y="85436"/>
                  </a:lnTo>
                  <a:cubicBezTo>
                    <a:pt x="59128" y="85436"/>
                    <a:pt x="59655" y="84889"/>
                    <a:pt x="59655" y="84224"/>
                  </a:cubicBezTo>
                  <a:lnTo>
                    <a:pt x="59655" y="1194"/>
                  </a:lnTo>
                  <a:cubicBezTo>
                    <a:pt x="59655" y="548"/>
                    <a:pt x="59128" y="1"/>
                    <a:pt x="584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116"/>
            <p:cNvSpPr/>
            <p:nvPr/>
          </p:nvSpPr>
          <p:spPr>
            <a:xfrm>
              <a:off x="5208650" y="2996199"/>
              <a:ext cx="509992" cy="35712"/>
            </a:xfrm>
            <a:custGeom>
              <a:avLst/>
              <a:gdLst/>
              <a:ahLst/>
              <a:cxnLst/>
              <a:rect l="l" t="t" r="r" b="b"/>
              <a:pathLst>
                <a:path w="43842" h="3070" extrusionOk="0">
                  <a:moveTo>
                    <a:pt x="1525" y="1"/>
                  </a:moveTo>
                  <a:cubicBezTo>
                    <a:pt x="684" y="1"/>
                    <a:pt x="1" y="685"/>
                    <a:pt x="1" y="1525"/>
                  </a:cubicBezTo>
                  <a:cubicBezTo>
                    <a:pt x="1" y="2385"/>
                    <a:pt x="684" y="3070"/>
                    <a:pt x="1525" y="3070"/>
                  </a:cubicBezTo>
                  <a:lnTo>
                    <a:pt x="42298" y="3070"/>
                  </a:lnTo>
                  <a:cubicBezTo>
                    <a:pt x="43138" y="3070"/>
                    <a:pt x="43841" y="2385"/>
                    <a:pt x="43841" y="1525"/>
                  </a:cubicBezTo>
                  <a:cubicBezTo>
                    <a:pt x="43841" y="685"/>
                    <a:pt x="43138" y="1"/>
                    <a:pt x="42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116"/>
            <p:cNvSpPr/>
            <p:nvPr/>
          </p:nvSpPr>
          <p:spPr>
            <a:xfrm>
              <a:off x="5208650" y="3268818"/>
              <a:ext cx="242386" cy="35933"/>
            </a:xfrm>
            <a:custGeom>
              <a:avLst/>
              <a:gdLst/>
              <a:ahLst/>
              <a:cxnLst/>
              <a:rect l="l" t="t" r="r" b="b"/>
              <a:pathLst>
                <a:path w="20837" h="3089" extrusionOk="0">
                  <a:moveTo>
                    <a:pt x="1525" y="1"/>
                  </a:moveTo>
                  <a:cubicBezTo>
                    <a:pt x="684" y="1"/>
                    <a:pt x="1" y="684"/>
                    <a:pt x="1" y="1544"/>
                  </a:cubicBezTo>
                  <a:cubicBezTo>
                    <a:pt x="1" y="2385"/>
                    <a:pt x="684" y="3089"/>
                    <a:pt x="1525" y="3089"/>
                  </a:cubicBezTo>
                  <a:lnTo>
                    <a:pt x="19292" y="3089"/>
                  </a:lnTo>
                  <a:cubicBezTo>
                    <a:pt x="20152" y="3089"/>
                    <a:pt x="20837" y="2385"/>
                    <a:pt x="20837" y="1544"/>
                  </a:cubicBezTo>
                  <a:cubicBezTo>
                    <a:pt x="20837" y="684"/>
                    <a:pt x="20152" y="1"/>
                    <a:pt x="19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16"/>
            <p:cNvSpPr/>
            <p:nvPr/>
          </p:nvSpPr>
          <p:spPr>
            <a:xfrm>
              <a:off x="5208650" y="3086932"/>
              <a:ext cx="509992" cy="35933"/>
            </a:xfrm>
            <a:custGeom>
              <a:avLst/>
              <a:gdLst/>
              <a:ahLst/>
              <a:cxnLst/>
              <a:rect l="l" t="t" r="r" b="b"/>
              <a:pathLst>
                <a:path w="43842" h="3089" extrusionOk="0">
                  <a:moveTo>
                    <a:pt x="1525" y="0"/>
                  </a:moveTo>
                  <a:cubicBezTo>
                    <a:pt x="684" y="0"/>
                    <a:pt x="1" y="704"/>
                    <a:pt x="1" y="1543"/>
                  </a:cubicBezTo>
                  <a:cubicBezTo>
                    <a:pt x="1" y="2403"/>
                    <a:pt x="684" y="3088"/>
                    <a:pt x="1525" y="3088"/>
                  </a:cubicBezTo>
                  <a:lnTo>
                    <a:pt x="42298" y="3088"/>
                  </a:lnTo>
                  <a:cubicBezTo>
                    <a:pt x="43138" y="3088"/>
                    <a:pt x="43841" y="2403"/>
                    <a:pt x="43841" y="1543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116"/>
            <p:cNvSpPr/>
            <p:nvPr/>
          </p:nvSpPr>
          <p:spPr>
            <a:xfrm>
              <a:off x="5208650" y="3177875"/>
              <a:ext cx="509992" cy="35933"/>
            </a:xfrm>
            <a:custGeom>
              <a:avLst/>
              <a:gdLst/>
              <a:ahLst/>
              <a:cxnLst/>
              <a:rect l="l" t="t" r="r" b="b"/>
              <a:pathLst>
                <a:path w="43842" h="3089" extrusionOk="0">
                  <a:moveTo>
                    <a:pt x="1525" y="0"/>
                  </a:moveTo>
                  <a:cubicBezTo>
                    <a:pt x="684" y="0"/>
                    <a:pt x="1" y="704"/>
                    <a:pt x="1" y="1544"/>
                  </a:cubicBezTo>
                  <a:cubicBezTo>
                    <a:pt x="1" y="2404"/>
                    <a:pt x="684" y="3089"/>
                    <a:pt x="1525" y="3089"/>
                  </a:cubicBezTo>
                  <a:lnTo>
                    <a:pt x="42298" y="3089"/>
                  </a:lnTo>
                  <a:cubicBezTo>
                    <a:pt x="43138" y="3089"/>
                    <a:pt x="43841" y="2404"/>
                    <a:pt x="43841" y="1544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116"/>
            <p:cNvSpPr/>
            <p:nvPr/>
          </p:nvSpPr>
          <p:spPr>
            <a:xfrm>
              <a:off x="5147719" y="2426206"/>
              <a:ext cx="33664" cy="33653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5" y="0"/>
                    <a:pt x="0" y="644"/>
                    <a:pt x="0" y="1447"/>
                  </a:cubicBezTo>
                  <a:cubicBezTo>
                    <a:pt x="0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16"/>
            <p:cNvSpPr/>
            <p:nvPr/>
          </p:nvSpPr>
          <p:spPr>
            <a:xfrm>
              <a:off x="5214781" y="2426206"/>
              <a:ext cx="33664" cy="33653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7" y="0"/>
                    <a:pt x="1" y="644"/>
                    <a:pt x="1" y="1447"/>
                  </a:cubicBezTo>
                  <a:cubicBezTo>
                    <a:pt x="1" y="2247"/>
                    <a:pt x="647" y="2893"/>
                    <a:pt x="1447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16"/>
            <p:cNvSpPr/>
            <p:nvPr/>
          </p:nvSpPr>
          <p:spPr>
            <a:xfrm>
              <a:off x="5281865" y="2426206"/>
              <a:ext cx="33664" cy="33653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16"/>
            <p:cNvSpPr/>
            <p:nvPr/>
          </p:nvSpPr>
          <p:spPr>
            <a:xfrm>
              <a:off x="5147719" y="2486904"/>
              <a:ext cx="631633" cy="435881"/>
            </a:xfrm>
            <a:custGeom>
              <a:avLst/>
              <a:gdLst/>
              <a:ahLst/>
              <a:cxnLst/>
              <a:rect l="l" t="t" r="r" b="b"/>
              <a:pathLst>
                <a:path w="54299" h="37471" extrusionOk="0">
                  <a:moveTo>
                    <a:pt x="54260" y="0"/>
                  </a:moveTo>
                  <a:lnTo>
                    <a:pt x="0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60" y="0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116"/>
            <p:cNvSpPr/>
            <p:nvPr/>
          </p:nvSpPr>
          <p:spPr>
            <a:xfrm>
              <a:off x="5147940" y="2539425"/>
              <a:ext cx="631412" cy="383361"/>
            </a:xfrm>
            <a:custGeom>
              <a:avLst/>
              <a:gdLst/>
              <a:ahLst/>
              <a:cxnLst/>
              <a:rect l="l" t="t" r="r" b="b"/>
              <a:pathLst>
                <a:path w="54280" h="32956" extrusionOk="0">
                  <a:moveTo>
                    <a:pt x="11592" y="1"/>
                  </a:moveTo>
                  <a:lnTo>
                    <a:pt x="0" y="12197"/>
                  </a:lnTo>
                  <a:lnTo>
                    <a:pt x="21" y="32955"/>
                  </a:lnTo>
                  <a:lnTo>
                    <a:pt x="54280" y="32935"/>
                  </a:lnTo>
                  <a:lnTo>
                    <a:pt x="54280" y="22927"/>
                  </a:lnTo>
                  <a:lnTo>
                    <a:pt x="46285" y="14523"/>
                  </a:lnTo>
                  <a:lnTo>
                    <a:pt x="35847" y="25507"/>
                  </a:lnTo>
                  <a:lnTo>
                    <a:pt x="34968" y="24569"/>
                  </a:lnTo>
                  <a:lnTo>
                    <a:pt x="115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116"/>
            <p:cNvSpPr/>
            <p:nvPr/>
          </p:nvSpPr>
          <p:spPr>
            <a:xfrm>
              <a:off x="5494903" y="2571717"/>
              <a:ext cx="132785" cy="132797"/>
            </a:xfrm>
            <a:custGeom>
              <a:avLst/>
              <a:gdLst/>
              <a:ahLst/>
              <a:cxnLst/>
              <a:rect l="l" t="t" r="r" b="b"/>
              <a:pathLst>
                <a:path w="11415" h="11416" extrusionOk="0">
                  <a:moveTo>
                    <a:pt x="5707" y="0"/>
                  </a:moveTo>
                  <a:cubicBezTo>
                    <a:pt x="2561" y="0"/>
                    <a:pt x="0" y="2560"/>
                    <a:pt x="0" y="5708"/>
                  </a:cubicBezTo>
                  <a:cubicBezTo>
                    <a:pt x="0" y="8854"/>
                    <a:pt x="2561" y="11415"/>
                    <a:pt x="5707" y="11415"/>
                  </a:cubicBezTo>
                  <a:cubicBezTo>
                    <a:pt x="8855" y="11415"/>
                    <a:pt x="11415" y="8854"/>
                    <a:pt x="11415" y="5708"/>
                  </a:cubicBezTo>
                  <a:cubicBezTo>
                    <a:pt x="11415" y="2560"/>
                    <a:pt x="8855" y="0"/>
                    <a:pt x="5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0" name="Google Shape;3890;p116"/>
          <p:cNvGrpSpPr/>
          <p:nvPr/>
        </p:nvGrpSpPr>
        <p:grpSpPr>
          <a:xfrm>
            <a:off x="801762" y="3909841"/>
            <a:ext cx="994974" cy="421912"/>
            <a:chOff x="3011608" y="3219926"/>
            <a:chExt cx="566840" cy="240351"/>
          </a:xfrm>
        </p:grpSpPr>
        <p:sp>
          <p:nvSpPr>
            <p:cNvPr id="3891" name="Google Shape;3891;p116"/>
            <p:cNvSpPr/>
            <p:nvPr/>
          </p:nvSpPr>
          <p:spPr>
            <a:xfrm>
              <a:off x="3386082" y="3235619"/>
              <a:ext cx="60710" cy="60710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1"/>
                  </a:moveTo>
                  <a:cubicBezTo>
                    <a:pt x="1173" y="1"/>
                    <a:pt x="1" y="1153"/>
                    <a:pt x="1" y="2600"/>
                  </a:cubicBezTo>
                  <a:cubicBezTo>
                    <a:pt x="1" y="4046"/>
                    <a:pt x="1173" y="5219"/>
                    <a:pt x="2600" y="5219"/>
                  </a:cubicBezTo>
                  <a:cubicBezTo>
                    <a:pt x="4046" y="5219"/>
                    <a:pt x="5219" y="4046"/>
                    <a:pt x="5219" y="2600"/>
                  </a:cubicBezTo>
                  <a:cubicBezTo>
                    <a:pt x="5219" y="1153"/>
                    <a:pt x="4046" y="1"/>
                    <a:pt x="2600" y="1"/>
                  </a:cubicBezTo>
                  <a:close/>
                </a:path>
              </a:pathLst>
            </a:custGeom>
            <a:solidFill>
              <a:srgbClr val="C7A2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116"/>
            <p:cNvSpPr/>
            <p:nvPr/>
          </p:nvSpPr>
          <p:spPr>
            <a:xfrm>
              <a:off x="3011608" y="3291106"/>
              <a:ext cx="566840" cy="169171"/>
            </a:xfrm>
            <a:custGeom>
              <a:avLst/>
              <a:gdLst/>
              <a:ahLst/>
              <a:cxnLst/>
              <a:rect l="l" t="t" r="r" b="b"/>
              <a:pathLst>
                <a:path w="48729" h="14543" extrusionOk="0">
                  <a:moveTo>
                    <a:pt x="0" y="0"/>
                  </a:moveTo>
                  <a:lnTo>
                    <a:pt x="0" y="11688"/>
                  </a:lnTo>
                  <a:cubicBezTo>
                    <a:pt x="0" y="13271"/>
                    <a:pt x="1271" y="14542"/>
                    <a:pt x="2854" y="14542"/>
                  </a:cubicBezTo>
                  <a:lnTo>
                    <a:pt x="45875" y="14542"/>
                  </a:lnTo>
                  <a:cubicBezTo>
                    <a:pt x="47438" y="14542"/>
                    <a:pt x="48728" y="13271"/>
                    <a:pt x="48728" y="11688"/>
                  </a:cubicBezTo>
                  <a:lnTo>
                    <a:pt x="487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116"/>
            <p:cNvSpPr/>
            <p:nvPr/>
          </p:nvSpPr>
          <p:spPr>
            <a:xfrm>
              <a:off x="3011608" y="3219926"/>
              <a:ext cx="566840" cy="71191"/>
            </a:xfrm>
            <a:custGeom>
              <a:avLst/>
              <a:gdLst/>
              <a:ahLst/>
              <a:cxnLst/>
              <a:rect l="l" t="t" r="r" b="b"/>
              <a:pathLst>
                <a:path w="48729" h="6120" extrusionOk="0">
                  <a:moveTo>
                    <a:pt x="2854" y="1"/>
                  </a:moveTo>
                  <a:cubicBezTo>
                    <a:pt x="1271" y="1"/>
                    <a:pt x="0" y="1291"/>
                    <a:pt x="0" y="2854"/>
                  </a:cubicBezTo>
                  <a:lnTo>
                    <a:pt x="0" y="6119"/>
                  </a:lnTo>
                  <a:lnTo>
                    <a:pt x="48728" y="6119"/>
                  </a:lnTo>
                  <a:lnTo>
                    <a:pt x="48728" y="2854"/>
                  </a:lnTo>
                  <a:cubicBezTo>
                    <a:pt x="48728" y="1291"/>
                    <a:pt x="47438" y="1"/>
                    <a:pt x="458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116"/>
            <p:cNvSpPr/>
            <p:nvPr/>
          </p:nvSpPr>
          <p:spPr>
            <a:xfrm>
              <a:off x="3055044" y="3242901"/>
              <a:ext cx="22509" cy="22509"/>
            </a:xfrm>
            <a:custGeom>
              <a:avLst/>
              <a:gdLst/>
              <a:ahLst/>
              <a:cxnLst/>
              <a:rect l="l" t="t" r="r" b="b"/>
              <a:pathLst>
                <a:path w="1935" h="1935" extrusionOk="0">
                  <a:moveTo>
                    <a:pt x="977" y="0"/>
                  </a:moveTo>
                  <a:cubicBezTo>
                    <a:pt x="430" y="0"/>
                    <a:pt x="0" y="430"/>
                    <a:pt x="0" y="978"/>
                  </a:cubicBezTo>
                  <a:cubicBezTo>
                    <a:pt x="0" y="1505"/>
                    <a:pt x="430" y="1935"/>
                    <a:pt x="977" y="1935"/>
                  </a:cubicBezTo>
                  <a:cubicBezTo>
                    <a:pt x="1504" y="1935"/>
                    <a:pt x="1934" y="1505"/>
                    <a:pt x="1934" y="978"/>
                  </a:cubicBezTo>
                  <a:cubicBezTo>
                    <a:pt x="1934" y="430"/>
                    <a:pt x="1504" y="0"/>
                    <a:pt x="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116"/>
            <p:cNvSpPr/>
            <p:nvPr/>
          </p:nvSpPr>
          <p:spPr>
            <a:xfrm>
              <a:off x="3104145" y="3242901"/>
              <a:ext cx="22521" cy="22509"/>
            </a:xfrm>
            <a:custGeom>
              <a:avLst/>
              <a:gdLst/>
              <a:ahLst/>
              <a:cxnLst/>
              <a:rect l="l" t="t" r="r" b="b"/>
              <a:pathLst>
                <a:path w="1936" h="1935" extrusionOk="0">
                  <a:moveTo>
                    <a:pt x="97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7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116"/>
            <p:cNvSpPr/>
            <p:nvPr/>
          </p:nvSpPr>
          <p:spPr>
            <a:xfrm>
              <a:off x="3153257" y="3242901"/>
              <a:ext cx="22521" cy="22509"/>
            </a:xfrm>
            <a:custGeom>
              <a:avLst/>
              <a:gdLst/>
              <a:ahLst/>
              <a:cxnLst/>
              <a:rect l="l" t="t" r="r" b="b"/>
              <a:pathLst>
                <a:path w="1936" h="1935" extrusionOk="0">
                  <a:moveTo>
                    <a:pt x="95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5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116"/>
            <p:cNvSpPr/>
            <p:nvPr/>
          </p:nvSpPr>
          <p:spPr>
            <a:xfrm>
              <a:off x="3072318" y="3331575"/>
              <a:ext cx="86872" cy="86627"/>
            </a:xfrm>
            <a:custGeom>
              <a:avLst/>
              <a:gdLst/>
              <a:ahLst/>
              <a:cxnLst/>
              <a:rect l="l" t="t" r="r" b="b"/>
              <a:pathLst>
                <a:path w="7468" h="7447" extrusionOk="0">
                  <a:moveTo>
                    <a:pt x="3733" y="0"/>
                  </a:moveTo>
                  <a:cubicBezTo>
                    <a:pt x="1681" y="0"/>
                    <a:pt x="1" y="1661"/>
                    <a:pt x="1" y="3714"/>
                  </a:cubicBezTo>
                  <a:cubicBezTo>
                    <a:pt x="1" y="5786"/>
                    <a:pt x="1681" y="7446"/>
                    <a:pt x="3733" y="7446"/>
                  </a:cubicBezTo>
                  <a:cubicBezTo>
                    <a:pt x="5805" y="7446"/>
                    <a:pt x="7467" y="5786"/>
                    <a:pt x="7467" y="3714"/>
                  </a:cubicBezTo>
                  <a:cubicBezTo>
                    <a:pt x="7467" y="1661"/>
                    <a:pt x="5805" y="0"/>
                    <a:pt x="3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116"/>
            <p:cNvSpPr/>
            <p:nvPr/>
          </p:nvSpPr>
          <p:spPr>
            <a:xfrm>
              <a:off x="3197135" y="3342940"/>
              <a:ext cx="304923" cy="20020"/>
            </a:xfrm>
            <a:custGeom>
              <a:avLst/>
              <a:gdLst/>
              <a:ahLst/>
              <a:cxnLst/>
              <a:rect l="l" t="t" r="r" b="b"/>
              <a:pathLst>
                <a:path w="26213" h="1721" extrusionOk="0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8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25410" y="1721"/>
                  </a:lnTo>
                  <a:cubicBezTo>
                    <a:pt x="25840" y="1721"/>
                    <a:pt x="26212" y="1369"/>
                    <a:pt x="26212" y="918"/>
                  </a:cubicBezTo>
                  <a:lnTo>
                    <a:pt x="26212" y="801"/>
                  </a:lnTo>
                  <a:cubicBezTo>
                    <a:pt x="26212" y="352"/>
                    <a:pt x="25840" y="1"/>
                    <a:pt x="25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116"/>
            <p:cNvSpPr/>
            <p:nvPr/>
          </p:nvSpPr>
          <p:spPr>
            <a:xfrm>
              <a:off x="3197135" y="3392960"/>
              <a:ext cx="169858" cy="20020"/>
            </a:xfrm>
            <a:custGeom>
              <a:avLst/>
              <a:gdLst/>
              <a:ahLst/>
              <a:cxnLst/>
              <a:rect l="l" t="t" r="r" b="b"/>
              <a:pathLst>
                <a:path w="14602" h="1721" extrusionOk="0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9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13820" y="1721"/>
                  </a:lnTo>
                  <a:cubicBezTo>
                    <a:pt x="14250" y="1721"/>
                    <a:pt x="14602" y="1369"/>
                    <a:pt x="14602" y="919"/>
                  </a:cubicBezTo>
                  <a:lnTo>
                    <a:pt x="14602" y="801"/>
                  </a:lnTo>
                  <a:cubicBezTo>
                    <a:pt x="14602" y="352"/>
                    <a:pt x="14250" y="1"/>
                    <a:pt x="13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116"/>
            <p:cNvSpPr/>
            <p:nvPr/>
          </p:nvSpPr>
          <p:spPr>
            <a:xfrm>
              <a:off x="3387454" y="3392960"/>
              <a:ext cx="48659" cy="20020"/>
            </a:xfrm>
            <a:custGeom>
              <a:avLst/>
              <a:gdLst/>
              <a:ahLst/>
              <a:cxnLst/>
              <a:rect l="l" t="t" r="r" b="b"/>
              <a:pathLst>
                <a:path w="4183" h="1721" extrusionOk="0">
                  <a:moveTo>
                    <a:pt x="860" y="1"/>
                  </a:moveTo>
                  <a:cubicBezTo>
                    <a:pt x="371" y="1"/>
                    <a:pt x="0" y="392"/>
                    <a:pt x="0" y="861"/>
                  </a:cubicBezTo>
                  <a:cubicBezTo>
                    <a:pt x="0" y="1330"/>
                    <a:pt x="371" y="1721"/>
                    <a:pt x="860" y="1721"/>
                  </a:cubicBezTo>
                  <a:lnTo>
                    <a:pt x="3323" y="1721"/>
                  </a:lnTo>
                  <a:cubicBezTo>
                    <a:pt x="3792" y="1721"/>
                    <a:pt x="4183" y="1330"/>
                    <a:pt x="4183" y="861"/>
                  </a:cubicBezTo>
                  <a:cubicBezTo>
                    <a:pt x="4183" y="392"/>
                    <a:pt x="3792" y="1"/>
                    <a:pt x="3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1" name="Google Shape;3901;p116"/>
          <p:cNvGrpSpPr/>
          <p:nvPr/>
        </p:nvGrpSpPr>
        <p:grpSpPr>
          <a:xfrm>
            <a:off x="844075" y="1297075"/>
            <a:ext cx="1889100" cy="146100"/>
            <a:chOff x="2432300" y="1490925"/>
            <a:chExt cx="1889100" cy="146100"/>
          </a:xfrm>
        </p:grpSpPr>
        <p:sp>
          <p:nvSpPr>
            <p:cNvPr id="3902" name="Google Shape;3902;p116"/>
            <p:cNvSpPr/>
            <p:nvPr/>
          </p:nvSpPr>
          <p:spPr>
            <a:xfrm>
              <a:off x="2432300" y="1490925"/>
              <a:ext cx="1889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03" name="Google Shape;3903;p116"/>
            <p:cNvGrpSpPr/>
            <p:nvPr/>
          </p:nvGrpSpPr>
          <p:grpSpPr>
            <a:xfrm rot="10800000" flipH="1">
              <a:off x="2497649" y="1516972"/>
              <a:ext cx="429322" cy="93999"/>
              <a:chOff x="5795037" y="809024"/>
              <a:chExt cx="431653" cy="94500"/>
            </a:xfrm>
          </p:grpSpPr>
          <p:sp>
            <p:nvSpPr>
              <p:cNvPr id="3904" name="Google Shape;3904;p11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5" name="Google Shape;3905;p11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6" name="Google Shape;3906;p11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07" name="Google Shape;3907;p116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8" name="Google Shape;3908;p116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116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0" name="Google Shape;3910;p116">
            <a:hlinkClick r:id="" action="ppaction://noaction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0" name="Google Shape;3860;p116"/>
          <p:cNvSpPr txBox="1">
            <a:spLocks noGrp="1"/>
          </p:cNvSpPr>
          <p:nvPr>
            <p:ph type="title"/>
          </p:nvPr>
        </p:nvSpPr>
        <p:spPr>
          <a:xfrm>
            <a:off x="1171081" y="1370700"/>
            <a:ext cx="6728164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Actuels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7849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968E02E-0282-A7D7-1DAD-0C02A59E7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131"/>
            <a:ext cx="9144000" cy="495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30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1D7DE1E-8FF9-0AF1-E9B8-8C16B5C5D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02"/>
            <a:ext cx="9144000" cy="513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55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1" name="Google Shape;3861;p116"/>
          <p:cNvGrpSpPr/>
          <p:nvPr/>
        </p:nvGrpSpPr>
        <p:grpSpPr>
          <a:xfrm>
            <a:off x="459624" y="1652622"/>
            <a:ext cx="1074309" cy="356822"/>
            <a:chOff x="1725115" y="1291147"/>
            <a:chExt cx="519090" cy="172403"/>
          </a:xfrm>
        </p:grpSpPr>
        <p:sp>
          <p:nvSpPr>
            <p:cNvPr id="3862" name="Google Shape;3862;p116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116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116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5" name="Google Shape;3865;p116"/>
          <p:cNvGrpSpPr/>
          <p:nvPr/>
        </p:nvGrpSpPr>
        <p:grpSpPr>
          <a:xfrm>
            <a:off x="7613138" y="901175"/>
            <a:ext cx="809645" cy="537909"/>
            <a:chOff x="1082550" y="590325"/>
            <a:chExt cx="586954" cy="389958"/>
          </a:xfrm>
        </p:grpSpPr>
        <p:sp>
          <p:nvSpPr>
            <p:cNvPr id="3866" name="Google Shape;3866;p116"/>
            <p:cNvSpPr/>
            <p:nvPr/>
          </p:nvSpPr>
          <p:spPr>
            <a:xfrm>
              <a:off x="1082550" y="590325"/>
              <a:ext cx="586954" cy="389958"/>
            </a:xfrm>
            <a:custGeom>
              <a:avLst/>
              <a:gdLst/>
              <a:ahLst/>
              <a:cxnLst/>
              <a:rect l="l" t="t" r="r" b="b"/>
              <a:pathLst>
                <a:path w="32745" h="21755" extrusionOk="0">
                  <a:moveTo>
                    <a:pt x="4610" y="0"/>
                  </a:moveTo>
                  <a:cubicBezTo>
                    <a:pt x="2069" y="0"/>
                    <a:pt x="1" y="2068"/>
                    <a:pt x="1" y="4611"/>
                  </a:cubicBezTo>
                  <a:lnTo>
                    <a:pt x="1" y="17143"/>
                  </a:lnTo>
                  <a:cubicBezTo>
                    <a:pt x="1" y="19686"/>
                    <a:pt x="2069" y="21754"/>
                    <a:pt x="4610" y="21754"/>
                  </a:cubicBezTo>
                  <a:lnTo>
                    <a:pt x="28134" y="21754"/>
                  </a:lnTo>
                  <a:cubicBezTo>
                    <a:pt x="30677" y="21754"/>
                    <a:pt x="32745" y="19686"/>
                    <a:pt x="32745" y="17143"/>
                  </a:cubicBezTo>
                  <a:lnTo>
                    <a:pt x="32745" y="4611"/>
                  </a:lnTo>
                  <a:cubicBezTo>
                    <a:pt x="32745" y="2068"/>
                    <a:pt x="30677" y="0"/>
                    <a:pt x="28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116"/>
            <p:cNvSpPr/>
            <p:nvPr/>
          </p:nvSpPr>
          <p:spPr>
            <a:xfrm>
              <a:off x="1322916" y="712237"/>
              <a:ext cx="126658" cy="146125"/>
            </a:xfrm>
            <a:custGeom>
              <a:avLst/>
              <a:gdLst/>
              <a:ahLst/>
              <a:cxnLst/>
              <a:rect l="l" t="t" r="r" b="b"/>
              <a:pathLst>
                <a:path w="7066" h="8152" extrusionOk="0">
                  <a:moveTo>
                    <a:pt x="1" y="0"/>
                  </a:moveTo>
                  <a:lnTo>
                    <a:pt x="1" y="4067"/>
                  </a:lnTo>
                  <a:lnTo>
                    <a:pt x="1" y="8152"/>
                  </a:lnTo>
                  <a:lnTo>
                    <a:pt x="3542" y="6119"/>
                  </a:lnTo>
                  <a:lnTo>
                    <a:pt x="7066" y="4067"/>
                  </a:lnTo>
                  <a:lnTo>
                    <a:pt x="3542" y="20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8" name="Google Shape;3868;p116"/>
          <p:cNvGrpSpPr/>
          <p:nvPr/>
        </p:nvGrpSpPr>
        <p:grpSpPr>
          <a:xfrm>
            <a:off x="7360408" y="3015703"/>
            <a:ext cx="761142" cy="252794"/>
            <a:chOff x="1725115" y="1291147"/>
            <a:chExt cx="519090" cy="172403"/>
          </a:xfrm>
        </p:grpSpPr>
        <p:sp>
          <p:nvSpPr>
            <p:cNvPr id="3869" name="Google Shape;3869;p116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116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116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2" name="Google Shape;3872;p116"/>
          <p:cNvGrpSpPr/>
          <p:nvPr/>
        </p:nvGrpSpPr>
        <p:grpSpPr>
          <a:xfrm>
            <a:off x="7252065" y="575147"/>
            <a:ext cx="620134" cy="233914"/>
            <a:chOff x="6872640" y="3300197"/>
            <a:chExt cx="620134" cy="233914"/>
          </a:xfrm>
        </p:grpSpPr>
        <p:sp>
          <p:nvSpPr>
            <p:cNvPr id="3873" name="Google Shape;3873;p116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116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5" name="Google Shape;3875;p116"/>
          <p:cNvGrpSpPr/>
          <p:nvPr/>
        </p:nvGrpSpPr>
        <p:grpSpPr>
          <a:xfrm rot="1719536">
            <a:off x="2327205" y="4026362"/>
            <a:ext cx="575168" cy="188877"/>
            <a:chOff x="6872640" y="3345236"/>
            <a:chExt cx="575161" cy="188875"/>
          </a:xfrm>
        </p:grpSpPr>
        <p:sp>
          <p:nvSpPr>
            <p:cNvPr id="3876" name="Google Shape;3876;p116"/>
            <p:cNvSpPr/>
            <p:nvPr/>
          </p:nvSpPr>
          <p:spPr>
            <a:xfrm>
              <a:off x="7327202" y="3345236"/>
              <a:ext cx="120600" cy="12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116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8" name="Google Shape;3878;p116"/>
          <p:cNvGrpSpPr/>
          <p:nvPr/>
        </p:nvGrpSpPr>
        <p:grpSpPr>
          <a:xfrm>
            <a:off x="689821" y="2958079"/>
            <a:ext cx="924185" cy="1323604"/>
            <a:chOff x="5116556" y="2401406"/>
            <a:chExt cx="693937" cy="993846"/>
          </a:xfrm>
        </p:grpSpPr>
        <p:sp>
          <p:nvSpPr>
            <p:cNvPr id="3879" name="Google Shape;3879;p116"/>
            <p:cNvSpPr/>
            <p:nvPr/>
          </p:nvSpPr>
          <p:spPr>
            <a:xfrm>
              <a:off x="5116556" y="2401406"/>
              <a:ext cx="693937" cy="993846"/>
            </a:xfrm>
            <a:custGeom>
              <a:avLst/>
              <a:gdLst/>
              <a:ahLst/>
              <a:cxnLst/>
              <a:rect l="l" t="t" r="r" b="b"/>
              <a:pathLst>
                <a:path w="59655" h="85437" extrusionOk="0">
                  <a:moveTo>
                    <a:pt x="1194" y="1"/>
                  </a:moveTo>
                  <a:cubicBezTo>
                    <a:pt x="529" y="1"/>
                    <a:pt x="1" y="548"/>
                    <a:pt x="1" y="1194"/>
                  </a:cubicBezTo>
                  <a:lnTo>
                    <a:pt x="1" y="84224"/>
                  </a:lnTo>
                  <a:cubicBezTo>
                    <a:pt x="1" y="84889"/>
                    <a:pt x="529" y="85436"/>
                    <a:pt x="1194" y="85436"/>
                  </a:cubicBezTo>
                  <a:lnTo>
                    <a:pt x="58463" y="85436"/>
                  </a:lnTo>
                  <a:cubicBezTo>
                    <a:pt x="59128" y="85436"/>
                    <a:pt x="59655" y="84889"/>
                    <a:pt x="59655" y="84224"/>
                  </a:cubicBezTo>
                  <a:lnTo>
                    <a:pt x="59655" y="1194"/>
                  </a:lnTo>
                  <a:cubicBezTo>
                    <a:pt x="59655" y="548"/>
                    <a:pt x="59128" y="1"/>
                    <a:pt x="584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116"/>
            <p:cNvSpPr/>
            <p:nvPr/>
          </p:nvSpPr>
          <p:spPr>
            <a:xfrm>
              <a:off x="5208650" y="2996199"/>
              <a:ext cx="509992" cy="35712"/>
            </a:xfrm>
            <a:custGeom>
              <a:avLst/>
              <a:gdLst/>
              <a:ahLst/>
              <a:cxnLst/>
              <a:rect l="l" t="t" r="r" b="b"/>
              <a:pathLst>
                <a:path w="43842" h="3070" extrusionOk="0">
                  <a:moveTo>
                    <a:pt x="1525" y="1"/>
                  </a:moveTo>
                  <a:cubicBezTo>
                    <a:pt x="684" y="1"/>
                    <a:pt x="1" y="685"/>
                    <a:pt x="1" y="1525"/>
                  </a:cubicBezTo>
                  <a:cubicBezTo>
                    <a:pt x="1" y="2385"/>
                    <a:pt x="684" y="3070"/>
                    <a:pt x="1525" y="3070"/>
                  </a:cubicBezTo>
                  <a:lnTo>
                    <a:pt x="42298" y="3070"/>
                  </a:lnTo>
                  <a:cubicBezTo>
                    <a:pt x="43138" y="3070"/>
                    <a:pt x="43841" y="2385"/>
                    <a:pt x="43841" y="1525"/>
                  </a:cubicBezTo>
                  <a:cubicBezTo>
                    <a:pt x="43841" y="685"/>
                    <a:pt x="43138" y="1"/>
                    <a:pt x="42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116"/>
            <p:cNvSpPr/>
            <p:nvPr/>
          </p:nvSpPr>
          <p:spPr>
            <a:xfrm>
              <a:off x="5208650" y="3268818"/>
              <a:ext cx="242386" cy="35933"/>
            </a:xfrm>
            <a:custGeom>
              <a:avLst/>
              <a:gdLst/>
              <a:ahLst/>
              <a:cxnLst/>
              <a:rect l="l" t="t" r="r" b="b"/>
              <a:pathLst>
                <a:path w="20837" h="3089" extrusionOk="0">
                  <a:moveTo>
                    <a:pt x="1525" y="1"/>
                  </a:moveTo>
                  <a:cubicBezTo>
                    <a:pt x="684" y="1"/>
                    <a:pt x="1" y="684"/>
                    <a:pt x="1" y="1544"/>
                  </a:cubicBezTo>
                  <a:cubicBezTo>
                    <a:pt x="1" y="2385"/>
                    <a:pt x="684" y="3089"/>
                    <a:pt x="1525" y="3089"/>
                  </a:cubicBezTo>
                  <a:lnTo>
                    <a:pt x="19292" y="3089"/>
                  </a:lnTo>
                  <a:cubicBezTo>
                    <a:pt x="20152" y="3089"/>
                    <a:pt x="20837" y="2385"/>
                    <a:pt x="20837" y="1544"/>
                  </a:cubicBezTo>
                  <a:cubicBezTo>
                    <a:pt x="20837" y="684"/>
                    <a:pt x="20152" y="1"/>
                    <a:pt x="19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16"/>
            <p:cNvSpPr/>
            <p:nvPr/>
          </p:nvSpPr>
          <p:spPr>
            <a:xfrm>
              <a:off x="5208650" y="3086932"/>
              <a:ext cx="509992" cy="35933"/>
            </a:xfrm>
            <a:custGeom>
              <a:avLst/>
              <a:gdLst/>
              <a:ahLst/>
              <a:cxnLst/>
              <a:rect l="l" t="t" r="r" b="b"/>
              <a:pathLst>
                <a:path w="43842" h="3089" extrusionOk="0">
                  <a:moveTo>
                    <a:pt x="1525" y="0"/>
                  </a:moveTo>
                  <a:cubicBezTo>
                    <a:pt x="684" y="0"/>
                    <a:pt x="1" y="704"/>
                    <a:pt x="1" y="1543"/>
                  </a:cubicBezTo>
                  <a:cubicBezTo>
                    <a:pt x="1" y="2403"/>
                    <a:pt x="684" y="3088"/>
                    <a:pt x="1525" y="3088"/>
                  </a:cubicBezTo>
                  <a:lnTo>
                    <a:pt x="42298" y="3088"/>
                  </a:lnTo>
                  <a:cubicBezTo>
                    <a:pt x="43138" y="3088"/>
                    <a:pt x="43841" y="2403"/>
                    <a:pt x="43841" y="1543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116"/>
            <p:cNvSpPr/>
            <p:nvPr/>
          </p:nvSpPr>
          <p:spPr>
            <a:xfrm>
              <a:off x="5208650" y="3177875"/>
              <a:ext cx="509992" cy="35933"/>
            </a:xfrm>
            <a:custGeom>
              <a:avLst/>
              <a:gdLst/>
              <a:ahLst/>
              <a:cxnLst/>
              <a:rect l="l" t="t" r="r" b="b"/>
              <a:pathLst>
                <a:path w="43842" h="3089" extrusionOk="0">
                  <a:moveTo>
                    <a:pt x="1525" y="0"/>
                  </a:moveTo>
                  <a:cubicBezTo>
                    <a:pt x="684" y="0"/>
                    <a:pt x="1" y="704"/>
                    <a:pt x="1" y="1544"/>
                  </a:cubicBezTo>
                  <a:cubicBezTo>
                    <a:pt x="1" y="2404"/>
                    <a:pt x="684" y="3089"/>
                    <a:pt x="1525" y="3089"/>
                  </a:cubicBezTo>
                  <a:lnTo>
                    <a:pt x="42298" y="3089"/>
                  </a:lnTo>
                  <a:cubicBezTo>
                    <a:pt x="43138" y="3089"/>
                    <a:pt x="43841" y="2404"/>
                    <a:pt x="43841" y="1544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116"/>
            <p:cNvSpPr/>
            <p:nvPr/>
          </p:nvSpPr>
          <p:spPr>
            <a:xfrm>
              <a:off x="5147719" y="2426206"/>
              <a:ext cx="33664" cy="33653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5" y="0"/>
                    <a:pt x="0" y="644"/>
                    <a:pt x="0" y="1447"/>
                  </a:cubicBezTo>
                  <a:cubicBezTo>
                    <a:pt x="0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16"/>
            <p:cNvSpPr/>
            <p:nvPr/>
          </p:nvSpPr>
          <p:spPr>
            <a:xfrm>
              <a:off x="5214781" y="2426206"/>
              <a:ext cx="33664" cy="33653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7" y="0"/>
                    <a:pt x="1" y="644"/>
                    <a:pt x="1" y="1447"/>
                  </a:cubicBezTo>
                  <a:cubicBezTo>
                    <a:pt x="1" y="2247"/>
                    <a:pt x="647" y="2893"/>
                    <a:pt x="1447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16"/>
            <p:cNvSpPr/>
            <p:nvPr/>
          </p:nvSpPr>
          <p:spPr>
            <a:xfrm>
              <a:off x="5281865" y="2426206"/>
              <a:ext cx="33664" cy="33653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16"/>
            <p:cNvSpPr/>
            <p:nvPr/>
          </p:nvSpPr>
          <p:spPr>
            <a:xfrm>
              <a:off x="5147719" y="2486904"/>
              <a:ext cx="631633" cy="435881"/>
            </a:xfrm>
            <a:custGeom>
              <a:avLst/>
              <a:gdLst/>
              <a:ahLst/>
              <a:cxnLst/>
              <a:rect l="l" t="t" r="r" b="b"/>
              <a:pathLst>
                <a:path w="54299" h="37471" extrusionOk="0">
                  <a:moveTo>
                    <a:pt x="54260" y="0"/>
                  </a:moveTo>
                  <a:lnTo>
                    <a:pt x="0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60" y="0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116"/>
            <p:cNvSpPr/>
            <p:nvPr/>
          </p:nvSpPr>
          <p:spPr>
            <a:xfrm>
              <a:off x="5147940" y="2539425"/>
              <a:ext cx="631412" cy="383361"/>
            </a:xfrm>
            <a:custGeom>
              <a:avLst/>
              <a:gdLst/>
              <a:ahLst/>
              <a:cxnLst/>
              <a:rect l="l" t="t" r="r" b="b"/>
              <a:pathLst>
                <a:path w="54280" h="32956" extrusionOk="0">
                  <a:moveTo>
                    <a:pt x="11592" y="1"/>
                  </a:moveTo>
                  <a:lnTo>
                    <a:pt x="0" y="12197"/>
                  </a:lnTo>
                  <a:lnTo>
                    <a:pt x="21" y="32955"/>
                  </a:lnTo>
                  <a:lnTo>
                    <a:pt x="54280" y="32935"/>
                  </a:lnTo>
                  <a:lnTo>
                    <a:pt x="54280" y="22927"/>
                  </a:lnTo>
                  <a:lnTo>
                    <a:pt x="46285" y="14523"/>
                  </a:lnTo>
                  <a:lnTo>
                    <a:pt x="35847" y="25507"/>
                  </a:lnTo>
                  <a:lnTo>
                    <a:pt x="34968" y="24569"/>
                  </a:lnTo>
                  <a:lnTo>
                    <a:pt x="115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116"/>
            <p:cNvSpPr/>
            <p:nvPr/>
          </p:nvSpPr>
          <p:spPr>
            <a:xfrm>
              <a:off x="5494903" y="2571717"/>
              <a:ext cx="132785" cy="132797"/>
            </a:xfrm>
            <a:custGeom>
              <a:avLst/>
              <a:gdLst/>
              <a:ahLst/>
              <a:cxnLst/>
              <a:rect l="l" t="t" r="r" b="b"/>
              <a:pathLst>
                <a:path w="11415" h="11416" extrusionOk="0">
                  <a:moveTo>
                    <a:pt x="5707" y="0"/>
                  </a:moveTo>
                  <a:cubicBezTo>
                    <a:pt x="2561" y="0"/>
                    <a:pt x="0" y="2560"/>
                    <a:pt x="0" y="5708"/>
                  </a:cubicBezTo>
                  <a:cubicBezTo>
                    <a:pt x="0" y="8854"/>
                    <a:pt x="2561" y="11415"/>
                    <a:pt x="5707" y="11415"/>
                  </a:cubicBezTo>
                  <a:cubicBezTo>
                    <a:pt x="8855" y="11415"/>
                    <a:pt x="11415" y="8854"/>
                    <a:pt x="11415" y="5708"/>
                  </a:cubicBezTo>
                  <a:cubicBezTo>
                    <a:pt x="11415" y="2560"/>
                    <a:pt x="8855" y="0"/>
                    <a:pt x="5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0" name="Google Shape;3890;p116"/>
          <p:cNvGrpSpPr/>
          <p:nvPr/>
        </p:nvGrpSpPr>
        <p:grpSpPr>
          <a:xfrm>
            <a:off x="801762" y="3909841"/>
            <a:ext cx="994974" cy="421912"/>
            <a:chOff x="3011608" y="3219926"/>
            <a:chExt cx="566840" cy="240351"/>
          </a:xfrm>
        </p:grpSpPr>
        <p:sp>
          <p:nvSpPr>
            <p:cNvPr id="3891" name="Google Shape;3891;p116"/>
            <p:cNvSpPr/>
            <p:nvPr/>
          </p:nvSpPr>
          <p:spPr>
            <a:xfrm>
              <a:off x="3386082" y="3235619"/>
              <a:ext cx="60710" cy="60710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1"/>
                  </a:moveTo>
                  <a:cubicBezTo>
                    <a:pt x="1173" y="1"/>
                    <a:pt x="1" y="1153"/>
                    <a:pt x="1" y="2600"/>
                  </a:cubicBezTo>
                  <a:cubicBezTo>
                    <a:pt x="1" y="4046"/>
                    <a:pt x="1173" y="5219"/>
                    <a:pt x="2600" y="5219"/>
                  </a:cubicBezTo>
                  <a:cubicBezTo>
                    <a:pt x="4046" y="5219"/>
                    <a:pt x="5219" y="4046"/>
                    <a:pt x="5219" y="2600"/>
                  </a:cubicBezTo>
                  <a:cubicBezTo>
                    <a:pt x="5219" y="1153"/>
                    <a:pt x="4046" y="1"/>
                    <a:pt x="2600" y="1"/>
                  </a:cubicBezTo>
                  <a:close/>
                </a:path>
              </a:pathLst>
            </a:custGeom>
            <a:solidFill>
              <a:srgbClr val="C7A2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116"/>
            <p:cNvSpPr/>
            <p:nvPr/>
          </p:nvSpPr>
          <p:spPr>
            <a:xfrm>
              <a:off x="3011608" y="3291106"/>
              <a:ext cx="566840" cy="169171"/>
            </a:xfrm>
            <a:custGeom>
              <a:avLst/>
              <a:gdLst/>
              <a:ahLst/>
              <a:cxnLst/>
              <a:rect l="l" t="t" r="r" b="b"/>
              <a:pathLst>
                <a:path w="48729" h="14543" extrusionOk="0">
                  <a:moveTo>
                    <a:pt x="0" y="0"/>
                  </a:moveTo>
                  <a:lnTo>
                    <a:pt x="0" y="11688"/>
                  </a:lnTo>
                  <a:cubicBezTo>
                    <a:pt x="0" y="13271"/>
                    <a:pt x="1271" y="14542"/>
                    <a:pt x="2854" y="14542"/>
                  </a:cubicBezTo>
                  <a:lnTo>
                    <a:pt x="45875" y="14542"/>
                  </a:lnTo>
                  <a:cubicBezTo>
                    <a:pt x="47438" y="14542"/>
                    <a:pt x="48728" y="13271"/>
                    <a:pt x="48728" y="11688"/>
                  </a:cubicBezTo>
                  <a:lnTo>
                    <a:pt x="487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116"/>
            <p:cNvSpPr/>
            <p:nvPr/>
          </p:nvSpPr>
          <p:spPr>
            <a:xfrm>
              <a:off x="3011608" y="3219926"/>
              <a:ext cx="566840" cy="71191"/>
            </a:xfrm>
            <a:custGeom>
              <a:avLst/>
              <a:gdLst/>
              <a:ahLst/>
              <a:cxnLst/>
              <a:rect l="l" t="t" r="r" b="b"/>
              <a:pathLst>
                <a:path w="48729" h="6120" extrusionOk="0">
                  <a:moveTo>
                    <a:pt x="2854" y="1"/>
                  </a:moveTo>
                  <a:cubicBezTo>
                    <a:pt x="1271" y="1"/>
                    <a:pt x="0" y="1291"/>
                    <a:pt x="0" y="2854"/>
                  </a:cubicBezTo>
                  <a:lnTo>
                    <a:pt x="0" y="6119"/>
                  </a:lnTo>
                  <a:lnTo>
                    <a:pt x="48728" y="6119"/>
                  </a:lnTo>
                  <a:lnTo>
                    <a:pt x="48728" y="2854"/>
                  </a:lnTo>
                  <a:cubicBezTo>
                    <a:pt x="48728" y="1291"/>
                    <a:pt x="47438" y="1"/>
                    <a:pt x="458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116"/>
            <p:cNvSpPr/>
            <p:nvPr/>
          </p:nvSpPr>
          <p:spPr>
            <a:xfrm>
              <a:off x="3055044" y="3242901"/>
              <a:ext cx="22509" cy="22509"/>
            </a:xfrm>
            <a:custGeom>
              <a:avLst/>
              <a:gdLst/>
              <a:ahLst/>
              <a:cxnLst/>
              <a:rect l="l" t="t" r="r" b="b"/>
              <a:pathLst>
                <a:path w="1935" h="1935" extrusionOk="0">
                  <a:moveTo>
                    <a:pt x="977" y="0"/>
                  </a:moveTo>
                  <a:cubicBezTo>
                    <a:pt x="430" y="0"/>
                    <a:pt x="0" y="430"/>
                    <a:pt x="0" y="978"/>
                  </a:cubicBezTo>
                  <a:cubicBezTo>
                    <a:pt x="0" y="1505"/>
                    <a:pt x="430" y="1935"/>
                    <a:pt x="977" y="1935"/>
                  </a:cubicBezTo>
                  <a:cubicBezTo>
                    <a:pt x="1504" y="1935"/>
                    <a:pt x="1934" y="1505"/>
                    <a:pt x="1934" y="978"/>
                  </a:cubicBezTo>
                  <a:cubicBezTo>
                    <a:pt x="1934" y="430"/>
                    <a:pt x="1504" y="0"/>
                    <a:pt x="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116"/>
            <p:cNvSpPr/>
            <p:nvPr/>
          </p:nvSpPr>
          <p:spPr>
            <a:xfrm>
              <a:off x="3104145" y="3242901"/>
              <a:ext cx="22521" cy="22509"/>
            </a:xfrm>
            <a:custGeom>
              <a:avLst/>
              <a:gdLst/>
              <a:ahLst/>
              <a:cxnLst/>
              <a:rect l="l" t="t" r="r" b="b"/>
              <a:pathLst>
                <a:path w="1936" h="1935" extrusionOk="0">
                  <a:moveTo>
                    <a:pt x="97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7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116"/>
            <p:cNvSpPr/>
            <p:nvPr/>
          </p:nvSpPr>
          <p:spPr>
            <a:xfrm>
              <a:off x="3153257" y="3242901"/>
              <a:ext cx="22521" cy="22509"/>
            </a:xfrm>
            <a:custGeom>
              <a:avLst/>
              <a:gdLst/>
              <a:ahLst/>
              <a:cxnLst/>
              <a:rect l="l" t="t" r="r" b="b"/>
              <a:pathLst>
                <a:path w="1936" h="1935" extrusionOk="0">
                  <a:moveTo>
                    <a:pt x="95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5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116"/>
            <p:cNvSpPr/>
            <p:nvPr/>
          </p:nvSpPr>
          <p:spPr>
            <a:xfrm>
              <a:off x="3072318" y="3331575"/>
              <a:ext cx="86872" cy="86627"/>
            </a:xfrm>
            <a:custGeom>
              <a:avLst/>
              <a:gdLst/>
              <a:ahLst/>
              <a:cxnLst/>
              <a:rect l="l" t="t" r="r" b="b"/>
              <a:pathLst>
                <a:path w="7468" h="7447" extrusionOk="0">
                  <a:moveTo>
                    <a:pt x="3733" y="0"/>
                  </a:moveTo>
                  <a:cubicBezTo>
                    <a:pt x="1681" y="0"/>
                    <a:pt x="1" y="1661"/>
                    <a:pt x="1" y="3714"/>
                  </a:cubicBezTo>
                  <a:cubicBezTo>
                    <a:pt x="1" y="5786"/>
                    <a:pt x="1681" y="7446"/>
                    <a:pt x="3733" y="7446"/>
                  </a:cubicBezTo>
                  <a:cubicBezTo>
                    <a:pt x="5805" y="7446"/>
                    <a:pt x="7467" y="5786"/>
                    <a:pt x="7467" y="3714"/>
                  </a:cubicBezTo>
                  <a:cubicBezTo>
                    <a:pt x="7467" y="1661"/>
                    <a:pt x="5805" y="0"/>
                    <a:pt x="3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116"/>
            <p:cNvSpPr/>
            <p:nvPr/>
          </p:nvSpPr>
          <p:spPr>
            <a:xfrm>
              <a:off x="3197135" y="3342940"/>
              <a:ext cx="304923" cy="20020"/>
            </a:xfrm>
            <a:custGeom>
              <a:avLst/>
              <a:gdLst/>
              <a:ahLst/>
              <a:cxnLst/>
              <a:rect l="l" t="t" r="r" b="b"/>
              <a:pathLst>
                <a:path w="26213" h="1721" extrusionOk="0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8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25410" y="1721"/>
                  </a:lnTo>
                  <a:cubicBezTo>
                    <a:pt x="25840" y="1721"/>
                    <a:pt x="26212" y="1369"/>
                    <a:pt x="26212" y="918"/>
                  </a:cubicBezTo>
                  <a:lnTo>
                    <a:pt x="26212" y="801"/>
                  </a:lnTo>
                  <a:cubicBezTo>
                    <a:pt x="26212" y="352"/>
                    <a:pt x="25840" y="1"/>
                    <a:pt x="25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116"/>
            <p:cNvSpPr/>
            <p:nvPr/>
          </p:nvSpPr>
          <p:spPr>
            <a:xfrm>
              <a:off x="3197135" y="3392960"/>
              <a:ext cx="169858" cy="20020"/>
            </a:xfrm>
            <a:custGeom>
              <a:avLst/>
              <a:gdLst/>
              <a:ahLst/>
              <a:cxnLst/>
              <a:rect l="l" t="t" r="r" b="b"/>
              <a:pathLst>
                <a:path w="14602" h="1721" extrusionOk="0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9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13820" y="1721"/>
                  </a:lnTo>
                  <a:cubicBezTo>
                    <a:pt x="14250" y="1721"/>
                    <a:pt x="14602" y="1369"/>
                    <a:pt x="14602" y="919"/>
                  </a:cubicBezTo>
                  <a:lnTo>
                    <a:pt x="14602" y="801"/>
                  </a:lnTo>
                  <a:cubicBezTo>
                    <a:pt x="14602" y="352"/>
                    <a:pt x="14250" y="1"/>
                    <a:pt x="13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116"/>
            <p:cNvSpPr/>
            <p:nvPr/>
          </p:nvSpPr>
          <p:spPr>
            <a:xfrm>
              <a:off x="3387454" y="3392960"/>
              <a:ext cx="48659" cy="20020"/>
            </a:xfrm>
            <a:custGeom>
              <a:avLst/>
              <a:gdLst/>
              <a:ahLst/>
              <a:cxnLst/>
              <a:rect l="l" t="t" r="r" b="b"/>
              <a:pathLst>
                <a:path w="4183" h="1721" extrusionOk="0">
                  <a:moveTo>
                    <a:pt x="860" y="1"/>
                  </a:moveTo>
                  <a:cubicBezTo>
                    <a:pt x="371" y="1"/>
                    <a:pt x="0" y="392"/>
                    <a:pt x="0" y="861"/>
                  </a:cubicBezTo>
                  <a:cubicBezTo>
                    <a:pt x="0" y="1330"/>
                    <a:pt x="371" y="1721"/>
                    <a:pt x="860" y="1721"/>
                  </a:cubicBezTo>
                  <a:lnTo>
                    <a:pt x="3323" y="1721"/>
                  </a:lnTo>
                  <a:cubicBezTo>
                    <a:pt x="3792" y="1721"/>
                    <a:pt x="4183" y="1330"/>
                    <a:pt x="4183" y="861"/>
                  </a:cubicBezTo>
                  <a:cubicBezTo>
                    <a:pt x="4183" y="392"/>
                    <a:pt x="3792" y="1"/>
                    <a:pt x="3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1" name="Google Shape;3901;p116"/>
          <p:cNvGrpSpPr/>
          <p:nvPr/>
        </p:nvGrpSpPr>
        <p:grpSpPr>
          <a:xfrm>
            <a:off x="844075" y="1297075"/>
            <a:ext cx="1889100" cy="146100"/>
            <a:chOff x="2432300" y="1490925"/>
            <a:chExt cx="1889100" cy="146100"/>
          </a:xfrm>
        </p:grpSpPr>
        <p:sp>
          <p:nvSpPr>
            <p:cNvPr id="3902" name="Google Shape;3902;p116"/>
            <p:cNvSpPr/>
            <p:nvPr/>
          </p:nvSpPr>
          <p:spPr>
            <a:xfrm>
              <a:off x="2432300" y="1490925"/>
              <a:ext cx="1889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03" name="Google Shape;3903;p116"/>
            <p:cNvGrpSpPr/>
            <p:nvPr/>
          </p:nvGrpSpPr>
          <p:grpSpPr>
            <a:xfrm rot="10800000" flipH="1">
              <a:off x="2497649" y="1516972"/>
              <a:ext cx="429322" cy="93999"/>
              <a:chOff x="5795037" y="809024"/>
              <a:chExt cx="431653" cy="94500"/>
            </a:xfrm>
          </p:grpSpPr>
          <p:sp>
            <p:nvSpPr>
              <p:cNvPr id="3904" name="Google Shape;3904;p11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5" name="Google Shape;3905;p11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6" name="Google Shape;3906;p11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07" name="Google Shape;3907;p116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8" name="Google Shape;3908;p116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116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0" name="Google Shape;3910;p116">
            <a:hlinkClick r:id="" action="ppaction://noaction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0" name="Google Shape;3860;p116"/>
          <p:cNvSpPr txBox="1">
            <a:spLocks noGrp="1"/>
          </p:cNvSpPr>
          <p:nvPr>
            <p:ph type="title"/>
          </p:nvPr>
        </p:nvSpPr>
        <p:spPr>
          <a:xfrm>
            <a:off x="1171081" y="1370700"/>
            <a:ext cx="6728164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Historique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514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30691CF-A92C-0208-B810-A761B81F1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619"/>
            <a:ext cx="9144000" cy="49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41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71"/>
          <p:cNvSpPr txBox="1">
            <a:spLocks noGrp="1"/>
          </p:cNvSpPr>
          <p:nvPr>
            <p:ph type="title"/>
          </p:nvPr>
        </p:nvSpPr>
        <p:spPr>
          <a:xfrm flipH="1">
            <a:off x="3889614" y="1578350"/>
            <a:ext cx="4823967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/>
              <a:t>Réalisation</a:t>
            </a:r>
            <a:r>
              <a:rPr lang="en-US" sz="3600" dirty="0"/>
              <a:t> de site</a:t>
            </a:r>
            <a:endParaRPr sz="3600" dirty="0"/>
          </a:p>
        </p:txBody>
      </p:sp>
      <p:sp>
        <p:nvSpPr>
          <p:cNvPr id="1264" name="Google Shape;1264;p71"/>
          <p:cNvSpPr txBox="1">
            <a:spLocks noGrp="1"/>
          </p:cNvSpPr>
          <p:nvPr>
            <p:ph type="subTitle" idx="1"/>
          </p:nvPr>
        </p:nvSpPr>
        <p:spPr>
          <a:xfrm flipH="1">
            <a:off x="5028928" y="2315450"/>
            <a:ext cx="3322985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dirty="0"/>
              <a:t>Voir le site web</a:t>
            </a:r>
            <a:endParaRPr dirty="0"/>
          </a:p>
        </p:txBody>
      </p:sp>
      <p:sp>
        <p:nvSpPr>
          <p:cNvPr id="1265" name="Google Shape;1265;p71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71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71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71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0EADF560-4E8C-7B54-B962-5FBB4BF20E5B}"/>
              </a:ext>
            </a:extLst>
          </p:cNvPr>
          <p:cNvGrpSpPr/>
          <p:nvPr/>
        </p:nvGrpSpPr>
        <p:grpSpPr>
          <a:xfrm>
            <a:off x="1023574" y="1026000"/>
            <a:ext cx="3091500" cy="3091500"/>
            <a:chOff x="3446060" y="1289713"/>
            <a:chExt cx="3091500" cy="30915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2976F691-0C58-4812-57A2-D3514470F3A9}"/>
                </a:ext>
              </a:extLst>
            </p:cNvPr>
            <p:cNvSpPr/>
            <p:nvPr/>
          </p:nvSpPr>
          <p:spPr>
            <a:xfrm>
              <a:off x="3446060" y="1289713"/>
              <a:ext cx="3091500" cy="3091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Image 3" descr="Une image contenant texte, capture d’écran, Graphique, graphisme&#10;&#10;Description générée automatiquement">
              <a:extLst>
                <a:ext uri="{FF2B5EF4-FFF2-40B4-BE49-F238E27FC236}">
                  <a16:creationId xmlns:a16="http://schemas.microsoft.com/office/drawing/2014/main" id="{86DD9A8B-52AF-7A67-F436-675297280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00792" y="1312055"/>
              <a:ext cx="2982036" cy="29820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955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p8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</a:t>
            </a:r>
            <a:endParaRPr dirty="0"/>
          </a:p>
        </p:txBody>
      </p:sp>
      <p:sp>
        <p:nvSpPr>
          <p:cNvPr id="2088" name="Google Shape;2088;p85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9" name="Google Shape;2089;p85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85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Google Shape;2091;p85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2" name="Google Shape;2092;p85"/>
          <p:cNvSpPr/>
          <p:nvPr/>
        </p:nvSpPr>
        <p:spPr>
          <a:xfrm>
            <a:off x="833449" y="1895375"/>
            <a:ext cx="16815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3" name="Google Shape;2093;p85"/>
          <p:cNvSpPr txBox="1"/>
          <p:nvPr/>
        </p:nvSpPr>
        <p:spPr>
          <a:xfrm>
            <a:off x="897897" y="1968275"/>
            <a:ext cx="15309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Histoire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4" name="Google Shape;2094;p85"/>
          <p:cNvSpPr txBox="1"/>
          <p:nvPr/>
        </p:nvSpPr>
        <p:spPr>
          <a:xfrm>
            <a:off x="897897" y="2289853"/>
            <a:ext cx="1530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Histoire de CRI</a:t>
            </a:r>
            <a:endParaRPr dirty="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095" name="Google Shape;2095;p85"/>
          <p:cNvSpPr/>
          <p:nvPr/>
        </p:nvSpPr>
        <p:spPr>
          <a:xfrm>
            <a:off x="2761712" y="1895375"/>
            <a:ext cx="16815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6" name="Google Shape;2096;p85"/>
          <p:cNvSpPr txBox="1"/>
          <p:nvPr/>
        </p:nvSpPr>
        <p:spPr>
          <a:xfrm>
            <a:off x="2837009" y="1968275"/>
            <a:ext cx="15309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Mission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7" name="Google Shape;2097;p85"/>
          <p:cNvSpPr txBox="1"/>
          <p:nvPr/>
        </p:nvSpPr>
        <p:spPr>
          <a:xfrm>
            <a:off x="2837009" y="2289853"/>
            <a:ext cx="1530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Mission de CRI</a:t>
            </a:r>
            <a:endParaRPr dirty="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098" name="Google Shape;2098;p85"/>
          <p:cNvSpPr/>
          <p:nvPr/>
        </p:nvSpPr>
        <p:spPr>
          <a:xfrm>
            <a:off x="4700801" y="1895375"/>
            <a:ext cx="16815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9" name="Google Shape;2099;p85"/>
          <p:cNvSpPr txBox="1"/>
          <p:nvPr/>
        </p:nvSpPr>
        <p:spPr>
          <a:xfrm>
            <a:off x="4700790" y="1968275"/>
            <a:ext cx="16815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C. Entreprise</a:t>
            </a:r>
            <a:endParaRPr sz="16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0" name="Google Shape;2100;p85"/>
          <p:cNvSpPr txBox="1"/>
          <p:nvPr/>
        </p:nvSpPr>
        <p:spPr>
          <a:xfrm>
            <a:off x="4700790" y="2289853"/>
            <a:ext cx="1681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Procedure de creation d’entreprise</a:t>
            </a:r>
            <a:endParaRPr dirty="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101" name="Google Shape;2101;p85"/>
          <p:cNvSpPr/>
          <p:nvPr/>
        </p:nvSpPr>
        <p:spPr>
          <a:xfrm>
            <a:off x="6639900" y="1895375"/>
            <a:ext cx="16815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2" name="Google Shape;2102;p85"/>
          <p:cNvSpPr txBox="1"/>
          <p:nvPr/>
        </p:nvSpPr>
        <p:spPr>
          <a:xfrm>
            <a:off x="6715207" y="1968275"/>
            <a:ext cx="15309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Div &amp; Sce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3" name="Google Shape;2103;p85"/>
          <p:cNvSpPr txBox="1"/>
          <p:nvPr/>
        </p:nvSpPr>
        <p:spPr>
          <a:xfrm>
            <a:off x="6715232" y="2289853"/>
            <a:ext cx="1530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Division &amp; services de CRI</a:t>
            </a:r>
            <a:endParaRPr dirty="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104" name="Google Shape;2104;p85"/>
          <p:cNvSpPr/>
          <p:nvPr/>
        </p:nvSpPr>
        <p:spPr>
          <a:xfrm>
            <a:off x="1299760" y="3073475"/>
            <a:ext cx="727200" cy="727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5" name="Google Shape;2105;p85"/>
          <p:cNvSpPr/>
          <p:nvPr/>
        </p:nvSpPr>
        <p:spPr>
          <a:xfrm>
            <a:off x="3238860" y="3073475"/>
            <a:ext cx="727200" cy="727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6" name="Google Shape;2106;p85"/>
          <p:cNvSpPr/>
          <p:nvPr/>
        </p:nvSpPr>
        <p:spPr>
          <a:xfrm>
            <a:off x="5177960" y="3073475"/>
            <a:ext cx="727200" cy="727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7" name="Google Shape;2107;p85"/>
          <p:cNvSpPr/>
          <p:nvPr/>
        </p:nvSpPr>
        <p:spPr>
          <a:xfrm>
            <a:off x="7117060" y="3073475"/>
            <a:ext cx="727200" cy="727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08" name="Google Shape;2108;p85"/>
          <p:cNvCxnSpPr>
            <a:endCxn id="2104" idx="0"/>
          </p:cNvCxnSpPr>
          <p:nvPr/>
        </p:nvCxnSpPr>
        <p:spPr>
          <a:xfrm>
            <a:off x="1663360" y="2774675"/>
            <a:ext cx="0" cy="2988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9" name="Google Shape;2109;p85"/>
          <p:cNvCxnSpPr>
            <a:stCxn id="2097" idx="2"/>
            <a:endCxn id="2105" idx="0"/>
          </p:cNvCxnSpPr>
          <p:nvPr/>
        </p:nvCxnSpPr>
        <p:spPr>
          <a:xfrm>
            <a:off x="3602459" y="2774653"/>
            <a:ext cx="0" cy="2988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0" name="Google Shape;2110;p85"/>
          <p:cNvCxnSpPr>
            <a:cxnSpLocks/>
            <a:stCxn id="2100" idx="2"/>
            <a:endCxn id="2106" idx="0"/>
          </p:cNvCxnSpPr>
          <p:nvPr/>
        </p:nvCxnSpPr>
        <p:spPr>
          <a:xfrm>
            <a:off x="5541540" y="2774653"/>
            <a:ext cx="20" cy="298822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1" name="Google Shape;2111;p85"/>
          <p:cNvCxnSpPr>
            <a:endCxn id="2107" idx="0"/>
          </p:cNvCxnSpPr>
          <p:nvPr/>
        </p:nvCxnSpPr>
        <p:spPr>
          <a:xfrm>
            <a:off x="7480660" y="2774675"/>
            <a:ext cx="0" cy="2988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2" name="Google Shape;2112;p85"/>
          <p:cNvCxnSpPr>
            <a:stCxn id="2092" idx="3"/>
            <a:endCxn id="2095" idx="1"/>
          </p:cNvCxnSpPr>
          <p:nvPr/>
        </p:nvCxnSpPr>
        <p:spPr>
          <a:xfrm>
            <a:off x="2514949" y="2064425"/>
            <a:ext cx="246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3" name="Google Shape;2113;p85"/>
          <p:cNvCxnSpPr>
            <a:stCxn id="2095" idx="3"/>
            <a:endCxn id="2098" idx="1"/>
          </p:cNvCxnSpPr>
          <p:nvPr/>
        </p:nvCxnSpPr>
        <p:spPr>
          <a:xfrm>
            <a:off x="4443212" y="2064425"/>
            <a:ext cx="2577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4" name="Google Shape;2114;p85"/>
          <p:cNvCxnSpPr>
            <a:stCxn id="2098" idx="3"/>
            <a:endCxn id="2101" idx="1"/>
          </p:cNvCxnSpPr>
          <p:nvPr/>
        </p:nvCxnSpPr>
        <p:spPr>
          <a:xfrm>
            <a:off x="6382301" y="2064425"/>
            <a:ext cx="2577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4269;p124">
            <a:extLst>
              <a:ext uri="{FF2B5EF4-FFF2-40B4-BE49-F238E27FC236}">
                <a16:creationId xmlns:a16="http://schemas.microsoft.com/office/drawing/2014/main" id="{FB482349-0F0A-5554-BDF6-97F0D7967EAC}"/>
              </a:ext>
            </a:extLst>
          </p:cNvPr>
          <p:cNvGrpSpPr/>
          <p:nvPr/>
        </p:nvGrpSpPr>
        <p:grpSpPr>
          <a:xfrm>
            <a:off x="7336213" y="3260751"/>
            <a:ext cx="355779" cy="353851"/>
            <a:chOff x="2378697" y="1566649"/>
            <a:chExt cx="373207" cy="371185"/>
          </a:xfrm>
          <a:solidFill>
            <a:schemeClr val="accent4"/>
          </a:solidFill>
        </p:grpSpPr>
        <p:sp>
          <p:nvSpPr>
            <p:cNvPr id="3" name="Google Shape;4270;p124">
              <a:extLst>
                <a:ext uri="{FF2B5EF4-FFF2-40B4-BE49-F238E27FC236}">
                  <a16:creationId xmlns:a16="http://schemas.microsoft.com/office/drawing/2014/main" id="{03E62122-B5A4-1877-E72D-642250A879FF}"/>
                </a:ext>
              </a:extLst>
            </p:cNvPr>
            <p:cNvSpPr/>
            <p:nvPr/>
          </p:nvSpPr>
          <p:spPr>
            <a:xfrm>
              <a:off x="2523930" y="1725254"/>
              <a:ext cx="88833" cy="87997"/>
            </a:xfrm>
            <a:custGeom>
              <a:avLst/>
              <a:gdLst/>
              <a:ahLst/>
              <a:cxnLst/>
              <a:rect l="l" t="t" r="r" b="b"/>
              <a:pathLst>
                <a:path w="3295" h="3264" extrusionOk="0">
                  <a:moveTo>
                    <a:pt x="2151" y="0"/>
                  </a:moveTo>
                  <a:lnTo>
                    <a:pt x="1715" y="436"/>
                  </a:lnTo>
                  <a:cubicBezTo>
                    <a:pt x="1625" y="526"/>
                    <a:pt x="1549" y="632"/>
                    <a:pt x="1475" y="753"/>
                  </a:cubicBezTo>
                  <a:lnTo>
                    <a:pt x="722" y="2016"/>
                  </a:lnTo>
                  <a:lnTo>
                    <a:pt x="151" y="2572"/>
                  </a:lnTo>
                  <a:cubicBezTo>
                    <a:pt x="0" y="2739"/>
                    <a:pt x="0" y="2994"/>
                    <a:pt x="165" y="3160"/>
                  </a:cubicBezTo>
                  <a:cubicBezTo>
                    <a:pt x="242" y="3230"/>
                    <a:pt x="338" y="3264"/>
                    <a:pt x="434" y="3264"/>
                  </a:cubicBezTo>
                  <a:cubicBezTo>
                    <a:pt x="545" y="3264"/>
                    <a:pt x="656" y="3218"/>
                    <a:pt x="737" y="3130"/>
                  </a:cubicBezTo>
                  <a:lnTo>
                    <a:pt x="1294" y="2572"/>
                  </a:lnTo>
                  <a:lnTo>
                    <a:pt x="2558" y="1820"/>
                  </a:lnTo>
                  <a:cubicBezTo>
                    <a:pt x="2662" y="1746"/>
                    <a:pt x="2768" y="1670"/>
                    <a:pt x="2859" y="1579"/>
                  </a:cubicBezTo>
                  <a:lnTo>
                    <a:pt x="3294" y="1144"/>
                  </a:lnTo>
                  <a:lnTo>
                    <a:pt x="2151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271;p124">
              <a:extLst>
                <a:ext uri="{FF2B5EF4-FFF2-40B4-BE49-F238E27FC236}">
                  <a16:creationId xmlns:a16="http://schemas.microsoft.com/office/drawing/2014/main" id="{8922EEDF-2097-1F02-0F12-F4212F3076C4}"/>
                </a:ext>
              </a:extLst>
            </p:cNvPr>
            <p:cNvSpPr/>
            <p:nvPr/>
          </p:nvSpPr>
          <p:spPr>
            <a:xfrm>
              <a:off x="2697094" y="1588244"/>
              <a:ext cx="54810" cy="52653"/>
            </a:xfrm>
            <a:custGeom>
              <a:avLst/>
              <a:gdLst/>
              <a:ahLst/>
              <a:cxnLst/>
              <a:rect l="l" t="t" r="r" b="b"/>
              <a:pathLst>
                <a:path w="2033" h="1953" extrusionOk="0">
                  <a:moveTo>
                    <a:pt x="1145" y="0"/>
                  </a:moveTo>
                  <a:cubicBezTo>
                    <a:pt x="938" y="0"/>
                    <a:pt x="731" y="79"/>
                    <a:pt x="573" y="238"/>
                  </a:cubicBezTo>
                  <a:lnTo>
                    <a:pt x="1" y="809"/>
                  </a:lnTo>
                  <a:lnTo>
                    <a:pt x="1144" y="1953"/>
                  </a:lnTo>
                  <a:lnTo>
                    <a:pt x="1716" y="1381"/>
                  </a:lnTo>
                  <a:cubicBezTo>
                    <a:pt x="2033" y="1065"/>
                    <a:pt x="2033" y="553"/>
                    <a:pt x="1716" y="238"/>
                  </a:cubicBezTo>
                  <a:cubicBezTo>
                    <a:pt x="1558" y="79"/>
                    <a:pt x="1352" y="0"/>
                    <a:pt x="1145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272;p124">
              <a:extLst>
                <a:ext uri="{FF2B5EF4-FFF2-40B4-BE49-F238E27FC236}">
                  <a16:creationId xmlns:a16="http://schemas.microsoft.com/office/drawing/2014/main" id="{CA04CCAE-D6D3-D59C-498D-564DEDF438E7}"/>
                </a:ext>
              </a:extLst>
            </p:cNvPr>
            <p:cNvSpPr/>
            <p:nvPr/>
          </p:nvSpPr>
          <p:spPr>
            <a:xfrm>
              <a:off x="2597315" y="1625475"/>
              <a:ext cx="115227" cy="115227"/>
            </a:xfrm>
            <a:custGeom>
              <a:avLst/>
              <a:gdLst/>
              <a:ahLst/>
              <a:cxnLst/>
              <a:rect l="l" t="t" r="r" b="b"/>
              <a:pathLst>
                <a:path w="4274" h="4274" extrusionOk="0">
                  <a:moveTo>
                    <a:pt x="3146" y="0"/>
                  </a:moveTo>
                  <a:lnTo>
                    <a:pt x="1" y="3130"/>
                  </a:lnTo>
                  <a:lnTo>
                    <a:pt x="1144" y="4273"/>
                  </a:lnTo>
                  <a:lnTo>
                    <a:pt x="4274" y="1144"/>
                  </a:lnTo>
                  <a:lnTo>
                    <a:pt x="3146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273;p124">
              <a:extLst>
                <a:ext uri="{FF2B5EF4-FFF2-40B4-BE49-F238E27FC236}">
                  <a16:creationId xmlns:a16="http://schemas.microsoft.com/office/drawing/2014/main" id="{4590F3AB-6B89-C71F-51A2-9A0B630B6F99}"/>
                </a:ext>
              </a:extLst>
            </p:cNvPr>
            <p:cNvSpPr/>
            <p:nvPr/>
          </p:nvSpPr>
          <p:spPr>
            <a:xfrm>
              <a:off x="2384763" y="1572742"/>
              <a:ext cx="59689" cy="59231"/>
            </a:xfrm>
            <a:custGeom>
              <a:avLst/>
              <a:gdLst/>
              <a:ahLst/>
              <a:cxnLst/>
              <a:rect l="l" t="t" r="r" b="b"/>
              <a:pathLst>
                <a:path w="2214" h="2197" extrusionOk="0">
                  <a:moveTo>
                    <a:pt x="2213" y="0"/>
                  </a:moveTo>
                  <a:lnTo>
                    <a:pt x="1" y="2197"/>
                  </a:lnTo>
                  <a:lnTo>
                    <a:pt x="2213" y="2197"/>
                  </a:lnTo>
                  <a:lnTo>
                    <a:pt x="2213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274;p124">
              <a:extLst>
                <a:ext uri="{FF2B5EF4-FFF2-40B4-BE49-F238E27FC236}">
                  <a16:creationId xmlns:a16="http://schemas.microsoft.com/office/drawing/2014/main" id="{9D01C01E-7D62-F8D6-B0F2-81811B16D5EE}"/>
                </a:ext>
              </a:extLst>
            </p:cNvPr>
            <p:cNvSpPr/>
            <p:nvPr/>
          </p:nvSpPr>
          <p:spPr>
            <a:xfrm>
              <a:off x="2378697" y="1566649"/>
              <a:ext cx="284509" cy="371185"/>
            </a:xfrm>
            <a:custGeom>
              <a:avLst/>
              <a:gdLst/>
              <a:ahLst/>
              <a:cxnLst/>
              <a:rect l="l" t="t" r="r" b="b"/>
              <a:pathLst>
                <a:path w="10553" h="13768" extrusionOk="0">
                  <a:moveTo>
                    <a:pt x="3251" y="0"/>
                  </a:moveTo>
                  <a:lnTo>
                    <a:pt x="3251" y="2814"/>
                  </a:lnTo>
                  <a:cubicBezTo>
                    <a:pt x="3251" y="3039"/>
                    <a:pt x="3070" y="3220"/>
                    <a:pt x="2844" y="3220"/>
                  </a:cubicBezTo>
                  <a:lnTo>
                    <a:pt x="1" y="3220"/>
                  </a:lnTo>
                  <a:lnTo>
                    <a:pt x="1" y="12157"/>
                  </a:lnTo>
                  <a:cubicBezTo>
                    <a:pt x="1" y="13045"/>
                    <a:pt x="737" y="13767"/>
                    <a:pt x="1626" y="13767"/>
                  </a:cubicBezTo>
                  <a:cubicBezTo>
                    <a:pt x="2513" y="13767"/>
                    <a:pt x="3251" y="13015"/>
                    <a:pt x="3251" y="12127"/>
                  </a:cubicBezTo>
                  <a:lnTo>
                    <a:pt x="3251" y="10939"/>
                  </a:lnTo>
                  <a:cubicBezTo>
                    <a:pt x="3251" y="10712"/>
                    <a:pt x="3431" y="10532"/>
                    <a:pt x="3656" y="10532"/>
                  </a:cubicBezTo>
                  <a:lnTo>
                    <a:pt x="10533" y="10532"/>
                  </a:lnTo>
                  <a:lnTo>
                    <a:pt x="10533" y="6319"/>
                  </a:lnTo>
                  <a:lnTo>
                    <a:pt x="8817" y="8034"/>
                  </a:lnTo>
                  <a:cubicBezTo>
                    <a:pt x="8817" y="8034"/>
                    <a:pt x="8471" y="8321"/>
                    <a:pt x="8350" y="8395"/>
                  </a:cubicBezTo>
                  <a:lnTo>
                    <a:pt x="7177" y="9103"/>
                  </a:lnTo>
                  <a:lnTo>
                    <a:pt x="6681" y="9599"/>
                  </a:lnTo>
                  <a:cubicBezTo>
                    <a:pt x="6453" y="9827"/>
                    <a:pt x="6150" y="9949"/>
                    <a:pt x="5839" y="9949"/>
                  </a:cubicBezTo>
                  <a:cubicBezTo>
                    <a:pt x="5575" y="9949"/>
                    <a:pt x="5305" y="9861"/>
                    <a:pt x="5071" y="9675"/>
                  </a:cubicBezTo>
                  <a:lnTo>
                    <a:pt x="2047" y="9675"/>
                  </a:lnTo>
                  <a:cubicBezTo>
                    <a:pt x="1836" y="9675"/>
                    <a:pt x="1640" y="9509"/>
                    <a:pt x="1640" y="9298"/>
                  </a:cubicBezTo>
                  <a:cubicBezTo>
                    <a:pt x="1626" y="9057"/>
                    <a:pt x="1806" y="8877"/>
                    <a:pt x="2047" y="8877"/>
                  </a:cubicBezTo>
                  <a:lnTo>
                    <a:pt x="4635" y="8877"/>
                  </a:lnTo>
                  <a:cubicBezTo>
                    <a:pt x="4619" y="8832"/>
                    <a:pt x="4619" y="8786"/>
                    <a:pt x="4619" y="8742"/>
                  </a:cubicBezTo>
                  <a:cubicBezTo>
                    <a:pt x="4619" y="8501"/>
                    <a:pt x="4695" y="8260"/>
                    <a:pt x="4830" y="8064"/>
                  </a:cubicBezTo>
                  <a:lnTo>
                    <a:pt x="2047" y="8064"/>
                  </a:lnTo>
                  <a:cubicBezTo>
                    <a:pt x="1836" y="8064"/>
                    <a:pt x="1640" y="7899"/>
                    <a:pt x="1640" y="7673"/>
                  </a:cubicBezTo>
                  <a:cubicBezTo>
                    <a:pt x="1626" y="7448"/>
                    <a:pt x="1806" y="7252"/>
                    <a:pt x="2047" y="7252"/>
                  </a:cubicBezTo>
                  <a:lnTo>
                    <a:pt x="5552" y="7252"/>
                  </a:lnTo>
                  <a:lnTo>
                    <a:pt x="6033" y="6455"/>
                  </a:lnTo>
                  <a:lnTo>
                    <a:pt x="2047" y="6455"/>
                  </a:lnTo>
                  <a:cubicBezTo>
                    <a:pt x="1836" y="6455"/>
                    <a:pt x="1640" y="6289"/>
                    <a:pt x="1640" y="6064"/>
                  </a:cubicBezTo>
                  <a:cubicBezTo>
                    <a:pt x="1626" y="5838"/>
                    <a:pt x="1806" y="5643"/>
                    <a:pt x="2047" y="5643"/>
                  </a:cubicBezTo>
                  <a:lnTo>
                    <a:pt x="6635" y="5643"/>
                  </a:lnTo>
                  <a:lnTo>
                    <a:pt x="7448" y="4830"/>
                  </a:lnTo>
                  <a:lnTo>
                    <a:pt x="2047" y="4830"/>
                  </a:lnTo>
                  <a:cubicBezTo>
                    <a:pt x="1836" y="4830"/>
                    <a:pt x="1640" y="4664"/>
                    <a:pt x="1640" y="4453"/>
                  </a:cubicBezTo>
                  <a:cubicBezTo>
                    <a:pt x="1626" y="4228"/>
                    <a:pt x="1806" y="4032"/>
                    <a:pt x="2047" y="4032"/>
                  </a:cubicBezTo>
                  <a:lnTo>
                    <a:pt x="8260" y="4032"/>
                  </a:lnTo>
                  <a:lnTo>
                    <a:pt x="9058" y="3220"/>
                  </a:lnTo>
                  <a:lnTo>
                    <a:pt x="4469" y="3220"/>
                  </a:lnTo>
                  <a:cubicBezTo>
                    <a:pt x="4258" y="3220"/>
                    <a:pt x="4063" y="3055"/>
                    <a:pt x="4063" y="2844"/>
                  </a:cubicBezTo>
                  <a:cubicBezTo>
                    <a:pt x="4047" y="2603"/>
                    <a:pt x="4228" y="2423"/>
                    <a:pt x="4454" y="2423"/>
                  </a:cubicBezTo>
                  <a:lnTo>
                    <a:pt x="9871" y="2423"/>
                  </a:lnTo>
                  <a:cubicBezTo>
                    <a:pt x="9941" y="2337"/>
                    <a:pt x="10553" y="1739"/>
                    <a:pt x="10541" y="1739"/>
                  </a:cubicBezTo>
                  <a:lnTo>
                    <a:pt x="10541" y="1739"/>
                  </a:lnTo>
                  <a:cubicBezTo>
                    <a:pt x="10540" y="1739"/>
                    <a:pt x="10537" y="1741"/>
                    <a:pt x="10533" y="1745"/>
                  </a:cubicBezTo>
                  <a:lnTo>
                    <a:pt x="10533" y="391"/>
                  </a:lnTo>
                  <a:cubicBezTo>
                    <a:pt x="10533" y="181"/>
                    <a:pt x="10352" y="0"/>
                    <a:pt x="10141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275;p124">
              <a:extLst>
                <a:ext uri="{FF2B5EF4-FFF2-40B4-BE49-F238E27FC236}">
                  <a16:creationId xmlns:a16="http://schemas.microsoft.com/office/drawing/2014/main" id="{E792D7A7-E7E4-87BB-F460-F9E64666F40D}"/>
                </a:ext>
              </a:extLst>
            </p:cNvPr>
            <p:cNvSpPr/>
            <p:nvPr/>
          </p:nvSpPr>
          <p:spPr>
            <a:xfrm>
              <a:off x="2471196" y="1872483"/>
              <a:ext cx="235280" cy="65351"/>
            </a:xfrm>
            <a:custGeom>
              <a:avLst/>
              <a:gdLst/>
              <a:ahLst/>
              <a:cxnLst/>
              <a:rect l="l" t="t" r="r" b="b"/>
              <a:pathLst>
                <a:path w="8727" h="2424" extrusionOk="0">
                  <a:moveTo>
                    <a:pt x="632" y="0"/>
                  </a:moveTo>
                  <a:lnTo>
                    <a:pt x="632" y="813"/>
                  </a:lnTo>
                  <a:cubicBezTo>
                    <a:pt x="632" y="1430"/>
                    <a:pt x="376" y="1986"/>
                    <a:pt x="0" y="2423"/>
                  </a:cubicBezTo>
                  <a:lnTo>
                    <a:pt x="7507" y="2423"/>
                  </a:lnTo>
                  <a:cubicBezTo>
                    <a:pt x="8185" y="2423"/>
                    <a:pt x="8726" y="1881"/>
                    <a:pt x="8726" y="1219"/>
                  </a:cubicBezTo>
                  <a:lnTo>
                    <a:pt x="8726" y="407"/>
                  </a:lnTo>
                  <a:cubicBezTo>
                    <a:pt x="8726" y="181"/>
                    <a:pt x="8546" y="0"/>
                    <a:pt x="8320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4352;p124">
            <a:extLst>
              <a:ext uri="{FF2B5EF4-FFF2-40B4-BE49-F238E27FC236}">
                <a16:creationId xmlns:a16="http://schemas.microsoft.com/office/drawing/2014/main" id="{627D7158-A498-CBF8-0103-DAF234BD644C}"/>
              </a:ext>
            </a:extLst>
          </p:cNvPr>
          <p:cNvGrpSpPr/>
          <p:nvPr/>
        </p:nvGrpSpPr>
        <p:grpSpPr>
          <a:xfrm>
            <a:off x="5379086" y="3247991"/>
            <a:ext cx="368141" cy="323678"/>
            <a:chOff x="3161130" y="2113020"/>
            <a:chExt cx="386175" cy="339534"/>
          </a:xfrm>
          <a:solidFill>
            <a:schemeClr val="accent4"/>
          </a:solidFill>
        </p:grpSpPr>
        <p:sp>
          <p:nvSpPr>
            <p:cNvPr id="10" name="Google Shape;4353;p124">
              <a:extLst>
                <a:ext uri="{FF2B5EF4-FFF2-40B4-BE49-F238E27FC236}">
                  <a16:creationId xmlns:a16="http://schemas.microsoft.com/office/drawing/2014/main" id="{F089C32E-189B-0761-A1FD-1206276E6232}"/>
                </a:ext>
              </a:extLst>
            </p:cNvPr>
            <p:cNvSpPr/>
            <p:nvPr/>
          </p:nvSpPr>
          <p:spPr>
            <a:xfrm>
              <a:off x="3320140" y="2293922"/>
              <a:ext cx="68182" cy="22754"/>
            </a:xfrm>
            <a:custGeom>
              <a:avLst/>
              <a:gdLst/>
              <a:ahLst/>
              <a:cxnLst/>
              <a:rect l="l" t="t" r="r" b="b"/>
              <a:pathLst>
                <a:path w="2529" h="844" extrusionOk="0">
                  <a:moveTo>
                    <a:pt x="1" y="1"/>
                  </a:moveTo>
                  <a:lnTo>
                    <a:pt x="1" y="843"/>
                  </a:lnTo>
                  <a:lnTo>
                    <a:pt x="2528" y="843"/>
                  </a:lnTo>
                  <a:lnTo>
                    <a:pt x="2528" y="1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354;p124">
              <a:extLst>
                <a:ext uri="{FF2B5EF4-FFF2-40B4-BE49-F238E27FC236}">
                  <a16:creationId xmlns:a16="http://schemas.microsoft.com/office/drawing/2014/main" id="{1B28ED81-9FAC-B172-DF97-2B327ADBF694}"/>
                </a:ext>
              </a:extLst>
            </p:cNvPr>
            <p:cNvSpPr/>
            <p:nvPr/>
          </p:nvSpPr>
          <p:spPr>
            <a:xfrm>
              <a:off x="3161130" y="2171442"/>
              <a:ext cx="386175" cy="281112"/>
            </a:xfrm>
            <a:custGeom>
              <a:avLst/>
              <a:gdLst/>
              <a:ahLst/>
              <a:cxnLst/>
              <a:rect l="l" t="t" r="r" b="b"/>
              <a:pathLst>
                <a:path w="14324" h="10427" extrusionOk="0">
                  <a:moveTo>
                    <a:pt x="1" y="0"/>
                  </a:moveTo>
                  <a:lnTo>
                    <a:pt x="1" y="9162"/>
                  </a:lnTo>
                  <a:cubicBezTo>
                    <a:pt x="1" y="9854"/>
                    <a:pt x="572" y="10426"/>
                    <a:pt x="1265" y="10426"/>
                  </a:cubicBezTo>
                  <a:lnTo>
                    <a:pt x="13060" y="10426"/>
                  </a:lnTo>
                  <a:cubicBezTo>
                    <a:pt x="13752" y="10426"/>
                    <a:pt x="14324" y="9854"/>
                    <a:pt x="14324" y="9162"/>
                  </a:cubicBezTo>
                  <a:lnTo>
                    <a:pt x="14324" y="0"/>
                  </a:lnTo>
                  <a:lnTo>
                    <a:pt x="12805" y="4528"/>
                  </a:lnTo>
                  <a:cubicBezTo>
                    <a:pt x="12639" y="5040"/>
                    <a:pt x="12157" y="5386"/>
                    <a:pt x="11616" y="5386"/>
                  </a:cubicBezTo>
                  <a:lnTo>
                    <a:pt x="9254" y="5386"/>
                  </a:lnTo>
                  <a:lnTo>
                    <a:pt x="9254" y="5808"/>
                  </a:lnTo>
                  <a:cubicBezTo>
                    <a:pt x="9254" y="6033"/>
                    <a:pt x="9074" y="6229"/>
                    <a:pt x="8847" y="6229"/>
                  </a:cubicBezTo>
                  <a:lnTo>
                    <a:pt x="5493" y="6229"/>
                  </a:lnTo>
                  <a:cubicBezTo>
                    <a:pt x="5252" y="6229"/>
                    <a:pt x="5072" y="6033"/>
                    <a:pt x="5072" y="5808"/>
                  </a:cubicBezTo>
                  <a:lnTo>
                    <a:pt x="5072" y="5386"/>
                  </a:lnTo>
                  <a:lnTo>
                    <a:pt x="2709" y="5386"/>
                  </a:lnTo>
                  <a:cubicBezTo>
                    <a:pt x="2167" y="5386"/>
                    <a:pt x="1686" y="5040"/>
                    <a:pt x="1521" y="4528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355;p124">
              <a:extLst>
                <a:ext uri="{FF2B5EF4-FFF2-40B4-BE49-F238E27FC236}">
                  <a16:creationId xmlns:a16="http://schemas.microsoft.com/office/drawing/2014/main" id="{1F08BDC6-CC7B-190C-C0FA-18A165157936}"/>
                </a:ext>
              </a:extLst>
            </p:cNvPr>
            <p:cNvSpPr/>
            <p:nvPr/>
          </p:nvSpPr>
          <p:spPr>
            <a:xfrm>
              <a:off x="3180595" y="2113020"/>
              <a:ext cx="347245" cy="180929"/>
            </a:xfrm>
            <a:custGeom>
              <a:avLst/>
              <a:gdLst/>
              <a:ahLst/>
              <a:cxnLst/>
              <a:rect l="l" t="t" r="r" b="b"/>
              <a:pathLst>
                <a:path w="12880" h="6711" extrusionOk="0">
                  <a:moveTo>
                    <a:pt x="8125" y="843"/>
                  </a:moveTo>
                  <a:cubicBezTo>
                    <a:pt x="8352" y="843"/>
                    <a:pt x="8532" y="1038"/>
                    <a:pt x="8532" y="1264"/>
                  </a:cubicBezTo>
                  <a:lnTo>
                    <a:pt x="8532" y="1686"/>
                  </a:lnTo>
                  <a:lnTo>
                    <a:pt x="4350" y="1686"/>
                  </a:lnTo>
                  <a:lnTo>
                    <a:pt x="4350" y="1264"/>
                  </a:lnTo>
                  <a:cubicBezTo>
                    <a:pt x="4350" y="1038"/>
                    <a:pt x="4530" y="843"/>
                    <a:pt x="4771" y="843"/>
                  </a:cubicBezTo>
                  <a:close/>
                  <a:moveTo>
                    <a:pt x="4771" y="1"/>
                  </a:moveTo>
                  <a:cubicBezTo>
                    <a:pt x="4063" y="1"/>
                    <a:pt x="3507" y="572"/>
                    <a:pt x="3507" y="1264"/>
                  </a:cubicBezTo>
                  <a:lnTo>
                    <a:pt x="3507" y="1686"/>
                  </a:lnTo>
                  <a:lnTo>
                    <a:pt x="1" y="1686"/>
                  </a:lnTo>
                  <a:lnTo>
                    <a:pt x="1581" y="6424"/>
                  </a:lnTo>
                  <a:cubicBezTo>
                    <a:pt x="1641" y="6605"/>
                    <a:pt x="1806" y="6711"/>
                    <a:pt x="1987" y="6711"/>
                  </a:cubicBezTo>
                  <a:lnTo>
                    <a:pt x="4350" y="6711"/>
                  </a:lnTo>
                  <a:lnTo>
                    <a:pt x="4350" y="6290"/>
                  </a:lnTo>
                  <a:cubicBezTo>
                    <a:pt x="4350" y="6063"/>
                    <a:pt x="4530" y="5883"/>
                    <a:pt x="4771" y="5883"/>
                  </a:cubicBezTo>
                  <a:lnTo>
                    <a:pt x="8125" y="5883"/>
                  </a:lnTo>
                  <a:cubicBezTo>
                    <a:pt x="8352" y="5883"/>
                    <a:pt x="8532" y="6063"/>
                    <a:pt x="8532" y="6290"/>
                  </a:cubicBezTo>
                  <a:lnTo>
                    <a:pt x="8532" y="6711"/>
                  </a:lnTo>
                  <a:lnTo>
                    <a:pt x="10894" y="6711"/>
                  </a:lnTo>
                  <a:cubicBezTo>
                    <a:pt x="11074" y="6711"/>
                    <a:pt x="11240" y="6605"/>
                    <a:pt x="11301" y="6424"/>
                  </a:cubicBezTo>
                  <a:lnTo>
                    <a:pt x="12880" y="1686"/>
                  </a:lnTo>
                  <a:lnTo>
                    <a:pt x="9375" y="1686"/>
                  </a:lnTo>
                  <a:lnTo>
                    <a:pt x="9375" y="1264"/>
                  </a:lnTo>
                  <a:cubicBezTo>
                    <a:pt x="9375" y="572"/>
                    <a:pt x="8817" y="1"/>
                    <a:pt x="8125" y="1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4540;p124">
            <a:extLst>
              <a:ext uri="{FF2B5EF4-FFF2-40B4-BE49-F238E27FC236}">
                <a16:creationId xmlns:a16="http://schemas.microsoft.com/office/drawing/2014/main" id="{4A307E2E-58EB-F9B2-BEA9-B71BABF5FF70}"/>
              </a:ext>
            </a:extLst>
          </p:cNvPr>
          <p:cNvGrpSpPr/>
          <p:nvPr/>
        </p:nvGrpSpPr>
        <p:grpSpPr>
          <a:xfrm>
            <a:off x="1495712" y="3246012"/>
            <a:ext cx="335269" cy="381300"/>
            <a:chOff x="8018890" y="3330695"/>
            <a:chExt cx="351693" cy="399979"/>
          </a:xfrm>
          <a:solidFill>
            <a:schemeClr val="accent4"/>
          </a:solidFill>
        </p:grpSpPr>
        <p:sp>
          <p:nvSpPr>
            <p:cNvPr id="14" name="Google Shape;4541;p124">
              <a:extLst>
                <a:ext uri="{FF2B5EF4-FFF2-40B4-BE49-F238E27FC236}">
                  <a16:creationId xmlns:a16="http://schemas.microsoft.com/office/drawing/2014/main" id="{CDB7E5B4-C54E-CF12-B8B1-291B19A64C7D}"/>
                </a:ext>
              </a:extLst>
            </p:cNvPr>
            <p:cNvSpPr/>
            <p:nvPr/>
          </p:nvSpPr>
          <p:spPr>
            <a:xfrm>
              <a:off x="8018890" y="3378576"/>
              <a:ext cx="351693" cy="352098"/>
            </a:xfrm>
            <a:custGeom>
              <a:avLst/>
              <a:gdLst/>
              <a:ahLst/>
              <a:cxnLst/>
              <a:rect l="l" t="t" r="r" b="b"/>
              <a:pathLst>
                <a:path w="13045" h="13060" extrusionOk="0">
                  <a:moveTo>
                    <a:pt x="6530" y="1730"/>
                  </a:moveTo>
                  <a:cubicBezTo>
                    <a:pt x="9148" y="1730"/>
                    <a:pt x="11300" y="3866"/>
                    <a:pt x="11300" y="6514"/>
                  </a:cubicBezTo>
                  <a:cubicBezTo>
                    <a:pt x="11300" y="9178"/>
                    <a:pt x="9133" y="11299"/>
                    <a:pt x="6530" y="11299"/>
                  </a:cubicBezTo>
                  <a:cubicBezTo>
                    <a:pt x="3867" y="11299"/>
                    <a:pt x="1745" y="9118"/>
                    <a:pt x="1745" y="6514"/>
                  </a:cubicBezTo>
                  <a:cubicBezTo>
                    <a:pt x="1745" y="3882"/>
                    <a:pt x="3882" y="1730"/>
                    <a:pt x="6530" y="1730"/>
                  </a:cubicBezTo>
                  <a:close/>
                  <a:moveTo>
                    <a:pt x="6530" y="0"/>
                  </a:moveTo>
                  <a:cubicBezTo>
                    <a:pt x="4905" y="0"/>
                    <a:pt x="3416" y="602"/>
                    <a:pt x="2272" y="1579"/>
                  </a:cubicBezTo>
                  <a:lnTo>
                    <a:pt x="1595" y="977"/>
                  </a:lnTo>
                  <a:cubicBezTo>
                    <a:pt x="1518" y="900"/>
                    <a:pt x="1414" y="862"/>
                    <a:pt x="1310" y="862"/>
                  </a:cubicBezTo>
                  <a:cubicBezTo>
                    <a:pt x="1192" y="862"/>
                    <a:pt x="1073" y="911"/>
                    <a:pt x="993" y="1008"/>
                  </a:cubicBezTo>
                  <a:cubicBezTo>
                    <a:pt x="828" y="1188"/>
                    <a:pt x="843" y="1459"/>
                    <a:pt x="1023" y="1625"/>
                  </a:cubicBezTo>
                  <a:lnTo>
                    <a:pt x="1655" y="2197"/>
                  </a:lnTo>
                  <a:cubicBezTo>
                    <a:pt x="632" y="3340"/>
                    <a:pt x="0" y="4859"/>
                    <a:pt x="0" y="6514"/>
                  </a:cubicBezTo>
                  <a:cubicBezTo>
                    <a:pt x="0" y="10111"/>
                    <a:pt x="2934" y="13060"/>
                    <a:pt x="6530" y="13060"/>
                  </a:cubicBezTo>
                  <a:cubicBezTo>
                    <a:pt x="10126" y="13060"/>
                    <a:pt x="13045" y="10111"/>
                    <a:pt x="13045" y="6514"/>
                  </a:cubicBezTo>
                  <a:cubicBezTo>
                    <a:pt x="13045" y="4875"/>
                    <a:pt x="12428" y="3370"/>
                    <a:pt x="11420" y="2227"/>
                  </a:cubicBezTo>
                  <a:lnTo>
                    <a:pt x="12052" y="1609"/>
                  </a:lnTo>
                  <a:cubicBezTo>
                    <a:pt x="12217" y="1429"/>
                    <a:pt x="12217" y="1158"/>
                    <a:pt x="12052" y="993"/>
                  </a:cubicBezTo>
                  <a:cubicBezTo>
                    <a:pt x="11969" y="903"/>
                    <a:pt x="11856" y="858"/>
                    <a:pt x="11743" y="858"/>
                  </a:cubicBezTo>
                  <a:cubicBezTo>
                    <a:pt x="11630" y="858"/>
                    <a:pt x="11518" y="903"/>
                    <a:pt x="11435" y="993"/>
                  </a:cubicBezTo>
                  <a:lnTo>
                    <a:pt x="10818" y="1609"/>
                  </a:lnTo>
                  <a:cubicBezTo>
                    <a:pt x="9659" y="602"/>
                    <a:pt x="8170" y="0"/>
                    <a:pt x="6530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42;p124">
              <a:extLst>
                <a:ext uri="{FF2B5EF4-FFF2-40B4-BE49-F238E27FC236}">
                  <a16:creationId xmlns:a16="http://schemas.microsoft.com/office/drawing/2014/main" id="{DAD3D652-9EF2-D3D2-C1A7-317466FED72C}"/>
                </a:ext>
              </a:extLst>
            </p:cNvPr>
            <p:cNvSpPr/>
            <p:nvPr/>
          </p:nvSpPr>
          <p:spPr>
            <a:xfrm>
              <a:off x="8159648" y="3330695"/>
              <a:ext cx="70177" cy="27607"/>
            </a:xfrm>
            <a:custGeom>
              <a:avLst/>
              <a:gdLst/>
              <a:ahLst/>
              <a:cxnLst/>
              <a:rect l="l" t="t" r="r" b="b"/>
              <a:pathLst>
                <a:path w="2603" h="1024" extrusionOk="0">
                  <a:moveTo>
                    <a:pt x="436" y="1"/>
                  </a:moveTo>
                  <a:cubicBezTo>
                    <a:pt x="195" y="1"/>
                    <a:pt x="0" y="196"/>
                    <a:pt x="0" y="437"/>
                  </a:cubicBezTo>
                  <a:lnTo>
                    <a:pt x="0" y="1024"/>
                  </a:lnTo>
                  <a:cubicBezTo>
                    <a:pt x="422" y="948"/>
                    <a:pt x="857" y="904"/>
                    <a:pt x="1309" y="904"/>
                  </a:cubicBezTo>
                  <a:cubicBezTo>
                    <a:pt x="1746" y="904"/>
                    <a:pt x="2181" y="948"/>
                    <a:pt x="2603" y="1024"/>
                  </a:cubicBezTo>
                  <a:lnTo>
                    <a:pt x="2603" y="437"/>
                  </a:lnTo>
                  <a:cubicBezTo>
                    <a:pt x="2603" y="196"/>
                    <a:pt x="2408" y="1"/>
                    <a:pt x="2167" y="1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543;p124">
              <a:extLst>
                <a:ext uri="{FF2B5EF4-FFF2-40B4-BE49-F238E27FC236}">
                  <a16:creationId xmlns:a16="http://schemas.microsoft.com/office/drawing/2014/main" id="{0016DBD1-44F3-1B96-43AC-8E81D30C5AB4}"/>
                </a:ext>
              </a:extLst>
            </p:cNvPr>
            <p:cNvSpPr/>
            <p:nvPr/>
          </p:nvSpPr>
          <p:spPr>
            <a:xfrm>
              <a:off x="8090280" y="3449535"/>
              <a:ext cx="208913" cy="208940"/>
            </a:xfrm>
            <a:custGeom>
              <a:avLst/>
              <a:gdLst/>
              <a:ahLst/>
              <a:cxnLst/>
              <a:rect l="l" t="t" r="r" b="b"/>
              <a:pathLst>
                <a:path w="7749" h="7750" extrusionOk="0">
                  <a:moveTo>
                    <a:pt x="3882" y="1701"/>
                  </a:moveTo>
                  <a:cubicBezTo>
                    <a:pt x="4122" y="1701"/>
                    <a:pt x="4319" y="1896"/>
                    <a:pt x="4319" y="2137"/>
                  </a:cubicBezTo>
                  <a:lnTo>
                    <a:pt x="4319" y="3702"/>
                  </a:lnTo>
                  <a:lnTo>
                    <a:pt x="5055" y="4439"/>
                  </a:lnTo>
                  <a:cubicBezTo>
                    <a:pt x="5221" y="4604"/>
                    <a:pt x="5221" y="4891"/>
                    <a:pt x="5055" y="5056"/>
                  </a:cubicBezTo>
                  <a:cubicBezTo>
                    <a:pt x="4973" y="5139"/>
                    <a:pt x="4860" y="5180"/>
                    <a:pt x="4747" y="5180"/>
                  </a:cubicBezTo>
                  <a:cubicBezTo>
                    <a:pt x="4634" y="5180"/>
                    <a:pt x="4521" y="5139"/>
                    <a:pt x="4439" y="5056"/>
                  </a:cubicBezTo>
                  <a:lnTo>
                    <a:pt x="3566" y="4183"/>
                  </a:lnTo>
                  <a:cubicBezTo>
                    <a:pt x="3491" y="4108"/>
                    <a:pt x="3446" y="4003"/>
                    <a:pt x="3446" y="3882"/>
                  </a:cubicBezTo>
                  <a:lnTo>
                    <a:pt x="3446" y="2137"/>
                  </a:lnTo>
                  <a:cubicBezTo>
                    <a:pt x="3446" y="1896"/>
                    <a:pt x="3641" y="1701"/>
                    <a:pt x="3882" y="1701"/>
                  </a:cubicBezTo>
                  <a:close/>
                  <a:moveTo>
                    <a:pt x="3446" y="0"/>
                  </a:moveTo>
                  <a:cubicBezTo>
                    <a:pt x="2694" y="91"/>
                    <a:pt x="2016" y="392"/>
                    <a:pt x="1444" y="843"/>
                  </a:cubicBezTo>
                  <a:lnTo>
                    <a:pt x="1731" y="1114"/>
                  </a:lnTo>
                  <a:cubicBezTo>
                    <a:pt x="1896" y="1280"/>
                    <a:pt x="1896" y="1565"/>
                    <a:pt x="1731" y="1731"/>
                  </a:cubicBezTo>
                  <a:cubicBezTo>
                    <a:pt x="1641" y="1814"/>
                    <a:pt x="1528" y="1855"/>
                    <a:pt x="1417" y="1855"/>
                  </a:cubicBezTo>
                  <a:cubicBezTo>
                    <a:pt x="1306" y="1855"/>
                    <a:pt x="1196" y="1814"/>
                    <a:pt x="1113" y="1731"/>
                  </a:cubicBezTo>
                  <a:lnTo>
                    <a:pt x="828" y="1445"/>
                  </a:lnTo>
                  <a:cubicBezTo>
                    <a:pt x="391" y="2017"/>
                    <a:pt x="90" y="2694"/>
                    <a:pt x="0" y="3446"/>
                  </a:cubicBezTo>
                  <a:lnTo>
                    <a:pt x="407" y="3446"/>
                  </a:lnTo>
                  <a:cubicBezTo>
                    <a:pt x="648" y="3446"/>
                    <a:pt x="828" y="3641"/>
                    <a:pt x="828" y="3882"/>
                  </a:cubicBezTo>
                  <a:cubicBezTo>
                    <a:pt x="828" y="4123"/>
                    <a:pt x="648" y="4319"/>
                    <a:pt x="407" y="4319"/>
                  </a:cubicBezTo>
                  <a:lnTo>
                    <a:pt x="0" y="4319"/>
                  </a:lnTo>
                  <a:cubicBezTo>
                    <a:pt x="90" y="5056"/>
                    <a:pt x="391" y="5748"/>
                    <a:pt x="828" y="6305"/>
                  </a:cubicBezTo>
                  <a:lnTo>
                    <a:pt x="1113" y="6034"/>
                  </a:lnTo>
                  <a:cubicBezTo>
                    <a:pt x="1196" y="5951"/>
                    <a:pt x="1306" y="5910"/>
                    <a:pt x="1417" y="5910"/>
                  </a:cubicBezTo>
                  <a:cubicBezTo>
                    <a:pt x="1528" y="5910"/>
                    <a:pt x="1641" y="5951"/>
                    <a:pt x="1731" y="6034"/>
                  </a:cubicBezTo>
                  <a:cubicBezTo>
                    <a:pt x="1896" y="6199"/>
                    <a:pt x="1896" y="6470"/>
                    <a:pt x="1731" y="6651"/>
                  </a:cubicBezTo>
                  <a:lnTo>
                    <a:pt x="1444" y="6921"/>
                  </a:lnTo>
                  <a:cubicBezTo>
                    <a:pt x="2016" y="7373"/>
                    <a:pt x="2694" y="7659"/>
                    <a:pt x="3446" y="7749"/>
                  </a:cubicBezTo>
                  <a:lnTo>
                    <a:pt x="3446" y="7358"/>
                  </a:lnTo>
                  <a:cubicBezTo>
                    <a:pt x="3446" y="7118"/>
                    <a:pt x="3641" y="6921"/>
                    <a:pt x="3882" y="6921"/>
                  </a:cubicBezTo>
                  <a:cubicBezTo>
                    <a:pt x="4122" y="6921"/>
                    <a:pt x="4319" y="7118"/>
                    <a:pt x="4319" y="7358"/>
                  </a:cubicBezTo>
                  <a:lnTo>
                    <a:pt x="4319" y="7749"/>
                  </a:lnTo>
                  <a:cubicBezTo>
                    <a:pt x="5055" y="7659"/>
                    <a:pt x="5747" y="7373"/>
                    <a:pt x="6305" y="6921"/>
                  </a:cubicBezTo>
                  <a:lnTo>
                    <a:pt x="6034" y="6651"/>
                  </a:lnTo>
                  <a:cubicBezTo>
                    <a:pt x="5853" y="6470"/>
                    <a:pt x="5853" y="6199"/>
                    <a:pt x="6034" y="6034"/>
                  </a:cubicBezTo>
                  <a:cubicBezTo>
                    <a:pt x="6116" y="5951"/>
                    <a:pt x="6225" y="5910"/>
                    <a:pt x="6336" y="5910"/>
                  </a:cubicBezTo>
                  <a:cubicBezTo>
                    <a:pt x="6447" y="5910"/>
                    <a:pt x="6560" y="5951"/>
                    <a:pt x="6650" y="6034"/>
                  </a:cubicBezTo>
                  <a:lnTo>
                    <a:pt x="6921" y="6305"/>
                  </a:lnTo>
                  <a:cubicBezTo>
                    <a:pt x="7372" y="5748"/>
                    <a:pt x="7659" y="5071"/>
                    <a:pt x="7749" y="4319"/>
                  </a:cubicBezTo>
                  <a:lnTo>
                    <a:pt x="7358" y="4319"/>
                  </a:lnTo>
                  <a:cubicBezTo>
                    <a:pt x="7117" y="4319"/>
                    <a:pt x="6921" y="4123"/>
                    <a:pt x="6921" y="3882"/>
                  </a:cubicBezTo>
                  <a:cubicBezTo>
                    <a:pt x="6921" y="3641"/>
                    <a:pt x="7117" y="3446"/>
                    <a:pt x="7358" y="3446"/>
                  </a:cubicBezTo>
                  <a:lnTo>
                    <a:pt x="7749" y="3446"/>
                  </a:lnTo>
                  <a:cubicBezTo>
                    <a:pt x="7659" y="2694"/>
                    <a:pt x="7372" y="2017"/>
                    <a:pt x="6921" y="1445"/>
                  </a:cubicBezTo>
                  <a:lnTo>
                    <a:pt x="6650" y="1731"/>
                  </a:lnTo>
                  <a:cubicBezTo>
                    <a:pt x="6560" y="1814"/>
                    <a:pt x="6447" y="1855"/>
                    <a:pt x="6336" y="1855"/>
                  </a:cubicBezTo>
                  <a:cubicBezTo>
                    <a:pt x="6225" y="1855"/>
                    <a:pt x="6116" y="1814"/>
                    <a:pt x="6034" y="1731"/>
                  </a:cubicBezTo>
                  <a:cubicBezTo>
                    <a:pt x="5853" y="1565"/>
                    <a:pt x="5853" y="1280"/>
                    <a:pt x="6034" y="1114"/>
                  </a:cubicBezTo>
                  <a:lnTo>
                    <a:pt x="6305" y="843"/>
                  </a:lnTo>
                  <a:cubicBezTo>
                    <a:pt x="5747" y="392"/>
                    <a:pt x="5055" y="91"/>
                    <a:pt x="4319" y="0"/>
                  </a:cubicBezTo>
                  <a:lnTo>
                    <a:pt x="4319" y="407"/>
                  </a:lnTo>
                  <a:cubicBezTo>
                    <a:pt x="4319" y="648"/>
                    <a:pt x="4122" y="843"/>
                    <a:pt x="3882" y="843"/>
                  </a:cubicBezTo>
                  <a:cubicBezTo>
                    <a:pt x="3641" y="843"/>
                    <a:pt x="3446" y="648"/>
                    <a:pt x="3446" y="407"/>
                  </a:cubicBezTo>
                  <a:lnTo>
                    <a:pt x="3446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4554;p124">
            <a:extLst>
              <a:ext uri="{FF2B5EF4-FFF2-40B4-BE49-F238E27FC236}">
                <a16:creationId xmlns:a16="http://schemas.microsoft.com/office/drawing/2014/main" id="{9A12B470-6A4B-CD54-2B53-965DE0159377}"/>
              </a:ext>
            </a:extLst>
          </p:cNvPr>
          <p:cNvGrpSpPr/>
          <p:nvPr/>
        </p:nvGrpSpPr>
        <p:grpSpPr>
          <a:xfrm>
            <a:off x="3423861" y="3242379"/>
            <a:ext cx="379758" cy="379141"/>
            <a:chOff x="2378697" y="3951935"/>
            <a:chExt cx="398361" cy="397714"/>
          </a:xfrm>
          <a:solidFill>
            <a:schemeClr val="accent4"/>
          </a:solidFill>
        </p:grpSpPr>
        <p:sp>
          <p:nvSpPr>
            <p:cNvPr id="18" name="Google Shape;4555;p124">
              <a:extLst>
                <a:ext uri="{FF2B5EF4-FFF2-40B4-BE49-F238E27FC236}">
                  <a16:creationId xmlns:a16="http://schemas.microsoft.com/office/drawing/2014/main" id="{34FA41C0-15A0-0CE7-E64B-051E904AB4A0}"/>
                </a:ext>
              </a:extLst>
            </p:cNvPr>
            <p:cNvSpPr/>
            <p:nvPr/>
          </p:nvSpPr>
          <p:spPr>
            <a:xfrm>
              <a:off x="2450087" y="4021896"/>
              <a:ext cx="255958" cy="256363"/>
            </a:xfrm>
            <a:custGeom>
              <a:avLst/>
              <a:gdLst/>
              <a:ahLst/>
              <a:cxnLst/>
              <a:rect l="l" t="t" r="r" b="b"/>
              <a:pathLst>
                <a:path w="9494" h="9509" extrusionOk="0">
                  <a:moveTo>
                    <a:pt x="4755" y="0"/>
                  </a:moveTo>
                  <a:cubicBezTo>
                    <a:pt x="2122" y="0"/>
                    <a:pt x="1" y="2136"/>
                    <a:pt x="1" y="4754"/>
                  </a:cubicBezTo>
                  <a:cubicBezTo>
                    <a:pt x="1" y="7372"/>
                    <a:pt x="2122" y="9509"/>
                    <a:pt x="4755" y="9509"/>
                  </a:cubicBezTo>
                  <a:cubicBezTo>
                    <a:pt x="7373" y="9509"/>
                    <a:pt x="9494" y="7372"/>
                    <a:pt x="9494" y="4754"/>
                  </a:cubicBezTo>
                  <a:cubicBezTo>
                    <a:pt x="9494" y="3986"/>
                    <a:pt x="9299" y="3250"/>
                    <a:pt x="8952" y="2588"/>
                  </a:cubicBezTo>
                  <a:lnTo>
                    <a:pt x="8742" y="2588"/>
                  </a:lnTo>
                  <a:lnTo>
                    <a:pt x="8246" y="3084"/>
                  </a:lnTo>
                  <a:cubicBezTo>
                    <a:pt x="8486" y="3595"/>
                    <a:pt x="8637" y="4153"/>
                    <a:pt x="8637" y="4754"/>
                  </a:cubicBezTo>
                  <a:cubicBezTo>
                    <a:pt x="8637" y="6891"/>
                    <a:pt x="6892" y="8636"/>
                    <a:pt x="4755" y="8636"/>
                  </a:cubicBezTo>
                  <a:cubicBezTo>
                    <a:pt x="2603" y="8636"/>
                    <a:pt x="858" y="6891"/>
                    <a:pt x="858" y="4754"/>
                  </a:cubicBezTo>
                  <a:cubicBezTo>
                    <a:pt x="858" y="2602"/>
                    <a:pt x="2603" y="857"/>
                    <a:pt x="4755" y="857"/>
                  </a:cubicBezTo>
                  <a:cubicBezTo>
                    <a:pt x="5341" y="857"/>
                    <a:pt x="5913" y="1007"/>
                    <a:pt x="6410" y="1248"/>
                  </a:cubicBezTo>
                  <a:lnTo>
                    <a:pt x="6906" y="752"/>
                  </a:lnTo>
                  <a:lnTo>
                    <a:pt x="6906" y="542"/>
                  </a:lnTo>
                  <a:cubicBezTo>
                    <a:pt x="6244" y="195"/>
                    <a:pt x="5507" y="0"/>
                    <a:pt x="4755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56;p124">
              <a:extLst>
                <a:ext uri="{FF2B5EF4-FFF2-40B4-BE49-F238E27FC236}">
                  <a16:creationId xmlns:a16="http://schemas.microsoft.com/office/drawing/2014/main" id="{6AFDDD77-FB0A-7AF4-1D55-B11A09DF5E20}"/>
                </a:ext>
              </a:extLst>
            </p:cNvPr>
            <p:cNvSpPr/>
            <p:nvPr/>
          </p:nvSpPr>
          <p:spPr>
            <a:xfrm>
              <a:off x="2496727" y="4068510"/>
              <a:ext cx="163081" cy="163081"/>
            </a:xfrm>
            <a:custGeom>
              <a:avLst/>
              <a:gdLst/>
              <a:ahLst/>
              <a:cxnLst/>
              <a:rect l="l" t="t" r="r" b="b"/>
              <a:pathLst>
                <a:path w="6049" h="6049" extrusionOk="0">
                  <a:moveTo>
                    <a:pt x="3025" y="1"/>
                  </a:moveTo>
                  <a:cubicBezTo>
                    <a:pt x="1355" y="1"/>
                    <a:pt x="0" y="1355"/>
                    <a:pt x="0" y="3025"/>
                  </a:cubicBezTo>
                  <a:cubicBezTo>
                    <a:pt x="0" y="4695"/>
                    <a:pt x="1355" y="6049"/>
                    <a:pt x="3025" y="6049"/>
                  </a:cubicBezTo>
                  <a:cubicBezTo>
                    <a:pt x="4680" y="6049"/>
                    <a:pt x="6049" y="4695"/>
                    <a:pt x="6049" y="3025"/>
                  </a:cubicBezTo>
                  <a:cubicBezTo>
                    <a:pt x="6049" y="2664"/>
                    <a:pt x="5974" y="2333"/>
                    <a:pt x="5854" y="2017"/>
                  </a:cubicBezTo>
                  <a:lnTo>
                    <a:pt x="5146" y="2724"/>
                  </a:lnTo>
                  <a:cubicBezTo>
                    <a:pt x="5162" y="2815"/>
                    <a:pt x="5176" y="2919"/>
                    <a:pt x="5176" y="3025"/>
                  </a:cubicBezTo>
                  <a:cubicBezTo>
                    <a:pt x="5176" y="4213"/>
                    <a:pt x="4213" y="5176"/>
                    <a:pt x="3025" y="5176"/>
                  </a:cubicBezTo>
                  <a:cubicBezTo>
                    <a:pt x="1822" y="5176"/>
                    <a:pt x="859" y="4213"/>
                    <a:pt x="859" y="3025"/>
                  </a:cubicBezTo>
                  <a:cubicBezTo>
                    <a:pt x="859" y="1836"/>
                    <a:pt x="1822" y="859"/>
                    <a:pt x="3025" y="859"/>
                  </a:cubicBezTo>
                  <a:cubicBezTo>
                    <a:pt x="3115" y="859"/>
                    <a:pt x="3220" y="873"/>
                    <a:pt x="3310" y="889"/>
                  </a:cubicBezTo>
                  <a:lnTo>
                    <a:pt x="4018" y="181"/>
                  </a:lnTo>
                  <a:cubicBezTo>
                    <a:pt x="3702" y="77"/>
                    <a:pt x="3371" y="1"/>
                    <a:pt x="3025" y="1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557;p124">
              <a:extLst>
                <a:ext uri="{FF2B5EF4-FFF2-40B4-BE49-F238E27FC236}">
                  <a16:creationId xmlns:a16="http://schemas.microsoft.com/office/drawing/2014/main" id="{E0E4B69F-0B53-97E7-3955-E939A526A213}"/>
                </a:ext>
              </a:extLst>
            </p:cNvPr>
            <p:cNvSpPr/>
            <p:nvPr/>
          </p:nvSpPr>
          <p:spPr>
            <a:xfrm>
              <a:off x="2378697" y="3952123"/>
              <a:ext cx="397552" cy="397525"/>
            </a:xfrm>
            <a:custGeom>
              <a:avLst/>
              <a:gdLst/>
              <a:ahLst/>
              <a:cxnLst/>
              <a:rect l="l" t="t" r="r" b="b"/>
              <a:pathLst>
                <a:path w="14746" h="14745" extrusionOk="0">
                  <a:moveTo>
                    <a:pt x="7403" y="0"/>
                  </a:moveTo>
                  <a:cubicBezTo>
                    <a:pt x="3341" y="0"/>
                    <a:pt x="1" y="3295"/>
                    <a:pt x="1" y="7342"/>
                  </a:cubicBezTo>
                  <a:cubicBezTo>
                    <a:pt x="1" y="11389"/>
                    <a:pt x="3341" y="14745"/>
                    <a:pt x="7403" y="14745"/>
                  </a:cubicBezTo>
                  <a:cubicBezTo>
                    <a:pt x="11450" y="14745"/>
                    <a:pt x="14745" y="11389"/>
                    <a:pt x="14745" y="7342"/>
                  </a:cubicBezTo>
                  <a:cubicBezTo>
                    <a:pt x="14745" y="6259"/>
                    <a:pt x="14505" y="5206"/>
                    <a:pt x="14053" y="4243"/>
                  </a:cubicBezTo>
                  <a:lnTo>
                    <a:pt x="13496" y="4799"/>
                  </a:lnTo>
                  <a:cubicBezTo>
                    <a:pt x="13255" y="5040"/>
                    <a:pt x="12924" y="5176"/>
                    <a:pt x="12579" y="5176"/>
                  </a:cubicBezTo>
                  <a:lnTo>
                    <a:pt x="12563" y="5176"/>
                  </a:lnTo>
                  <a:cubicBezTo>
                    <a:pt x="12850" y="5852"/>
                    <a:pt x="13014" y="6590"/>
                    <a:pt x="13014" y="7342"/>
                  </a:cubicBezTo>
                  <a:cubicBezTo>
                    <a:pt x="13014" y="10442"/>
                    <a:pt x="10487" y="12954"/>
                    <a:pt x="7403" y="12954"/>
                  </a:cubicBezTo>
                  <a:cubicBezTo>
                    <a:pt x="4304" y="12954"/>
                    <a:pt x="1776" y="10442"/>
                    <a:pt x="1776" y="7342"/>
                  </a:cubicBezTo>
                  <a:cubicBezTo>
                    <a:pt x="1776" y="4243"/>
                    <a:pt x="4304" y="1715"/>
                    <a:pt x="7403" y="1715"/>
                  </a:cubicBezTo>
                  <a:cubicBezTo>
                    <a:pt x="8140" y="1715"/>
                    <a:pt x="8878" y="1880"/>
                    <a:pt x="9554" y="2167"/>
                  </a:cubicBezTo>
                  <a:lnTo>
                    <a:pt x="9554" y="2151"/>
                  </a:lnTo>
                  <a:cubicBezTo>
                    <a:pt x="9554" y="1806"/>
                    <a:pt x="9690" y="1475"/>
                    <a:pt x="9931" y="1234"/>
                  </a:cubicBezTo>
                  <a:lnTo>
                    <a:pt x="10487" y="677"/>
                  </a:lnTo>
                  <a:cubicBezTo>
                    <a:pt x="9524" y="241"/>
                    <a:pt x="8471" y="0"/>
                    <a:pt x="7403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558;p124">
              <a:extLst>
                <a:ext uri="{FF2B5EF4-FFF2-40B4-BE49-F238E27FC236}">
                  <a16:creationId xmlns:a16="http://schemas.microsoft.com/office/drawing/2014/main" id="{2D68A366-04EB-AB26-D061-1221F8F970C8}"/>
                </a:ext>
              </a:extLst>
            </p:cNvPr>
            <p:cNvSpPr/>
            <p:nvPr/>
          </p:nvSpPr>
          <p:spPr>
            <a:xfrm>
              <a:off x="2542964" y="3951935"/>
              <a:ext cx="234094" cy="233042"/>
            </a:xfrm>
            <a:custGeom>
              <a:avLst/>
              <a:gdLst/>
              <a:ahLst/>
              <a:cxnLst/>
              <a:rect l="l" t="t" r="r" b="b"/>
              <a:pathLst>
                <a:path w="8683" h="8644" extrusionOk="0">
                  <a:moveTo>
                    <a:pt x="6483" y="0"/>
                  </a:moveTo>
                  <a:cubicBezTo>
                    <a:pt x="6372" y="0"/>
                    <a:pt x="6265" y="47"/>
                    <a:pt x="6185" y="128"/>
                  </a:cubicBezTo>
                  <a:lnTo>
                    <a:pt x="4454" y="1857"/>
                  </a:lnTo>
                  <a:cubicBezTo>
                    <a:pt x="4379" y="1933"/>
                    <a:pt x="4334" y="2038"/>
                    <a:pt x="4334" y="2158"/>
                  </a:cubicBezTo>
                  <a:lnTo>
                    <a:pt x="4334" y="3708"/>
                  </a:lnTo>
                  <a:lnTo>
                    <a:pt x="1866" y="6176"/>
                  </a:lnTo>
                  <a:cubicBezTo>
                    <a:pt x="1686" y="6100"/>
                    <a:pt x="1505" y="6055"/>
                    <a:pt x="1310" y="6055"/>
                  </a:cubicBezTo>
                  <a:cubicBezTo>
                    <a:pt x="588" y="6055"/>
                    <a:pt x="1" y="6627"/>
                    <a:pt x="1" y="7349"/>
                  </a:cubicBezTo>
                  <a:cubicBezTo>
                    <a:pt x="1" y="8056"/>
                    <a:pt x="588" y="8643"/>
                    <a:pt x="1310" y="8643"/>
                  </a:cubicBezTo>
                  <a:cubicBezTo>
                    <a:pt x="2017" y="8643"/>
                    <a:pt x="2604" y="8056"/>
                    <a:pt x="2604" y="7349"/>
                  </a:cubicBezTo>
                  <a:cubicBezTo>
                    <a:pt x="2604" y="7139"/>
                    <a:pt x="2558" y="6958"/>
                    <a:pt x="2468" y="6792"/>
                  </a:cubicBezTo>
                  <a:lnTo>
                    <a:pt x="4935" y="4325"/>
                  </a:lnTo>
                  <a:lnTo>
                    <a:pt x="6486" y="4325"/>
                  </a:lnTo>
                  <a:cubicBezTo>
                    <a:pt x="6606" y="4325"/>
                    <a:pt x="6711" y="4280"/>
                    <a:pt x="6787" y="4190"/>
                  </a:cubicBezTo>
                  <a:lnTo>
                    <a:pt x="8516" y="2459"/>
                  </a:lnTo>
                  <a:cubicBezTo>
                    <a:pt x="8652" y="2339"/>
                    <a:pt x="8682" y="2158"/>
                    <a:pt x="8622" y="1993"/>
                  </a:cubicBezTo>
                  <a:cubicBezTo>
                    <a:pt x="8546" y="1827"/>
                    <a:pt x="8396" y="1722"/>
                    <a:pt x="8215" y="1722"/>
                  </a:cubicBezTo>
                  <a:lnTo>
                    <a:pt x="6921" y="1722"/>
                  </a:lnTo>
                  <a:lnTo>
                    <a:pt x="6921" y="429"/>
                  </a:lnTo>
                  <a:cubicBezTo>
                    <a:pt x="6921" y="262"/>
                    <a:pt x="6817" y="98"/>
                    <a:pt x="6651" y="37"/>
                  </a:cubicBezTo>
                  <a:cubicBezTo>
                    <a:pt x="6596" y="12"/>
                    <a:pt x="6539" y="0"/>
                    <a:pt x="6483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7282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4" name="Google Shape;4204;p123"/>
          <p:cNvSpPr txBox="1">
            <a:spLocks noGrp="1"/>
          </p:cNvSpPr>
          <p:nvPr>
            <p:ph type="title"/>
          </p:nvPr>
        </p:nvSpPr>
        <p:spPr>
          <a:xfrm>
            <a:off x="713200" y="375275"/>
            <a:ext cx="55263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Merci</a:t>
            </a:r>
            <a:endParaRPr dirty="0"/>
          </a:p>
        </p:txBody>
      </p:sp>
      <p:sp>
        <p:nvSpPr>
          <p:cNvPr id="4205" name="Google Shape;4205;p123"/>
          <p:cNvSpPr txBox="1">
            <a:spLocks noGrp="1"/>
          </p:cNvSpPr>
          <p:nvPr>
            <p:ph type="subTitle" idx="1"/>
          </p:nvPr>
        </p:nvSpPr>
        <p:spPr>
          <a:xfrm>
            <a:off x="713200" y="1684300"/>
            <a:ext cx="3434700" cy="116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b="1" dirty="0" err="1"/>
              <a:t>Presenté</a:t>
            </a:r>
            <a:r>
              <a:rPr lang="en-US" b="1" dirty="0"/>
              <a:t> par: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b="1" dirty="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NAZIH Youssef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b="1" dirty="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ABDELHAK </a:t>
            </a:r>
            <a:r>
              <a:rPr lang="en-US" b="1" dirty="0" err="1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Salaheddine</a:t>
            </a:r>
            <a:endParaRPr dirty="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grpSp>
        <p:nvGrpSpPr>
          <p:cNvPr id="4210" name="Google Shape;4210;p123"/>
          <p:cNvGrpSpPr/>
          <p:nvPr/>
        </p:nvGrpSpPr>
        <p:grpSpPr>
          <a:xfrm>
            <a:off x="4676874" y="1329001"/>
            <a:ext cx="3628999" cy="2848200"/>
            <a:chOff x="4331274" y="1329001"/>
            <a:chExt cx="3628999" cy="2848200"/>
          </a:xfrm>
        </p:grpSpPr>
        <p:grpSp>
          <p:nvGrpSpPr>
            <p:cNvPr id="4211" name="Google Shape;4211;p123"/>
            <p:cNvGrpSpPr/>
            <p:nvPr/>
          </p:nvGrpSpPr>
          <p:grpSpPr>
            <a:xfrm rot="5400000" flipH="1">
              <a:off x="5234996" y="2541645"/>
              <a:ext cx="801000" cy="801000"/>
              <a:chOff x="5372267" y="434783"/>
              <a:chExt cx="801000" cy="801000"/>
            </a:xfrm>
          </p:grpSpPr>
          <p:sp>
            <p:nvSpPr>
              <p:cNvPr id="4212" name="Google Shape;4212;p123"/>
              <p:cNvSpPr/>
              <p:nvPr/>
            </p:nvSpPr>
            <p:spPr>
              <a:xfrm>
                <a:off x="5372267" y="434783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3" name="Google Shape;4213;p123"/>
              <p:cNvSpPr/>
              <p:nvPr/>
            </p:nvSpPr>
            <p:spPr>
              <a:xfrm rot="10800000" flipH="1">
                <a:off x="5372267" y="434783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14" name="Google Shape;4214;p123"/>
            <p:cNvSpPr/>
            <p:nvPr/>
          </p:nvSpPr>
          <p:spPr>
            <a:xfrm rot="-430288" flipH="1">
              <a:off x="5768217" y="2126655"/>
              <a:ext cx="542144" cy="1716950"/>
            </a:xfrm>
            <a:custGeom>
              <a:avLst/>
              <a:gdLst/>
              <a:ahLst/>
              <a:cxnLst/>
              <a:rect l="l" t="t" r="r" b="b"/>
              <a:pathLst>
                <a:path w="28348" h="89777" extrusionOk="0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15" name="Google Shape;4215;p123"/>
            <p:cNvGrpSpPr/>
            <p:nvPr/>
          </p:nvGrpSpPr>
          <p:grpSpPr>
            <a:xfrm flipH="1">
              <a:off x="5061739" y="1452317"/>
              <a:ext cx="627083" cy="436814"/>
              <a:chOff x="5779976" y="1418876"/>
              <a:chExt cx="421200" cy="293400"/>
            </a:xfrm>
          </p:grpSpPr>
          <p:sp>
            <p:nvSpPr>
              <p:cNvPr id="4216" name="Google Shape;4216;p123"/>
              <p:cNvSpPr/>
              <p:nvPr/>
            </p:nvSpPr>
            <p:spPr>
              <a:xfrm>
                <a:off x="5779976" y="1418876"/>
                <a:ext cx="421200" cy="293400"/>
              </a:xfrm>
              <a:prstGeom prst="wedgeRoundRectCallout">
                <a:avLst>
                  <a:gd name="adj1" fmla="val -17374"/>
                  <a:gd name="adj2" fmla="val 73101"/>
                  <a:gd name="adj3" fmla="val 0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7" name="Google Shape;4217;p123"/>
              <p:cNvSpPr/>
              <p:nvPr/>
            </p:nvSpPr>
            <p:spPr>
              <a:xfrm>
                <a:off x="5908478" y="1501513"/>
                <a:ext cx="157557" cy="139114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7017" extrusionOk="0">
                    <a:moveTo>
                      <a:pt x="5119" y="1"/>
                    </a:moveTo>
                    <a:cubicBezTo>
                      <a:pt x="2198" y="1"/>
                      <a:pt x="0" y="2389"/>
                      <a:pt x="0" y="5554"/>
                    </a:cubicBezTo>
                    <a:cubicBezTo>
                      <a:pt x="0" y="8974"/>
                      <a:pt x="2744" y="11311"/>
                      <a:pt x="6902" y="14855"/>
                    </a:cubicBezTo>
                    <a:cubicBezTo>
                      <a:pt x="7607" y="15458"/>
                      <a:pt x="8408" y="16138"/>
                      <a:pt x="9239" y="16867"/>
                    </a:cubicBezTo>
                    <a:cubicBezTo>
                      <a:pt x="9352" y="16966"/>
                      <a:pt x="9493" y="17016"/>
                      <a:pt x="9635" y="17016"/>
                    </a:cubicBezTo>
                    <a:cubicBezTo>
                      <a:pt x="9776" y="17016"/>
                      <a:pt x="9918" y="16966"/>
                      <a:pt x="10031" y="16867"/>
                    </a:cubicBezTo>
                    <a:cubicBezTo>
                      <a:pt x="10862" y="16138"/>
                      <a:pt x="11663" y="15458"/>
                      <a:pt x="12370" y="14855"/>
                    </a:cubicBezTo>
                    <a:cubicBezTo>
                      <a:pt x="16526" y="11314"/>
                      <a:pt x="19272" y="8974"/>
                      <a:pt x="19272" y="5554"/>
                    </a:cubicBezTo>
                    <a:cubicBezTo>
                      <a:pt x="19272" y="2389"/>
                      <a:pt x="17071" y="1"/>
                      <a:pt x="14153" y="1"/>
                    </a:cubicBezTo>
                    <a:cubicBezTo>
                      <a:pt x="13105" y="1"/>
                      <a:pt x="12148" y="332"/>
                      <a:pt x="11301" y="986"/>
                    </a:cubicBezTo>
                    <a:cubicBezTo>
                      <a:pt x="10491" y="1612"/>
                      <a:pt x="9952" y="2410"/>
                      <a:pt x="9636" y="2991"/>
                    </a:cubicBezTo>
                    <a:cubicBezTo>
                      <a:pt x="9317" y="2410"/>
                      <a:pt x="8778" y="1612"/>
                      <a:pt x="7968" y="986"/>
                    </a:cubicBezTo>
                    <a:cubicBezTo>
                      <a:pt x="7122" y="332"/>
                      <a:pt x="6164" y="1"/>
                      <a:pt x="51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8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4218" name="Google Shape;4218;p123"/>
            <p:cNvSpPr/>
            <p:nvPr/>
          </p:nvSpPr>
          <p:spPr>
            <a:xfrm>
              <a:off x="6282673" y="1329001"/>
              <a:ext cx="1677600" cy="2848200"/>
            </a:xfrm>
            <a:prstGeom prst="roundRect">
              <a:avLst>
                <a:gd name="adj" fmla="val 10049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6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123"/>
            <p:cNvSpPr/>
            <p:nvPr/>
          </p:nvSpPr>
          <p:spPr>
            <a:xfrm>
              <a:off x="6331650" y="1860175"/>
              <a:ext cx="1577700" cy="2260500"/>
            </a:xfrm>
            <a:prstGeom prst="roundRec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6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123"/>
            <p:cNvSpPr/>
            <p:nvPr/>
          </p:nvSpPr>
          <p:spPr>
            <a:xfrm>
              <a:off x="6474026" y="1445487"/>
              <a:ext cx="71135" cy="71135"/>
            </a:xfrm>
            <a:custGeom>
              <a:avLst/>
              <a:gdLst/>
              <a:ahLst/>
              <a:cxnLst/>
              <a:rect l="l" t="t" r="r" b="b"/>
              <a:pathLst>
                <a:path w="3655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123"/>
            <p:cNvSpPr/>
            <p:nvPr/>
          </p:nvSpPr>
          <p:spPr>
            <a:xfrm>
              <a:off x="6615915" y="1445487"/>
              <a:ext cx="71174" cy="71135"/>
            </a:xfrm>
            <a:custGeom>
              <a:avLst/>
              <a:gdLst/>
              <a:ahLst/>
              <a:cxnLst/>
              <a:rect l="l" t="t" r="r" b="b"/>
              <a:pathLst>
                <a:path w="3657" h="3655" extrusionOk="0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123"/>
            <p:cNvSpPr/>
            <p:nvPr/>
          </p:nvSpPr>
          <p:spPr>
            <a:xfrm>
              <a:off x="6757823" y="1445487"/>
              <a:ext cx="71155" cy="71135"/>
            </a:xfrm>
            <a:custGeom>
              <a:avLst/>
              <a:gdLst/>
              <a:ahLst/>
              <a:cxnLst/>
              <a:rect l="l" t="t" r="r" b="b"/>
              <a:pathLst>
                <a:path w="3656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123"/>
            <p:cNvSpPr/>
            <p:nvPr/>
          </p:nvSpPr>
          <p:spPr>
            <a:xfrm>
              <a:off x="6432549" y="1666144"/>
              <a:ext cx="721670" cy="44511"/>
            </a:xfrm>
            <a:custGeom>
              <a:avLst/>
              <a:gdLst/>
              <a:ahLst/>
              <a:cxnLst/>
              <a:rect l="l" t="t" r="r" b="b"/>
              <a:pathLst>
                <a:path w="37080" h="2287" extrusionOk="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123"/>
            <p:cNvSpPr/>
            <p:nvPr/>
          </p:nvSpPr>
          <p:spPr>
            <a:xfrm>
              <a:off x="6068484" y="2157656"/>
              <a:ext cx="1677629" cy="1677220"/>
            </a:xfrm>
            <a:custGeom>
              <a:avLst/>
              <a:gdLst/>
              <a:ahLst/>
              <a:cxnLst/>
              <a:rect l="l" t="t" r="r" b="b"/>
              <a:pathLst>
                <a:path w="86198" h="86177" extrusionOk="0">
                  <a:moveTo>
                    <a:pt x="1583" y="0"/>
                  </a:moveTo>
                  <a:cubicBezTo>
                    <a:pt x="705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5" y="86177"/>
                    <a:pt x="1583" y="86177"/>
                  </a:cubicBezTo>
                  <a:lnTo>
                    <a:pt x="84614" y="86177"/>
                  </a:lnTo>
                  <a:cubicBezTo>
                    <a:pt x="85494" y="86177"/>
                    <a:pt x="86198" y="85473"/>
                    <a:pt x="86198" y="84594"/>
                  </a:cubicBezTo>
                  <a:lnTo>
                    <a:pt x="86198" y="1564"/>
                  </a:lnTo>
                  <a:cubicBezTo>
                    <a:pt x="86198" y="704"/>
                    <a:pt x="85494" y="0"/>
                    <a:pt x="84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123"/>
            <p:cNvSpPr/>
            <p:nvPr/>
          </p:nvSpPr>
          <p:spPr>
            <a:xfrm>
              <a:off x="6098536" y="3037212"/>
              <a:ext cx="1617509" cy="768049"/>
            </a:xfrm>
            <a:custGeom>
              <a:avLst/>
              <a:gdLst/>
              <a:ahLst/>
              <a:cxnLst/>
              <a:rect l="l" t="t" r="r" b="b"/>
              <a:pathLst>
                <a:path w="83109" h="39463" extrusionOk="0">
                  <a:moveTo>
                    <a:pt x="83070" y="0"/>
                  </a:moveTo>
                  <a:lnTo>
                    <a:pt x="0" y="19"/>
                  </a:lnTo>
                  <a:lnTo>
                    <a:pt x="39" y="39462"/>
                  </a:lnTo>
                  <a:lnTo>
                    <a:pt x="83070" y="39462"/>
                  </a:lnTo>
                  <a:lnTo>
                    <a:pt x="83109" y="39443"/>
                  </a:lnTo>
                  <a:lnTo>
                    <a:pt x="830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123"/>
            <p:cNvSpPr/>
            <p:nvPr/>
          </p:nvSpPr>
          <p:spPr>
            <a:xfrm>
              <a:off x="6098536" y="2187318"/>
              <a:ext cx="1616750" cy="849869"/>
            </a:xfrm>
            <a:custGeom>
              <a:avLst/>
              <a:gdLst/>
              <a:ahLst/>
              <a:cxnLst/>
              <a:rect l="l" t="t" r="r" b="b"/>
              <a:pathLst>
                <a:path w="83070" h="43667" extrusionOk="0">
                  <a:moveTo>
                    <a:pt x="83070" y="1"/>
                  </a:moveTo>
                  <a:lnTo>
                    <a:pt x="0" y="40"/>
                  </a:lnTo>
                  <a:lnTo>
                    <a:pt x="39" y="43666"/>
                  </a:lnTo>
                  <a:lnTo>
                    <a:pt x="83070" y="43666"/>
                  </a:lnTo>
                  <a:lnTo>
                    <a:pt x="830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123"/>
            <p:cNvSpPr/>
            <p:nvPr/>
          </p:nvSpPr>
          <p:spPr>
            <a:xfrm>
              <a:off x="6818296" y="2384386"/>
              <a:ext cx="323000" cy="448903"/>
            </a:xfrm>
            <a:custGeom>
              <a:avLst/>
              <a:gdLst/>
              <a:ahLst/>
              <a:cxnLst/>
              <a:rect l="l" t="t" r="r" b="b"/>
              <a:pathLst>
                <a:path w="16596" h="23065" extrusionOk="0">
                  <a:moveTo>
                    <a:pt x="6862" y="1"/>
                  </a:moveTo>
                  <a:cubicBezTo>
                    <a:pt x="6198" y="1"/>
                    <a:pt x="5650" y="548"/>
                    <a:pt x="5650" y="1231"/>
                  </a:cubicBezTo>
                  <a:lnTo>
                    <a:pt x="5650" y="3402"/>
                  </a:lnTo>
                  <a:lnTo>
                    <a:pt x="157" y="10574"/>
                  </a:lnTo>
                  <a:cubicBezTo>
                    <a:pt x="40" y="10712"/>
                    <a:pt x="1" y="10868"/>
                    <a:pt x="1" y="11024"/>
                  </a:cubicBezTo>
                  <a:lnTo>
                    <a:pt x="1" y="22322"/>
                  </a:lnTo>
                  <a:cubicBezTo>
                    <a:pt x="1" y="22731"/>
                    <a:pt x="334" y="23065"/>
                    <a:pt x="744" y="23065"/>
                  </a:cubicBezTo>
                  <a:lnTo>
                    <a:pt x="13430" y="23065"/>
                  </a:lnTo>
                  <a:cubicBezTo>
                    <a:pt x="14329" y="23065"/>
                    <a:pt x="15051" y="22341"/>
                    <a:pt x="15051" y="21441"/>
                  </a:cubicBezTo>
                  <a:cubicBezTo>
                    <a:pt x="15051" y="20542"/>
                    <a:pt x="14329" y="19820"/>
                    <a:pt x="13430" y="19820"/>
                  </a:cubicBezTo>
                  <a:lnTo>
                    <a:pt x="14035" y="19820"/>
                  </a:lnTo>
                  <a:cubicBezTo>
                    <a:pt x="15012" y="19820"/>
                    <a:pt x="15794" y="19018"/>
                    <a:pt x="15794" y="18040"/>
                  </a:cubicBezTo>
                  <a:cubicBezTo>
                    <a:pt x="15794" y="17084"/>
                    <a:pt x="15012" y="16281"/>
                    <a:pt x="14035" y="16281"/>
                  </a:cubicBezTo>
                  <a:lnTo>
                    <a:pt x="14368" y="16281"/>
                  </a:lnTo>
                  <a:cubicBezTo>
                    <a:pt x="15384" y="16281"/>
                    <a:pt x="16205" y="15460"/>
                    <a:pt x="16205" y="14444"/>
                  </a:cubicBezTo>
                  <a:cubicBezTo>
                    <a:pt x="16205" y="13428"/>
                    <a:pt x="15384" y="12607"/>
                    <a:pt x="14368" y="12607"/>
                  </a:cubicBezTo>
                  <a:lnTo>
                    <a:pt x="14681" y="12607"/>
                  </a:lnTo>
                  <a:cubicBezTo>
                    <a:pt x="15736" y="12607"/>
                    <a:pt x="16596" y="11747"/>
                    <a:pt x="16596" y="10691"/>
                  </a:cubicBezTo>
                  <a:cubicBezTo>
                    <a:pt x="16596" y="9636"/>
                    <a:pt x="15736" y="8776"/>
                    <a:pt x="14681" y="8776"/>
                  </a:cubicBezTo>
                  <a:lnTo>
                    <a:pt x="7819" y="8776"/>
                  </a:lnTo>
                  <a:cubicBezTo>
                    <a:pt x="8836" y="7193"/>
                    <a:pt x="9383" y="5336"/>
                    <a:pt x="9383" y="3459"/>
                  </a:cubicBezTo>
                  <a:lnTo>
                    <a:pt x="9383" y="2521"/>
                  </a:lnTo>
                  <a:cubicBezTo>
                    <a:pt x="9383" y="1134"/>
                    <a:pt x="8249" y="1"/>
                    <a:pt x="68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123"/>
            <p:cNvSpPr/>
            <p:nvPr/>
          </p:nvSpPr>
          <p:spPr>
            <a:xfrm>
              <a:off x="6673371" y="2579936"/>
              <a:ext cx="122516" cy="289874"/>
            </a:xfrm>
            <a:custGeom>
              <a:avLst/>
              <a:gdLst/>
              <a:ahLst/>
              <a:cxnLst/>
              <a:rect l="l" t="t" r="r" b="b"/>
              <a:pathLst>
                <a:path w="6295" h="14894" extrusionOk="0">
                  <a:moveTo>
                    <a:pt x="997" y="0"/>
                  </a:moveTo>
                  <a:cubicBezTo>
                    <a:pt x="449" y="0"/>
                    <a:pt x="1" y="430"/>
                    <a:pt x="1" y="977"/>
                  </a:cubicBezTo>
                  <a:lnTo>
                    <a:pt x="1" y="13896"/>
                  </a:lnTo>
                  <a:cubicBezTo>
                    <a:pt x="1" y="14444"/>
                    <a:pt x="449" y="14894"/>
                    <a:pt x="997" y="14894"/>
                  </a:cubicBezTo>
                  <a:lnTo>
                    <a:pt x="5297" y="14894"/>
                  </a:lnTo>
                  <a:cubicBezTo>
                    <a:pt x="5844" y="14894"/>
                    <a:pt x="6294" y="14444"/>
                    <a:pt x="6294" y="13896"/>
                  </a:cubicBezTo>
                  <a:lnTo>
                    <a:pt x="6294" y="977"/>
                  </a:lnTo>
                  <a:cubicBezTo>
                    <a:pt x="6294" y="430"/>
                    <a:pt x="5844" y="0"/>
                    <a:pt x="5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123"/>
            <p:cNvSpPr/>
            <p:nvPr/>
          </p:nvSpPr>
          <p:spPr>
            <a:xfrm>
              <a:off x="6432938" y="3180249"/>
              <a:ext cx="101575" cy="101575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66"/>
                    <a:pt x="1173" y="5218"/>
                    <a:pt x="2600" y="5218"/>
                  </a:cubicBezTo>
                  <a:cubicBezTo>
                    <a:pt x="4046" y="5218"/>
                    <a:pt x="5219" y="4066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123"/>
            <p:cNvSpPr/>
            <p:nvPr/>
          </p:nvSpPr>
          <p:spPr>
            <a:xfrm>
              <a:off x="6432938" y="3370466"/>
              <a:ext cx="101575" cy="101575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45"/>
                    <a:pt x="1173" y="5218"/>
                    <a:pt x="2600" y="5218"/>
                  </a:cubicBezTo>
                  <a:cubicBezTo>
                    <a:pt x="4046" y="5218"/>
                    <a:pt x="5219" y="4045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31" name="Google Shape;4231;p123"/>
            <p:cNvGrpSpPr/>
            <p:nvPr/>
          </p:nvGrpSpPr>
          <p:grpSpPr>
            <a:xfrm>
              <a:off x="6647232" y="3130557"/>
              <a:ext cx="948437" cy="402155"/>
              <a:chOff x="5806369" y="3534407"/>
              <a:chExt cx="948437" cy="402155"/>
            </a:xfrm>
          </p:grpSpPr>
          <p:sp>
            <p:nvSpPr>
              <p:cNvPr id="4232" name="Google Shape;4232;p123"/>
              <p:cNvSpPr/>
              <p:nvPr/>
            </p:nvSpPr>
            <p:spPr>
              <a:xfrm>
                <a:off x="6432938" y="3560663"/>
                <a:ext cx="101580" cy="101580"/>
              </a:xfrm>
              <a:custGeom>
                <a:avLst/>
                <a:gdLst/>
                <a:ahLst/>
                <a:cxnLst/>
                <a:rect l="l" t="t" r="r" b="b"/>
                <a:pathLst>
                  <a:path w="5219" h="5219" extrusionOk="0">
                    <a:moveTo>
                      <a:pt x="2600" y="1"/>
                    </a:moveTo>
                    <a:cubicBezTo>
                      <a:pt x="1173" y="1"/>
                      <a:pt x="1" y="1153"/>
                      <a:pt x="1" y="2600"/>
                    </a:cubicBezTo>
                    <a:cubicBezTo>
                      <a:pt x="1" y="4046"/>
                      <a:pt x="1173" y="5219"/>
                      <a:pt x="2600" y="5219"/>
                    </a:cubicBezTo>
                    <a:cubicBezTo>
                      <a:pt x="4046" y="5219"/>
                      <a:pt x="5219" y="4046"/>
                      <a:pt x="5219" y="2600"/>
                    </a:cubicBezTo>
                    <a:cubicBezTo>
                      <a:pt x="5219" y="1153"/>
                      <a:pt x="4046" y="1"/>
                      <a:pt x="2600" y="1"/>
                    </a:cubicBezTo>
                    <a:close/>
                  </a:path>
                </a:pathLst>
              </a:custGeom>
              <a:solidFill>
                <a:srgbClr val="C7A2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3" name="Google Shape;4233;p123"/>
              <p:cNvSpPr/>
              <p:nvPr/>
            </p:nvSpPr>
            <p:spPr>
              <a:xfrm>
                <a:off x="5806369" y="3653504"/>
                <a:ext cx="948437" cy="283058"/>
              </a:xfrm>
              <a:custGeom>
                <a:avLst/>
                <a:gdLst/>
                <a:ahLst/>
                <a:cxnLst/>
                <a:rect l="l" t="t" r="r" b="b"/>
                <a:pathLst>
                  <a:path w="48729" h="14543" extrusionOk="0">
                    <a:moveTo>
                      <a:pt x="0" y="0"/>
                    </a:moveTo>
                    <a:lnTo>
                      <a:pt x="0" y="11688"/>
                    </a:lnTo>
                    <a:cubicBezTo>
                      <a:pt x="0" y="13271"/>
                      <a:pt x="1271" y="14542"/>
                      <a:pt x="2854" y="14542"/>
                    </a:cubicBezTo>
                    <a:lnTo>
                      <a:pt x="45875" y="14542"/>
                    </a:lnTo>
                    <a:cubicBezTo>
                      <a:pt x="47438" y="14542"/>
                      <a:pt x="48728" y="13271"/>
                      <a:pt x="48728" y="11688"/>
                    </a:cubicBezTo>
                    <a:lnTo>
                      <a:pt x="487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4" name="Google Shape;4234;p123"/>
              <p:cNvSpPr/>
              <p:nvPr/>
            </p:nvSpPr>
            <p:spPr>
              <a:xfrm>
                <a:off x="5806369" y="3534407"/>
                <a:ext cx="948437" cy="119117"/>
              </a:xfrm>
              <a:custGeom>
                <a:avLst/>
                <a:gdLst/>
                <a:ahLst/>
                <a:cxnLst/>
                <a:rect l="l" t="t" r="r" b="b"/>
                <a:pathLst>
                  <a:path w="48729" h="6120" extrusionOk="0">
                    <a:moveTo>
                      <a:pt x="2854" y="1"/>
                    </a:moveTo>
                    <a:cubicBezTo>
                      <a:pt x="1271" y="1"/>
                      <a:pt x="0" y="1291"/>
                      <a:pt x="0" y="2854"/>
                    </a:cubicBezTo>
                    <a:lnTo>
                      <a:pt x="0" y="6119"/>
                    </a:lnTo>
                    <a:lnTo>
                      <a:pt x="48728" y="6119"/>
                    </a:lnTo>
                    <a:lnTo>
                      <a:pt x="48728" y="2854"/>
                    </a:lnTo>
                    <a:cubicBezTo>
                      <a:pt x="48728" y="1291"/>
                      <a:pt x="47438" y="1"/>
                      <a:pt x="458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5" name="Google Shape;4235;p123"/>
              <p:cNvSpPr/>
              <p:nvPr/>
            </p:nvSpPr>
            <p:spPr>
              <a:xfrm>
                <a:off x="5961201" y="3572847"/>
                <a:ext cx="37681" cy="37662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935" extrusionOk="0">
                    <a:moveTo>
                      <a:pt x="978" y="0"/>
                    </a:moveTo>
                    <a:cubicBezTo>
                      <a:pt x="431" y="0"/>
                      <a:pt x="1" y="430"/>
                      <a:pt x="1" y="978"/>
                    </a:cubicBezTo>
                    <a:cubicBezTo>
                      <a:pt x="1" y="1505"/>
                      <a:pt x="431" y="1935"/>
                      <a:pt x="978" y="1935"/>
                    </a:cubicBezTo>
                    <a:cubicBezTo>
                      <a:pt x="1505" y="1935"/>
                      <a:pt x="1935" y="1505"/>
                      <a:pt x="1935" y="978"/>
                    </a:cubicBezTo>
                    <a:cubicBezTo>
                      <a:pt x="1935" y="430"/>
                      <a:pt x="1505" y="0"/>
                      <a:pt x="9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6" name="Google Shape;4236;p123"/>
              <p:cNvSpPr/>
              <p:nvPr/>
            </p:nvSpPr>
            <p:spPr>
              <a:xfrm>
                <a:off x="6043376" y="3572847"/>
                <a:ext cx="37681" cy="37662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935" extrusionOk="0">
                    <a:moveTo>
                      <a:pt x="958" y="0"/>
                    </a:moveTo>
                    <a:cubicBezTo>
                      <a:pt x="431" y="0"/>
                      <a:pt x="1" y="430"/>
                      <a:pt x="1" y="978"/>
                    </a:cubicBezTo>
                    <a:cubicBezTo>
                      <a:pt x="1" y="1505"/>
                      <a:pt x="431" y="1935"/>
                      <a:pt x="958" y="1935"/>
                    </a:cubicBezTo>
                    <a:cubicBezTo>
                      <a:pt x="1505" y="1935"/>
                      <a:pt x="1935" y="1505"/>
                      <a:pt x="1935" y="978"/>
                    </a:cubicBezTo>
                    <a:cubicBezTo>
                      <a:pt x="1935" y="430"/>
                      <a:pt x="1505" y="0"/>
                      <a:pt x="9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7" name="Google Shape;4237;p123"/>
              <p:cNvSpPr/>
              <p:nvPr/>
            </p:nvSpPr>
            <p:spPr>
              <a:xfrm>
                <a:off x="5907949" y="3721217"/>
                <a:ext cx="145353" cy="144945"/>
              </a:xfrm>
              <a:custGeom>
                <a:avLst/>
                <a:gdLst/>
                <a:ahLst/>
                <a:cxnLst/>
                <a:rect l="l" t="t" r="r" b="b"/>
                <a:pathLst>
                  <a:path w="7468" h="7447" extrusionOk="0">
                    <a:moveTo>
                      <a:pt x="3733" y="0"/>
                    </a:moveTo>
                    <a:cubicBezTo>
                      <a:pt x="1681" y="0"/>
                      <a:pt x="1" y="1661"/>
                      <a:pt x="1" y="3714"/>
                    </a:cubicBezTo>
                    <a:cubicBezTo>
                      <a:pt x="1" y="5786"/>
                      <a:pt x="1681" y="7446"/>
                      <a:pt x="3733" y="7446"/>
                    </a:cubicBezTo>
                    <a:cubicBezTo>
                      <a:pt x="5805" y="7446"/>
                      <a:pt x="7467" y="5786"/>
                      <a:pt x="7467" y="3714"/>
                    </a:cubicBezTo>
                    <a:cubicBezTo>
                      <a:pt x="7467" y="1661"/>
                      <a:pt x="5805" y="0"/>
                      <a:pt x="37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8" name="Google Shape;4238;p123"/>
              <p:cNvSpPr/>
              <p:nvPr/>
            </p:nvSpPr>
            <p:spPr>
              <a:xfrm>
                <a:off x="6116793" y="3740233"/>
                <a:ext cx="510197" cy="33497"/>
              </a:xfrm>
              <a:custGeom>
                <a:avLst/>
                <a:gdLst/>
                <a:ahLst/>
                <a:cxnLst/>
                <a:rect l="l" t="t" r="r" b="b"/>
                <a:pathLst>
                  <a:path w="26213" h="1721" extrusionOk="0">
                    <a:moveTo>
                      <a:pt x="803" y="1"/>
                    </a:moveTo>
                    <a:cubicBezTo>
                      <a:pt x="352" y="1"/>
                      <a:pt x="0" y="352"/>
                      <a:pt x="0" y="801"/>
                    </a:cubicBezTo>
                    <a:lnTo>
                      <a:pt x="0" y="918"/>
                    </a:lnTo>
                    <a:cubicBezTo>
                      <a:pt x="0" y="1369"/>
                      <a:pt x="352" y="1721"/>
                      <a:pt x="803" y="1721"/>
                    </a:cubicBezTo>
                    <a:lnTo>
                      <a:pt x="25410" y="1721"/>
                    </a:lnTo>
                    <a:cubicBezTo>
                      <a:pt x="25840" y="1721"/>
                      <a:pt x="26212" y="1369"/>
                      <a:pt x="26212" y="918"/>
                    </a:cubicBezTo>
                    <a:lnTo>
                      <a:pt x="26212" y="801"/>
                    </a:lnTo>
                    <a:cubicBezTo>
                      <a:pt x="26212" y="352"/>
                      <a:pt x="25840" y="1"/>
                      <a:pt x="254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9" name="Google Shape;4239;p123"/>
              <p:cNvSpPr/>
              <p:nvPr/>
            </p:nvSpPr>
            <p:spPr>
              <a:xfrm>
                <a:off x="6116793" y="3823926"/>
                <a:ext cx="284206" cy="33497"/>
              </a:xfrm>
              <a:custGeom>
                <a:avLst/>
                <a:gdLst/>
                <a:ahLst/>
                <a:cxnLst/>
                <a:rect l="l" t="t" r="r" b="b"/>
                <a:pathLst>
                  <a:path w="14602" h="1721" extrusionOk="0">
                    <a:moveTo>
                      <a:pt x="803" y="1"/>
                    </a:moveTo>
                    <a:cubicBezTo>
                      <a:pt x="352" y="1"/>
                      <a:pt x="0" y="352"/>
                      <a:pt x="0" y="801"/>
                    </a:cubicBezTo>
                    <a:lnTo>
                      <a:pt x="0" y="919"/>
                    </a:lnTo>
                    <a:cubicBezTo>
                      <a:pt x="0" y="1369"/>
                      <a:pt x="352" y="1721"/>
                      <a:pt x="803" y="1721"/>
                    </a:cubicBezTo>
                    <a:lnTo>
                      <a:pt x="13820" y="1721"/>
                    </a:lnTo>
                    <a:cubicBezTo>
                      <a:pt x="14250" y="1721"/>
                      <a:pt x="14602" y="1369"/>
                      <a:pt x="14602" y="919"/>
                    </a:cubicBezTo>
                    <a:lnTo>
                      <a:pt x="14602" y="801"/>
                    </a:lnTo>
                    <a:cubicBezTo>
                      <a:pt x="14602" y="352"/>
                      <a:pt x="14250" y="1"/>
                      <a:pt x="138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0" name="Google Shape;4240;p123"/>
              <p:cNvSpPr/>
              <p:nvPr/>
            </p:nvSpPr>
            <p:spPr>
              <a:xfrm>
                <a:off x="6435235" y="3823926"/>
                <a:ext cx="81416" cy="33497"/>
              </a:xfrm>
              <a:custGeom>
                <a:avLst/>
                <a:gdLst/>
                <a:ahLst/>
                <a:cxnLst/>
                <a:rect l="l" t="t" r="r" b="b"/>
                <a:pathLst>
                  <a:path w="4183" h="1721" extrusionOk="0">
                    <a:moveTo>
                      <a:pt x="860" y="1"/>
                    </a:moveTo>
                    <a:cubicBezTo>
                      <a:pt x="371" y="1"/>
                      <a:pt x="0" y="392"/>
                      <a:pt x="0" y="861"/>
                    </a:cubicBezTo>
                    <a:cubicBezTo>
                      <a:pt x="0" y="1330"/>
                      <a:pt x="371" y="1721"/>
                      <a:pt x="860" y="1721"/>
                    </a:cubicBezTo>
                    <a:lnTo>
                      <a:pt x="3323" y="1721"/>
                    </a:lnTo>
                    <a:cubicBezTo>
                      <a:pt x="3792" y="1721"/>
                      <a:pt x="4183" y="1330"/>
                      <a:pt x="4183" y="861"/>
                    </a:cubicBezTo>
                    <a:cubicBezTo>
                      <a:pt x="4183" y="392"/>
                      <a:pt x="3792" y="1"/>
                      <a:pt x="33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1" name="Google Shape;4241;p123"/>
            <p:cNvSpPr/>
            <p:nvPr/>
          </p:nvSpPr>
          <p:spPr>
            <a:xfrm>
              <a:off x="5900339" y="1446873"/>
              <a:ext cx="481230" cy="481210"/>
            </a:xfrm>
            <a:custGeom>
              <a:avLst/>
              <a:gdLst/>
              <a:ahLst/>
              <a:cxnLst/>
              <a:rect l="l" t="t" r="r" b="b"/>
              <a:pathLst>
                <a:path w="24726" h="24725" extrusionOk="0">
                  <a:moveTo>
                    <a:pt x="12372" y="0"/>
                  </a:moveTo>
                  <a:cubicBezTo>
                    <a:pt x="5552" y="0"/>
                    <a:pt x="1" y="5551"/>
                    <a:pt x="1" y="12353"/>
                  </a:cubicBezTo>
                  <a:cubicBezTo>
                    <a:pt x="1" y="19174"/>
                    <a:pt x="5552" y="24725"/>
                    <a:pt x="12372" y="24725"/>
                  </a:cubicBezTo>
                  <a:cubicBezTo>
                    <a:pt x="19174" y="24725"/>
                    <a:pt x="24725" y="19174"/>
                    <a:pt x="24725" y="12353"/>
                  </a:cubicBezTo>
                  <a:cubicBezTo>
                    <a:pt x="24725" y="5551"/>
                    <a:pt x="19174" y="0"/>
                    <a:pt x="12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123"/>
            <p:cNvSpPr/>
            <p:nvPr/>
          </p:nvSpPr>
          <p:spPr>
            <a:xfrm>
              <a:off x="6055152" y="1516105"/>
              <a:ext cx="171601" cy="171212"/>
            </a:xfrm>
            <a:custGeom>
              <a:avLst/>
              <a:gdLst/>
              <a:ahLst/>
              <a:cxnLst/>
              <a:rect l="l" t="t" r="r" b="b"/>
              <a:pathLst>
                <a:path w="8817" h="8797" extrusionOk="0">
                  <a:moveTo>
                    <a:pt x="4418" y="1"/>
                  </a:moveTo>
                  <a:cubicBezTo>
                    <a:pt x="1976" y="1"/>
                    <a:pt x="1" y="1974"/>
                    <a:pt x="1" y="4398"/>
                  </a:cubicBezTo>
                  <a:cubicBezTo>
                    <a:pt x="1" y="6821"/>
                    <a:pt x="1976" y="8796"/>
                    <a:pt x="4418" y="8796"/>
                  </a:cubicBezTo>
                  <a:cubicBezTo>
                    <a:pt x="6842" y="8796"/>
                    <a:pt x="8817" y="6821"/>
                    <a:pt x="8817" y="4398"/>
                  </a:cubicBezTo>
                  <a:cubicBezTo>
                    <a:pt x="8817" y="1974"/>
                    <a:pt x="6842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123"/>
            <p:cNvSpPr/>
            <p:nvPr/>
          </p:nvSpPr>
          <p:spPr>
            <a:xfrm>
              <a:off x="5976422" y="1724578"/>
              <a:ext cx="329461" cy="188708"/>
            </a:xfrm>
            <a:custGeom>
              <a:avLst/>
              <a:gdLst/>
              <a:ahLst/>
              <a:cxnLst/>
              <a:rect l="l" t="t" r="r" b="b"/>
              <a:pathLst>
                <a:path w="16928" h="9696" extrusionOk="0">
                  <a:moveTo>
                    <a:pt x="8463" y="1"/>
                  </a:moveTo>
                  <a:cubicBezTo>
                    <a:pt x="4535" y="1"/>
                    <a:pt x="1231" y="2502"/>
                    <a:pt x="1" y="6000"/>
                  </a:cubicBezTo>
                  <a:cubicBezTo>
                    <a:pt x="2112" y="8268"/>
                    <a:pt x="5122" y="9695"/>
                    <a:pt x="8463" y="9695"/>
                  </a:cubicBezTo>
                  <a:cubicBezTo>
                    <a:pt x="11806" y="9695"/>
                    <a:pt x="14817" y="8268"/>
                    <a:pt x="16927" y="6000"/>
                  </a:cubicBezTo>
                  <a:cubicBezTo>
                    <a:pt x="15695" y="2502"/>
                    <a:pt x="12372" y="1"/>
                    <a:pt x="8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44" name="Google Shape;4244;p123"/>
            <p:cNvGrpSpPr/>
            <p:nvPr/>
          </p:nvGrpSpPr>
          <p:grpSpPr>
            <a:xfrm>
              <a:off x="4331274" y="2093184"/>
              <a:ext cx="1074309" cy="356822"/>
              <a:chOff x="1725115" y="1291147"/>
              <a:chExt cx="519090" cy="172403"/>
            </a:xfrm>
          </p:grpSpPr>
          <p:sp>
            <p:nvSpPr>
              <p:cNvPr id="4245" name="Google Shape;4245;p123"/>
              <p:cNvSpPr/>
              <p:nvPr/>
            </p:nvSpPr>
            <p:spPr>
              <a:xfrm>
                <a:off x="1725115" y="1291147"/>
                <a:ext cx="519090" cy="172403"/>
              </a:xfrm>
              <a:custGeom>
                <a:avLst/>
                <a:gdLst/>
                <a:ahLst/>
                <a:cxnLst/>
                <a:rect l="l" t="t" r="r" b="b"/>
                <a:pathLst>
                  <a:path w="28959" h="9618" extrusionOk="0">
                    <a:moveTo>
                      <a:pt x="18640" y="1"/>
                    </a:moveTo>
                    <a:cubicBezTo>
                      <a:pt x="16417" y="1"/>
                      <a:pt x="14193" y="709"/>
                      <a:pt x="12640" y="1957"/>
                    </a:cubicBezTo>
                    <a:cubicBezTo>
                      <a:pt x="11219" y="3097"/>
                      <a:pt x="9782" y="4972"/>
                      <a:pt x="9291" y="6953"/>
                    </a:cubicBezTo>
                    <a:cubicBezTo>
                      <a:pt x="8237" y="6100"/>
                      <a:pt x="6888" y="5651"/>
                      <a:pt x="5543" y="5651"/>
                    </a:cubicBezTo>
                    <a:cubicBezTo>
                      <a:pt x="5009" y="5651"/>
                      <a:pt x="4476" y="5722"/>
                      <a:pt x="3962" y="5867"/>
                    </a:cubicBezTo>
                    <a:cubicBezTo>
                      <a:pt x="2139" y="6392"/>
                      <a:pt x="632" y="7830"/>
                      <a:pt x="1" y="9618"/>
                    </a:cubicBezTo>
                    <a:lnTo>
                      <a:pt x="28959" y="9529"/>
                    </a:lnTo>
                    <a:cubicBezTo>
                      <a:pt x="28451" y="5937"/>
                      <a:pt x="26348" y="3027"/>
                      <a:pt x="23227" y="1186"/>
                    </a:cubicBezTo>
                    <a:cubicBezTo>
                      <a:pt x="21870" y="374"/>
                      <a:pt x="20255" y="1"/>
                      <a:pt x="186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6" name="Google Shape;4246;p123"/>
              <p:cNvSpPr/>
              <p:nvPr/>
            </p:nvSpPr>
            <p:spPr>
              <a:xfrm>
                <a:off x="1953865" y="1296811"/>
                <a:ext cx="269951" cy="147971"/>
              </a:xfrm>
              <a:custGeom>
                <a:avLst/>
                <a:gdLst/>
                <a:ahLst/>
                <a:cxnLst/>
                <a:rect l="l" t="t" r="r" b="b"/>
                <a:pathLst>
                  <a:path w="15060" h="8255" extrusionOk="0">
                    <a:moveTo>
                      <a:pt x="5623" y="1"/>
                    </a:moveTo>
                    <a:cubicBezTo>
                      <a:pt x="5130" y="1"/>
                      <a:pt x="4634" y="39"/>
                      <a:pt x="4138" y="117"/>
                    </a:cubicBezTo>
                    <a:cubicBezTo>
                      <a:pt x="2964" y="292"/>
                      <a:pt x="1789" y="783"/>
                      <a:pt x="1036" y="1694"/>
                    </a:cubicBezTo>
                    <a:cubicBezTo>
                      <a:pt x="265" y="2606"/>
                      <a:pt x="1" y="3973"/>
                      <a:pt x="580" y="5025"/>
                    </a:cubicBezTo>
                    <a:cubicBezTo>
                      <a:pt x="1036" y="5848"/>
                      <a:pt x="1929" y="6339"/>
                      <a:pt x="2789" y="6724"/>
                    </a:cubicBezTo>
                    <a:cubicBezTo>
                      <a:pt x="5102" y="7736"/>
                      <a:pt x="7623" y="8255"/>
                      <a:pt x="10136" y="8255"/>
                    </a:cubicBezTo>
                    <a:cubicBezTo>
                      <a:pt x="10803" y="8255"/>
                      <a:pt x="11469" y="8218"/>
                      <a:pt x="12131" y="8145"/>
                    </a:cubicBezTo>
                    <a:cubicBezTo>
                      <a:pt x="12692" y="8075"/>
                      <a:pt x="13253" y="7986"/>
                      <a:pt x="13744" y="7759"/>
                    </a:cubicBezTo>
                    <a:cubicBezTo>
                      <a:pt x="14235" y="7514"/>
                      <a:pt x="14673" y="7093"/>
                      <a:pt x="14831" y="6567"/>
                    </a:cubicBezTo>
                    <a:cubicBezTo>
                      <a:pt x="15059" y="5761"/>
                      <a:pt x="14603" y="4920"/>
                      <a:pt x="14077" y="4253"/>
                    </a:cubicBezTo>
                    <a:cubicBezTo>
                      <a:pt x="12036" y="1664"/>
                      <a:pt x="8896" y="1"/>
                      <a:pt x="56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7" name="Google Shape;4247;p123"/>
              <p:cNvSpPr/>
              <p:nvPr/>
            </p:nvSpPr>
            <p:spPr>
              <a:xfrm>
                <a:off x="1773837" y="1396227"/>
                <a:ext cx="83907" cy="48523"/>
              </a:xfrm>
              <a:custGeom>
                <a:avLst/>
                <a:gdLst/>
                <a:ahLst/>
                <a:cxnLst/>
                <a:rect l="l" t="t" r="r" b="b"/>
                <a:pathLst>
                  <a:path w="4681" h="2707" extrusionOk="0">
                    <a:moveTo>
                      <a:pt x="2283" y="0"/>
                    </a:moveTo>
                    <a:cubicBezTo>
                      <a:pt x="1541" y="0"/>
                      <a:pt x="523" y="100"/>
                      <a:pt x="228" y="530"/>
                    </a:cubicBezTo>
                    <a:cubicBezTo>
                      <a:pt x="1" y="881"/>
                      <a:pt x="17" y="1372"/>
                      <a:pt x="228" y="1722"/>
                    </a:cubicBezTo>
                    <a:cubicBezTo>
                      <a:pt x="438" y="2090"/>
                      <a:pt x="807" y="2353"/>
                      <a:pt x="1193" y="2494"/>
                    </a:cubicBezTo>
                    <a:cubicBezTo>
                      <a:pt x="1595" y="2634"/>
                      <a:pt x="2016" y="2669"/>
                      <a:pt x="2436" y="2686"/>
                    </a:cubicBezTo>
                    <a:cubicBezTo>
                      <a:pt x="2577" y="2698"/>
                      <a:pt x="2718" y="2706"/>
                      <a:pt x="2858" y="2706"/>
                    </a:cubicBezTo>
                    <a:cubicBezTo>
                      <a:pt x="3119" y="2706"/>
                      <a:pt x="3377" y="2678"/>
                      <a:pt x="3628" y="2599"/>
                    </a:cubicBezTo>
                    <a:cubicBezTo>
                      <a:pt x="4014" y="2475"/>
                      <a:pt x="4383" y="2195"/>
                      <a:pt x="4523" y="1828"/>
                    </a:cubicBezTo>
                    <a:cubicBezTo>
                      <a:pt x="4680" y="1372"/>
                      <a:pt x="4505" y="846"/>
                      <a:pt x="4154" y="512"/>
                    </a:cubicBezTo>
                    <a:cubicBezTo>
                      <a:pt x="3804" y="197"/>
                      <a:pt x="3331" y="40"/>
                      <a:pt x="2857" y="21"/>
                    </a:cubicBezTo>
                    <a:cubicBezTo>
                      <a:pt x="2710" y="9"/>
                      <a:pt x="2509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8" name="Google Shape;4248;p123"/>
            <p:cNvSpPr/>
            <p:nvPr/>
          </p:nvSpPr>
          <p:spPr>
            <a:xfrm>
              <a:off x="5561036" y="3739088"/>
              <a:ext cx="185700" cy="1857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123"/>
            <p:cNvSpPr/>
            <p:nvPr/>
          </p:nvSpPr>
          <p:spPr>
            <a:xfrm>
              <a:off x="5885696" y="3574551"/>
              <a:ext cx="86400" cy="864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50" name="Google Shape;4250;p123"/>
            <p:cNvGrpSpPr/>
            <p:nvPr/>
          </p:nvGrpSpPr>
          <p:grpSpPr>
            <a:xfrm>
              <a:off x="4825565" y="3357409"/>
              <a:ext cx="546643" cy="356848"/>
              <a:chOff x="5013102" y="2654046"/>
              <a:chExt cx="546643" cy="356848"/>
            </a:xfrm>
          </p:grpSpPr>
          <p:sp>
            <p:nvSpPr>
              <p:cNvPr id="4251" name="Google Shape;4251;p123"/>
              <p:cNvSpPr/>
              <p:nvPr/>
            </p:nvSpPr>
            <p:spPr>
              <a:xfrm>
                <a:off x="5013102" y="2654046"/>
                <a:ext cx="546643" cy="356848"/>
              </a:xfrm>
              <a:custGeom>
                <a:avLst/>
                <a:gdLst/>
                <a:ahLst/>
                <a:cxnLst/>
                <a:rect l="l" t="t" r="r" b="b"/>
                <a:pathLst>
                  <a:path w="35922" h="23446" extrusionOk="0">
                    <a:moveTo>
                      <a:pt x="3448" y="1"/>
                    </a:moveTo>
                    <a:cubicBezTo>
                      <a:pt x="1555" y="1"/>
                      <a:pt x="0" y="1538"/>
                      <a:pt x="0" y="3432"/>
                    </a:cubicBezTo>
                    <a:lnTo>
                      <a:pt x="0" y="15552"/>
                    </a:lnTo>
                    <a:cubicBezTo>
                      <a:pt x="0" y="17446"/>
                      <a:pt x="1555" y="18983"/>
                      <a:pt x="3448" y="18983"/>
                    </a:cubicBezTo>
                    <a:lnTo>
                      <a:pt x="24950" y="18983"/>
                    </a:lnTo>
                    <a:lnTo>
                      <a:pt x="29074" y="23446"/>
                    </a:lnTo>
                    <a:lnTo>
                      <a:pt x="29074" y="18983"/>
                    </a:lnTo>
                    <a:lnTo>
                      <a:pt x="32473" y="18983"/>
                    </a:lnTo>
                    <a:cubicBezTo>
                      <a:pt x="34382" y="18983"/>
                      <a:pt x="35921" y="17446"/>
                      <a:pt x="35921" y="15552"/>
                    </a:cubicBezTo>
                    <a:lnTo>
                      <a:pt x="35921" y="3432"/>
                    </a:lnTo>
                    <a:cubicBezTo>
                      <a:pt x="35921" y="1538"/>
                      <a:pt x="34382" y="1"/>
                      <a:pt x="324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2" name="Google Shape;4252;p123"/>
              <p:cNvSpPr/>
              <p:nvPr/>
            </p:nvSpPr>
            <p:spPr>
              <a:xfrm>
                <a:off x="5106723" y="2758236"/>
                <a:ext cx="359392" cy="76161"/>
              </a:xfrm>
              <a:custGeom>
                <a:avLst/>
                <a:gdLst/>
                <a:ahLst/>
                <a:cxnLst/>
                <a:rect l="l" t="t" r="r" b="b"/>
                <a:pathLst>
                  <a:path w="23617" h="5004" extrusionOk="0">
                    <a:moveTo>
                      <a:pt x="2503" y="0"/>
                    </a:moveTo>
                    <a:cubicBezTo>
                      <a:pt x="1117" y="0"/>
                      <a:pt x="1" y="1116"/>
                      <a:pt x="1" y="2502"/>
                    </a:cubicBezTo>
                    <a:cubicBezTo>
                      <a:pt x="1" y="3888"/>
                      <a:pt x="1117" y="5004"/>
                      <a:pt x="2503" y="5004"/>
                    </a:cubicBezTo>
                    <a:cubicBezTo>
                      <a:pt x="3873" y="5004"/>
                      <a:pt x="4988" y="3888"/>
                      <a:pt x="4988" y="2502"/>
                    </a:cubicBezTo>
                    <a:cubicBezTo>
                      <a:pt x="4988" y="1116"/>
                      <a:pt x="3873" y="0"/>
                      <a:pt x="2503" y="0"/>
                    </a:cubicBezTo>
                    <a:close/>
                    <a:moveTo>
                      <a:pt x="11817" y="0"/>
                    </a:moveTo>
                    <a:cubicBezTo>
                      <a:pt x="10431" y="0"/>
                      <a:pt x="9316" y="1116"/>
                      <a:pt x="9316" y="2502"/>
                    </a:cubicBezTo>
                    <a:cubicBezTo>
                      <a:pt x="9316" y="3888"/>
                      <a:pt x="10431" y="5004"/>
                      <a:pt x="11817" y="5004"/>
                    </a:cubicBezTo>
                    <a:cubicBezTo>
                      <a:pt x="13186" y="5004"/>
                      <a:pt x="14301" y="3888"/>
                      <a:pt x="14301" y="2502"/>
                    </a:cubicBezTo>
                    <a:cubicBezTo>
                      <a:pt x="14301" y="1116"/>
                      <a:pt x="13186" y="0"/>
                      <a:pt x="11817" y="0"/>
                    </a:cubicBezTo>
                    <a:close/>
                    <a:moveTo>
                      <a:pt x="21131" y="0"/>
                    </a:moveTo>
                    <a:cubicBezTo>
                      <a:pt x="19744" y="0"/>
                      <a:pt x="18629" y="1116"/>
                      <a:pt x="18629" y="2502"/>
                    </a:cubicBezTo>
                    <a:cubicBezTo>
                      <a:pt x="18629" y="3888"/>
                      <a:pt x="19744" y="5004"/>
                      <a:pt x="21131" y="5004"/>
                    </a:cubicBezTo>
                    <a:cubicBezTo>
                      <a:pt x="22500" y="5004"/>
                      <a:pt x="23616" y="3888"/>
                      <a:pt x="23616" y="2502"/>
                    </a:cubicBezTo>
                    <a:cubicBezTo>
                      <a:pt x="23616" y="1116"/>
                      <a:pt x="22500" y="0"/>
                      <a:pt x="211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1F98B32A-0826-BC33-BC0D-1CEE4B1CC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59" y="3608593"/>
            <a:ext cx="3908239" cy="6007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71"/>
          <p:cNvSpPr txBox="1">
            <a:spLocks noGrp="1"/>
          </p:cNvSpPr>
          <p:nvPr>
            <p:ph type="title"/>
          </p:nvPr>
        </p:nvSpPr>
        <p:spPr>
          <a:xfrm flipH="1">
            <a:off x="4804698" y="1578350"/>
            <a:ext cx="3629102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Histoire</a:t>
            </a:r>
            <a:endParaRPr sz="6600" dirty="0"/>
          </a:p>
        </p:txBody>
      </p:sp>
      <p:sp>
        <p:nvSpPr>
          <p:cNvPr id="1264" name="Google Shape;1264;p71"/>
          <p:cNvSpPr txBox="1">
            <a:spLocks noGrp="1"/>
          </p:cNvSpPr>
          <p:nvPr>
            <p:ph type="subTitle" idx="1"/>
          </p:nvPr>
        </p:nvSpPr>
        <p:spPr>
          <a:xfrm flipH="1">
            <a:off x="5260413" y="2315450"/>
            <a:ext cx="30915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dirty="0"/>
              <a:t>Le CRI a été créé le 09 janvier 2002</a:t>
            </a:r>
            <a:endParaRPr dirty="0"/>
          </a:p>
        </p:txBody>
      </p:sp>
      <p:sp>
        <p:nvSpPr>
          <p:cNvPr id="1265" name="Google Shape;1265;p71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71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71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71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0EADF560-4E8C-7B54-B962-5FBB4BF20E5B}"/>
              </a:ext>
            </a:extLst>
          </p:cNvPr>
          <p:cNvGrpSpPr/>
          <p:nvPr/>
        </p:nvGrpSpPr>
        <p:grpSpPr>
          <a:xfrm>
            <a:off x="1023574" y="1026000"/>
            <a:ext cx="3091500" cy="3091500"/>
            <a:chOff x="3446060" y="1289713"/>
            <a:chExt cx="3091500" cy="30915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2976F691-0C58-4812-57A2-D3514470F3A9}"/>
                </a:ext>
              </a:extLst>
            </p:cNvPr>
            <p:cNvSpPr/>
            <p:nvPr/>
          </p:nvSpPr>
          <p:spPr>
            <a:xfrm>
              <a:off x="3446060" y="1289713"/>
              <a:ext cx="3091500" cy="3091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Image 3" descr="Une image contenant texte, capture d’écran, Graphique, graphisme&#10;&#10;Description générée automatiquement">
              <a:extLst>
                <a:ext uri="{FF2B5EF4-FFF2-40B4-BE49-F238E27FC236}">
                  <a16:creationId xmlns:a16="http://schemas.microsoft.com/office/drawing/2014/main" id="{86DD9A8B-52AF-7A67-F436-675297280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00792" y="1312055"/>
              <a:ext cx="2982036" cy="298203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71"/>
          <p:cNvSpPr txBox="1">
            <a:spLocks noGrp="1"/>
          </p:cNvSpPr>
          <p:nvPr>
            <p:ph type="title"/>
          </p:nvPr>
        </p:nvSpPr>
        <p:spPr>
          <a:xfrm flipH="1">
            <a:off x="4476673" y="1578350"/>
            <a:ext cx="3957127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Missions</a:t>
            </a:r>
            <a:endParaRPr sz="6600" dirty="0"/>
          </a:p>
        </p:txBody>
      </p:sp>
      <p:sp>
        <p:nvSpPr>
          <p:cNvPr id="1264" name="Google Shape;1264;p71"/>
          <p:cNvSpPr txBox="1">
            <a:spLocks noGrp="1"/>
          </p:cNvSpPr>
          <p:nvPr>
            <p:ph type="subTitle" idx="1"/>
          </p:nvPr>
        </p:nvSpPr>
        <p:spPr>
          <a:xfrm flipH="1">
            <a:off x="5260413" y="2315450"/>
            <a:ext cx="30915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dirty="0"/>
              <a:t>Les missions de CRI</a:t>
            </a:r>
            <a:endParaRPr dirty="0"/>
          </a:p>
        </p:txBody>
      </p:sp>
      <p:sp>
        <p:nvSpPr>
          <p:cNvPr id="1265" name="Google Shape;1265;p71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71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71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71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0EADF560-4E8C-7B54-B962-5FBB4BF20E5B}"/>
              </a:ext>
            </a:extLst>
          </p:cNvPr>
          <p:cNvGrpSpPr/>
          <p:nvPr/>
        </p:nvGrpSpPr>
        <p:grpSpPr>
          <a:xfrm>
            <a:off x="1023574" y="1026000"/>
            <a:ext cx="3091500" cy="3091500"/>
            <a:chOff x="3446060" y="1289713"/>
            <a:chExt cx="3091500" cy="30915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2976F691-0C58-4812-57A2-D3514470F3A9}"/>
                </a:ext>
              </a:extLst>
            </p:cNvPr>
            <p:cNvSpPr/>
            <p:nvPr/>
          </p:nvSpPr>
          <p:spPr>
            <a:xfrm>
              <a:off x="3446060" y="1289713"/>
              <a:ext cx="3091500" cy="3091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Image 3" descr="Une image contenant texte, capture d’écran, Graphique, graphisme&#10;&#10;Description générée automatiquement">
              <a:extLst>
                <a:ext uri="{FF2B5EF4-FFF2-40B4-BE49-F238E27FC236}">
                  <a16:creationId xmlns:a16="http://schemas.microsoft.com/office/drawing/2014/main" id="{86DD9A8B-52AF-7A67-F436-675297280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00792" y="1312055"/>
              <a:ext cx="2982036" cy="29820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312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73"/>
          <p:cNvSpPr/>
          <p:nvPr/>
        </p:nvSpPr>
        <p:spPr>
          <a:xfrm>
            <a:off x="6470396" y="1563534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73"/>
          <p:cNvSpPr/>
          <p:nvPr/>
        </p:nvSpPr>
        <p:spPr>
          <a:xfrm>
            <a:off x="6470396" y="3042650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73"/>
          <p:cNvSpPr/>
          <p:nvPr/>
        </p:nvSpPr>
        <p:spPr>
          <a:xfrm>
            <a:off x="2569984" y="3042650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73"/>
          <p:cNvSpPr/>
          <p:nvPr/>
        </p:nvSpPr>
        <p:spPr>
          <a:xfrm>
            <a:off x="2569984" y="1563534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Missions de CRI</a:t>
            </a:r>
            <a:endParaRPr dirty="0"/>
          </a:p>
        </p:txBody>
      </p:sp>
      <p:sp>
        <p:nvSpPr>
          <p:cNvPr id="1362" name="Google Shape;1362;p73"/>
          <p:cNvSpPr txBox="1">
            <a:spLocks noGrp="1"/>
          </p:cNvSpPr>
          <p:nvPr>
            <p:ph type="subTitle" idx="6"/>
          </p:nvPr>
        </p:nvSpPr>
        <p:spPr>
          <a:xfrm>
            <a:off x="2727488" y="3380774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dirty="0"/>
              <a:t>Services de Soutien et de Conseil </a:t>
            </a:r>
            <a:endParaRPr dirty="0"/>
          </a:p>
        </p:txBody>
      </p:sp>
      <p:sp>
        <p:nvSpPr>
          <p:cNvPr id="1363" name="Google Shape;1363;p73"/>
          <p:cNvSpPr txBox="1">
            <a:spLocks noGrp="1"/>
          </p:cNvSpPr>
          <p:nvPr>
            <p:ph type="title" idx="2"/>
          </p:nvPr>
        </p:nvSpPr>
        <p:spPr>
          <a:xfrm>
            <a:off x="2826788" y="1647207"/>
            <a:ext cx="1438800" cy="1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Mission 1</a:t>
            </a:r>
            <a:endParaRPr dirty="0"/>
          </a:p>
        </p:txBody>
      </p:sp>
      <p:sp>
        <p:nvSpPr>
          <p:cNvPr id="1364" name="Google Shape;1364;p73"/>
          <p:cNvSpPr txBox="1">
            <a:spLocks noGrp="1"/>
          </p:cNvSpPr>
          <p:nvPr>
            <p:ph type="subTitle" idx="1"/>
          </p:nvPr>
        </p:nvSpPr>
        <p:spPr>
          <a:xfrm>
            <a:off x="2727488" y="1910005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dirty="0"/>
              <a:t>Facilitation de l'Investissement</a:t>
            </a:r>
            <a:endParaRPr dirty="0"/>
          </a:p>
        </p:txBody>
      </p:sp>
      <p:sp>
        <p:nvSpPr>
          <p:cNvPr id="1365" name="Google Shape;1365;p73"/>
          <p:cNvSpPr txBox="1">
            <a:spLocks noGrp="1"/>
          </p:cNvSpPr>
          <p:nvPr>
            <p:ph type="title" idx="3"/>
          </p:nvPr>
        </p:nvSpPr>
        <p:spPr>
          <a:xfrm>
            <a:off x="6727200" y="1647207"/>
            <a:ext cx="1438800" cy="1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/>
              <a:t>Mission 2</a:t>
            </a:r>
          </a:p>
        </p:txBody>
      </p:sp>
      <p:sp>
        <p:nvSpPr>
          <p:cNvPr id="1366" name="Google Shape;1366;p73"/>
          <p:cNvSpPr txBox="1">
            <a:spLocks noGrp="1"/>
          </p:cNvSpPr>
          <p:nvPr>
            <p:ph type="subTitle" idx="4"/>
          </p:nvPr>
        </p:nvSpPr>
        <p:spPr>
          <a:xfrm>
            <a:off x="6469135" y="1910005"/>
            <a:ext cx="1952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dirty="0"/>
              <a:t>Promotion du Développement Régional </a:t>
            </a:r>
            <a:endParaRPr dirty="0"/>
          </a:p>
        </p:txBody>
      </p:sp>
      <p:sp>
        <p:nvSpPr>
          <p:cNvPr id="1367" name="Google Shape;1367;p73"/>
          <p:cNvSpPr txBox="1">
            <a:spLocks noGrp="1"/>
          </p:cNvSpPr>
          <p:nvPr>
            <p:ph type="title" idx="5"/>
          </p:nvPr>
        </p:nvSpPr>
        <p:spPr>
          <a:xfrm>
            <a:off x="2826788" y="3110323"/>
            <a:ext cx="1438800" cy="1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/>
              <a:t>Mission 3</a:t>
            </a:r>
          </a:p>
        </p:txBody>
      </p:sp>
      <p:sp>
        <p:nvSpPr>
          <p:cNvPr id="1368" name="Google Shape;1368;p73"/>
          <p:cNvSpPr txBox="1">
            <a:spLocks noGrp="1"/>
          </p:cNvSpPr>
          <p:nvPr>
            <p:ph type="title" idx="7"/>
          </p:nvPr>
        </p:nvSpPr>
        <p:spPr>
          <a:xfrm>
            <a:off x="6727200" y="3110323"/>
            <a:ext cx="1438800" cy="1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/>
              <a:t>Mission 4</a:t>
            </a:r>
          </a:p>
        </p:txBody>
      </p:sp>
      <p:sp>
        <p:nvSpPr>
          <p:cNvPr id="1369" name="Google Shape;1369;p73"/>
          <p:cNvSpPr txBox="1">
            <a:spLocks noGrp="1"/>
          </p:cNvSpPr>
          <p:nvPr>
            <p:ph type="subTitle" idx="8"/>
          </p:nvPr>
        </p:nvSpPr>
        <p:spPr>
          <a:xfrm>
            <a:off x="6627900" y="3380773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dirty="0"/>
              <a:t>Coordination et Médiation</a:t>
            </a:r>
            <a:endParaRPr dirty="0"/>
          </a:p>
        </p:txBody>
      </p:sp>
      <p:sp>
        <p:nvSpPr>
          <p:cNvPr id="1370" name="Google Shape;1370;p73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73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73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73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4" name="Google Shape;1374;p73"/>
          <p:cNvSpPr/>
          <p:nvPr/>
        </p:nvSpPr>
        <p:spPr>
          <a:xfrm>
            <a:off x="919625" y="1563526"/>
            <a:ext cx="1497900" cy="869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5" name="Google Shape;1375;p73"/>
          <p:cNvGrpSpPr/>
          <p:nvPr/>
        </p:nvGrpSpPr>
        <p:grpSpPr>
          <a:xfrm>
            <a:off x="970471" y="1621937"/>
            <a:ext cx="1343382" cy="72115"/>
            <a:chOff x="3569131" y="3296864"/>
            <a:chExt cx="2721600" cy="146100"/>
          </a:xfrm>
        </p:grpSpPr>
        <p:sp>
          <p:nvSpPr>
            <p:cNvPr id="1376" name="Google Shape;1376;p73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7" name="Google Shape;1377;p73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378" name="Google Shape;1378;p73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7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73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81" name="Google Shape;1381;p73"/>
          <p:cNvSpPr/>
          <p:nvPr/>
        </p:nvSpPr>
        <p:spPr>
          <a:xfrm>
            <a:off x="1361207" y="1750750"/>
            <a:ext cx="614700" cy="6147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73"/>
          <p:cNvSpPr/>
          <p:nvPr/>
        </p:nvSpPr>
        <p:spPr>
          <a:xfrm>
            <a:off x="4820150" y="1563526"/>
            <a:ext cx="1497900" cy="869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3" name="Google Shape;1383;p73"/>
          <p:cNvGrpSpPr/>
          <p:nvPr/>
        </p:nvGrpSpPr>
        <p:grpSpPr>
          <a:xfrm>
            <a:off x="4870755" y="1622043"/>
            <a:ext cx="1343110" cy="72115"/>
            <a:chOff x="3569131" y="3296864"/>
            <a:chExt cx="2721600" cy="146100"/>
          </a:xfrm>
        </p:grpSpPr>
        <p:sp>
          <p:nvSpPr>
            <p:cNvPr id="1384" name="Google Shape;1384;p73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5" name="Google Shape;1385;p73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386" name="Google Shape;1386;p73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7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73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89" name="Google Shape;1389;p73"/>
          <p:cNvSpPr/>
          <p:nvPr/>
        </p:nvSpPr>
        <p:spPr>
          <a:xfrm>
            <a:off x="5261703" y="1750738"/>
            <a:ext cx="614700" cy="61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73"/>
          <p:cNvSpPr/>
          <p:nvPr/>
        </p:nvSpPr>
        <p:spPr>
          <a:xfrm>
            <a:off x="919625" y="3042651"/>
            <a:ext cx="1497900" cy="869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1" name="Google Shape;1391;p73"/>
          <p:cNvGrpSpPr/>
          <p:nvPr/>
        </p:nvGrpSpPr>
        <p:grpSpPr>
          <a:xfrm>
            <a:off x="970471" y="3101062"/>
            <a:ext cx="1343382" cy="72115"/>
            <a:chOff x="3569131" y="3296864"/>
            <a:chExt cx="2721600" cy="146100"/>
          </a:xfrm>
        </p:grpSpPr>
        <p:sp>
          <p:nvSpPr>
            <p:cNvPr id="1392" name="Google Shape;1392;p73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3" name="Google Shape;1393;p73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394" name="Google Shape;1394;p73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7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73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97" name="Google Shape;1397;p73"/>
          <p:cNvSpPr/>
          <p:nvPr/>
        </p:nvSpPr>
        <p:spPr>
          <a:xfrm>
            <a:off x="1361207" y="3229875"/>
            <a:ext cx="614700" cy="614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73"/>
          <p:cNvSpPr/>
          <p:nvPr/>
        </p:nvSpPr>
        <p:spPr>
          <a:xfrm>
            <a:off x="4820150" y="3042651"/>
            <a:ext cx="1497900" cy="869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9" name="Google Shape;1399;p73"/>
          <p:cNvGrpSpPr/>
          <p:nvPr/>
        </p:nvGrpSpPr>
        <p:grpSpPr>
          <a:xfrm>
            <a:off x="4870755" y="3101168"/>
            <a:ext cx="1343110" cy="72115"/>
            <a:chOff x="3569131" y="3296864"/>
            <a:chExt cx="2721600" cy="146100"/>
          </a:xfrm>
        </p:grpSpPr>
        <p:sp>
          <p:nvSpPr>
            <p:cNvPr id="1400" name="Google Shape;1400;p73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1" name="Google Shape;1401;p73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402" name="Google Shape;1402;p73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7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73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05" name="Google Shape;1405;p73"/>
          <p:cNvSpPr/>
          <p:nvPr/>
        </p:nvSpPr>
        <p:spPr>
          <a:xfrm>
            <a:off x="5261703" y="3229863"/>
            <a:ext cx="614700" cy="6147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 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85192858-9ECE-F880-32DB-2E3DB1C0B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296" y="1794947"/>
            <a:ext cx="497546" cy="497546"/>
          </a:xfrm>
          <a:prstGeom prst="rect">
            <a:avLst/>
          </a:prstGeom>
        </p:spPr>
      </p:pic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566C2206-488C-8755-0B9E-03F21E48C35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5357903" y="1817736"/>
            <a:ext cx="422223" cy="422223"/>
          </a:xfrm>
          <a:prstGeom prst="rect">
            <a:avLst/>
          </a:prstGeom>
        </p:spPr>
      </p:pic>
      <p:pic>
        <p:nvPicPr>
          <p:cNvPr id="7" name="Image 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AE1D9F45-AFBF-73F3-B93A-D55AC3781F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2193" y="3307347"/>
            <a:ext cx="425966" cy="425966"/>
          </a:xfrm>
          <a:prstGeom prst="rect">
            <a:avLst/>
          </a:prstGeom>
        </p:spPr>
      </p:pic>
      <p:pic>
        <p:nvPicPr>
          <p:cNvPr id="9" name="Image 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AA1B7B27-3F5F-792B-7B0E-A3B74E2098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2143" y="3326272"/>
            <a:ext cx="432790" cy="432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71"/>
          <p:cNvSpPr txBox="1">
            <a:spLocks noGrp="1"/>
          </p:cNvSpPr>
          <p:nvPr>
            <p:ph type="title"/>
          </p:nvPr>
        </p:nvSpPr>
        <p:spPr>
          <a:xfrm flipH="1">
            <a:off x="4476673" y="1578350"/>
            <a:ext cx="3957127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C. Entreprise</a:t>
            </a:r>
            <a:endParaRPr sz="4400" dirty="0"/>
          </a:p>
        </p:txBody>
      </p:sp>
      <p:sp>
        <p:nvSpPr>
          <p:cNvPr id="1264" name="Google Shape;1264;p71"/>
          <p:cNvSpPr txBox="1">
            <a:spLocks noGrp="1"/>
          </p:cNvSpPr>
          <p:nvPr>
            <p:ph type="subTitle" idx="1"/>
          </p:nvPr>
        </p:nvSpPr>
        <p:spPr>
          <a:xfrm flipH="1">
            <a:off x="5028928" y="2315450"/>
            <a:ext cx="3322985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dirty="0"/>
              <a:t>Les étapes de création d’une entreprise</a:t>
            </a:r>
            <a:endParaRPr dirty="0"/>
          </a:p>
        </p:txBody>
      </p:sp>
      <p:sp>
        <p:nvSpPr>
          <p:cNvPr id="1265" name="Google Shape;1265;p71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71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71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71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0EADF560-4E8C-7B54-B962-5FBB4BF20E5B}"/>
              </a:ext>
            </a:extLst>
          </p:cNvPr>
          <p:cNvGrpSpPr/>
          <p:nvPr/>
        </p:nvGrpSpPr>
        <p:grpSpPr>
          <a:xfrm>
            <a:off x="1023574" y="1026000"/>
            <a:ext cx="3091500" cy="3091500"/>
            <a:chOff x="3446060" y="1289713"/>
            <a:chExt cx="3091500" cy="30915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2976F691-0C58-4812-57A2-D3514470F3A9}"/>
                </a:ext>
              </a:extLst>
            </p:cNvPr>
            <p:cNvSpPr/>
            <p:nvPr/>
          </p:nvSpPr>
          <p:spPr>
            <a:xfrm>
              <a:off x="3446060" y="1289713"/>
              <a:ext cx="3091500" cy="3091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Image 3" descr="Une image contenant texte, capture d’écran, Graphique, graphisme&#10;&#10;Description générée automatiquement">
              <a:extLst>
                <a:ext uri="{FF2B5EF4-FFF2-40B4-BE49-F238E27FC236}">
                  <a16:creationId xmlns:a16="http://schemas.microsoft.com/office/drawing/2014/main" id="{86DD9A8B-52AF-7A67-F436-675297280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00792" y="1312055"/>
              <a:ext cx="2982036" cy="29820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920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76"/>
          <p:cNvSpPr/>
          <p:nvPr/>
        </p:nvSpPr>
        <p:spPr>
          <a:xfrm>
            <a:off x="1049150" y="1774650"/>
            <a:ext cx="1952400" cy="1133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76"/>
          <p:cNvSpPr/>
          <p:nvPr/>
        </p:nvSpPr>
        <p:spPr>
          <a:xfrm>
            <a:off x="3595871" y="1774650"/>
            <a:ext cx="1952400" cy="1133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76"/>
          <p:cNvSpPr/>
          <p:nvPr/>
        </p:nvSpPr>
        <p:spPr>
          <a:xfrm>
            <a:off x="6142599" y="1774650"/>
            <a:ext cx="1952400" cy="1133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8" name="Google Shape;1498;p76"/>
          <p:cNvGrpSpPr/>
          <p:nvPr/>
        </p:nvGrpSpPr>
        <p:grpSpPr>
          <a:xfrm>
            <a:off x="1149947" y="1850950"/>
            <a:ext cx="1750805" cy="94001"/>
            <a:chOff x="3569131" y="3296864"/>
            <a:chExt cx="2721600" cy="146100"/>
          </a:xfrm>
        </p:grpSpPr>
        <p:sp>
          <p:nvSpPr>
            <p:cNvPr id="1499" name="Google Shape;1499;p76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0" name="Google Shape;1500;p76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501" name="Google Shape;1501;p7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7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7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4" name="Google Shape;1504;p76"/>
          <p:cNvGrpSpPr/>
          <p:nvPr/>
        </p:nvGrpSpPr>
        <p:grpSpPr>
          <a:xfrm>
            <a:off x="3696672" y="1850950"/>
            <a:ext cx="1750805" cy="94001"/>
            <a:chOff x="3569131" y="3296864"/>
            <a:chExt cx="2721600" cy="146100"/>
          </a:xfrm>
        </p:grpSpPr>
        <p:sp>
          <p:nvSpPr>
            <p:cNvPr id="1505" name="Google Shape;1505;p76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6" name="Google Shape;1506;p76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507" name="Google Shape;1507;p7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7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7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10" name="Google Shape;1510;p76"/>
          <p:cNvGrpSpPr/>
          <p:nvPr/>
        </p:nvGrpSpPr>
        <p:grpSpPr>
          <a:xfrm>
            <a:off x="6243397" y="1850950"/>
            <a:ext cx="1750805" cy="94001"/>
            <a:chOff x="3569131" y="3296864"/>
            <a:chExt cx="2721600" cy="146100"/>
          </a:xfrm>
        </p:grpSpPr>
        <p:sp>
          <p:nvSpPr>
            <p:cNvPr id="1511" name="Google Shape;1511;p76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2" name="Google Shape;1512;p76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513" name="Google Shape;1513;p7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7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7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16" name="Google Shape;1516;p76"/>
          <p:cNvSpPr/>
          <p:nvPr/>
        </p:nvSpPr>
        <p:spPr>
          <a:xfrm>
            <a:off x="1049150" y="3344725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76"/>
          <p:cNvSpPr/>
          <p:nvPr/>
        </p:nvSpPr>
        <p:spPr>
          <a:xfrm>
            <a:off x="3595871" y="3344725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76"/>
          <p:cNvSpPr/>
          <p:nvPr/>
        </p:nvSpPr>
        <p:spPr>
          <a:xfrm>
            <a:off x="6142599" y="3344725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9" name="Google Shape;1519;p7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Creation d’entreprise</a:t>
            </a:r>
            <a:endParaRPr dirty="0"/>
          </a:p>
        </p:txBody>
      </p:sp>
      <p:sp>
        <p:nvSpPr>
          <p:cNvPr id="1520" name="Google Shape;1520;p76"/>
          <p:cNvSpPr txBox="1">
            <a:spLocks noGrp="1"/>
          </p:cNvSpPr>
          <p:nvPr>
            <p:ph type="title" idx="2"/>
          </p:nvPr>
        </p:nvSpPr>
        <p:spPr>
          <a:xfrm>
            <a:off x="1227350" y="3431500"/>
            <a:ext cx="15960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Dossier</a:t>
            </a:r>
            <a:endParaRPr dirty="0"/>
          </a:p>
        </p:txBody>
      </p:sp>
      <p:sp>
        <p:nvSpPr>
          <p:cNvPr id="1521" name="Google Shape;1521;p76"/>
          <p:cNvSpPr txBox="1">
            <a:spLocks noGrp="1"/>
          </p:cNvSpPr>
          <p:nvPr>
            <p:ph type="subTitle" idx="1"/>
          </p:nvPr>
        </p:nvSpPr>
        <p:spPr>
          <a:xfrm>
            <a:off x="937700" y="3644100"/>
            <a:ext cx="2175300" cy="4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un dossier est soumis au CRI</a:t>
            </a:r>
            <a:endParaRPr dirty="0"/>
          </a:p>
        </p:txBody>
      </p:sp>
      <p:sp>
        <p:nvSpPr>
          <p:cNvPr id="1522" name="Google Shape;1522;p76"/>
          <p:cNvSpPr txBox="1">
            <a:spLocks noGrp="1"/>
          </p:cNvSpPr>
          <p:nvPr>
            <p:ph type="title" idx="3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Verification</a:t>
            </a:r>
            <a:endParaRPr dirty="0"/>
          </a:p>
        </p:txBody>
      </p:sp>
      <p:sp>
        <p:nvSpPr>
          <p:cNvPr id="1523" name="Google Shape;1523;p76"/>
          <p:cNvSpPr txBox="1">
            <a:spLocks noGrp="1"/>
          </p:cNvSpPr>
          <p:nvPr>
            <p:ph type="subTitle" idx="4"/>
          </p:nvPr>
        </p:nvSpPr>
        <p:spPr>
          <a:xfrm>
            <a:off x="3484421" y="3644100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Vérification du contenu du dossier et des documents</a:t>
            </a:r>
            <a:endParaRPr dirty="0"/>
          </a:p>
        </p:txBody>
      </p:sp>
      <p:sp>
        <p:nvSpPr>
          <p:cNvPr id="1524" name="Google Shape;1524;p76"/>
          <p:cNvSpPr txBox="1">
            <a:spLocks noGrp="1"/>
          </p:cNvSpPr>
          <p:nvPr>
            <p:ph type="title" idx="5"/>
          </p:nvPr>
        </p:nvSpPr>
        <p:spPr>
          <a:xfrm>
            <a:off x="6320804" y="3431500"/>
            <a:ext cx="15960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Reunion</a:t>
            </a:r>
            <a:endParaRPr dirty="0"/>
          </a:p>
        </p:txBody>
      </p:sp>
      <p:sp>
        <p:nvSpPr>
          <p:cNvPr id="1525" name="Google Shape;1525;p76"/>
          <p:cNvSpPr txBox="1">
            <a:spLocks noGrp="1"/>
          </p:cNvSpPr>
          <p:nvPr>
            <p:ph type="subTitle" idx="6"/>
          </p:nvPr>
        </p:nvSpPr>
        <p:spPr>
          <a:xfrm>
            <a:off x="6031149" y="3644100"/>
            <a:ext cx="2175300" cy="7231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une réunion aura lieu pour discuter des termes et de l'avenir</a:t>
            </a:r>
            <a:endParaRPr dirty="0"/>
          </a:p>
        </p:txBody>
      </p:sp>
      <p:sp>
        <p:nvSpPr>
          <p:cNvPr id="1526" name="Google Shape;1526;p76"/>
          <p:cNvSpPr/>
          <p:nvPr/>
        </p:nvSpPr>
        <p:spPr>
          <a:xfrm>
            <a:off x="1624700" y="2018675"/>
            <a:ext cx="801300" cy="8013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7" name="Google Shape;1527;p76"/>
          <p:cNvSpPr/>
          <p:nvPr/>
        </p:nvSpPr>
        <p:spPr>
          <a:xfrm>
            <a:off x="4171421" y="2018675"/>
            <a:ext cx="801300" cy="8013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8" name="Google Shape;1528;p76"/>
          <p:cNvSpPr/>
          <p:nvPr/>
        </p:nvSpPr>
        <p:spPr>
          <a:xfrm>
            <a:off x="6718149" y="2018675"/>
            <a:ext cx="801300" cy="8013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76"/>
          <p:cNvSpPr/>
          <p:nvPr/>
        </p:nvSpPr>
        <p:spPr>
          <a:xfrm>
            <a:off x="1049150" y="3079438"/>
            <a:ext cx="3741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76"/>
          <p:cNvSpPr/>
          <p:nvPr/>
        </p:nvSpPr>
        <p:spPr>
          <a:xfrm>
            <a:off x="3595875" y="3079438"/>
            <a:ext cx="3741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76"/>
          <p:cNvSpPr/>
          <p:nvPr/>
        </p:nvSpPr>
        <p:spPr>
          <a:xfrm>
            <a:off x="6142600" y="3079438"/>
            <a:ext cx="3741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76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76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76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76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4405;p124">
            <a:extLst>
              <a:ext uri="{FF2B5EF4-FFF2-40B4-BE49-F238E27FC236}">
                <a16:creationId xmlns:a16="http://schemas.microsoft.com/office/drawing/2014/main" id="{8F355123-CE24-988D-966F-AE28C581BF55}"/>
              </a:ext>
            </a:extLst>
          </p:cNvPr>
          <p:cNvGrpSpPr/>
          <p:nvPr/>
        </p:nvGrpSpPr>
        <p:grpSpPr>
          <a:xfrm>
            <a:off x="1852882" y="2264661"/>
            <a:ext cx="344933" cy="323678"/>
            <a:chOff x="8018890" y="2113020"/>
            <a:chExt cx="361830" cy="339534"/>
          </a:xfrm>
        </p:grpSpPr>
        <p:sp>
          <p:nvSpPr>
            <p:cNvPr id="3" name="Google Shape;4406;p124">
              <a:extLst>
                <a:ext uri="{FF2B5EF4-FFF2-40B4-BE49-F238E27FC236}">
                  <a16:creationId xmlns:a16="http://schemas.microsoft.com/office/drawing/2014/main" id="{F067A5C6-5DF1-BD4B-149D-EEB7EB06FA82}"/>
                </a:ext>
              </a:extLst>
            </p:cNvPr>
            <p:cNvSpPr/>
            <p:nvPr/>
          </p:nvSpPr>
          <p:spPr>
            <a:xfrm>
              <a:off x="8147058" y="2250947"/>
              <a:ext cx="105899" cy="148469"/>
            </a:xfrm>
            <a:custGeom>
              <a:avLst/>
              <a:gdLst/>
              <a:ahLst/>
              <a:cxnLst/>
              <a:rect l="l" t="t" r="r" b="b"/>
              <a:pathLst>
                <a:path w="3928" h="5507" extrusionOk="0">
                  <a:moveTo>
                    <a:pt x="2754" y="2362"/>
                  </a:moveTo>
                  <a:cubicBezTo>
                    <a:pt x="2965" y="2362"/>
                    <a:pt x="3145" y="2542"/>
                    <a:pt x="3145" y="2753"/>
                  </a:cubicBezTo>
                  <a:cubicBezTo>
                    <a:pt x="3145" y="2963"/>
                    <a:pt x="2965" y="3144"/>
                    <a:pt x="2754" y="3144"/>
                  </a:cubicBezTo>
                  <a:lnTo>
                    <a:pt x="1174" y="3144"/>
                  </a:lnTo>
                  <a:cubicBezTo>
                    <a:pt x="963" y="3144"/>
                    <a:pt x="783" y="2963"/>
                    <a:pt x="783" y="2753"/>
                  </a:cubicBezTo>
                  <a:cubicBezTo>
                    <a:pt x="783" y="2542"/>
                    <a:pt x="963" y="2362"/>
                    <a:pt x="1174" y="2362"/>
                  </a:cubicBezTo>
                  <a:close/>
                  <a:moveTo>
                    <a:pt x="2754" y="3926"/>
                  </a:moveTo>
                  <a:cubicBezTo>
                    <a:pt x="2965" y="3926"/>
                    <a:pt x="3145" y="4107"/>
                    <a:pt x="3145" y="4333"/>
                  </a:cubicBezTo>
                  <a:cubicBezTo>
                    <a:pt x="3145" y="4544"/>
                    <a:pt x="2965" y="4724"/>
                    <a:pt x="2754" y="4724"/>
                  </a:cubicBezTo>
                  <a:lnTo>
                    <a:pt x="1174" y="4724"/>
                  </a:lnTo>
                  <a:cubicBezTo>
                    <a:pt x="963" y="4724"/>
                    <a:pt x="783" y="4544"/>
                    <a:pt x="783" y="4333"/>
                  </a:cubicBezTo>
                  <a:cubicBezTo>
                    <a:pt x="783" y="4107"/>
                    <a:pt x="963" y="3926"/>
                    <a:pt x="1174" y="3926"/>
                  </a:cubicBezTo>
                  <a:close/>
                  <a:moveTo>
                    <a:pt x="0" y="0"/>
                  </a:moveTo>
                  <a:lnTo>
                    <a:pt x="0" y="5507"/>
                  </a:lnTo>
                  <a:lnTo>
                    <a:pt x="3928" y="5507"/>
                  </a:lnTo>
                  <a:lnTo>
                    <a:pt x="3928" y="1579"/>
                  </a:lnTo>
                  <a:lnTo>
                    <a:pt x="2754" y="1579"/>
                  </a:lnTo>
                  <a:cubicBezTo>
                    <a:pt x="2528" y="1579"/>
                    <a:pt x="2363" y="1399"/>
                    <a:pt x="2363" y="1174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407;p124">
              <a:extLst>
                <a:ext uri="{FF2B5EF4-FFF2-40B4-BE49-F238E27FC236}">
                  <a16:creationId xmlns:a16="http://schemas.microsoft.com/office/drawing/2014/main" id="{256AEA93-D959-E036-F318-619251C47255}"/>
                </a:ext>
              </a:extLst>
            </p:cNvPr>
            <p:cNvSpPr/>
            <p:nvPr/>
          </p:nvSpPr>
          <p:spPr>
            <a:xfrm>
              <a:off x="8231847" y="2265937"/>
              <a:ext cx="6093" cy="6120"/>
            </a:xfrm>
            <a:custGeom>
              <a:avLst/>
              <a:gdLst/>
              <a:ahLst/>
              <a:cxnLst/>
              <a:rect l="l" t="t" r="r" b="b"/>
              <a:pathLst>
                <a:path w="226" h="227" extrusionOk="0">
                  <a:moveTo>
                    <a:pt x="0" y="0"/>
                  </a:moveTo>
                  <a:lnTo>
                    <a:pt x="0" y="226"/>
                  </a:lnTo>
                  <a:lnTo>
                    <a:pt x="226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408;p124">
              <a:extLst>
                <a:ext uri="{FF2B5EF4-FFF2-40B4-BE49-F238E27FC236}">
                  <a16:creationId xmlns:a16="http://schemas.microsoft.com/office/drawing/2014/main" id="{9CD09595-DADA-4D63-A4E3-586390C976AD}"/>
                </a:ext>
              </a:extLst>
            </p:cNvPr>
            <p:cNvSpPr/>
            <p:nvPr/>
          </p:nvSpPr>
          <p:spPr>
            <a:xfrm>
              <a:off x="8018890" y="2113020"/>
              <a:ext cx="361830" cy="339534"/>
            </a:xfrm>
            <a:custGeom>
              <a:avLst/>
              <a:gdLst/>
              <a:ahLst/>
              <a:cxnLst/>
              <a:rect l="l" t="t" r="r" b="b"/>
              <a:pathLst>
                <a:path w="13421" h="12594" extrusionOk="0">
                  <a:moveTo>
                    <a:pt x="7508" y="4334"/>
                  </a:moveTo>
                  <a:cubicBezTo>
                    <a:pt x="7568" y="4334"/>
                    <a:pt x="7703" y="4378"/>
                    <a:pt x="7779" y="4454"/>
                  </a:cubicBezTo>
                  <a:lnTo>
                    <a:pt x="9358" y="6019"/>
                  </a:lnTo>
                  <a:cubicBezTo>
                    <a:pt x="9418" y="6093"/>
                    <a:pt x="9464" y="6229"/>
                    <a:pt x="9464" y="6290"/>
                  </a:cubicBezTo>
                  <a:lnTo>
                    <a:pt x="9464" y="11014"/>
                  </a:lnTo>
                  <a:cubicBezTo>
                    <a:pt x="9464" y="11225"/>
                    <a:pt x="9298" y="11405"/>
                    <a:pt x="9073" y="11405"/>
                  </a:cubicBezTo>
                  <a:lnTo>
                    <a:pt x="4363" y="11405"/>
                  </a:lnTo>
                  <a:cubicBezTo>
                    <a:pt x="4138" y="11405"/>
                    <a:pt x="3958" y="11225"/>
                    <a:pt x="3958" y="11014"/>
                  </a:cubicBezTo>
                  <a:lnTo>
                    <a:pt x="3958" y="4725"/>
                  </a:lnTo>
                  <a:cubicBezTo>
                    <a:pt x="3958" y="4514"/>
                    <a:pt x="4138" y="4334"/>
                    <a:pt x="4363" y="4334"/>
                  </a:cubicBezTo>
                  <a:close/>
                  <a:moveTo>
                    <a:pt x="1189" y="1"/>
                  </a:moveTo>
                  <a:cubicBezTo>
                    <a:pt x="542" y="1"/>
                    <a:pt x="0" y="527"/>
                    <a:pt x="0" y="1189"/>
                  </a:cubicBezTo>
                  <a:lnTo>
                    <a:pt x="0" y="11405"/>
                  </a:lnTo>
                  <a:cubicBezTo>
                    <a:pt x="0" y="12051"/>
                    <a:pt x="542" y="12593"/>
                    <a:pt x="1189" y="12593"/>
                  </a:cubicBezTo>
                  <a:lnTo>
                    <a:pt x="12247" y="12593"/>
                  </a:lnTo>
                  <a:cubicBezTo>
                    <a:pt x="12895" y="12593"/>
                    <a:pt x="13421" y="12051"/>
                    <a:pt x="13421" y="11405"/>
                  </a:cubicBezTo>
                  <a:lnTo>
                    <a:pt x="13421" y="3145"/>
                  </a:lnTo>
                  <a:lnTo>
                    <a:pt x="5567" y="3145"/>
                  </a:lnTo>
                  <a:cubicBezTo>
                    <a:pt x="5432" y="3145"/>
                    <a:pt x="5312" y="3084"/>
                    <a:pt x="5236" y="2980"/>
                  </a:cubicBezTo>
                  <a:lnTo>
                    <a:pt x="4138" y="527"/>
                  </a:lnTo>
                  <a:cubicBezTo>
                    <a:pt x="3912" y="196"/>
                    <a:pt x="3551" y="1"/>
                    <a:pt x="31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409;p124">
              <a:extLst>
                <a:ext uri="{FF2B5EF4-FFF2-40B4-BE49-F238E27FC236}">
                  <a16:creationId xmlns:a16="http://schemas.microsoft.com/office/drawing/2014/main" id="{6CCB8E79-AECD-44BE-D2A8-BA72057056A4}"/>
                </a:ext>
              </a:extLst>
            </p:cNvPr>
            <p:cNvSpPr/>
            <p:nvPr/>
          </p:nvSpPr>
          <p:spPr>
            <a:xfrm>
              <a:off x="8156791" y="2134507"/>
              <a:ext cx="223930" cy="42219"/>
            </a:xfrm>
            <a:custGeom>
              <a:avLst/>
              <a:gdLst/>
              <a:ahLst/>
              <a:cxnLst/>
              <a:rect l="l" t="t" r="r" b="b"/>
              <a:pathLst>
                <a:path w="8306" h="1566" extrusionOk="0">
                  <a:moveTo>
                    <a:pt x="0" y="0"/>
                  </a:moveTo>
                  <a:lnTo>
                    <a:pt x="708" y="1565"/>
                  </a:lnTo>
                  <a:lnTo>
                    <a:pt x="8306" y="1565"/>
                  </a:lnTo>
                  <a:lnTo>
                    <a:pt x="8306" y="1174"/>
                  </a:lnTo>
                  <a:cubicBezTo>
                    <a:pt x="8306" y="528"/>
                    <a:pt x="7780" y="0"/>
                    <a:pt x="71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Image 9" descr="Une image contenant Graphique, symbole, logo, blanc&#10;&#10;Description générée automatiquement">
            <a:extLst>
              <a:ext uri="{FF2B5EF4-FFF2-40B4-BE49-F238E27FC236}">
                <a16:creationId xmlns:a16="http://schemas.microsoft.com/office/drawing/2014/main" id="{44FAE6D1-8421-258C-1446-56FF434B5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511" y="2156481"/>
            <a:ext cx="576978" cy="576978"/>
          </a:xfrm>
          <a:prstGeom prst="rect">
            <a:avLst/>
          </a:prstGeom>
        </p:spPr>
      </p:pic>
      <p:pic>
        <p:nvPicPr>
          <p:cNvPr id="12" name="Image 11" descr="Une image contenant symbole, Police, Graphique, logo&#10;&#10;Description générée automatiquement">
            <a:extLst>
              <a:ext uri="{FF2B5EF4-FFF2-40B4-BE49-F238E27FC236}">
                <a16:creationId xmlns:a16="http://schemas.microsoft.com/office/drawing/2014/main" id="{82917FBE-BFC4-6197-1DD9-3D4EED3EE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8768" y="2116338"/>
            <a:ext cx="580062" cy="58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93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71"/>
          <p:cNvSpPr txBox="1">
            <a:spLocks noGrp="1"/>
          </p:cNvSpPr>
          <p:nvPr>
            <p:ph type="title"/>
          </p:nvPr>
        </p:nvSpPr>
        <p:spPr>
          <a:xfrm flipH="1">
            <a:off x="3971498" y="1578350"/>
            <a:ext cx="4462301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Division &amp; Sces</a:t>
            </a:r>
            <a:endParaRPr sz="4000" dirty="0"/>
          </a:p>
        </p:txBody>
      </p:sp>
      <p:sp>
        <p:nvSpPr>
          <p:cNvPr id="1264" name="Google Shape;1264;p71"/>
          <p:cNvSpPr txBox="1">
            <a:spLocks noGrp="1"/>
          </p:cNvSpPr>
          <p:nvPr>
            <p:ph type="subTitle" idx="1"/>
          </p:nvPr>
        </p:nvSpPr>
        <p:spPr>
          <a:xfrm flipH="1">
            <a:off x="5028928" y="2089950"/>
            <a:ext cx="3322985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dirty="0"/>
              <a:t>Les divisions et service de CRI</a:t>
            </a:r>
            <a:endParaRPr dirty="0"/>
          </a:p>
        </p:txBody>
      </p:sp>
      <p:sp>
        <p:nvSpPr>
          <p:cNvPr id="1265" name="Google Shape;1265;p71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71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71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71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0EADF560-4E8C-7B54-B962-5FBB4BF20E5B}"/>
              </a:ext>
            </a:extLst>
          </p:cNvPr>
          <p:cNvGrpSpPr/>
          <p:nvPr/>
        </p:nvGrpSpPr>
        <p:grpSpPr>
          <a:xfrm>
            <a:off x="1023574" y="1026000"/>
            <a:ext cx="3091500" cy="3091500"/>
            <a:chOff x="3446060" y="1289713"/>
            <a:chExt cx="3091500" cy="30915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2976F691-0C58-4812-57A2-D3514470F3A9}"/>
                </a:ext>
              </a:extLst>
            </p:cNvPr>
            <p:cNvSpPr/>
            <p:nvPr/>
          </p:nvSpPr>
          <p:spPr>
            <a:xfrm>
              <a:off x="3446060" y="1289713"/>
              <a:ext cx="3091500" cy="3091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Image 3" descr="Une image contenant texte, capture d’écran, Graphique, graphisme&#10;&#10;Description générée automatiquement">
              <a:extLst>
                <a:ext uri="{FF2B5EF4-FFF2-40B4-BE49-F238E27FC236}">
                  <a16:creationId xmlns:a16="http://schemas.microsoft.com/office/drawing/2014/main" id="{86DD9A8B-52AF-7A67-F436-675297280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00792" y="1312055"/>
              <a:ext cx="2982036" cy="29820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769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254</Words>
  <Application>Microsoft Office PowerPoint</Application>
  <PresentationFormat>Affichage à l'écran (16:9)</PresentationFormat>
  <Paragraphs>77</Paragraphs>
  <Slides>30</Slides>
  <Notes>30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5" baseType="lpstr">
      <vt:lpstr>Darker Grotesque</vt:lpstr>
      <vt:lpstr>Montserrat</vt:lpstr>
      <vt:lpstr>Darker Grotesque Medium</vt:lpstr>
      <vt:lpstr>Arial</vt:lpstr>
      <vt:lpstr>Multi-Business Company Website by Slidesgo</vt:lpstr>
      <vt:lpstr>STAGE CRI</vt:lpstr>
      <vt:lpstr>CRI</vt:lpstr>
      <vt:lpstr>Plan</vt:lpstr>
      <vt:lpstr>Histoire</vt:lpstr>
      <vt:lpstr>Missions</vt:lpstr>
      <vt:lpstr>Missions de CRI</vt:lpstr>
      <vt:lpstr>C. Entreprise</vt:lpstr>
      <vt:lpstr>Creation d’entreprise</vt:lpstr>
      <vt:lpstr>Division &amp; Sces</vt:lpstr>
      <vt:lpstr>Divisions et services</vt:lpstr>
      <vt:lpstr>Site web</vt:lpstr>
      <vt:lpstr>P &amp; S</vt:lpstr>
      <vt:lpstr>Problématique &amp; Solution proposée</vt:lpstr>
      <vt:lpstr>Outils utilisées</vt:lpstr>
      <vt:lpstr>Outils utilisées</vt:lpstr>
      <vt:lpstr>Extrait de code</vt:lpstr>
      <vt:lpstr>Nouveaux stagiaires</vt:lpstr>
      <vt:lpstr>Présentation PowerPoint</vt:lpstr>
      <vt:lpstr>Présentation PowerPoint</vt:lpstr>
      <vt:lpstr>Recherche</vt:lpstr>
      <vt:lpstr>Présentation PowerPoint</vt:lpstr>
      <vt:lpstr>Présentation PowerPoint</vt:lpstr>
      <vt:lpstr>Présentation PowerPoint</vt:lpstr>
      <vt:lpstr>Actuels</vt:lpstr>
      <vt:lpstr>Présentation PowerPoint</vt:lpstr>
      <vt:lpstr>Présentation PowerPoint</vt:lpstr>
      <vt:lpstr>Historique</vt:lpstr>
      <vt:lpstr>Présentation PowerPoint</vt:lpstr>
      <vt:lpstr>Réalisation de site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Youssef Nazih</cp:lastModifiedBy>
  <cp:revision>45</cp:revision>
  <dcterms:modified xsi:type="dcterms:W3CDTF">2024-06-04T01:34:15Z</dcterms:modified>
</cp:coreProperties>
</file>