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35"/>
  </p:notesMasterIdLst>
  <p:sldIdLst>
    <p:sldId id="256" r:id="rId2"/>
    <p:sldId id="311" r:id="rId3"/>
    <p:sldId id="258" r:id="rId4"/>
    <p:sldId id="313" r:id="rId5"/>
    <p:sldId id="263" r:id="rId6"/>
    <p:sldId id="314" r:id="rId7"/>
    <p:sldId id="259" r:id="rId8"/>
    <p:sldId id="319" r:id="rId9"/>
    <p:sldId id="276" r:id="rId10"/>
    <p:sldId id="260" r:id="rId11"/>
    <p:sldId id="315" r:id="rId12"/>
    <p:sldId id="316" r:id="rId13"/>
    <p:sldId id="317" r:id="rId14"/>
    <p:sldId id="318" r:id="rId15"/>
    <p:sldId id="320" r:id="rId16"/>
    <p:sldId id="321" r:id="rId17"/>
    <p:sldId id="322" r:id="rId18"/>
    <p:sldId id="325" r:id="rId19"/>
    <p:sldId id="326" r:id="rId20"/>
    <p:sldId id="264" r:id="rId21"/>
    <p:sldId id="323" r:id="rId22"/>
    <p:sldId id="261" r:id="rId23"/>
    <p:sldId id="324" r:id="rId24"/>
    <p:sldId id="327" r:id="rId25"/>
    <p:sldId id="328" r:id="rId26"/>
    <p:sldId id="280" r:id="rId27"/>
    <p:sldId id="329" r:id="rId28"/>
    <p:sldId id="330" r:id="rId29"/>
    <p:sldId id="331" r:id="rId30"/>
    <p:sldId id="332" r:id="rId31"/>
    <p:sldId id="333" r:id="rId32"/>
    <p:sldId id="334" r:id="rId33"/>
    <p:sldId id="290" r:id="rId34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36"/>
    </p:embeddedFont>
    <p:embeddedFont>
      <p:font typeface="Nunito" pitchFamily="2" charset="0"/>
      <p:regular r:id="rId37"/>
      <p:bold r:id="rId38"/>
      <p:italic r:id="rId39"/>
      <p:boldItalic r:id="rId40"/>
    </p:embeddedFont>
    <p:embeddedFont>
      <p:font typeface="Raleway" pitchFamily="2" charset="0"/>
      <p:regular r:id="rId41"/>
      <p:bold r:id="rId42"/>
      <p:italic r:id="rId43"/>
      <p:boldItalic r:id="rId44"/>
    </p:embeddedFont>
    <p:embeddedFont>
      <p:font typeface="Raleway Medium" pitchFamily="2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EC4C0C-00A7-49F1-9089-ACC044196644}">
  <a:tblStyle styleId="{ECEC4C0C-00A7-49F1-9089-ACC04419664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96" d="100"/>
          <a:sy n="196" d="100"/>
        </p:scale>
        <p:origin x="82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font" Target="fonts/font13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0a2de12baf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0a2de12baf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10b68f5f6c9_0_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5" name="Google Shape;1055;g10b68f5f6c9_0_3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80111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0a2de12baf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0a2de12baf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90119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10b68f5f6c9_0_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5" name="Google Shape;1055;g10b68f5f6c9_0_3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46691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0a2de12baf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0a2de12baf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60966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10b68f5f6c9_0_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5" name="Google Shape;1055;g10b68f5f6c9_0_3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93815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0a2de12baf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0a2de12baf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67474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0a2de12baf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0a2de12baf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7102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0a2de12baf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0a2de12baf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46204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10a18aa256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10a18aa256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0a2de12baf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0a2de12baf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49213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0a2de12baf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0a2de12baf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22904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10a18aa2564_0_23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10a18aa2564_0_234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0a2de12baf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0a2de12baf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75400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10a18aa2564_0_23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10a18aa2564_0_234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86174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0a2de12baf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0a2de12baf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5495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g10b68f5f6c9_0_6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4" name="Google Shape;1164;g10b68f5f6c9_0_6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0a2de12baf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0a2de12baf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8152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0a2de12baf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0a2de12baf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17942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0a2de12baf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0a2de12baf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07074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g10a18aa2564_0_235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5" name="Google Shape;1515;g10a18aa2564_0_235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0a2de12baf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0a2de12baf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0a2de12baf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0a2de12baf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3074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0a2de12baf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0a2de12baf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0a2de12baf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0a2de12baf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80859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0a18aa2564_0_23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10a18aa2564_0_23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0a2de12baf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0a2de12baf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502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g10b68f5f6c9_0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4" name="Google Shape;1024;g10b68f5f6c9_0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/>
        </p:nvSpPr>
        <p:spPr>
          <a:xfrm>
            <a:off x="11400" y="0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" name="Google Shape;10;p2"/>
          <p:cNvSpPr txBox="1"/>
          <p:nvPr/>
        </p:nvSpPr>
        <p:spPr>
          <a:xfrm>
            <a:off x="11400" y="2656728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" name="Google Shape;11;p2"/>
          <p:cNvSpPr txBox="1"/>
          <p:nvPr/>
        </p:nvSpPr>
        <p:spPr>
          <a:xfrm>
            <a:off x="22675" y="3985092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" name="Google Shape;12;p2"/>
          <p:cNvSpPr txBox="1"/>
          <p:nvPr/>
        </p:nvSpPr>
        <p:spPr>
          <a:xfrm>
            <a:off x="11400" y="1328364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708150" y="535050"/>
            <a:ext cx="7720800" cy="40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3356550" y="1165860"/>
            <a:ext cx="4412100" cy="18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3356550" y="3041885"/>
            <a:ext cx="44121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100" b="1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2"/>
          </p:nvPr>
        </p:nvSpPr>
        <p:spPr>
          <a:xfrm>
            <a:off x="3356550" y="3840335"/>
            <a:ext cx="44121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4">
    <p:bg>
      <p:bgPr>
        <a:solidFill>
          <a:schemeClr val="dk1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/>
        </p:nvSpPr>
        <p:spPr>
          <a:xfrm>
            <a:off x="4434900" y="1574750"/>
            <a:ext cx="4709100" cy="3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1" name="Google Shape;191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27"/>
          <p:cNvSpPr txBox="1">
            <a:spLocks noGrp="1"/>
          </p:cNvSpPr>
          <p:nvPr>
            <p:ph type="title" idx="2"/>
          </p:nvPr>
        </p:nvSpPr>
        <p:spPr>
          <a:xfrm>
            <a:off x="731342" y="2905242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3" name="Google Shape;193;p27"/>
          <p:cNvSpPr txBox="1">
            <a:spLocks noGrp="1"/>
          </p:cNvSpPr>
          <p:nvPr>
            <p:ph type="subTitle" idx="1"/>
          </p:nvPr>
        </p:nvSpPr>
        <p:spPr>
          <a:xfrm>
            <a:off x="731342" y="341556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7"/>
          <p:cNvSpPr txBox="1">
            <a:spLocks noGrp="1"/>
          </p:cNvSpPr>
          <p:nvPr>
            <p:ph type="title" idx="3"/>
          </p:nvPr>
        </p:nvSpPr>
        <p:spPr>
          <a:xfrm>
            <a:off x="3430611" y="2905242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5" name="Google Shape;195;p27"/>
          <p:cNvSpPr txBox="1">
            <a:spLocks noGrp="1"/>
          </p:cNvSpPr>
          <p:nvPr>
            <p:ph type="subTitle" idx="4"/>
          </p:nvPr>
        </p:nvSpPr>
        <p:spPr>
          <a:xfrm>
            <a:off x="3430611" y="341556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27"/>
          <p:cNvSpPr txBox="1">
            <a:spLocks noGrp="1"/>
          </p:cNvSpPr>
          <p:nvPr>
            <p:ph type="title" idx="5"/>
          </p:nvPr>
        </p:nvSpPr>
        <p:spPr>
          <a:xfrm>
            <a:off x="6129887" y="2905242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7" name="Google Shape;197;p27"/>
          <p:cNvSpPr txBox="1">
            <a:spLocks noGrp="1"/>
          </p:cNvSpPr>
          <p:nvPr>
            <p:ph type="subTitle" idx="6"/>
          </p:nvPr>
        </p:nvSpPr>
        <p:spPr>
          <a:xfrm>
            <a:off x="6129887" y="341556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bg>
      <p:bgPr>
        <a:solidFill>
          <a:schemeClr val="dk1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/>
          <p:nvPr/>
        </p:nvSpPr>
        <p:spPr>
          <a:xfrm>
            <a:off x="11400" y="2656728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9" name="Google Shape;209;p29"/>
          <p:cNvSpPr txBox="1"/>
          <p:nvPr/>
        </p:nvSpPr>
        <p:spPr>
          <a:xfrm>
            <a:off x="22675" y="3985092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0" name="Google Shape;210;p29"/>
          <p:cNvSpPr txBox="1"/>
          <p:nvPr/>
        </p:nvSpPr>
        <p:spPr>
          <a:xfrm>
            <a:off x="11400" y="1328364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1" name="Google Shape;211;p29"/>
          <p:cNvSpPr/>
          <p:nvPr/>
        </p:nvSpPr>
        <p:spPr>
          <a:xfrm>
            <a:off x="712400" y="1168200"/>
            <a:ext cx="77166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9"/>
          <p:cNvSpPr txBox="1">
            <a:spLocks noGrp="1"/>
          </p:cNvSpPr>
          <p:nvPr>
            <p:ph type="title"/>
          </p:nvPr>
        </p:nvSpPr>
        <p:spPr>
          <a:xfrm>
            <a:off x="1195863" y="1454250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3" name="Google Shape;213;p29"/>
          <p:cNvSpPr txBox="1">
            <a:spLocks noGrp="1"/>
          </p:cNvSpPr>
          <p:nvPr>
            <p:ph type="subTitle" idx="1"/>
          </p:nvPr>
        </p:nvSpPr>
        <p:spPr>
          <a:xfrm>
            <a:off x="1195863" y="2040775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9"/>
          <p:cNvSpPr txBox="1">
            <a:spLocks noGrp="1"/>
          </p:cNvSpPr>
          <p:nvPr>
            <p:ph type="title" idx="2"/>
          </p:nvPr>
        </p:nvSpPr>
        <p:spPr>
          <a:xfrm>
            <a:off x="5081043" y="1454250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5" name="Google Shape;215;p29"/>
          <p:cNvSpPr txBox="1">
            <a:spLocks noGrp="1"/>
          </p:cNvSpPr>
          <p:nvPr>
            <p:ph type="subTitle" idx="3"/>
          </p:nvPr>
        </p:nvSpPr>
        <p:spPr>
          <a:xfrm>
            <a:off x="5081043" y="2040775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29"/>
          <p:cNvSpPr txBox="1">
            <a:spLocks noGrp="1"/>
          </p:cNvSpPr>
          <p:nvPr>
            <p:ph type="title" idx="4"/>
          </p:nvPr>
        </p:nvSpPr>
        <p:spPr>
          <a:xfrm>
            <a:off x="1195863" y="3268650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7" name="Google Shape;217;p29"/>
          <p:cNvSpPr txBox="1">
            <a:spLocks noGrp="1"/>
          </p:cNvSpPr>
          <p:nvPr>
            <p:ph type="subTitle" idx="5"/>
          </p:nvPr>
        </p:nvSpPr>
        <p:spPr>
          <a:xfrm>
            <a:off x="1195863" y="3855175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9"/>
          <p:cNvSpPr txBox="1">
            <a:spLocks noGrp="1"/>
          </p:cNvSpPr>
          <p:nvPr>
            <p:ph type="title" idx="6"/>
          </p:nvPr>
        </p:nvSpPr>
        <p:spPr>
          <a:xfrm>
            <a:off x="5081043" y="3268650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9" name="Google Shape;219;p29"/>
          <p:cNvSpPr txBox="1">
            <a:spLocks noGrp="1"/>
          </p:cNvSpPr>
          <p:nvPr>
            <p:ph type="subTitle" idx="7"/>
          </p:nvPr>
        </p:nvSpPr>
        <p:spPr>
          <a:xfrm>
            <a:off x="5081043" y="3855175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9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bg>
      <p:bgPr>
        <a:solidFill>
          <a:schemeClr val="dk1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 txBox="1"/>
          <p:nvPr/>
        </p:nvSpPr>
        <p:spPr>
          <a:xfrm rot="5400000">
            <a:off x="-1536625" y="2730450"/>
            <a:ext cx="36825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/(AI)/(AI)/</a:t>
            </a:r>
            <a:endParaRPr>
              <a:solidFill>
                <a:schemeClr val="hlink"/>
              </a:solidFill>
            </a:endParaRPr>
          </a:p>
        </p:txBody>
      </p:sp>
      <p:sp>
        <p:nvSpPr>
          <p:cNvPr id="253" name="Google Shape;253;p32"/>
          <p:cNvSpPr txBox="1"/>
          <p:nvPr/>
        </p:nvSpPr>
        <p:spPr>
          <a:xfrm>
            <a:off x="7751741" y="0"/>
            <a:ext cx="23706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4" name="Google Shape;254;p32"/>
          <p:cNvSpPr/>
          <p:nvPr/>
        </p:nvSpPr>
        <p:spPr>
          <a:xfrm>
            <a:off x="1958925" y="535000"/>
            <a:ext cx="5239800" cy="4073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2"/>
          <p:cNvSpPr txBox="1">
            <a:spLocks noGrp="1"/>
          </p:cNvSpPr>
          <p:nvPr>
            <p:ph type="ctrTitle"/>
          </p:nvPr>
        </p:nvSpPr>
        <p:spPr>
          <a:xfrm>
            <a:off x="2429950" y="723341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91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56" name="Google Shape;256;p32"/>
          <p:cNvSpPr txBox="1">
            <a:spLocks noGrp="1"/>
          </p:cNvSpPr>
          <p:nvPr>
            <p:ph type="subTitle" idx="1"/>
          </p:nvPr>
        </p:nvSpPr>
        <p:spPr>
          <a:xfrm>
            <a:off x="2687700" y="2227616"/>
            <a:ext cx="3778800" cy="127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57" name="Google Shape;257;p32"/>
          <p:cNvSpPr txBox="1"/>
          <p:nvPr/>
        </p:nvSpPr>
        <p:spPr>
          <a:xfrm>
            <a:off x="2359091" y="3530100"/>
            <a:ext cx="4434600" cy="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dk1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Google Shape;259;p33"/>
          <p:cNvGrpSpPr/>
          <p:nvPr/>
        </p:nvGrpSpPr>
        <p:grpSpPr>
          <a:xfrm>
            <a:off x="-457433" y="534990"/>
            <a:ext cx="2192659" cy="557097"/>
            <a:chOff x="2641350" y="846250"/>
            <a:chExt cx="413600" cy="105075"/>
          </a:xfrm>
        </p:grpSpPr>
        <p:sp>
          <p:nvSpPr>
            <p:cNvPr id="260" name="Google Shape;260;p33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3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3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3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" name="Google Shape;264;p33"/>
          <p:cNvGrpSpPr/>
          <p:nvPr/>
        </p:nvGrpSpPr>
        <p:grpSpPr>
          <a:xfrm>
            <a:off x="2881200" y="4514854"/>
            <a:ext cx="3397850" cy="187275"/>
            <a:chOff x="-3237675" y="-1132050"/>
            <a:chExt cx="3397850" cy="187275"/>
          </a:xfrm>
        </p:grpSpPr>
        <p:sp>
          <p:nvSpPr>
            <p:cNvPr id="265" name="Google Shape;265;p33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3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3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3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3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3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3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3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3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" name="Google Shape;274;p33"/>
          <p:cNvSpPr txBox="1"/>
          <p:nvPr/>
        </p:nvSpPr>
        <p:spPr>
          <a:xfrm>
            <a:off x="7751741" y="0"/>
            <a:ext cx="23706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accent1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4"/>
          <p:cNvSpPr txBox="1"/>
          <p:nvPr/>
        </p:nvSpPr>
        <p:spPr>
          <a:xfrm>
            <a:off x="11400" y="2656728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7" name="Google Shape;277;p34"/>
          <p:cNvSpPr txBox="1"/>
          <p:nvPr/>
        </p:nvSpPr>
        <p:spPr>
          <a:xfrm>
            <a:off x="22675" y="3985092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8" name="Google Shape;278;p34"/>
          <p:cNvSpPr txBox="1"/>
          <p:nvPr/>
        </p:nvSpPr>
        <p:spPr>
          <a:xfrm>
            <a:off x="11400" y="1328364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9" name="Google Shape;279;p34"/>
          <p:cNvSpPr/>
          <p:nvPr/>
        </p:nvSpPr>
        <p:spPr>
          <a:xfrm>
            <a:off x="708150" y="535050"/>
            <a:ext cx="7720800" cy="40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0" name="Google Shape;280;p34"/>
          <p:cNvGrpSpPr/>
          <p:nvPr/>
        </p:nvGrpSpPr>
        <p:grpSpPr>
          <a:xfrm>
            <a:off x="419564" y="436857"/>
            <a:ext cx="772605" cy="196301"/>
            <a:chOff x="2641350" y="846250"/>
            <a:chExt cx="413600" cy="105075"/>
          </a:xfrm>
        </p:grpSpPr>
        <p:sp>
          <p:nvSpPr>
            <p:cNvPr id="281" name="Google Shape;281;p34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4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4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4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" name="Google Shape;285;p34"/>
          <p:cNvGrpSpPr/>
          <p:nvPr/>
        </p:nvGrpSpPr>
        <p:grpSpPr>
          <a:xfrm>
            <a:off x="7959731" y="436857"/>
            <a:ext cx="772605" cy="196301"/>
            <a:chOff x="2641350" y="846250"/>
            <a:chExt cx="413600" cy="105075"/>
          </a:xfrm>
        </p:grpSpPr>
        <p:sp>
          <p:nvSpPr>
            <p:cNvPr id="286" name="Google Shape;286;p34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4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4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4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2106050" y="2190967"/>
            <a:ext cx="494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36389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897842" y="3055967"/>
            <a:ext cx="5350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/>
          <p:nvPr/>
        </p:nvSpPr>
        <p:spPr>
          <a:xfrm rot="5400000">
            <a:off x="-577075" y="3689750"/>
            <a:ext cx="17634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/>
        </p:nvSpPr>
        <p:spPr>
          <a:xfrm>
            <a:off x="11400" y="4030092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1"/>
          </p:nvPr>
        </p:nvSpPr>
        <p:spPr>
          <a:xfrm>
            <a:off x="1834113" y="1773447"/>
            <a:ext cx="27522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2"/>
          </p:nvPr>
        </p:nvSpPr>
        <p:spPr>
          <a:xfrm>
            <a:off x="4572050" y="3532125"/>
            <a:ext cx="27522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3"/>
          </p:nvPr>
        </p:nvSpPr>
        <p:spPr>
          <a:xfrm>
            <a:off x="5103350" y="1545297"/>
            <a:ext cx="2752200" cy="9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4"/>
          </p:nvPr>
        </p:nvSpPr>
        <p:spPr>
          <a:xfrm>
            <a:off x="1236966" y="3303975"/>
            <a:ext cx="2752200" cy="9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/>
        </p:nvSpPr>
        <p:spPr>
          <a:xfrm>
            <a:off x="5382500" y="1655900"/>
            <a:ext cx="3754200" cy="3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" name="Google Shape;36;p6"/>
          <p:cNvSpPr/>
          <p:nvPr/>
        </p:nvSpPr>
        <p:spPr>
          <a:xfrm>
            <a:off x="712400" y="1168200"/>
            <a:ext cx="7716600" cy="397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dk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/>
        </p:nvSpPr>
        <p:spPr>
          <a:xfrm>
            <a:off x="0" y="1635000"/>
            <a:ext cx="4709100" cy="3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" name="Google Shape;40;p7"/>
          <p:cNvSpPr txBox="1">
            <a:spLocks noGrp="1"/>
          </p:cNvSpPr>
          <p:nvPr>
            <p:ph type="subTitle" idx="1"/>
          </p:nvPr>
        </p:nvSpPr>
        <p:spPr>
          <a:xfrm>
            <a:off x="2259450" y="1849425"/>
            <a:ext cx="4625100" cy="17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/>
        </p:nvSpPr>
        <p:spPr>
          <a:xfrm>
            <a:off x="11400" y="2656728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9" name="Google Shape;49;p9"/>
          <p:cNvSpPr txBox="1"/>
          <p:nvPr/>
        </p:nvSpPr>
        <p:spPr>
          <a:xfrm>
            <a:off x="11400" y="1328364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896000" y="1424283"/>
            <a:ext cx="3675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"/>
          </p:nvPr>
        </p:nvSpPr>
        <p:spPr>
          <a:xfrm>
            <a:off x="896000" y="2179726"/>
            <a:ext cx="3675900" cy="13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dk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/>
        </p:nvSpPr>
        <p:spPr>
          <a:xfrm>
            <a:off x="11400" y="4030092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720000" y="1621208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158483"/>
            <a:ext cx="924600" cy="4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1"/>
          </p:nvPr>
        </p:nvSpPr>
        <p:spPr>
          <a:xfrm>
            <a:off x="720000" y="2261249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3"/>
          </p:nvPr>
        </p:nvSpPr>
        <p:spPr>
          <a:xfrm>
            <a:off x="3403800" y="1621216"/>
            <a:ext cx="2336400" cy="7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4" hasCustomPrompt="1"/>
          </p:nvPr>
        </p:nvSpPr>
        <p:spPr>
          <a:xfrm>
            <a:off x="3403800" y="1158483"/>
            <a:ext cx="923400" cy="4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5"/>
          </p:nvPr>
        </p:nvSpPr>
        <p:spPr>
          <a:xfrm>
            <a:off x="3403800" y="2261249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6"/>
          </p:nvPr>
        </p:nvSpPr>
        <p:spPr>
          <a:xfrm>
            <a:off x="6087600" y="1621208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7" hasCustomPrompt="1"/>
          </p:nvPr>
        </p:nvSpPr>
        <p:spPr>
          <a:xfrm>
            <a:off x="6087600" y="1158483"/>
            <a:ext cx="923400" cy="4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8"/>
          </p:nvPr>
        </p:nvSpPr>
        <p:spPr>
          <a:xfrm>
            <a:off x="6087600" y="2261249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9"/>
          </p:nvPr>
        </p:nvSpPr>
        <p:spPr>
          <a:xfrm>
            <a:off x="720000" y="3475466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3" hasCustomPrompt="1"/>
          </p:nvPr>
        </p:nvSpPr>
        <p:spPr>
          <a:xfrm>
            <a:off x="720000" y="3012741"/>
            <a:ext cx="9234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4"/>
          </p:nvPr>
        </p:nvSpPr>
        <p:spPr>
          <a:xfrm>
            <a:off x="720000" y="411550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5"/>
          </p:nvPr>
        </p:nvSpPr>
        <p:spPr>
          <a:xfrm>
            <a:off x="3403800" y="3475466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16" hasCustomPrompt="1"/>
          </p:nvPr>
        </p:nvSpPr>
        <p:spPr>
          <a:xfrm>
            <a:off x="3403800" y="3012741"/>
            <a:ext cx="9234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7"/>
          </p:nvPr>
        </p:nvSpPr>
        <p:spPr>
          <a:xfrm>
            <a:off x="3403800" y="411550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18"/>
          </p:nvPr>
        </p:nvSpPr>
        <p:spPr>
          <a:xfrm>
            <a:off x="6087600" y="3475466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19" hasCustomPrompt="1"/>
          </p:nvPr>
        </p:nvSpPr>
        <p:spPr>
          <a:xfrm>
            <a:off x="6087600" y="3012741"/>
            <a:ext cx="9234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20"/>
          </p:nvPr>
        </p:nvSpPr>
        <p:spPr>
          <a:xfrm>
            <a:off x="6087600" y="411550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21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bg>
      <p:bgPr>
        <a:solidFill>
          <a:schemeClr val="dk1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/>
        </p:nvSpPr>
        <p:spPr>
          <a:xfrm rot="5400000">
            <a:off x="-571525" y="3695550"/>
            <a:ext cx="17523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>
              <a:solidFill>
                <a:schemeClr val="hlink"/>
              </a:solidFill>
            </a:endParaRPr>
          </a:p>
        </p:txBody>
      </p:sp>
      <p:sp>
        <p:nvSpPr>
          <p:cNvPr id="167" name="Google Shape;167;p25"/>
          <p:cNvSpPr txBox="1"/>
          <p:nvPr/>
        </p:nvSpPr>
        <p:spPr>
          <a:xfrm>
            <a:off x="7751741" y="0"/>
            <a:ext cx="23706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8" name="Google Shape;168;p25"/>
          <p:cNvSpPr/>
          <p:nvPr/>
        </p:nvSpPr>
        <p:spPr>
          <a:xfrm>
            <a:off x="719509" y="1393266"/>
            <a:ext cx="7704000" cy="296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5"/>
          <p:cNvSpPr txBox="1">
            <a:spLocks noGrp="1"/>
          </p:cNvSpPr>
          <p:nvPr>
            <p:ph type="title"/>
          </p:nvPr>
        </p:nvSpPr>
        <p:spPr>
          <a:xfrm>
            <a:off x="872400" y="2645013"/>
            <a:ext cx="23364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0" name="Google Shape;170;p25"/>
          <p:cNvSpPr txBox="1">
            <a:spLocks noGrp="1"/>
          </p:cNvSpPr>
          <p:nvPr>
            <p:ph type="subTitle" idx="1"/>
          </p:nvPr>
        </p:nvSpPr>
        <p:spPr>
          <a:xfrm>
            <a:off x="872400" y="3094224"/>
            <a:ext cx="2336400" cy="9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1" name="Google Shape;171;p25"/>
          <p:cNvSpPr txBox="1">
            <a:spLocks noGrp="1"/>
          </p:cNvSpPr>
          <p:nvPr>
            <p:ph type="title" idx="2"/>
          </p:nvPr>
        </p:nvSpPr>
        <p:spPr>
          <a:xfrm>
            <a:off x="3403800" y="2645013"/>
            <a:ext cx="23364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2" name="Google Shape;172;p25"/>
          <p:cNvSpPr txBox="1">
            <a:spLocks noGrp="1"/>
          </p:cNvSpPr>
          <p:nvPr>
            <p:ph type="subTitle" idx="3"/>
          </p:nvPr>
        </p:nvSpPr>
        <p:spPr>
          <a:xfrm>
            <a:off x="3403800" y="3094224"/>
            <a:ext cx="2336400" cy="9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3" name="Google Shape;173;p25"/>
          <p:cNvSpPr txBox="1">
            <a:spLocks noGrp="1"/>
          </p:cNvSpPr>
          <p:nvPr>
            <p:ph type="title" idx="4"/>
          </p:nvPr>
        </p:nvSpPr>
        <p:spPr>
          <a:xfrm>
            <a:off x="5935200" y="2645013"/>
            <a:ext cx="23364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4" name="Google Shape;174;p25"/>
          <p:cNvSpPr txBox="1">
            <a:spLocks noGrp="1"/>
          </p:cNvSpPr>
          <p:nvPr>
            <p:ph type="subTitle" idx="5"/>
          </p:nvPr>
        </p:nvSpPr>
        <p:spPr>
          <a:xfrm>
            <a:off x="5935200" y="3094224"/>
            <a:ext cx="2336400" cy="9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5" name="Google Shape;175;p25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Bebas Neue"/>
              <a:buNone/>
              <a:defRPr sz="3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●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○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■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●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○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■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●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○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■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5" r:id="rId6"/>
    <p:sldLayoutId id="2147483658" r:id="rId7"/>
    <p:sldLayoutId id="2147483659" r:id="rId8"/>
    <p:sldLayoutId id="2147483671" r:id="rId9"/>
    <p:sldLayoutId id="2147483673" r:id="rId10"/>
    <p:sldLayoutId id="2147483675" r:id="rId11"/>
    <p:sldLayoutId id="2147483678" r:id="rId12"/>
    <p:sldLayoutId id="2147483679" r:id="rId13"/>
    <p:sldLayoutId id="2147483680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8"/>
          <p:cNvSpPr txBox="1">
            <a:spLocks noGrp="1"/>
          </p:cNvSpPr>
          <p:nvPr>
            <p:ph type="ctrTitle"/>
          </p:nvPr>
        </p:nvSpPr>
        <p:spPr>
          <a:xfrm>
            <a:off x="3356550" y="898352"/>
            <a:ext cx="4412100" cy="18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Rapport PFE </a:t>
            </a:r>
            <a:r>
              <a:rPr lang="en"/>
              <a:t>Sur ia </a:t>
            </a:r>
            <a:r>
              <a:rPr lang="en" dirty="0"/>
              <a:t>ET IOT</a:t>
            </a:r>
            <a:endParaRPr dirty="0"/>
          </a:p>
        </p:txBody>
      </p:sp>
      <p:sp>
        <p:nvSpPr>
          <p:cNvPr id="301" name="Google Shape;301;p38"/>
          <p:cNvSpPr txBox="1">
            <a:spLocks noGrp="1"/>
          </p:cNvSpPr>
          <p:nvPr>
            <p:ph type="subTitle" idx="1"/>
          </p:nvPr>
        </p:nvSpPr>
        <p:spPr>
          <a:xfrm>
            <a:off x="3356550" y="3041885"/>
            <a:ext cx="44121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NAZIH Youssef &amp; Abdelhak Salaheddine</a:t>
            </a:r>
            <a:endParaRPr dirty="0"/>
          </a:p>
        </p:txBody>
      </p:sp>
      <p:grpSp>
        <p:nvGrpSpPr>
          <p:cNvPr id="302" name="Google Shape;302;p38"/>
          <p:cNvGrpSpPr/>
          <p:nvPr/>
        </p:nvGrpSpPr>
        <p:grpSpPr>
          <a:xfrm>
            <a:off x="-717279" y="1417515"/>
            <a:ext cx="3692970" cy="3912200"/>
            <a:chOff x="411650" y="2156650"/>
            <a:chExt cx="2413075" cy="2556325"/>
          </a:xfrm>
        </p:grpSpPr>
        <p:sp>
          <p:nvSpPr>
            <p:cNvPr id="303" name="Google Shape;303;p38"/>
            <p:cNvSpPr/>
            <p:nvPr/>
          </p:nvSpPr>
          <p:spPr>
            <a:xfrm>
              <a:off x="1503675" y="2736975"/>
              <a:ext cx="253225" cy="253225"/>
            </a:xfrm>
            <a:custGeom>
              <a:avLst/>
              <a:gdLst/>
              <a:ahLst/>
              <a:cxnLst/>
              <a:rect l="l" t="t" r="r" b="b"/>
              <a:pathLst>
                <a:path w="10129" h="10129" extrusionOk="0">
                  <a:moveTo>
                    <a:pt x="5075" y="0"/>
                  </a:moveTo>
                  <a:cubicBezTo>
                    <a:pt x="2274" y="0"/>
                    <a:pt x="0" y="2274"/>
                    <a:pt x="0" y="5075"/>
                  </a:cubicBezTo>
                  <a:cubicBezTo>
                    <a:pt x="0" y="7855"/>
                    <a:pt x="2274" y="10129"/>
                    <a:pt x="5075" y="10129"/>
                  </a:cubicBezTo>
                  <a:cubicBezTo>
                    <a:pt x="7876" y="10129"/>
                    <a:pt x="10129" y="7855"/>
                    <a:pt x="10129" y="5075"/>
                  </a:cubicBezTo>
                  <a:cubicBezTo>
                    <a:pt x="10129" y="2274"/>
                    <a:pt x="7876" y="0"/>
                    <a:pt x="50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8"/>
            <p:cNvSpPr/>
            <p:nvPr/>
          </p:nvSpPr>
          <p:spPr>
            <a:xfrm>
              <a:off x="1984225" y="2412200"/>
              <a:ext cx="123325" cy="123350"/>
            </a:xfrm>
            <a:custGeom>
              <a:avLst/>
              <a:gdLst/>
              <a:ahLst/>
              <a:cxnLst/>
              <a:rect l="l" t="t" r="r" b="b"/>
              <a:pathLst>
                <a:path w="4933" h="4934" extrusionOk="0">
                  <a:moveTo>
                    <a:pt x="2476" y="1"/>
                  </a:moveTo>
                  <a:cubicBezTo>
                    <a:pt x="1096" y="1"/>
                    <a:pt x="0" y="1097"/>
                    <a:pt x="0" y="2477"/>
                  </a:cubicBezTo>
                  <a:cubicBezTo>
                    <a:pt x="0" y="3837"/>
                    <a:pt x="1096" y="4933"/>
                    <a:pt x="2476" y="4933"/>
                  </a:cubicBezTo>
                  <a:cubicBezTo>
                    <a:pt x="3836" y="4933"/>
                    <a:pt x="4932" y="3837"/>
                    <a:pt x="4932" y="2477"/>
                  </a:cubicBezTo>
                  <a:cubicBezTo>
                    <a:pt x="4932" y="1097"/>
                    <a:pt x="3836" y="1"/>
                    <a:pt x="24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8"/>
            <p:cNvSpPr/>
            <p:nvPr/>
          </p:nvSpPr>
          <p:spPr>
            <a:xfrm>
              <a:off x="2395250" y="2199600"/>
              <a:ext cx="123825" cy="123825"/>
            </a:xfrm>
            <a:custGeom>
              <a:avLst/>
              <a:gdLst/>
              <a:ahLst/>
              <a:cxnLst/>
              <a:rect l="l" t="t" r="r" b="b"/>
              <a:pathLst>
                <a:path w="4953" h="4953" extrusionOk="0">
                  <a:moveTo>
                    <a:pt x="2477" y="0"/>
                  </a:moveTo>
                  <a:cubicBezTo>
                    <a:pt x="1117" y="0"/>
                    <a:pt x="0" y="1117"/>
                    <a:pt x="0" y="2476"/>
                  </a:cubicBezTo>
                  <a:cubicBezTo>
                    <a:pt x="0" y="3836"/>
                    <a:pt x="1117" y="4953"/>
                    <a:pt x="2477" y="4953"/>
                  </a:cubicBezTo>
                  <a:cubicBezTo>
                    <a:pt x="3836" y="4953"/>
                    <a:pt x="4953" y="3836"/>
                    <a:pt x="4953" y="2476"/>
                  </a:cubicBezTo>
                  <a:cubicBezTo>
                    <a:pt x="4953" y="1117"/>
                    <a:pt x="3836" y="0"/>
                    <a:pt x="24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8"/>
            <p:cNvSpPr/>
            <p:nvPr/>
          </p:nvSpPr>
          <p:spPr>
            <a:xfrm>
              <a:off x="2580975" y="3149000"/>
              <a:ext cx="109625" cy="109650"/>
            </a:xfrm>
            <a:custGeom>
              <a:avLst/>
              <a:gdLst/>
              <a:ahLst/>
              <a:cxnLst/>
              <a:rect l="l" t="t" r="r" b="b"/>
              <a:pathLst>
                <a:path w="4385" h="4386" extrusionOk="0">
                  <a:moveTo>
                    <a:pt x="2192" y="1"/>
                  </a:moveTo>
                  <a:cubicBezTo>
                    <a:pt x="974" y="1"/>
                    <a:pt x="0" y="975"/>
                    <a:pt x="0" y="2193"/>
                  </a:cubicBezTo>
                  <a:cubicBezTo>
                    <a:pt x="0" y="3411"/>
                    <a:pt x="974" y="4385"/>
                    <a:pt x="2192" y="4385"/>
                  </a:cubicBezTo>
                  <a:cubicBezTo>
                    <a:pt x="3410" y="4385"/>
                    <a:pt x="4384" y="3411"/>
                    <a:pt x="4384" y="2193"/>
                  </a:cubicBezTo>
                  <a:cubicBezTo>
                    <a:pt x="4384" y="975"/>
                    <a:pt x="3410" y="1"/>
                    <a:pt x="21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8"/>
            <p:cNvSpPr/>
            <p:nvPr/>
          </p:nvSpPr>
          <p:spPr>
            <a:xfrm>
              <a:off x="2544425" y="3129725"/>
              <a:ext cx="115725" cy="121300"/>
            </a:xfrm>
            <a:custGeom>
              <a:avLst/>
              <a:gdLst/>
              <a:ahLst/>
              <a:cxnLst/>
              <a:rect l="l" t="t" r="r" b="b"/>
              <a:pathLst>
                <a:path w="4629" h="4852" extrusionOk="0">
                  <a:moveTo>
                    <a:pt x="163" y="1"/>
                  </a:moveTo>
                  <a:cubicBezTo>
                    <a:pt x="163" y="1"/>
                    <a:pt x="1" y="2660"/>
                    <a:pt x="143" y="2944"/>
                  </a:cubicBezTo>
                  <a:cubicBezTo>
                    <a:pt x="285" y="3228"/>
                    <a:pt x="4121" y="4852"/>
                    <a:pt x="4121" y="4852"/>
                  </a:cubicBezTo>
                  <a:lnTo>
                    <a:pt x="4629" y="1624"/>
                  </a:lnTo>
                  <a:lnTo>
                    <a:pt x="1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8"/>
            <p:cNvSpPr/>
            <p:nvPr/>
          </p:nvSpPr>
          <p:spPr>
            <a:xfrm>
              <a:off x="2480500" y="2812575"/>
              <a:ext cx="67500" cy="114200"/>
            </a:xfrm>
            <a:custGeom>
              <a:avLst/>
              <a:gdLst/>
              <a:ahLst/>
              <a:cxnLst/>
              <a:rect l="l" t="t" r="r" b="b"/>
              <a:pathLst>
                <a:path w="2700" h="4568" extrusionOk="0">
                  <a:moveTo>
                    <a:pt x="569" y="1"/>
                  </a:moveTo>
                  <a:lnTo>
                    <a:pt x="0" y="4568"/>
                  </a:lnTo>
                  <a:lnTo>
                    <a:pt x="2700" y="2721"/>
                  </a:lnTo>
                  <a:lnTo>
                    <a:pt x="5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8"/>
            <p:cNvSpPr/>
            <p:nvPr/>
          </p:nvSpPr>
          <p:spPr>
            <a:xfrm>
              <a:off x="2403350" y="2218375"/>
              <a:ext cx="143650" cy="198925"/>
            </a:xfrm>
            <a:custGeom>
              <a:avLst/>
              <a:gdLst/>
              <a:ahLst/>
              <a:cxnLst/>
              <a:rect l="l" t="t" r="r" b="b"/>
              <a:pathLst>
                <a:path w="5746" h="7957" extrusionOk="0">
                  <a:moveTo>
                    <a:pt x="3614" y="0"/>
                  </a:moveTo>
                  <a:lnTo>
                    <a:pt x="1" y="1401"/>
                  </a:lnTo>
                  <a:lnTo>
                    <a:pt x="3391" y="7957"/>
                  </a:lnTo>
                  <a:lnTo>
                    <a:pt x="5745" y="6942"/>
                  </a:lnTo>
                  <a:lnTo>
                    <a:pt x="36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8"/>
            <p:cNvSpPr/>
            <p:nvPr/>
          </p:nvSpPr>
          <p:spPr>
            <a:xfrm>
              <a:off x="1996900" y="2436050"/>
              <a:ext cx="212125" cy="222300"/>
            </a:xfrm>
            <a:custGeom>
              <a:avLst/>
              <a:gdLst/>
              <a:ahLst/>
              <a:cxnLst/>
              <a:rect l="l" t="t" r="r" b="b"/>
              <a:pathLst>
                <a:path w="8485" h="8892" extrusionOk="0">
                  <a:moveTo>
                    <a:pt x="3025" y="1"/>
                  </a:moveTo>
                  <a:lnTo>
                    <a:pt x="1" y="2071"/>
                  </a:lnTo>
                  <a:lnTo>
                    <a:pt x="5785" y="8891"/>
                  </a:lnTo>
                  <a:lnTo>
                    <a:pt x="8485" y="6760"/>
                  </a:lnTo>
                  <a:lnTo>
                    <a:pt x="30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8"/>
            <p:cNvSpPr/>
            <p:nvPr/>
          </p:nvSpPr>
          <p:spPr>
            <a:xfrm>
              <a:off x="1012475" y="3482900"/>
              <a:ext cx="399875" cy="387200"/>
            </a:xfrm>
            <a:custGeom>
              <a:avLst/>
              <a:gdLst/>
              <a:ahLst/>
              <a:cxnLst/>
              <a:rect l="l" t="t" r="r" b="b"/>
              <a:pathLst>
                <a:path w="15995" h="15488" extrusionOk="0">
                  <a:moveTo>
                    <a:pt x="2091" y="1"/>
                  </a:moveTo>
                  <a:lnTo>
                    <a:pt x="0" y="3147"/>
                  </a:lnTo>
                  <a:lnTo>
                    <a:pt x="15447" y="15488"/>
                  </a:lnTo>
                  <a:lnTo>
                    <a:pt x="15995" y="15163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8"/>
            <p:cNvSpPr/>
            <p:nvPr/>
          </p:nvSpPr>
          <p:spPr>
            <a:xfrm>
              <a:off x="1875125" y="2834400"/>
              <a:ext cx="613000" cy="789675"/>
            </a:xfrm>
            <a:custGeom>
              <a:avLst/>
              <a:gdLst/>
              <a:ahLst/>
              <a:cxnLst/>
              <a:rect l="l" t="t" r="r" b="b"/>
              <a:pathLst>
                <a:path w="24520" h="31587" extrusionOk="0">
                  <a:moveTo>
                    <a:pt x="11265" y="0"/>
                  </a:moveTo>
                  <a:lnTo>
                    <a:pt x="0" y="15427"/>
                  </a:lnTo>
                  <a:lnTo>
                    <a:pt x="13823" y="22247"/>
                  </a:lnTo>
                  <a:cubicBezTo>
                    <a:pt x="13823" y="22247"/>
                    <a:pt x="12057" y="24682"/>
                    <a:pt x="10656" y="27159"/>
                  </a:cubicBezTo>
                  <a:cubicBezTo>
                    <a:pt x="9362" y="29415"/>
                    <a:pt x="9617" y="31587"/>
                    <a:pt x="10656" y="31587"/>
                  </a:cubicBezTo>
                  <a:cubicBezTo>
                    <a:pt x="10757" y="31587"/>
                    <a:pt x="10866" y="31566"/>
                    <a:pt x="10981" y="31523"/>
                  </a:cubicBezTo>
                  <a:cubicBezTo>
                    <a:pt x="12280" y="31056"/>
                    <a:pt x="17862" y="26651"/>
                    <a:pt x="17862" y="26651"/>
                  </a:cubicBezTo>
                  <a:lnTo>
                    <a:pt x="24520" y="18877"/>
                  </a:lnTo>
                  <a:lnTo>
                    <a:pt x="112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8"/>
            <p:cNvSpPr/>
            <p:nvPr/>
          </p:nvSpPr>
          <p:spPr>
            <a:xfrm>
              <a:off x="2149650" y="3482900"/>
              <a:ext cx="165450" cy="139575"/>
            </a:xfrm>
            <a:custGeom>
              <a:avLst/>
              <a:gdLst/>
              <a:ahLst/>
              <a:cxnLst/>
              <a:rect l="l" t="t" r="r" b="b"/>
              <a:pathLst>
                <a:path w="6618" h="5583" extrusionOk="0">
                  <a:moveTo>
                    <a:pt x="6374" y="1"/>
                  </a:moveTo>
                  <a:lnTo>
                    <a:pt x="0" y="5583"/>
                  </a:lnTo>
                  <a:cubicBezTo>
                    <a:pt x="1137" y="5177"/>
                    <a:pt x="5521" y="1787"/>
                    <a:pt x="6617" y="914"/>
                  </a:cubicBezTo>
                  <a:lnTo>
                    <a:pt x="63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8"/>
            <p:cNvSpPr/>
            <p:nvPr/>
          </p:nvSpPr>
          <p:spPr>
            <a:xfrm>
              <a:off x="2085200" y="2710575"/>
              <a:ext cx="78175" cy="234475"/>
            </a:xfrm>
            <a:custGeom>
              <a:avLst/>
              <a:gdLst/>
              <a:ahLst/>
              <a:cxnLst/>
              <a:rect l="l" t="t" r="r" b="b"/>
              <a:pathLst>
                <a:path w="3127" h="9379" extrusionOk="0">
                  <a:moveTo>
                    <a:pt x="1056" y="1"/>
                  </a:moveTo>
                  <a:lnTo>
                    <a:pt x="0" y="9378"/>
                  </a:lnTo>
                  <a:lnTo>
                    <a:pt x="3126" y="7917"/>
                  </a:lnTo>
                  <a:lnTo>
                    <a:pt x="10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8"/>
            <p:cNvSpPr/>
            <p:nvPr/>
          </p:nvSpPr>
          <p:spPr>
            <a:xfrm>
              <a:off x="2274225" y="3170325"/>
              <a:ext cx="378825" cy="364075"/>
            </a:xfrm>
            <a:custGeom>
              <a:avLst/>
              <a:gdLst/>
              <a:ahLst/>
              <a:cxnLst/>
              <a:rect l="l" t="t" r="r" b="b"/>
              <a:pathLst>
                <a:path w="15153" h="14563" extrusionOk="0">
                  <a:moveTo>
                    <a:pt x="10728" y="0"/>
                  </a:moveTo>
                  <a:cubicBezTo>
                    <a:pt x="10728" y="0"/>
                    <a:pt x="2182" y="4364"/>
                    <a:pt x="1127" y="6617"/>
                  </a:cubicBezTo>
                  <a:cubicBezTo>
                    <a:pt x="124" y="8758"/>
                    <a:pt x="1" y="14563"/>
                    <a:pt x="1871" y="14563"/>
                  </a:cubicBezTo>
                  <a:cubicBezTo>
                    <a:pt x="1969" y="14563"/>
                    <a:pt x="2073" y="14547"/>
                    <a:pt x="2182" y="14513"/>
                  </a:cubicBezTo>
                  <a:cubicBezTo>
                    <a:pt x="4374" y="13823"/>
                    <a:pt x="15152" y="3715"/>
                    <a:pt x="15152" y="3715"/>
                  </a:cubicBezTo>
                  <a:lnTo>
                    <a:pt x="14016" y="1259"/>
                  </a:lnTo>
                  <a:lnTo>
                    <a:pt x="107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8"/>
            <p:cNvSpPr/>
            <p:nvPr/>
          </p:nvSpPr>
          <p:spPr>
            <a:xfrm>
              <a:off x="2448525" y="2879050"/>
              <a:ext cx="225825" cy="307025"/>
            </a:xfrm>
            <a:custGeom>
              <a:avLst/>
              <a:gdLst/>
              <a:ahLst/>
              <a:cxnLst/>
              <a:rect l="l" t="t" r="r" b="b"/>
              <a:pathLst>
                <a:path w="9033" h="12281" extrusionOk="0">
                  <a:moveTo>
                    <a:pt x="4364" y="1"/>
                  </a:moveTo>
                  <a:lnTo>
                    <a:pt x="0" y="610"/>
                  </a:lnTo>
                  <a:lnTo>
                    <a:pt x="3735" y="10718"/>
                  </a:lnTo>
                  <a:lnTo>
                    <a:pt x="7511" y="12281"/>
                  </a:lnTo>
                  <a:lnTo>
                    <a:pt x="9033" y="11266"/>
                  </a:lnTo>
                  <a:lnTo>
                    <a:pt x="43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8"/>
            <p:cNvSpPr/>
            <p:nvPr/>
          </p:nvSpPr>
          <p:spPr>
            <a:xfrm>
              <a:off x="2569800" y="2920150"/>
              <a:ext cx="104550" cy="250200"/>
            </a:xfrm>
            <a:custGeom>
              <a:avLst/>
              <a:gdLst/>
              <a:ahLst/>
              <a:cxnLst/>
              <a:rect l="l" t="t" r="r" b="b"/>
              <a:pathLst>
                <a:path w="4182" h="10008" extrusionOk="0">
                  <a:moveTo>
                    <a:pt x="1" y="1"/>
                  </a:moveTo>
                  <a:lnTo>
                    <a:pt x="3614" y="10007"/>
                  </a:lnTo>
                  <a:lnTo>
                    <a:pt x="4182" y="9622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8"/>
            <p:cNvSpPr/>
            <p:nvPr/>
          </p:nvSpPr>
          <p:spPr>
            <a:xfrm>
              <a:off x="2409950" y="2812575"/>
              <a:ext cx="168000" cy="168000"/>
            </a:xfrm>
            <a:custGeom>
              <a:avLst/>
              <a:gdLst/>
              <a:ahLst/>
              <a:cxnLst/>
              <a:rect l="l" t="t" r="r" b="b"/>
              <a:pathLst>
                <a:path w="6720" h="6720" extrusionOk="0">
                  <a:moveTo>
                    <a:pt x="3350" y="1"/>
                  </a:moveTo>
                  <a:cubicBezTo>
                    <a:pt x="1503" y="1"/>
                    <a:pt x="1" y="1503"/>
                    <a:pt x="1" y="3370"/>
                  </a:cubicBezTo>
                  <a:cubicBezTo>
                    <a:pt x="1" y="5217"/>
                    <a:pt x="1503" y="6719"/>
                    <a:pt x="3350" y="6719"/>
                  </a:cubicBezTo>
                  <a:cubicBezTo>
                    <a:pt x="5217" y="6719"/>
                    <a:pt x="6719" y="5217"/>
                    <a:pt x="6719" y="3370"/>
                  </a:cubicBezTo>
                  <a:cubicBezTo>
                    <a:pt x="6719" y="1503"/>
                    <a:pt x="5217" y="1"/>
                    <a:pt x="33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8"/>
            <p:cNvSpPr/>
            <p:nvPr/>
          </p:nvSpPr>
          <p:spPr>
            <a:xfrm>
              <a:off x="2491150" y="2812575"/>
              <a:ext cx="86800" cy="122325"/>
            </a:xfrm>
            <a:custGeom>
              <a:avLst/>
              <a:gdLst/>
              <a:ahLst/>
              <a:cxnLst/>
              <a:rect l="l" t="t" r="r" b="b"/>
              <a:pathLst>
                <a:path w="3472" h="4893" extrusionOk="0">
                  <a:moveTo>
                    <a:pt x="102" y="1"/>
                  </a:moveTo>
                  <a:cubicBezTo>
                    <a:pt x="61" y="1"/>
                    <a:pt x="41" y="21"/>
                    <a:pt x="0" y="21"/>
                  </a:cubicBezTo>
                  <a:cubicBezTo>
                    <a:pt x="1827" y="589"/>
                    <a:pt x="3147" y="2294"/>
                    <a:pt x="3147" y="4304"/>
                  </a:cubicBezTo>
                  <a:cubicBezTo>
                    <a:pt x="3147" y="4507"/>
                    <a:pt x="3126" y="4689"/>
                    <a:pt x="3106" y="4892"/>
                  </a:cubicBezTo>
                  <a:cubicBezTo>
                    <a:pt x="3329" y="4426"/>
                    <a:pt x="3471" y="3918"/>
                    <a:pt x="3471" y="3370"/>
                  </a:cubicBezTo>
                  <a:cubicBezTo>
                    <a:pt x="3471" y="1503"/>
                    <a:pt x="1949" y="1"/>
                    <a:pt x="1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8"/>
            <p:cNvSpPr/>
            <p:nvPr/>
          </p:nvSpPr>
          <p:spPr>
            <a:xfrm>
              <a:off x="2468825" y="3032800"/>
              <a:ext cx="112175" cy="124875"/>
            </a:xfrm>
            <a:custGeom>
              <a:avLst/>
              <a:gdLst/>
              <a:ahLst/>
              <a:cxnLst/>
              <a:rect l="l" t="t" r="r" b="b"/>
              <a:pathLst>
                <a:path w="4487" h="4995" extrusionOk="0">
                  <a:moveTo>
                    <a:pt x="995" y="1"/>
                  </a:moveTo>
                  <a:lnTo>
                    <a:pt x="0" y="2031"/>
                  </a:lnTo>
                  <a:lnTo>
                    <a:pt x="3471" y="4994"/>
                  </a:lnTo>
                  <a:lnTo>
                    <a:pt x="4486" y="2254"/>
                  </a:lnTo>
                  <a:lnTo>
                    <a:pt x="9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8"/>
            <p:cNvSpPr/>
            <p:nvPr/>
          </p:nvSpPr>
          <p:spPr>
            <a:xfrm>
              <a:off x="2241375" y="3068325"/>
              <a:ext cx="320675" cy="284350"/>
            </a:xfrm>
            <a:custGeom>
              <a:avLst/>
              <a:gdLst/>
              <a:ahLst/>
              <a:cxnLst/>
              <a:rect l="l" t="t" r="r" b="b"/>
              <a:pathLst>
                <a:path w="12827" h="11374" extrusionOk="0">
                  <a:moveTo>
                    <a:pt x="9078" y="1"/>
                  </a:moveTo>
                  <a:cubicBezTo>
                    <a:pt x="9078" y="1"/>
                    <a:pt x="1974" y="3187"/>
                    <a:pt x="918" y="5968"/>
                  </a:cubicBezTo>
                  <a:cubicBezTo>
                    <a:pt x="1" y="8323"/>
                    <a:pt x="974" y="11373"/>
                    <a:pt x="2250" y="11373"/>
                  </a:cubicBezTo>
                  <a:cubicBezTo>
                    <a:pt x="2470" y="11373"/>
                    <a:pt x="2698" y="11283"/>
                    <a:pt x="2928" y="11083"/>
                  </a:cubicBezTo>
                  <a:cubicBezTo>
                    <a:pt x="4494" y="9758"/>
                    <a:pt x="12115" y="4383"/>
                    <a:pt x="12557" y="4383"/>
                  </a:cubicBezTo>
                  <a:cubicBezTo>
                    <a:pt x="12562" y="4383"/>
                    <a:pt x="12566" y="4384"/>
                    <a:pt x="12569" y="4385"/>
                  </a:cubicBezTo>
                  <a:cubicBezTo>
                    <a:pt x="12576" y="4387"/>
                    <a:pt x="12583" y="4389"/>
                    <a:pt x="12589" y="4389"/>
                  </a:cubicBezTo>
                  <a:cubicBezTo>
                    <a:pt x="12826" y="4389"/>
                    <a:pt x="12285" y="2457"/>
                    <a:pt x="12285" y="2457"/>
                  </a:cubicBezTo>
                  <a:lnTo>
                    <a:pt x="9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8"/>
            <p:cNvSpPr/>
            <p:nvPr/>
          </p:nvSpPr>
          <p:spPr>
            <a:xfrm>
              <a:off x="2127325" y="3042950"/>
              <a:ext cx="143625" cy="232950"/>
            </a:xfrm>
            <a:custGeom>
              <a:avLst/>
              <a:gdLst/>
              <a:ahLst/>
              <a:cxnLst/>
              <a:rect l="l" t="t" r="r" b="b"/>
              <a:pathLst>
                <a:path w="5745" h="9318" extrusionOk="0">
                  <a:moveTo>
                    <a:pt x="1624" y="1"/>
                  </a:moveTo>
                  <a:lnTo>
                    <a:pt x="0" y="1016"/>
                  </a:lnTo>
                  <a:lnTo>
                    <a:pt x="3512" y="9317"/>
                  </a:lnTo>
                  <a:lnTo>
                    <a:pt x="5744" y="8018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8"/>
            <p:cNvSpPr/>
            <p:nvPr/>
          </p:nvSpPr>
          <p:spPr>
            <a:xfrm>
              <a:off x="2457150" y="2908475"/>
              <a:ext cx="146675" cy="203000"/>
            </a:xfrm>
            <a:custGeom>
              <a:avLst/>
              <a:gdLst/>
              <a:ahLst/>
              <a:cxnLst/>
              <a:rect l="l" t="t" r="r" b="b"/>
              <a:pathLst>
                <a:path w="5867" h="8120" extrusionOk="0">
                  <a:moveTo>
                    <a:pt x="2213" y="1"/>
                  </a:moveTo>
                  <a:lnTo>
                    <a:pt x="1" y="1645"/>
                  </a:lnTo>
                  <a:lnTo>
                    <a:pt x="447" y="6395"/>
                  </a:lnTo>
                  <a:lnTo>
                    <a:pt x="3938" y="8120"/>
                  </a:lnTo>
                  <a:lnTo>
                    <a:pt x="5867" y="6395"/>
                  </a:lnTo>
                  <a:lnTo>
                    <a:pt x="4628" y="1401"/>
                  </a:lnTo>
                  <a:lnTo>
                    <a:pt x="22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8"/>
            <p:cNvSpPr/>
            <p:nvPr/>
          </p:nvSpPr>
          <p:spPr>
            <a:xfrm>
              <a:off x="2103975" y="2658325"/>
              <a:ext cx="396850" cy="351675"/>
            </a:xfrm>
            <a:custGeom>
              <a:avLst/>
              <a:gdLst/>
              <a:ahLst/>
              <a:cxnLst/>
              <a:rect l="l" t="t" r="r" b="b"/>
              <a:pathLst>
                <a:path w="15874" h="14067" extrusionOk="0">
                  <a:moveTo>
                    <a:pt x="0" y="0"/>
                  </a:moveTo>
                  <a:lnTo>
                    <a:pt x="1502" y="10311"/>
                  </a:lnTo>
                  <a:lnTo>
                    <a:pt x="10961" y="14066"/>
                  </a:lnTo>
                  <a:lnTo>
                    <a:pt x="15873" y="9276"/>
                  </a:lnTo>
                  <a:lnTo>
                    <a:pt x="15589" y="5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8"/>
            <p:cNvSpPr/>
            <p:nvPr/>
          </p:nvSpPr>
          <p:spPr>
            <a:xfrm>
              <a:off x="2103975" y="2658325"/>
              <a:ext cx="396850" cy="231925"/>
            </a:xfrm>
            <a:custGeom>
              <a:avLst/>
              <a:gdLst/>
              <a:ahLst/>
              <a:cxnLst/>
              <a:rect l="l" t="t" r="r" b="b"/>
              <a:pathLst>
                <a:path w="15874" h="9277" extrusionOk="0">
                  <a:moveTo>
                    <a:pt x="0" y="0"/>
                  </a:moveTo>
                  <a:lnTo>
                    <a:pt x="305" y="2091"/>
                  </a:lnTo>
                  <a:lnTo>
                    <a:pt x="14594" y="6780"/>
                  </a:lnTo>
                  <a:lnTo>
                    <a:pt x="15873" y="9276"/>
                  </a:lnTo>
                  <a:lnTo>
                    <a:pt x="15589" y="5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8"/>
            <p:cNvSpPr/>
            <p:nvPr/>
          </p:nvSpPr>
          <p:spPr>
            <a:xfrm>
              <a:off x="2128325" y="2827800"/>
              <a:ext cx="303475" cy="182200"/>
            </a:xfrm>
            <a:custGeom>
              <a:avLst/>
              <a:gdLst/>
              <a:ahLst/>
              <a:cxnLst/>
              <a:rect l="l" t="t" r="r" b="b"/>
              <a:pathLst>
                <a:path w="12139" h="7288" extrusionOk="0">
                  <a:moveTo>
                    <a:pt x="1" y="1"/>
                  </a:moveTo>
                  <a:lnTo>
                    <a:pt x="528" y="3532"/>
                  </a:lnTo>
                  <a:lnTo>
                    <a:pt x="9987" y="7287"/>
                  </a:lnTo>
                  <a:lnTo>
                    <a:pt x="12139" y="531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8"/>
            <p:cNvSpPr/>
            <p:nvPr/>
          </p:nvSpPr>
          <p:spPr>
            <a:xfrm>
              <a:off x="1742675" y="2677100"/>
              <a:ext cx="369950" cy="586100"/>
            </a:xfrm>
            <a:custGeom>
              <a:avLst/>
              <a:gdLst/>
              <a:ahLst/>
              <a:cxnLst/>
              <a:rect l="l" t="t" r="r" b="b"/>
              <a:pathLst>
                <a:path w="14798" h="23444" extrusionOk="0">
                  <a:moveTo>
                    <a:pt x="14797" y="0"/>
                  </a:moveTo>
                  <a:lnTo>
                    <a:pt x="0" y="13803"/>
                  </a:lnTo>
                  <a:lnTo>
                    <a:pt x="3126" y="23444"/>
                  </a:lnTo>
                  <a:lnTo>
                    <a:pt x="7511" y="21922"/>
                  </a:lnTo>
                  <a:lnTo>
                    <a:pt x="14757" y="10250"/>
                  </a:lnTo>
                  <a:lnTo>
                    <a:pt x="147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8"/>
            <p:cNvSpPr/>
            <p:nvPr/>
          </p:nvSpPr>
          <p:spPr>
            <a:xfrm>
              <a:off x="1803050" y="2812575"/>
              <a:ext cx="308550" cy="450625"/>
            </a:xfrm>
            <a:custGeom>
              <a:avLst/>
              <a:gdLst/>
              <a:ahLst/>
              <a:cxnLst/>
              <a:rect l="l" t="t" r="r" b="b"/>
              <a:pathLst>
                <a:path w="12342" h="18025" extrusionOk="0">
                  <a:moveTo>
                    <a:pt x="12342" y="1"/>
                  </a:moveTo>
                  <a:lnTo>
                    <a:pt x="1" y="15873"/>
                  </a:lnTo>
                  <a:lnTo>
                    <a:pt x="711" y="18025"/>
                  </a:lnTo>
                  <a:lnTo>
                    <a:pt x="5096" y="16503"/>
                  </a:lnTo>
                  <a:lnTo>
                    <a:pt x="12342" y="4831"/>
                  </a:lnTo>
                  <a:lnTo>
                    <a:pt x="123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8"/>
            <p:cNvSpPr/>
            <p:nvPr/>
          </p:nvSpPr>
          <p:spPr>
            <a:xfrm>
              <a:off x="1609225" y="2745100"/>
              <a:ext cx="220750" cy="260850"/>
            </a:xfrm>
            <a:custGeom>
              <a:avLst/>
              <a:gdLst/>
              <a:ahLst/>
              <a:cxnLst/>
              <a:rect l="l" t="t" r="r" b="b"/>
              <a:pathLst>
                <a:path w="8830" h="10434" extrusionOk="0">
                  <a:moveTo>
                    <a:pt x="2619" y="0"/>
                  </a:moveTo>
                  <a:lnTo>
                    <a:pt x="0" y="3552"/>
                  </a:lnTo>
                  <a:lnTo>
                    <a:pt x="8282" y="10433"/>
                  </a:lnTo>
                  <a:lnTo>
                    <a:pt x="8830" y="9804"/>
                  </a:lnTo>
                  <a:lnTo>
                    <a:pt x="26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8"/>
            <p:cNvSpPr/>
            <p:nvPr/>
          </p:nvSpPr>
          <p:spPr>
            <a:xfrm>
              <a:off x="411650" y="3545825"/>
              <a:ext cx="987000" cy="1167150"/>
            </a:xfrm>
            <a:custGeom>
              <a:avLst/>
              <a:gdLst/>
              <a:ahLst/>
              <a:cxnLst/>
              <a:rect l="l" t="t" r="r" b="b"/>
              <a:pathLst>
                <a:path w="39480" h="46686" extrusionOk="0">
                  <a:moveTo>
                    <a:pt x="23242" y="1"/>
                  </a:moveTo>
                  <a:lnTo>
                    <a:pt x="1" y="35176"/>
                  </a:lnTo>
                  <a:lnTo>
                    <a:pt x="31462" y="46685"/>
                  </a:lnTo>
                  <a:lnTo>
                    <a:pt x="39480" y="12971"/>
                  </a:lnTo>
                  <a:lnTo>
                    <a:pt x="232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8"/>
            <p:cNvSpPr/>
            <p:nvPr/>
          </p:nvSpPr>
          <p:spPr>
            <a:xfrm>
              <a:off x="1038350" y="2851750"/>
              <a:ext cx="958575" cy="1010250"/>
            </a:xfrm>
            <a:custGeom>
              <a:avLst/>
              <a:gdLst/>
              <a:ahLst/>
              <a:cxnLst/>
              <a:rect l="l" t="t" r="r" b="b"/>
              <a:pathLst>
                <a:path w="38343" h="40410" extrusionOk="0">
                  <a:moveTo>
                    <a:pt x="20910" y="0"/>
                  </a:moveTo>
                  <a:cubicBezTo>
                    <a:pt x="20694" y="0"/>
                    <a:pt x="20501" y="24"/>
                    <a:pt x="20339" y="78"/>
                  </a:cubicBezTo>
                  <a:cubicBezTo>
                    <a:pt x="18816" y="606"/>
                    <a:pt x="17071" y="1275"/>
                    <a:pt x="16665" y="1742"/>
                  </a:cubicBezTo>
                  <a:cubicBezTo>
                    <a:pt x="15893" y="2574"/>
                    <a:pt x="15731" y="4949"/>
                    <a:pt x="14412" y="6634"/>
                  </a:cubicBezTo>
                  <a:cubicBezTo>
                    <a:pt x="13092" y="8339"/>
                    <a:pt x="0" y="24232"/>
                    <a:pt x="0" y="24232"/>
                  </a:cubicBezTo>
                  <a:lnTo>
                    <a:pt x="427" y="28210"/>
                  </a:lnTo>
                  <a:lnTo>
                    <a:pt x="14960" y="40409"/>
                  </a:lnTo>
                  <a:cubicBezTo>
                    <a:pt x="14960" y="40409"/>
                    <a:pt x="31543" y="35091"/>
                    <a:pt x="34588" y="31925"/>
                  </a:cubicBezTo>
                  <a:cubicBezTo>
                    <a:pt x="37632" y="28779"/>
                    <a:pt x="38343" y="24557"/>
                    <a:pt x="38343" y="24557"/>
                  </a:cubicBezTo>
                  <a:lnTo>
                    <a:pt x="32680" y="13555"/>
                  </a:lnTo>
                  <a:lnTo>
                    <a:pt x="31989" y="6898"/>
                  </a:lnTo>
                  <a:lnTo>
                    <a:pt x="25210" y="1255"/>
                  </a:lnTo>
                  <a:cubicBezTo>
                    <a:pt x="25210" y="1255"/>
                    <a:pt x="22480" y="0"/>
                    <a:pt x="209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8"/>
            <p:cNvSpPr/>
            <p:nvPr/>
          </p:nvSpPr>
          <p:spPr>
            <a:xfrm>
              <a:off x="1299175" y="3440950"/>
              <a:ext cx="697750" cy="400750"/>
            </a:xfrm>
            <a:custGeom>
              <a:avLst/>
              <a:gdLst/>
              <a:ahLst/>
              <a:cxnLst/>
              <a:rect l="l" t="t" r="r" b="b"/>
              <a:pathLst>
                <a:path w="27910" h="16030" extrusionOk="0">
                  <a:moveTo>
                    <a:pt x="2935" y="1"/>
                  </a:moveTo>
                  <a:cubicBezTo>
                    <a:pt x="2147" y="1"/>
                    <a:pt x="1543" y="867"/>
                    <a:pt x="1543" y="867"/>
                  </a:cubicBezTo>
                  <a:cubicBezTo>
                    <a:pt x="0" y="10305"/>
                    <a:pt x="6069" y="15238"/>
                    <a:pt x="6942" y="16029"/>
                  </a:cubicBezTo>
                  <a:cubicBezTo>
                    <a:pt x="11671" y="14426"/>
                    <a:pt x="21841" y="10772"/>
                    <a:pt x="24155" y="8357"/>
                  </a:cubicBezTo>
                  <a:cubicBezTo>
                    <a:pt x="27199" y="5211"/>
                    <a:pt x="27910" y="989"/>
                    <a:pt x="27910" y="989"/>
                  </a:cubicBezTo>
                  <a:lnTo>
                    <a:pt x="27605" y="380"/>
                  </a:lnTo>
                  <a:lnTo>
                    <a:pt x="20379" y="3424"/>
                  </a:lnTo>
                  <a:cubicBezTo>
                    <a:pt x="20379" y="3424"/>
                    <a:pt x="16034" y="1233"/>
                    <a:pt x="12989" y="1233"/>
                  </a:cubicBezTo>
                  <a:cubicBezTo>
                    <a:pt x="12113" y="1233"/>
                    <a:pt x="11345" y="1415"/>
                    <a:pt x="10819" y="1882"/>
                  </a:cubicBezTo>
                  <a:cubicBezTo>
                    <a:pt x="9940" y="2669"/>
                    <a:pt x="8969" y="2999"/>
                    <a:pt x="8031" y="2999"/>
                  </a:cubicBezTo>
                  <a:cubicBezTo>
                    <a:pt x="6477" y="2999"/>
                    <a:pt x="5012" y="2094"/>
                    <a:pt x="4202" y="867"/>
                  </a:cubicBezTo>
                  <a:cubicBezTo>
                    <a:pt x="3769" y="217"/>
                    <a:pt x="3329" y="1"/>
                    <a:pt x="29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8"/>
            <p:cNvSpPr/>
            <p:nvPr/>
          </p:nvSpPr>
          <p:spPr>
            <a:xfrm>
              <a:off x="1187525" y="3150525"/>
              <a:ext cx="162425" cy="180675"/>
            </a:xfrm>
            <a:custGeom>
              <a:avLst/>
              <a:gdLst/>
              <a:ahLst/>
              <a:cxnLst/>
              <a:rect l="l" t="t" r="r" b="b"/>
              <a:pathLst>
                <a:path w="6497" h="7227" extrusionOk="0">
                  <a:moveTo>
                    <a:pt x="6435" y="1"/>
                  </a:moveTo>
                  <a:cubicBezTo>
                    <a:pt x="6435" y="1"/>
                    <a:pt x="6029" y="1665"/>
                    <a:pt x="3959" y="4060"/>
                  </a:cubicBezTo>
                  <a:cubicBezTo>
                    <a:pt x="1868" y="6435"/>
                    <a:pt x="1" y="7227"/>
                    <a:pt x="1" y="7227"/>
                  </a:cubicBezTo>
                  <a:cubicBezTo>
                    <a:pt x="1" y="7227"/>
                    <a:pt x="3046" y="6740"/>
                    <a:pt x="4771" y="4466"/>
                  </a:cubicBezTo>
                  <a:cubicBezTo>
                    <a:pt x="6496" y="2213"/>
                    <a:pt x="6435" y="1"/>
                    <a:pt x="64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8"/>
            <p:cNvSpPr/>
            <p:nvPr/>
          </p:nvSpPr>
          <p:spPr>
            <a:xfrm>
              <a:off x="1821325" y="3009975"/>
              <a:ext cx="33000" cy="171025"/>
            </a:xfrm>
            <a:custGeom>
              <a:avLst/>
              <a:gdLst/>
              <a:ahLst/>
              <a:cxnLst/>
              <a:rect l="l" t="t" r="r" b="b"/>
              <a:pathLst>
                <a:path w="1320" h="6841" extrusionOk="0">
                  <a:moveTo>
                    <a:pt x="1" y="0"/>
                  </a:moveTo>
                  <a:lnTo>
                    <a:pt x="346" y="1502"/>
                  </a:lnTo>
                  <a:lnTo>
                    <a:pt x="589" y="6699"/>
                  </a:lnTo>
                  <a:lnTo>
                    <a:pt x="1320" y="6841"/>
                  </a:lnTo>
                  <a:lnTo>
                    <a:pt x="1320" y="6841"/>
                  </a:lnTo>
                  <a:lnTo>
                    <a:pt x="670" y="56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8"/>
            <p:cNvSpPr/>
            <p:nvPr/>
          </p:nvSpPr>
          <p:spPr>
            <a:xfrm>
              <a:off x="1442275" y="3649850"/>
              <a:ext cx="460775" cy="191850"/>
            </a:xfrm>
            <a:custGeom>
              <a:avLst/>
              <a:gdLst/>
              <a:ahLst/>
              <a:cxnLst/>
              <a:rect l="l" t="t" r="r" b="b"/>
              <a:pathLst>
                <a:path w="18431" h="7674" extrusionOk="0">
                  <a:moveTo>
                    <a:pt x="18431" y="1"/>
                  </a:moveTo>
                  <a:lnTo>
                    <a:pt x="18431" y="1"/>
                  </a:lnTo>
                  <a:cubicBezTo>
                    <a:pt x="18430" y="1"/>
                    <a:pt x="14310" y="2152"/>
                    <a:pt x="9926" y="3776"/>
                  </a:cubicBezTo>
                  <a:cubicBezTo>
                    <a:pt x="5521" y="5420"/>
                    <a:pt x="0" y="6435"/>
                    <a:pt x="0" y="6435"/>
                  </a:cubicBezTo>
                  <a:lnTo>
                    <a:pt x="1218" y="7673"/>
                  </a:lnTo>
                  <a:cubicBezTo>
                    <a:pt x="5947" y="6070"/>
                    <a:pt x="16117" y="2416"/>
                    <a:pt x="184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8"/>
            <p:cNvSpPr/>
            <p:nvPr/>
          </p:nvSpPr>
          <p:spPr>
            <a:xfrm>
              <a:off x="1130700" y="3093200"/>
              <a:ext cx="207050" cy="252225"/>
            </a:xfrm>
            <a:custGeom>
              <a:avLst/>
              <a:gdLst/>
              <a:ahLst/>
              <a:cxnLst/>
              <a:rect l="l" t="t" r="r" b="b"/>
              <a:pathLst>
                <a:path w="8282" h="10089" extrusionOk="0">
                  <a:moveTo>
                    <a:pt x="8282" y="0"/>
                  </a:moveTo>
                  <a:cubicBezTo>
                    <a:pt x="5988" y="2801"/>
                    <a:pt x="2578" y="6942"/>
                    <a:pt x="1" y="10088"/>
                  </a:cubicBezTo>
                  <a:lnTo>
                    <a:pt x="1218" y="10088"/>
                  </a:lnTo>
                  <a:lnTo>
                    <a:pt x="8282" y="1604"/>
                  </a:lnTo>
                  <a:lnTo>
                    <a:pt x="82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8"/>
            <p:cNvSpPr/>
            <p:nvPr/>
          </p:nvSpPr>
          <p:spPr>
            <a:xfrm>
              <a:off x="1674675" y="3399175"/>
              <a:ext cx="322250" cy="255225"/>
            </a:xfrm>
            <a:custGeom>
              <a:avLst/>
              <a:gdLst/>
              <a:ahLst/>
              <a:cxnLst/>
              <a:rect l="l" t="t" r="r" b="b"/>
              <a:pathLst>
                <a:path w="12890" h="10209" extrusionOk="0">
                  <a:moveTo>
                    <a:pt x="11509" y="1"/>
                  </a:moveTo>
                  <a:lnTo>
                    <a:pt x="1" y="9987"/>
                  </a:lnTo>
                  <a:cubicBezTo>
                    <a:pt x="1" y="9987"/>
                    <a:pt x="1571" y="10209"/>
                    <a:pt x="3775" y="10209"/>
                  </a:cubicBezTo>
                  <a:cubicBezTo>
                    <a:pt x="5460" y="10209"/>
                    <a:pt x="7515" y="10079"/>
                    <a:pt x="9520" y="9622"/>
                  </a:cubicBezTo>
                  <a:cubicBezTo>
                    <a:pt x="12240" y="6516"/>
                    <a:pt x="12890" y="2660"/>
                    <a:pt x="12890" y="2660"/>
                  </a:cubicBezTo>
                  <a:lnTo>
                    <a:pt x="115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8"/>
            <p:cNvSpPr/>
            <p:nvPr/>
          </p:nvSpPr>
          <p:spPr>
            <a:xfrm>
              <a:off x="1674675" y="2483750"/>
              <a:ext cx="466875" cy="506450"/>
            </a:xfrm>
            <a:custGeom>
              <a:avLst/>
              <a:gdLst/>
              <a:ahLst/>
              <a:cxnLst/>
              <a:rect l="l" t="t" r="r" b="b"/>
              <a:pathLst>
                <a:path w="18675" h="20258" extrusionOk="0">
                  <a:moveTo>
                    <a:pt x="14777" y="1"/>
                  </a:moveTo>
                  <a:lnTo>
                    <a:pt x="12220" y="224"/>
                  </a:lnTo>
                  <a:lnTo>
                    <a:pt x="1" y="10454"/>
                  </a:lnTo>
                  <a:lnTo>
                    <a:pt x="731" y="15021"/>
                  </a:lnTo>
                  <a:lnTo>
                    <a:pt x="6212" y="20258"/>
                  </a:lnTo>
                  <a:lnTo>
                    <a:pt x="7511" y="20258"/>
                  </a:lnTo>
                  <a:lnTo>
                    <a:pt x="18674" y="7734"/>
                  </a:lnTo>
                  <a:lnTo>
                    <a:pt x="18674" y="5035"/>
                  </a:lnTo>
                  <a:lnTo>
                    <a:pt x="147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8"/>
            <p:cNvSpPr/>
            <p:nvPr/>
          </p:nvSpPr>
          <p:spPr>
            <a:xfrm>
              <a:off x="2062350" y="2248825"/>
              <a:ext cx="431350" cy="358275"/>
            </a:xfrm>
            <a:custGeom>
              <a:avLst/>
              <a:gdLst/>
              <a:ahLst/>
              <a:cxnLst/>
              <a:rect l="l" t="t" r="r" b="b"/>
              <a:pathLst>
                <a:path w="17254" h="14331" extrusionOk="0">
                  <a:moveTo>
                    <a:pt x="12971" y="0"/>
                  </a:moveTo>
                  <a:lnTo>
                    <a:pt x="630" y="6658"/>
                  </a:lnTo>
                  <a:lnTo>
                    <a:pt x="1" y="8972"/>
                  </a:lnTo>
                  <a:lnTo>
                    <a:pt x="4000" y="13924"/>
                  </a:lnTo>
                  <a:lnTo>
                    <a:pt x="6374" y="14330"/>
                  </a:lnTo>
                  <a:lnTo>
                    <a:pt x="16970" y="7165"/>
                  </a:lnTo>
                  <a:lnTo>
                    <a:pt x="17254" y="4689"/>
                  </a:lnTo>
                  <a:lnTo>
                    <a:pt x="15001" y="568"/>
                  </a:lnTo>
                  <a:lnTo>
                    <a:pt x="129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8"/>
            <p:cNvSpPr/>
            <p:nvPr/>
          </p:nvSpPr>
          <p:spPr>
            <a:xfrm>
              <a:off x="2457150" y="2156650"/>
              <a:ext cx="367575" cy="240350"/>
            </a:xfrm>
            <a:custGeom>
              <a:avLst/>
              <a:gdLst/>
              <a:ahLst/>
              <a:cxnLst/>
              <a:rect l="l" t="t" r="r" b="b"/>
              <a:pathLst>
                <a:path w="14703" h="9614" extrusionOk="0">
                  <a:moveTo>
                    <a:pt x="12878" y="1"/>
                  </a:moveTo>
                  <a:cubicBezTo>
                    <a:pt x="12768" y="1"/>
                    <a:pt x="12657" y="11"/>
                    <a:pt x="12544" y="33"/>
                  </a:cubicBezTo>
                  <a:lnTo>
                    <a:pt x="1807" y="2104"/>
                  </a:lnTo>
                  <a:lnTo>
                    <a:pt x="1" y="3971"/>
                  </a:lnTo>
                  <a:lnTo>
                    <a:pt x="2132" y="8254"/>
                  </a:lnTo>
                  <a:lnTo>
                    <a:pt x="3837" y="9614"/>
                  </a:lnTo>
                  <a:lnTo>
                    <a:pt x="9967" y="7564"/>
                  </a:lnTo>
                  <a:cubicBezTo>
                    <a:pt x="12463" y="6732"/>
                    <a:pt x="14249" y="4540"/>
                    <a:pt x="14574" y="1921"/>
                  </a:cubicBezTo>
                  <a:cubicBezTo>
                    <a:pt x="14702" y="879"/>
                    <a:pt x="13874" y="1"/>
                    <a:pt x="128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8"/>
            <p:cNvSpPr/>
            <p:nvPr/>
          </p:nvSpPr>
          <p:spPr>
            <a:xfrm>
              <a:off x="1630525" y="3068325"/>
              <a:ext cx="600325" cy="554150"/>
            </a:xfrm>
            <a:custGeom>
              <a:avLst/>
              <a:gdLst/>
              <a:ahLst/>
              <a:cxnLst/>
              <a:rect l="l" t="t" r="r" b="b"/>
              <a:pathLst>
                <a:path w="24013" h="22166" extrusionOk="0">
                  <a:moveTo>
                    <a:pt x="19202" y="1"/>
                  </a:moveTo>
                  <a:lnTo>
                    <a:pt x="1" y="10068"/>
                  </a:lnTo>
                  <a:lnTo>
                    <a:pt x="6841" y="22166"/>
                  </a:lnTo>
                  <a:cubicBezTo>
                    <a:pt x="6841" y="22166"/>
                    <a:pt x="23628" y="8728"/>
                    <a:pt x="23728" y="8728"/>
                  </a:cubicBezTo>
                  <a:cubicBezTo>
                    <a:pt x="23728" y="8728"/>
                    <a:pt x="23729" y="8728"/>
                    <a:pt x="23729" y="8729"/>
                  </a:cubicBezTo>
                  <a:cubicBezTo>
                    <a:pt x="23729" y="8730"/>
                    <a:pt x="23729" y="8731"/>
                    <a:pt x="23729" y="8731"/>
                  </a:cubicBezTo>
                  <a:cubicBezTo>
                    <a:pt x="23741" y="8731"/>
                    <a:pt x="24013" y="6942"/>
                    <a:pt x="24013" y="6942"/>
                  </a:cubicBezTo>
                  <a:lnTo>
                    <a:pt x="204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8"/>
            <p:cNvSpPr/>
            <p:nvPr/>
          </p:nvSpPr>
          <p:spPr>
            <a:xfrm>
              <a:off x="2167900" y="2926925"/>
              <a:ext cx="374025" cy="324100"/>
            </a:xfrm>
            <a:custGeom>
              <a:avLst/>
              <a:gdLst/>
              <a:ahLst/>
              <a:cxnLst/>
              <a:rect l="l" t="t" r="r" b="b"/>
              <a:pathLst>
                <a:path w="14961" h="12964" extrusionOk="0">
                  <a:moveTo>
                    <a:pt x="10957" y="1"/>
                  </a:moveTo>
                  <a:cubicBezTo>
                    <a:pt x="7302" y="1"/>
                    <a:pt x="1" y="4175"/>
                    <a:pt x="1" y="4175"/>
                  </a:cubicBezTo>
                  <a:lnTo>
                    <a:pt x="1" y="5657"/>
                  </a:lnTo>
                  <a:lnTo>
                    <a:pt x="3066" y="12071"/>
                  </a:lnTo>
                  <a:lnTo>
                    <a:pt x="4629" y="12964"/>
                  </a:lnTo>
                  <a:cubicBezTo>
                    <a:pt x="4629" y="12964"/>
                    <a:pt x="10332" y="8803"/>
                    <a:pt x="11916" y="7098"/>
                  </a:cubicBezTo>
                  <a:cubicBezTo>
                    <a:pt x="13479" y="5413"/>
                    <a:pt x="14960" y="2084"/>
                    <a:pt x="12362" y="339"/>
                  </a:cubicBezTo>
                  <a:cubicBezTo>
                    <a:pt x="12011" y="103"/>
                    <a:pt x="11528" y="1"/>
                    <a:pt x="109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8"/>
            <p:cNvSpPr/>
            <p:nvPr/>
          </p:nvSpPr>
          <p:spPr>
            <a:xfrm>
              <a:off x="1742675" y="2998300"/>
              <a:ext cx="770825" cy="624175"/>
            </a:xfrm>
            <a:custGeom>
              <a:avLst/>
              <a:gdLst/>
              <a:ahLst/>
              <a:cxnLst/>
              <a:rect l="l" t="t" r="r" b="b"/>
              <a:pathLst>
                <a:path w="30833" h="24967" extrusionOk="0">
                  <a:moveTo>
                    <a:pt x="30772" y="1"/>
                  </a:moveTo>
                  <a:lnTo>
                    <a:pt x="30772" y="1"/>
                  </a:lnTo>
                  <a:cubicBezTo>
                    <a:pt x="30163" y="1198"/>
                    <a:pt x="28965" y="3086"/>
                    <a:pt x="26976" y="4527"/>
                  </a:cubicBezTo>
                  <a:cubicBezTo>
                    <a:pt x="23850" y="6780"/>
                    <a:pt x="22389" y="7511"/>
                    <a:pt x="22389" y="7511"/>
                  </a:cubicBezTo>
                  <a:lnTo>
                    <a:pt x="21678" y="5664"/>
                  </a:lnTo>
                  <a:lnTo>
                    <a:pt x="16401" y="9317"/>
                  </a:lnTo>
                  <a:lnTo>
                    <a:pt x="17862" y="10596"/>
                  </a:lnTo>
                  <a:lnTo>
                    <a:pt x="5846" y="19385"/>
                  </a:lnTo>
                  <a:cubicBezTo>
                    <a:pt x="5846" y="19385"/>
                    <a:pt x="5197" y="17741"/>
                    <a:pt x="4547" y="16624"/>
                  </a:cubicBezTo>
                  <a:cubicBezTo>
                    <a:pt x="4515" y="16566"/>
                    <a:pt x="4461" y="16539"/>
                    <a:pt x="4388" y="16539"/>
                  </a:cubicBezTo>
                  <a:cubicBezTo>
                    <a:pt x="3770" y="16539"/>
                    <a:pt x="1780" y="18516"/>
                    <a:pt x="0" y="20785"/>
                  </a:cubicBezTo>
                  <a:lnTo>
                    <a:pt x="2355" y="24967"/>
                  </a:lnTo>
                  <a:cubicBezTo>
                    <a:pt x="2355" y="24967"/>
                    <a:pt x="19142" y="11529"/>
                    <a:pt x="19242" y="11529"/>
                  </a:cubicBezTo>
                  <a:cubicBezTo>
                    <a:pt x="19242" y="11529"/>
                    <a:pt x="19243" y="11529"/>
                    <a:pt x="19243" y="11530"/>
                  </a:cubicBezTo>
                  <a:cubicBezTo>
                    <a:pt x="19243" y="11531"/>
                    <a:pt x="19243" y="11532"/>
                    <a:pt x="19243" y="11532"/>
                  </a:cubicBezTo>
                  <a:cubicBezTo>
                    <a:pt x="19255" y="11532"/>
                    <a:pt x="19527" y="9743"/>
                    <a:pt x="19527" y="9743"/>
                  </a:cubicBezTo>
                  <a:lnTo>
                    <a:pt x="19466" y="9642"/>
                  </a:lnTo>
                  <a:cubicBezTo>
                    <a:pt x="19730" y="9540"/>
                    <a:pt x="19973" y="9419"/>
                    <a:pt x="20176" y="9277"/>
                  </a:cubicBezTo>
                  <a:lnTo>
                    <a:pt x="21638" y="10109"/>
                  </a:lnTo>
                  <a:cubicBezTo>
                    <a:pt x="21638" y="10109"/>
                    <a:pt x="27341" y="5948"/>
                    <a:pt x="28925" y="4243"/>
                  </a:cubicBezTo>
                  <a:cubicBezTo>
                    <a:pt x="29899" y="3208"/>
                    <a:pt x="30833" y="1543"/>
                    <a:pt x="307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8"/>
            <p:cNvSpPr/>
            <p:nvPr/>
          </p:nvSpPr>
          <p:spPr>
            <a:xfrm>
              <a:off x="1793425" y="3269275"/>
              <a:ext cx="433375" cy="353200"/>
            </a:xfrm>
            <a:custGeom>
              <a:avLst/>
              <a:gdLst/>
              <a:ahLst/>
              <a:cxnLst/>
              <a:rect l="l" t="t" r="r" b="b"/>
              <a:pathLst>
                <a:path w="17335" h="14128" extrusionOk="0">
                  <a:moveTo>
                    <a:pt x="17334" y="0"/>
                  </a:moveTo>
                  <a:lnTo>
                    <a:pt x="0" y="13194"/>
                  </a:lnTo>
                  <a:lnTo>
                    <a:pt x="325" y="14128"/>
                  </a:lnTo>
                  <a:lnTo>
                    <a:pt x="17213" y="691"/>
                  </a:lnTo>
                  <a:lnTo>
                    <a:pt x="173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8"/>
            <p:cNvSpPr/>
            <p:nvPr/>
          </p:nvSpPr>
          <p:spPr>
            <a:xfrm>
              <a:off x="1535125" y="3314950"/>
              <a:ext cx="336475" cy="336450"/>
            </a:xfrm>
            <a:custGeom>
              <a:avLst/>
              <a:gdLst/>
              <a:ahLst/>
              <a:cxnLst/>
              <a:rect l="l" t="t" r="r" b="b"/>
              <a:pathLst>
                <a:path w="13459" h="13458" extrusionOk="0">
                  <a:moveTo>
                    <a:pt x="6719" y="0"/>
                  </a:moveTo>
                  <a:cubicBezTo>
                    <a:pt x="3005" y="0"/>
                    <a:pt x="1" y="3004"/>
                    <a:pt x="1" y="6719"/>
                  </a:cubicBezTo>
                  <a:cubicBezTo>
                    <a:pt x="1" y="10433"/>
                    <a:pt x="3005" y="13458"/>
                    <a:pt x="6719" y="13458"/>
                  </a:cubicBezTo>
                  <a:cubicBezTo>
                    <a:pt x="10434" y="13458"/>
                    <a:pt x="13458" y="10433"/>
                    <a:pt x="13458" y="6719"/>
                  </a:cubicBezTo>
                  <a:cubicBezTo>
                    <a:pt x="13458" y="3004"/>
                    <a:pt x="10434" y="0"/>
                    <a:pt x="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8"/>
            <p:cNvSpPr/>
            <p:nvPr/>
          </p:nvSpPr>
          <p:spPr>
            <a:xfrm>
              <a:off x="2111575" y="3070350"/>
              <a:ext cx="174600" cy="174600"/>
            </a:xfrm>
            <a:custGeom>
              <a:avLst/>
              <a:gdLst/>
              <a:ahLst/>
              <a:cxnLst/>
              <a:rect l="l" t="t" r="r" b="b"/>
              <a:pathLst>
                <a:path w="6984" h="6984" extrusionOk="0">
                  <a:moveTo>
                    <a:pt x="3492" y="1"/>
                  </a:moveTo>
                  <a:cubicBezTo>
                    <a:pt x="1564" y="1"/>
                    <a:pt x="1" y="1564"/>
                    <a:pt x="1" y="3492"/>
                  </a:cubicBezTo>
                  <a:cubicBezTo>
                    <a:pt x="1" y="5420"/>
                    <a:pt x="1564" y="6983"/>
                    <a:pt x="3492" y="6983"/>
                  </a:cubicBezTo>
                  <a:cubicBezTo>
                    <a:pt x="5420" y="6983"/>
                    <a:pt x="6983" y="5420"/>
                    <a:pt x="6983" y="3492"/>
                  </a:cubicBezTo>
                  <a:cubicBezTo>
                    <a:pt x="6983" y="1564"/>
                    <a:pt x="5420" y="1"/>
                    <a:pt x="34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8"/>
            <p:cNvSpPr/>
            <p:nvPr/>
          </p:nvSpPr>
          <p:spPr>
            <a:xfrm>
              <a:off x="2127325" y="3079500"/>
              <a:ext cx="149700" cy="119775"/>
            </a:xfrm>
            <a:custGeom>
              <a:avLst/>
              <a:gdLst/>
              <a:ahLst/>
              <a:cxnLst/>
              <a:rect l="l" t="t" r="r" b="b"/>
              <a:pathLst>
                <a:path w="5988" h="4791" extrusionOk="0">
                  <a:moveTo>
                    <a:pt x="2862" y="0"/>
                  </a:moveTo>
                  <a:cubicBezTo>
                    <a:pt x="1583" y="0"/>
                    <a:pt x="467" y="772"/>
                    <a:pt x="0" y="1888"/>
                  </a:cubicBezTo>
                  <a:cubicBezTo>
                    <a:pt x="548" y="1015"/>
                    <a:pt x="1522" y="426"/>
                    <a:pt x="2639" y="426"/>
                  </a:cubicBezTo>
                  <a:cubicBezTo>
                    <a:pt x="4364" y="426"/>
                    <a:pt x="5765" y="1827"/>
                    <a:pt x="5765" y="3552"/>
                  </a:cubicBezTo>
                  <a:cubicBezTo>
                    <a:pt x="5765" y="3999"/>
                    <a:pt x="5663" y="4405"/>
                    <a:pt x="5501" y="4790"/>
                  </a:cubicBezTo>
                  <a:cubicBezTo>
                    <a:pt x="5805" y="4303"/>
                    <a:pt x="5988" y="3735"/>
                    <a:pt x="5988" y="3126"/>
                  </a:cubicBezTo>
                  <a:cubicBezTo>
                    <a:pt x="5988" y="1401"/>
                    <a:pt x="4587" y="0"/>
                    <a:pt x="2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8"/>
            <p:cNvSpPr/>
            <p:nvPr/>
          </p:nvSpPr>
          <p:spPr>
            <a:xfrm>
              <a:off x="1569625" y="3336250"/>
              <a:ext cx="279625" cy="223800"/>
            </a:xfrm>
            <a:custGeom>
              <a:avLst/>
              <a:gdLst/>
              <a:ahLst/>
              <a:cxnLst/>
              <a:rect l="l" t="t" r="r" b="b"/>
              <a:pathLst>
                <a:path w="11185" h="8952" extrusionOk="0">
                  <a:moveTo>
                    <a:pt x="5360" y="1"/>
                  </a:moveTo>
                  <a:cubicBezTo>
                    <a:pt x="2964" y="1"/>
                    <a:pt x="894" y="1462"/>
                    <a:pt x="1" y="3533"/>
                  </a:cubicBezTo>
                  <a:cubicBezTo>
                    <a:pt x="1036" y="1909"/>
                    <a:pt x="2863" y="813"/>
                    <a:pt x="4933" y="813"/>
                  </a:cubicBezTo>
                  <a:cubicBezTo>
                    <a:pt x="8140" y="813"/>
                    <a:pt x="10759" y="3431"/>
                    <a:pt x="10759" y="6638"/>
                  </a:cubicBezTo>
                  <a:cubicBezTo>
                    <a:pt x="10759" y="7470"/>
                    <a:pt x="10596" y="8242"/>
                    <a:pt x="10292" y="8952"/>
                  </a:cubicBezTo>
                  <a:cubicBezTo>
                    <a:pt x="10860" y="8059"/>
                    <a:pt x="11185" y="6983"/>
                    <a:pt x="11185" y="5846"/>
                  </a:cubicBezTo>
                  <a:cubicBezTo>
                    <a:pt x="11185" y="2619"/>
                    <a:pt x="8587" y="1"/>
                    <a:pt x="53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8"/>
            <p:cNvSpPr/>
            <p:nvPr/>
          </p:nvSpPr>
          <p:spPr>
            <a:xfrm>
              <a:off x="1324025" y="3150525"/>
              <a:ext cx="532350" cy="695225"/>
            </a:xfrm>
            <a:custGeom>
              <a:avLst/>
              <a:gdLst/>
              <a:ahLst/>
              <a:cxnLst/>
              <a:rect l="l" t="t" r="r" b="b"/>
              <a:pathLst>
                <a:path w="21294" h="27809" extrusionOk="0">
                  <a:moveTo>
                    <a:pt x="15813" y="1"/>
                  </a:moveTo>
                  <a:cubicBezTo>
                    <a:pt x="7105" y="1"/>
                    <a:pt x="1" y="7085"/>
                    <a:pt x="1" y="15813"/>
                  </a:cubicBezTo>
                  <a:cubicBezTo>
                    <a:pt x="1" y="20603"/>
                    <a:pt x="2152" y="24886"/>
                    <a:pt x="5522" y="27809"/>
                  </a:cubicBezTo>
                  <a:cubicBezTo>
                    <a:pt x="5765" y="27727"/>
                    <a:pt x="6009" y="27626"/>
                    <a:pt x="6273" y="27545"/>
                  </a:cubicBezTo>
                  <a:cubicBezTo>
                    <a:pt x="2863" y="24764"/>
                    <a:pt x="691" y="20542"/>
                    <a:pt x="691" y="15813"/>
                  </a:cubicBezTo>
                  <a:cubicBezTo>
                    <a:pt x="691" y="7450"/>
                    <a:pt x="7470" y="671"/>
                    <a:pt x="15813" y="671"/>
                  </a:cubicBezTo>
                  <a:cubicBezTo>
                    <a:pt x="17761" y="671"/>
                    <a:pt x="19608" y="1036"/>
                    <a:pt x="21293" y="1706"/>
                  </a:cubicBezTo>
                  <a:lnTo>
                    <a:pt x="21253" y="1604"/>
                  </a:lnTo>
                  <a:lnTo>
                    <a:pt x="21171" y="935"/>
                  </a:lnTo>
                  <a:cubicBezTo>
                    <a:pt x="19507" y="326"/>
                    <a:pt x="17700" y="1"/>
                    <a:pt x="158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8"/>
            <p:cNvSpPr/>
            <p:nvPr/>
          </p:nvSpPr>
          <p:spPr>
            <a:xfrm>
              <a:off x="927725" y="3772150"/>
              <a:ext cx="348625" cy="799750"/>
            </a:xfrm>
            <a:custGeom>
              <a:avLst/>
              <a:gdLst/>
              <a:ahLst/>
              <a:cxnLst/>
              <a:rect l="l" t="t" r="r" b="b"/>
              <a:pathLst>
                <a:path w="13945" h="31990" extrusionOk="0">
                  <a:moveTo>
                    <a:pt x="13945" y="0"/>
                  </a:moveTo>
                  <a:lnTo>
                    <a:pt x="0" y="3198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8"/>
            <p:cNvSpPr/>
            <p:nvPr/>
          </p:nvSpPr>
          <p:spPr>
            <a:xfrm>
              <a:off x="1773125" y="2566475"/>
              <a:ext cx="334425" cy="369425"/>
            </a:xfrm>
            <a:custGeom>
              <a:avLst/>
              <a:gdLst/>
              <a:ahLst/>
              <a:cxnLst/>
              <a:rect l="l" t="t" r="r" b="b"/>
              <a:pathLst>
                <a:path w="13377" h="14777" extrusionOk="0">
                  <a:moveTo>
                    <a:pt x="0" y="14777"/>
                  </a:moveTo>
                  <a:lnTo>
                    <a:pt x="1337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8"/>
            <p:cNvSpPr/>
            <p:nvPr/>
          </p:nvSpPr>
          <p:spPr>
            <a:xfrm>
              <a:off x="2127325" y="2341675"/>
              <a:ext cx="353200" cy="211625"/>
            </a:xfrm>
            <a:custGeom>
              <a:avLst/>
              <a:gdLst/>
              <a:ahLst/>
              <a:cxnLst/>
              <a:rect l="l" t="t" r="r" b="b"/>
              <a:pathLst>
                <a:path w="14128" h="8465" extrusionOk="0">
                  <a:moveTo>
                    <a:pt x="0" y="8465"/>
                  </a:moveTo>
                  <a:lnTo>
                    <a:pt x="1412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8"/>
            <p:cNvSpPr/>
            <p:nvPr/>
          </p:nvSpPr>
          <p:spPr>
            <a:xfrm>
              <a:off x="2492675" y="2220900"/>
              <a:ext cx="325800" cy="121300"/>
            </a:xfrm>
            <a:custGeom>
              <a:avLst/>
              <a:gdLst/>
              <a:ahLst/>
              <a:cxnLst/>
              <a:rect l="l" t="t" r="r" b="b"/>
              <a:pathLst>
                <a:path w="13032" h="4852" extrusionOk="0">
                  <a:moveTo>
                    <a:pt x="13031" y="1"/>
                  </a:moveTo>
                  <a:lnTo>
                    <a:pt x="0" y="4243"/>
                  </a:lnTo>
                  <a:lnTo>
                    <a:pt x="305" y="4852"/>
                  </a:lnTo>
                  <a:lnTo>
                    <a:pt x="12808" y="772"/>
                  </a:lnTo>
                  <a:cubicBezTo>
                    <a:pt x="12910" y="528"/>
                    <a:pt x="12971" y="265"/>
                    <a:pt x="130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8"/>
            <p:cNvSpPr/>
            <p:nvPr/>
          </p:nvSpPr>
          <p:spPr>
            <a:xfrm>
              <a:off x="1038350" y="3810725"/>
              <a:ext cx="360300" cy="902250"/>
            </a:xfrm>
            <a:custGeom>
              <a:avLst/>
              <a:gdLst/>
              <a:ahLst/>
              <a:cxnLst/>
              <a:rect l="l" t="t" r="r" b="b"/>
              <a:pathLst>
                <a:path w="14412" h="36090" extrusionOk="0">
                  <a:moveTo>
                    <a:pt x="11428" y="0"/>
                  </a:moveTo>
                  <a:lnTo>
                    <a:pt x="0" y="33735"/>
                  </a:lnTo>
                  <a:lnTo>
                    <a:pt x="6394" y="36089"/>
                  </a:lnTo>
                  <a:lnTo>
                    <a:pt x="14412" y="2375"/>
                  </a:lnTo>
                  <a:lnTo>
                    <a:pt x="114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8"/>
            <p:cNvSpPr/>
            <p:nvPr/>
          </p:nvSpPr>
          <p:spPr>
            <a:xfrm>
              <a:off x="2342475" y="3201775"/>
              <a:ext cx="310575" cy="324800"/>
            </a:xfrm>
            <a:custGeom>
              <a:avLst/>
              <a:gdLst/>
              <a:ahLst/>
              <a:cxnLst/>
              <a:rect l="l" t="t" r="r" b="b"/>
              <a:pathLst>
                <a:path w="12423" h="12992" extrusionOk="0">
                  <a:moveTo>
                    <a:pt x="11286" y="1"/>
                  </a:moveTo>
                  <a:lnTo>
                    <a:pt x="0" y="12991"/>
                  </a:lnTo>
                  <a:cubicBezTo>
                    <a:pt x="3025" y="11286"/>
                    <a:pt x="12422" y="2457"/>
                    <a:pt x="12422" y="2457"/>
                  </a:cubicBezTo>
                  <a:lnTo>
                    <a:pt x="11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8"/>
            <p:cNvSpPr/>
            <p:nvPr/>
          </p:nvSpPr>
          <p:spPr>
            <a:xfrm>
              <a:off x="2261775" y="3182500"/>
              <a:ext cx="284200" cy="170200"/>
            </a:xfrm>
            <a:custGeom>
              <a:avLst/>
              <a:gdLst/>
              <a:ahLst/>
              <a:cxnLst/>
              <a:rect l="l" t="t" r="r" b="b"/>
              <a:pathLst>
                <a:path w="11368" h="6808" extrusionOk="0">
                  <a:moveTo>
                    <a:pt x="11368" y="1"/>
                  </a:moveTo>
                  <a:lnTo>
                    <a:pt x="1" y="5176"/>
                  </a:lnTo>
                  <a:cubicBezTo>
                    <a:pt x="298" y="6128"/>
                    <a:pt x="835" y="6807"/>
                    <a:pt x="1437" y="6807"/>
                  </a:cubicBezTo>
                  <a:cubicBezTo>
                    <a:pt x="1656" y="6807"/>
                    <a:pt x="1884" y="6717"/>
                    <a:pt x="2112" y="6516"/>
                  </a:cubicBezTo>
                  <a:cubicBezTo>
                    <a:pt x="3512" y="5319"/>
                    <a:pt x="9724" y="934"/>
                    <a:pt x="113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8"/>
            <p:cNvSpPr/>
            <p:nvPr/>
          </p:nvSpPr>
          <p:spPr>
            <a:xfrm>
              <a:off x="2512450" y="2908475"/>
              <a:ext cx="91375" cy="203000"/>
            </a:xfrm>
            <a:custGeom>
              <a:avLst/>
              <a:gdLst/>
              <a:ahLst/>
              <a:cxnLst/>
              <a:rect l="l" t="t" r="r" b="b"/>
              <a:pathLst>
                <a:path w="3655" h="8120" extrusionOk="0">
                  <a:moveTo>
                    <a:pt x="1" y="1"/>
                  </a:moveTo>
                  <a:lnTo>
                    <a:pt x="1625" y="1747"/>
                  </a:lnTo>
                  <a:lnTo>
                    <a:pt x="2741" y="5684"/>
                  </a:lnTo>
                  <a:lnTo>
                    <a:pt x="1726" y="8120"/>
                  </a:lnTo>
                  <a:lnTo>
                    <a:pt x="3655" y="6395"/>
                  </a:lnTo>
                  <a:lnTo>
                    <a:pt x="2416" y="14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8"/>
            <p:cNvSpPr/>
            <p:nvPr/>
          </p:nvSpPr>
          <p:spPr>
            <a:xfrm>
              <a:off x="2162325" y="2366025"/>
              <a:ext cx="331375" cy="241075"/>
            </a:xfrm>
            <a:custGeom>
              <a:avLst/>
              <a:gdLst/>
              <a:ahLst/>
              <a:cxnLst/>
              <a:rect l="l" t="t" r="r" b="b"/>
              <a:pathLst>
                <a:path w="13255" h="9643" extrusionOk="0">
                  <a:moveTo>
                    <a:pt x="13255" y="1"/>
                  </a:moveTo>
                  <a:lnTo>
                    <a:pt x="1" y="9236"/>
                  </a:lnTo>
                  <a:lnTo>
                    <a:pt x="2375" y="9642"/>
                  </a:lnTo>
                  <a:lnTo>
                    <a:pt x="12971" y="2477"/>
                  </a:lnTo>
                  <a:lnTo>
                    <a:pt x="132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8"/>
            <p:cNvSpPr/>
            <p:nvPr/>
          </p:nvSpPr>
          <p:spPr>
            <a:xfrm>
              <a:off x="1829950" y="2609600"/>
              <a:ext cx="311600" cy="380600"/>
            </a:xfrm>
            <a:custGeom>
              <a:avLst/>
              <a:gdLst/>
              <a:ahLst/>
              <a:cxnLst/>
              <a:rect l="l" t="t" r="r" b="b"/>
              <a:pathLst>
                <a:path w="12464" h="15224" extrusionOk="0">
                  <a:moveTo>
                    <a:pt x="12463" y="1"/>
                  </a:moveTo>
                  <a:lnTo>
                    <a:pt x="1" y="15224"/>
                  </a:lnTo>
                  <a:lnTo>
                    <a:pt x="1300" y="15224"/>
                  </a:lnTo>
                  <a:lnTo>
                    <a:pt x="12463" y="2700"/>
                  </a:lnTo>
                  <a:lnTo>
                    <a:pt x="124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8"/>
            <p:cNvSpPr/>
            <p:nvPr/>
          </p:nvSpPr>
          <p:spPr>
            <a:xfrm>
              <a:off x="2510425" y="2261500"/>
              <a:ext cx="293850" cy="135500"/>
            </a:xfrm>
            <a:custGeom>
              <a:avLst/>
              <a:gdLst/>
              <a:ahLst/>
              <a:cxnLst/>
              <a:rect l="l" t="t" r="r" b="b"/>
              <a:pathLst>
                <a:path w="11754" h="5420" extrusionOk="0">
                  <a:moveTo>
                    <a:pt x="11753" y="0"/>
                  </a:moveTo>
                  <a:lnTo>
                    <a:pt x="11753" y="0"/>
                  </a:lnTo>
                  <a:cubicBezTo>
                    <a:pt x="11733" y="0"/>
                    <a:pt x="9784" y="995"/>
                    <a:pt x="7206" y="1929"/>
                  </a:cubicBezTo>
                  <a:cubicBezTo>
                    <a:pt x="4629" y="2842"/>
                    <a:pt x="1" y="4060"/>
                    <a:pt x="1" y="4060"/>
                  </a:cubicBezTo>
                  <a:lnTo>
                    <a:pt x="1706" y="5420"/>
                  </a:lnTo>
                  <a:lnTo>
                    <a:pt x="7836" y="3370"/>
                  </a:lnTo>
                  <a:cubicBezTo>
                    <a:pt x="9561" y="2802"/>
                    <a:pt x="10941" y="1563"/>
                    <a:pt x="117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8"/>
            <p:cNvSpPr/>
            <p:nvPr/>
          </p:nvSpPr>
          <p:spPr>
            <a:xfrm>
              <a:off x="2468825" y="3251000"/>
              <a:ext cx="184225" cy="177625"/>
            </a:xfrm>
            <a:custGeom>
              <a:avLst/>
              <a:gdLst/>
              <a:ahLst/>
              <a:cxnLst/>
              <a:rect l="l" t="t" r="r" b="b"/>
              <a:pathLst>
                <a:path w="7369" h="7105" extrusionOk="0">
                  <a:moveTo>
                    <a:pt x="7145" y="1"/>
                  </a:moveTo>
                  <a:lnTo>
                    <a:pt x="0" y="7105"/>
                  </a:lnTo>
                  <a:cubicBezTo>
                    <a:pt x="3552" y="4060"/>
                    <a:pt x="7368" y="488"/>
                    <a:pt x="7368" y="488"/>
                  </a:cubicBezTo>
                  <a:lnTo>
                    <a:pt x="71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8"/>
            <p:cNvSpPr/>
            <p:nvPr/>
          </p:nvSpPr>
          <p:spPr>
            <a:xfrm>
              <a:off x="2670275" y="3167775"/>
              <a:ext cx="20325" cy="69550"/>
            </a:xfrm>
            <a:custGeom>
              <a:avLst/>
              <a:gdLst/>
              <a:ahLst/>
              <a:cxnLst/>
              <a:rect l="l" t="t" r="r" b="b"/>
              <a:pathLst>
                <a:path w="813" h="2782" extrusionOk="0">
                  <a:moveTo>
                    <a:pt x="264" y="1"/>
                  </a:moveTo>
                  <a:lnTo>
                    <a:pt x="1" y="143"/>
                  </a:lnTo>
                  <a:cubicBezTo>
                    <a:pt x="346" y="590"/>
                    <a:pt x="569" y="1158"/>
                    <a:pt x="569" y="1767"/>
                  </a:cubicBezTo>
                  <a:cubicBezTo>
                    <a:pt x="569" y="2132"/>
                    <a:pt x="488" y="2477"/>
                    <a:pt x="366" y="2782"/>
                  </a:cubicBezTo>
                  <a:cubicBezTo>
                    <a:pt x="650" y="2416"/>
                    <a:pt x="812" y="1950"/>
                    <a:pt x="812" y="1442"/>
                  </a:cubicBezTo>
                  <a:cubicBezTo>
                    <a:pt x="812" y="894"/>
                    <a:pt x="609" y="387"/>
                    <a:pt x="2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8"/>
            <p:cNvSpPr/>
            <p:nvPr/>
          </p:nvSpPr>
          <p:spPr>
            <a:xfrm>
              <a:off x="2502325" y="2156675"/>
              <a:ext cx="313100" cy="52575"/>
            </a:xfrm>
            <a:custGeom>
              <a:avLst/>
              <a:gdLst/>
              <a:ahLst/>
              <a:cxnLst/>
              <a:rect l="l" t="t" r="r" b="b"/>
              <a:pathLst>
                <a:path w="12524" h="2103" extrusionOk="0">
                  <a:moveTo>
                    <a:pt x="11066" y="1"/>
                  </a:moveTo>
                  <a:cubicBezTo>
                    <a:pt x="10958" y="1"/>
                    <a:pt x="10848" y="11"/>
                    <a:pt x="10737" y="32"/>
                  </a:cubicBezTo>
                  <a:lnTo>
                    <a:pt x="0" y="2103"/>
                  </a:lnTo>
                  <a:lnTo>
                    <a:pt x="0" y="2103"/>
                  </a:lnTo>
                  <a:lnTo>
                    <a:pt x="12524" y="824"/>
                  </a:lnTo>
                  <a:cubicBezTo>
                    <a:pt x="12214" y="325"/>
                    <a:pt x="11670" y="1"/>
                    <a:pt x="1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8"/>
            <p:cNvSpPr/>
            <p:nvPr/>
          </p:nvSpPr>
          <p:spPr>
            <a:xfrm>
              <a:off x="2062350" y="2248825"/>
              <a:ext cx="375025" cy="224300"/>
            </a:xfrm>
            <a:custGeom>
              <a:avLst/>
              <a:gdLst/>
              <a:ahLst/>
              <a:cxnLst/>
              <a:rect l="l" t="t" r="r" b="b"/>
              <a:pathLst>
                <a:path w="15001" h="8972" extrusionOk="0">
                  <a:moveTo>
                    <a:pt x="12971" y="0"/>
                  </a:moveTo>
                  <a:lnTo>
                    <a:pt x="630" y="6658"/>
                  </a:lnTo>
                  <a:lnTo>
                    <a:pt x="1" y="8972"/>
                  </a:lnTo>
                  <a:lnTo>
                    <a:pt x="996" y="7165"/>
                  </a:lnTo>
                  <a:lnTo>
                    <a:pt x="12586" y="1116"/>
                  </a:lnTo>
                  <a:lnTo>
                    <a:pt x="15001" y="568"/>
                  </a:lnTo>
                  <a:lnTo>
                    <a:pt x="129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8"/>
            <p:cNvSpPr/>
            <p:nvPr/>
          </p:nvSpPr>
          <p:spPr>
            <a:xfrm>
              <a:off x="1674675" y="2483750"/>
              <a:ext cx="369450" cy="375550"/>
            </a:xfrm>
            <a:custGeom>
              <a:avLst/>
              <a:gdLst/>
              <a:ahLst/>
              <a:cxnLst/>
              <a:rect l="l" t="t" r="r" b="b"/>
              <a:pathLst>
                <a:path w="14778" h="15022" extrusionOk="0">
                  <a:moveTo>
                    <a:pt x="14777" y="1"/>
                  </a:moveTo>
                  <a:lnTo>
                    <a:pt x="12220" y="224"/>
                  </a:lnTo>
                  <a:lnTo>
                    <a:pt x="1" y="10454"/>
                  </a:lnTo>
                  <a:lnTo>
                    <a:pt x="731" y="15021"/>
                  </a:lnTo>
                  <a:lnTo>
                    <a:pt x="1198" y="10901"/>
                  </a:lnTo>
                  <a:lnTo>
                    <a:pt x="12382" y="1198"/>
                  </a:lnTo>
                  <a:lnTo>
                    <a:pt x="147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8"/>
            <p:cNvSpPr/>
            <p:nvPr/>
          </p:nvSpPr>
          <p:spPr>
            <a:xfrm>
              <a:off x="1355500" y="2851750"/>
              <a:ext cx="313125" cy="264300"/>
            </a:xfrm>
            <a:custGeom>
              <a:avLst/>
              <a:gdLst/>
              <a:ahLst/>
              <a:cxnLst/>
              <a:rect l="l" t="t" r="r" b="b"/>
              <a:pathLst>
                <a:path w="12525" h="10572" extrusionOk="0">
                  <a:moveTo>
                    <a:pt x="8238" y="0"/>
                  </a:moveTo>
                  <a:cubicBezTo>
                    <a:pt x="8024" y="0"/>
                    <a:pt x="7832" y="24"/>
                    <a:pt x="7673" y="78"/>
                  </a:cubicBezTo>
                  <a:cubicBezTo>
                    <a:pt x="6130" y="606"/>
                    <a:pt x="4385" y="1275"/>
                    <a:pt x="3979" y="1742"/>
                  </a:cubicBezTo>
                  <a:cubicBezTo>
                    <a:pt x="3207" y="2574"/>
                    <a:pt x="3045" y="4949"/>
                    <a:pt x="1726" y="6634"/>
                  </a:cubicBezTo>
                  <a:cubicBezTo>
                    <a:pt x="1482" y="6959"/>
                    <a:pt x="853" y="7730"/>
                    <a:pt x="0" y="8785"/>
                  </a:cubicBezTo>
                  <a:lnTo>
                    <a:pt x="528" y="10572"/>
                  </a:lnTo>
                  <a:lnTo>
                    <a:pt x="1401" y="8664"/>
                  </a:lnTo>
                  <a:cubicBezTo>
                    <a:pt x="1401" y="8664"/>
                    <a:pt x="4080" y="6269"/>
                    <a:pt x="4364" y="4726"/>
                  </a:cubicBezTo>
                  <a:cubicBezTo>
                    <a:pt x="4649" y="3183"/>
                    <a:pt x="5095" y="2716"/>
                    <a:pt x="6902" y="1539"/>
                  </a:cubicBezTo>
                  <a:cubicBezTo>
                    <a:pt x="7619" y="1072"/>
                    <a:pt x="8654" y="931"/>
                    <a:pt x="9641" y="931"/>
                  </a:cubicBezTo>
                  <a:cubicBezTo>
                    <a:pt x="11138" y="931"/>
                    <a:pt x="12524" y="1255"/>
                    <a:pt x="12524" y="1255"/>
                  </a:cubicBezTo>
                  <a:cubicBezTo>
                    <a:pt x="12524" y="1255"/>
                    <a:pt x="9794" y="0"/>
                    <a:pt x="8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8"/>
            <p:cNvSpPr/>
            <p:nvPr/>
          </p:nvSpPr>
          <p:spPr>
            <a:xfrm>
              <a:off x="1121050" y="3061225"/>
              <a:ext cx="247675" cy="295850"/>
            </a:xfrm>
            <a:custGeom>
              <a:avLst/>
              <a:gdLst/>
              <a:ahLst/>
              <a:cxnLst/>
              <a:rect l="l" t="t" r="r" b="b"/>
              <a:pathLst>
                <a:path w="9907" h="11834" extrusionOk="0">
                  <a:moveTo>
                    <a:pt x="9703" y="0"/>
                  </a:moveTo>
                  <a:cubicBezTo>
                    <a:pt x="9520" y="203"/>
                    <a:pt x="9338" y="447"/>
                    <a:pt x="9135" y="691"/>
                  </a:cubicBezTo>
                  <a:cubicBezTo>
                    <a:pt x="9196" y="1117"/>
                    <a:pt x="9236" y="1563"/>
                    <a:pt x="9236" y="2010"/>
                  </a:cubicBezTo>
                  <a:cubicBezTo>
                    <a:pt x="9236" y="6902"/>
                    <a:pt x="5380" y="10900"/>
                    <a:pt x="569" y="11144"/>
                  </a:cubicBezTo>
                  <a:cubicBezTo>
                    <a:pt x="366" y="11387"/>
                    <a:pt x="184" y="11611"/>
                    <a:pt x="1" y="11834"/>
                  </a:cubicBezTo>
                  <a:lnTo>
                    <a:pt x="82" y="11834"/>
                  </a:lnTo>
                  <a:cubicBezTo>
                    <a:pt x="5502" y="11834"/>
                    <a:pt x="9906" y="7429"/>
                    <a:pt x="9906" y="2010"/>
                  </a:cubicBezTo>
                  <a:cubicBezTo>
                    <a:pt x="9906" y="1320"/>
                    <a:pt x="9845" y="650"/>
                    <a:pt x="97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8"/>
            <p:cNvSpPr/>
            <p:nvPr/>
          </p:nvSpPr>
          <p:spPr>
            <a:xfrm>
              <a:off x="1299675" y="3850300"/>
              <a:ext cx="98975" cy="436925"/>
            </a:xfrm>
            <a:custGeom>
              <a:avLst/>
              <a:gdLst/>
              <a:ahLst/>
              <a:cxnLst/>
              <a:rect l="l" t="t" r="r" b="b"/>
              <a:pathLst>
                <a:path w="3959" h="17477" extrusionOk="0">
                  <a:moveTo>
                    <a:pt x="2984" y="0"/>
                  </a:moveTo>
                  <a:lnTo>
                    <a:pt x="1" y="17476"/>
                  </a:lnTo>
                  <a:lnTo>
                    <a:pt x="3959" y="792"/>
                  </a:lnTo>
                  <a:lnTo>
                    <a:pt x="29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8"/>
            <p:cNvSpPr/>
            <p:nvPr/>
          </p:nvSpPr>
          <p:spPr>
            <a:xfrm>
              <a:off x="1387975" y="3826450"/>
              <a:ext cx="59400" cy="35550"/>
            </a:xfrm>
            <a:custGeom>
              <a:avLst/>
              <a:gdLst/>
              <a:ahLst/>
              <a:cxnLst/>
              <a:rect l="l" t="t" r="r" b="b"/>
              <a:pathLst>
                <a:path w="2376" h="1422" extrusionOk="0">
                  <a:moveTo>
                    <a:pt x="975" y="0"/>
                  </a:moveTo>
                  <a:lnTo>
                    <a:pt x="0" y="609"/>
                  </a:lnTo>
                  <a:lnTo>
                    <a:pt x="975" y="1421"/>
                  </a:lnTo>
                  <a:lnTo>
                    <a:pt x="2375" y="954"/>
                  </a:lnTo>
                  <a:lnTo>
                    <a:pt x="9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8"/>
            <p:cNvSpPr/>
            <p:nvPr/>
          </p:nvSpPr>
          <p:spPr>
            <a:xfrm>
              <a:off x="1506200" y="2736975"/>
              <a:ext cx="131450" cy="102025"/>
            </a:xfrm>
            <a:custGeom>
              <a:avLst/>
              <a:gdLst/>
              <a:ahLst/>
              <a:cxnLst/>
              <a:rect l="l" t="t" r="r" b="b"/>
              <a:pathLst>
                <a:path w="5258" h="4081" extrusionOk="0">
                  <a:moveTo>
                    <a:pt x="4974" y="0"/>
                  </a:moveTo>
                  <a:cubicBezTo>
                    <a:pt x="2497" y="0"/>
                    <a:pt x="468" y="1746"/>
                    <a:pt x="1" y="4080"/>
                  </a:cubicBezTo>
                  <a:cubicBezTo>
                    <a:pt x="853" y="2192"/>
                    <a:pt x="2761" y="873"/>
                    <a:pt x="4974" y="873"/>
                  </a:cubicBezTo>
                  <a:lnTo>
                    <a:pt x="5055" y="873"/>
                  </a:lnTo>
                  <a:lnTo>
                    <a:pt x="5258" y="21"/>
                  </a:lnTo>
                  <a:cubicBezTo>
                    <a:pt x="5156" y="0"/>
                    <a:pt x="5075" y="0"/>
                    <a:pt x="49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8"/>
            <p:cNvSpPr/>
            <p:nvPr/>
          </p:nvSpPr>
          <p:spPr>
            <a:xfrm>
              <a:off x="1038350" y="3368725"/>
              <a:ext cx="97950" cy="188300"/>
            </a:xfrm>
            <a:custGeom>
              <a:avLst/>
              <a:gdLst/>
              <a:ahLst/>
              <a:cxnLst/>
              <a:rect l="l" t="t" r="r" b="b"/>
              <a:pathLst>
                <a:path w="3918" h="7532" extrusionOk="0">
                  <a:moveTo>
                    <a:pt x="2923" y="1"/>
                  </a:moveTo>
                  <a:lnTo>
                    <a:pt x="0" y="3553"/>
                  </a:lnTo>
                  <a:lnTo>
                    <a:pt x="427" y="7531"/>
                  </a:lnTo>
                  <a:lnTo>
                    <a:pt x="873" y="3979"/>
                  </a:lnTo>
                  <a:lnTo>
                    <a:pt x="39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8"/>
            <p:cNvSpPr/>
            <p:nvPr/>
          </p:nvSpPr>
          <p:spPr>
            <a:xfrm>
              <a:off x="411650" y="3545825"/>
              <a:ext cx="626725" cy="879425"/>
            </a:xfrm>
            <a:custGeom>
              <a:avLst/>
              <a:gdLst/>
              <a:ahLst/>
              <a:cxnLst/>
              <a:rect l="l" t="t" r="r" b="b"/>
              <a:pathLst>
                <a:path w="25069" h="35177" extrusionOk="0">
                  <a:moveTo>
                    <a:pt x="23242" y="1"/>
                  </a:moveTo>
                  <a:lnTo>
                    <a:pt x="1" y="35176"/>
                  </a:lnTo>
                  <a:lnTo>
                    <a:pt x="25068" y="1462"/>
                  </a:lnTo>
                  <a:lnTo>
                    <a:pt x="232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8"/>
            <p:cNvSpPr/>
            <p:nvPr/>
          </p:nvSpPr>
          <p:spPr>
            <a:xfrm>
              <a:off x="2167900" y="2926925"/>
              <a:ext cx="320225" cy="141425"/>
            </a:xfrm>
            <a:custGeom>
              <a:avLst/>
              <a:gdLst/>
              <a:ahLst/>
              <a:cxnLst/>
              <a:rect l="l" t="t" r="r" b="b"/>
              <a:pathLst>
                <a:path w="12809" h="5657" extrusionOk="0">
                  <a:moveTo>
                    <a:pt x="10957" y="1"/>
                  </a:moveTo>
                  <a:cubicBezTo>
                    <a:pt x="7302" y="1"/>
                    <a:pt x="1" y="4175"/>
                    <a:pt x="1" y="4175"/>
                  </a:cubicBezTo>
                  <a:lnTo>
                    <a:pt x="1" y="5657"/>
                  </a:lnTo>
                  <a:cubicBezTo>
                    <a:pt x="1" y="5657"/>
                    <a:pt x="407" y="4621"/>
                    <a:pt x="549" y="4439"/>
                  </a:cubicBezTo>
                  <a:cubicBezTo>
                    <a:pt x="691" y="4256"/>
                    <a:pt x="4629" y="2754"/>
                    <a:pt x="7673" y="1414"/>
                  </a:cubicBezTo>
                  <a:cubicBezTo>
                    <a:pt x="9231" y="719"/>
                    <a:pt x="10538" y="549"/>
                    <a:pt x="11444" y="549"/>
                  </a:cubicBezTo>
                  <a:cubicBezTo>
                    <a:pt x="12310" y="549"/>
                    <a:pt x="12809" y="704"/>
                    <a:pt x="12809" y="704"/>
                  </a:cubicBezTo>
                  <a:cubicBezTo>
                    <a:pt x="12667" y="562"/>
                    <a:pt x="12525" y="460"/>
                    <a:pt x="12362" y="339"/>
                  </a:cubicBezTo>
                  <a:cubicBezTo>
                    <a:pt x="12011" y="103"/>
                    <a:pt x="11528" y="1"/>
                    <a:pt x="109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8"/>
            <p:cNvSpPr/>
            <p:nvPr/>
          </p:nvSpPr>
          <p:spPr>
            <a:xfrm>
              <a:off x="1630525" y="3068325"/>
              <a:ext cx="516600" cy="251725"/>
            </a:xfrm>
            <a:custGeom>
              <a:avLst/>
              <a:gdLst/>
              <a:ahLst/>
              <a:cxnLst/>
              <a:rect l="l" t="t" r="r" b="b"/>
              <a:pathLst>
                <a:path w="20664" h="10069" extrusionOk="0">
                  <a:moveTo>
                    <a:pt x="19202" y="1"/>
                  </a:moveTo>
                  <a:lnTo>
                    <a:pt x="1" y="10068"/>
                  </a:lnTo>
                  <a:cubicBezTo>
                    <a:pt x="6" y="10068"/>
                    <a:pt x="11" y="10069"/>
                    <a:pt x="17" y="10069"/>
                  </a:cubicBezTo>
                  <a:cubicBezTo>
                    <a:pt x="1774" y="10069"/>
                    <a:pt x="19080" y="447"/>
                    <a:pt x="19080" y="447"/>
                  </a:cubicBezTo>
                  <a:lnTo>
                    <a:pt x="20664" y="447"/>
                  </a:lnTo>
                  <a:lnTo>
                    <a:pt x="204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8"/>
            <p:cNvSpPr/>
            <p:nvPr/>
          </p:nvSpPr>
          <p:spPr>
            <a:xfrm>
              <a:off x="2209000" y="2407125"/>
              <a:ext cx="280150" cy="199975"/>
            </a:xfrm>
            <a:custGeom>
              <a:avLst/>
              <a:gdLst/>
              <a:ahLst/>
              <a:cxnLst/>
              <a:rect l="l" t="t" r="r" b="b"/>
              <a:pathLst>
                <a:path w="11206" h="7999" extrusionOk="0">
                  <a:moveTo>
                    <a:pt x="11205" y="1"/>
                  </a:moveTo>
                  <a:lnTo>
                    <a:pt x="11205" y="1"/>
                  </a:lnTo>
                  <a:cubicBezTo>
                    <a:pt x="11144" y="21"/>
                    <a:pt x="11104" y="21"/>
                    <a:pt x="11104" y="21"/>
                  </a:cubicBezTo>
                  <a:lnTo>
                    <a:pt x="1" y="7917"/>
                  </a:lnTo>
                  <a:lnTo>
                    <a:pt x="508" y="7998"/>
                  </a:lnTo>
                  <a:lnTo>
                    <a:pt x="11104" y="833"/>
                  </a:lnTo>
                  <a:lnTo>
                    <a:pt x="112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8"/>
            <p:cNvSpPr/>
            <p:nvPr/>
          </p:nvSpPr>
          <p:spPr>
            <a:xfrm>
              <a:off x="1848225" y="2649700"/>
              <a:ext cx="293325" cy="340500"/>
            </a:xfrm>
            <a:custGeom>
              <a:avLst/>
              <a:gdLst/>
              <a:ahLst/>
              <a:cxnLst/>
              <a:rect l="l" t="t" r="r" b="b"/>
              <a:pathLst>
                <a:path w="11733" h="13620" extrusionOk="0">
                  <a:moveTo>
                    <a:pt x="11712" y="0"/>
                  </a:moveTo>
                  <a:lnTo>
                    <a:pt x="0" y="13620"/>
                  </a:lnTo>
                  <a:lnTo>
                    <a:pt x="569" y="13620"/>
                  </a:lnTo>
                  <a:lnTo>
                    <a:pt x="11732" y="1096"/>
                  </a:lnTo>
                  <a:lnTo>
                    <a:pt x="117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8"/>
            <p:cNvSpPr/>
            <p:nvPr/>
          </p:nvSpPr>
          <p:spPr>
            <a:xfrm>
              <a:off x="2544425" y="2289925"/>
              <a:ext cx="241575" cy="107075"/>
            </a:xfrm>
            <a:custGeom>
              <a:avLst/>
              <a:gdLst/>
              <a:ahLst/>
              <a:cxnLst/>
              <a:rect l="l" t="t" r="r" b="b"/>
              <a:pathLst>
                <a:path w="9663" h="4283" extrusionOk="0">
                  <a:moveTo>
                    <a:pt x="9662" y="0"/>
                  </a:moveTo>
                  <a:lnTo>
                    <a:pt x="9662" y="0"/>
                  </a:lnTo>
                  <a:cubicBezTo>
                    <a:pt x="9622" y="20"/>
                    <a:pt x="8445" y="792"/>
                    <a:pt x="6354" y="1746"/>
                  </a:cubicBezTo>
                  <a:cubicBezTo>
                    <a:pt x="5055" y="2355"/>
                    <a:pt x="2091" y="3329"/>
                    <a:pt x="1" y="3999"/>
                  </a:cubicBezTo>
                  <a:lnTo>
                    <a:pt x="346" y="4283"/>
                  </a:lnTo>
                  <a:lnTo>
                    <a:pt x="6476" y="2233"/>
                  </a:lnTo>
                  <a:cubicBezTo>
                    <a:pt x="7754" y="1807"/>
                    <a:pt x="8850" y="1015"/>
                    <a:pt x="96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8"/>
            <p:cNvSpPr/>
            <p:nvPr/>
          </p:nvSpPr>
          <p:spPr>
            <a:xfrm>
              <a:off x="1984225" y="2412200"/>
              <a:ext cx="83750" cy="57875"/>
            </a:xfrm>
            <a:custGeom>
              <a:avLst/>
              <a:gdLst/>
              <a:ahLst/>
              <a:cxnLst/>
              <a:rect l="l" t="t" r="r" b="b"/>
              <a:pathLst>
                <a:path w="3350" h="2315" extrusionOk="0">
                  <a:moveTo>
                    <a:pt x="2476" y="1"/>
                  </a:moveTo>
                  <a:cubicBezTo>
                    <a:pt x="1157" y="1"/>
                    <a:pt x="81" y="1016"/>
                    <a:pt x="0" y="2315"/>
                  </a:cubicBezTo>
                  <a:cubicBezTo>
                    <a:pt x="284" y="1259"/>
                    <a:pt x="1259" y="488"/>
                    <a:pt x="2395" y="488"/>
                  </a:cubicBezTo>
                  <a:cubicBezTo>
                    <a:pt x="2659" y="488"/>
                    <a:pt x="2923" y="549"/>
                    <a:pt x="3167" y="630"/>
                  </a:cubicBezTo>
                  <a:lnTo>
                    <a:pt x="3349" y="163"/>
                  </a:lnTo>
                  <a:cubicBezTo>
                    <a:pt x="3065" y="62"/>
                    <a:pt x="2781" y="1"/>
                    <a:pt x="24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8"/>
            <p:cNvSpPr/>
            <p:nvPr/>
          </p:nvSpPr>
          <p:spPr>
            <a:xfrm>
              <a:off x="2407425" y="2199600"/>
              <a:ext cx="83750" cy="24875"/>
            </a:xfrm>
            <a:custGeom>
              <a:avLst/>
              <a:gdLst/>
              <a:ahLst/>
              <a:cxnLst/>
              <a:rect l="l" t="t" r="r" b="b"/>
              <a:pathLst>
                <a:path w="3350" h="995" extrusionOk="0">
                  <a:moveTo>
                    <a:pt x="1990" y="0"/>
                  </a:moveTo>
                  <a:cubicBezTo>
                    <a:pt x="1178" y="0"/>
                    <a:pt x="467" y="386"/>
                    <a:pt x="0" y="995"/>
                  </a:cubicBezTo>
                  <a:cubicBezTo>
                    <a:pt x="427" y="670"/>
                    <a:pt x="954" y="487"/>
                    <a:pt x="1543" y="487"/>
                  </a:cubicBezTo>
                  <a:cubicBezTo>
                    <a:pt x="2010" y="487"/>
                    <a:pt x="2456" y="609"/>
                    <a:pt x="2842" y="832"/>
                  </a:cubicBezTo>
                  <a:cubicBezTo>
                    <a:pt x="2984" y="711"/>
                    <a:pt x="3167" y="569"/>
                    <a:pt x="3349" y="406"/>
                  </a:cubicBezTo>
                  <a:cubicBezTo>
                    <a:pt x="2964" y="163"/>
                    <a:pt x="2497" y="0"/>
                    <a:pt x="1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8"/>
            <p:cNvSpPr/>
            <p:nvPr/>
          </p:nvSpPr>
          <p:spPr>
            <a:xfrm>
              <a:off x="2270925" y="3027725"/>
              <a:ext cx="237500" cy="223300"/>
            </a:xfrm>
            <a:custGeom>
              <a:avLst/>
              <a:gdLst/>
              <a:ahLst/>
              <a:cxnLst/>
              <a:rect l="l" t="t" r="r" b="b"/>
              <a:pathLst>
                <a:path w="9500" h="8932" extrusionOk="0">
                  <a:moveTo>
                    <a:pt x="9500" y="1"/>
                  </a:moveTo>
                  <a:cubicBezTo>
                    <a:pt x="9500" y="1"/>
                    <a:pt x="7957" y="2558"/>
                    <a:pt x="6090" y="4081"/>
                  </a:cubicBezTo>
                  <a:cubicBezTo>
                    <a:pt x="4243" y="5603"/>
                    <a:pt x="0" y="8627"/>
                    <a:pt x="0" y="8627"/>
                  </a:cubicBezTo>
                  <a:lnTo>
                    <a:pt x="508" y="8932"/>
                  </a:lnTo>
                  <a:cubicBezTo>
                    <a:pt x="508" y="8932"/>
                    <a:pt x="6211" y="4771"/>
                    <a:pt x="7795" y="3066"/>
                  </a:cubicBezTo>
                  <a:cubicBezTo>
                    <a:pt x="8505" y="2294"/>
                    <a:pt x="9215" y="1178"/>
                    <a:pt x="9500" y="21"/>
                  </a:cubicBezTo>
                  <a:cubicBezTo>
                    <a:pt x="9500" y="21"/>
                    <a:pt x="9500" y="1"/>
                    <a:pt x="95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8"/>
            <p:cNvSpPr/>
            <p:nvPr/>
          </p:nvSpPr>
          <p:spPr>
            <a:xfrm>
              <a:off x="2352100" y="3157650"/>
              <a:ext cx="206925" cy="158850"/>
            </a:xfrm>
            <a:custGeom>
              <a:avLst/>
              <a:gdLst/>
              <a:ahLst/>
              <a:cxnLst/>
              <a:rect l="l" t="t" r="r" b="b"/>
              <a:pathLst>
                <a:path w="8277" h="6354" extrusionOk="0">
                  <a:moveTo>
                    <a:pt x="8140" y="0"/>
                  </a:moveTo>
                  <a:cubicBezTo>
                    <a:pt x="8140" y="0"/>
                    <a:pt x="1056" y="5014"/>
                    <a:pt x="1" y="6353"/>
                  </a:cubicBezTo>
                  <a:cubicBezTo>
                    <a:pt x="2763" y="4292"/>
                    <a:pt x="7774" y="810"/>
                    <a:pt x="8128" y="810"/>
                  </a:cubicBezTo>
                  <a:cubicBezTo>
                    <a:pt x="8133" y="810"/>
                    <a:pt x="8137" y="811"/>
                    <a:pt x="8140" y="812"/>
                  </a:cubicBezTo>
                  <a:cubicBezTo>
                    <a:pt x="8147" y="814"/>
                    <a:pt x="8153" y="815"/>
                    <a:pt x="8159" y="815"/>
                  </a:cubicBezTo>
                  <a:cubicBezTo>
                    <a:pt x="8277" y="815"/>
                    <a:pt x="8218" y="426"/>
                    <a:pt x="81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2" name="Google Shape;382;p38"/>
          <p:cNvGrpSpPr/>
          <p:nvPr/>
        </p:nvGrpSpPr>
        <p:grpSpPr>
          <a:xfrm>
            <a:off x="6779025" y="349504"/>
            <a:ext cx="913425" cy="370975"/>
            <a:chOff x="6514150" y="4420266"/>
            <a:chExt cx="913425" cy="370975"/>
          </a:xfrm>
        </p:grpSpPr>
        <p:sp>
          <p:nvSpPr>
            <p:cNvPr id="383" name="Google Shape;383;p38"/>
            <p:cNvSpPr/>
            <p:nvPr/>
          </p:nvSpPr>
          <p:spPr>
            <a:xfrm>
              <a:off x="6938875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8"/>
            <p:cNvSpPr/>
            <p:nvPr/>
          </p:nvSpPr>
          <p:spPr>
            <a:xfrm>
              <a:off x="6514150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5" name="Google Shape;385;p38"/>
          <p:cNvSpPr/>
          <p:nvPr/>
        </p:nvSpPr>
        <p:spPr>
          <a:xfrm>
            <a:off x="2086350" y="823325"/>
            <a:ext cx="1270200" cy="1270200"/>
          </a:xfrm>
          <a:prstGeom prst="ellipse">
            <a:avLst/>
          </a:prstGeom>
          <a:solidFill>
            <a:schemeClr val="accent1">
              <a:alpha val="359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6" name="Google Shape;386;p38"/>
          <p:cNvGrpSpPr/>
          <p:nvPr/>
        </p:nvGrpSpPr>
        <p:grpSpPr>
          <a:xfrm>
            <a:off x="3091863" y="1052012"/>
            <a:ext cx="537556" cy="136576"/>
            <a:chOff x="2641350" y="846250"/>
            <a:chExt cx="413600" cy="105075"/>
          </a:xfrm>
        </p:grpSpPr>
        <p:sp>
          <p:nvSpPr>
            <p:cNvPr id="387" name="Google Shape;387;p38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8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8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8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91" name="Google Shape;391;p38"/>
          <p:cNvCxnSpPr/>
          <p:nvPr/>
        </p:nvCxnSpPr>
        <p:spPr>
          <a:xfrm rot="10800000" flipH="1">
            <a:off x="3459250" y="3707110"/>
            <a:ext cx="4990500" cy="11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2" name="Google Shape;392;p38"/>
          <p:cNvSpPr txBox="1">
            <a:spLocks noGrp="1"/>
          </p:cNvSpPr>
          <p:nvPr>
            <p:ph type="subTitle" idx="2"/>
          </p:nvPr>
        </p:nvSpPr>
        <p:spPr>
          <a:xfrm>
            <a:off x="3356550" y="3840335"/>
            <a:ext cx="44121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03/06/2024             UIZ - ESTL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2"/>
          <p:cNvSpPr/>
          <p:nvPr/>
        </p:nvSpPr>
        <p:spPr>
          <a:xfrm>
            <a:off x="1441200" y="519600"/>
            <a:ext cx="6261600" cy="410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42"/>
          <p:cNvSpPr/>
          <p:nvPr/>
        </p:nvSpPr>
        <p:spPr>
          <a:xfrm>
            <a:off x="1791350" y="851550"/>
            <a:ext cx="55800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42"/>
          <p:cNvSpPr txBox="1">
            <a:spLocks noGrp="1"/>
          </p:cNvSpPr>
          <p:nvPr>
            <p:ph type="title"/>
          </p:nvPr>
        </p:nvSpPr>
        <p:spPr>
          <a:xfrm>
            <a:off x="2106050" y="2190967"/>
            <a:ext cx="494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Applications de </a:t>
            </a:r>
            <a:r>
              <a:rPr lang="en-US" dirty="0" err="1"/>
              <a:t>l’ia</a:t>
            </a:r>
            <a:endParaRPr dirty="0"/>
          </a:p>
        </p:txBody>
      </p:sp>
      <p:sp>
        <p:nvSpPr>
          <p:cNvPr id="460" name="Google Shape;460;p42"/>
          <p:cNvSpPr txBox="1">
            <a:spLocks noGrp="1"/>
          </p:cNvSpPr>
          <p:nvPr>
            <p:ph type="title" idx="2"/>
          </p:nvPr>
        </p:nvSpPr>
        <p:spPr>
          <a:xfrm>
            <a:off x="36389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04.</a:t>
            </a:r>
            <a:endParaRPr dirty="0"/>
          </a:p>
        </p:txBody>
      </p:sp>
      <p:sp>
        <p:nvSpPr>
          <p:cNvPr id="462" name="Google Shape;462;p42"/>
          <p:cNvSpPr/>
          <p:nvPr/>
        </p:nvSpPr>
        <p:spPr>
          <a:xfrm>
            <a:off x="2195400" y="373100"/>
            <a:ext cx="998400" cy="998400"/>
          </a:xfrm>
          <a:prstGeom prst="ellipse">
            <a:avLst/>
          </a:prstGeom>
          <a:solidFill>
            <a:schemeClr val="hlink">
              <a:alpha val="383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3" name="Google Shape;463;p42"/>
          <p:cNvGrpSpPr/>
          <p:nvPr/>
        </p:nvGrpSpPr>
        <p:grpSpPr>
          <a:xfrm>
            <a:off x="2710863" y="1234912"/>
            <a:ext cx="537556" cy="136576"/>
            <a:chOff x="2641350" y="846250"/>
            <a:chExt cx="413600" cy="105075"/>
          </a:xfrm>
        </p:grpSpPr>
        <p:sp>
          <p:nvSpPr>
            <p:cNvPr id="464" name="Google Shape;464;p42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2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2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2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8" name="Google Shape;468;p42"/>
          <p:cNvGrpSpPr/>
          <p:nvPr/>
        </p:nvGrpSpPr>
        <p:grpSpPr>
          <a:xfrm>
            <a:off x="2881200" y="4514854"/>
            <a:ext cx="3397850" cy="187275"/>
            <a:chOff x="-3237675" y="-1132050"/>
            <a:chExt cx="3397850" cy="187275"/>
          </a:xfrm>
        </p:grpSpPr>
        <p:sp>
          <p:nvSpPr>
            <p:cNvPr id="469" name="Google Shape;469;p42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2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2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2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2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2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2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2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2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8" name="Google Shape;478;p42"/>
          <p:cNvCxnSpPr/>
          <p:nvPr/>
        </p:nvCxnSpPr>
        <p:spPr>
          <a:xfrm rot="10800000" flipH="1">
            <a:off x="2195400" y="3762159"/>
            <a:ext cx="6957300" cy="2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59"/>
          <p:cNvSpPr/>
          <p:nvPr/>
        </p:nvSpPr>
        <p:spPr>
          <a:xfrm>
            <a:off x="3320050" y="2529050"/>
            <a:ext cx="2514600" cy="1752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8" name="Google Shape;1058;p59"/>
          <p:cNvSpPr/>
          <p:nvPr/>
        </p:nvSpPr>
        <p:spPr>
          <a:xfrm>
            <a:off x="6008775" y="2529050"/>
            <a:ext cx="2514600" cy="1752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9" name="Google Shape;1059;p59"/>
          <p:cNvSpPr/>
          <p:nvPr/>
        </p:nvSpPr>
        <p:spPr>
          <a:xfrm>
            <a:off x="620625" y="2529050"/>
            <a:ext cx="2514600" cy="1752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0" name="Google Shape;1060;p5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Application de l’ia</a:t>
            </a:r>
            <a:endParaRPr dirty="0"/>
          </a:p>
        </p:txBody>
      </p:sp>
      <p:sp>
        <p:nvSpPr>
          <p:cNvPr id="1061" name="Google Shape;1061;p59"/>
          <p:cNvSpPr txBox="1">
            <a:spLocks noGrp="1"/>
          </p:cNvSpPr>
          <p:nvPr>
            <p:ph type="title" idx="2"/>
          </p:nvPr>
        </p:nvSpPr>
        <p:spPr>
          <a:xfrm>
            <a:off x="731342" y="2905242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divertissement</a:t>
            </a:r>
            <a:endParaRPr dirty="0"/>
          </a:p>
        </p:txBody>
      </p:sp>
      <p:sp>
        <p:nvSpPr>
          <p:cNvPr id="1062" name="Google Shape;1062;p59"/>
          <p:cNvSpPr txBox="1">
            <a:spLocks noGrp="1"/>
          </p:cNvSpPr>
          <p:nvPr>
            <p:ph type="subTitle" idx="1"/>
          </p:nvPr>
        </p:nvSpPr>
        <p:spPr>
          <a:xfrm>
            <a:off x="731342" y="341556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dirty="0"/>
              <a:t>Netflix, TikTok, YouTube…</a:t>
            </a:r>
            <a:endParaRPr dirty="0"/>
          </a:p>
        </p:txBody>
      </p:sp>
      <p:sp>
        <p:nvSpPr>
          <p:cNvPr id="1063" name="Google Shape;1063;p59"/>
          <p:cNvSpPr txBox="1">
            <a:spLocks noGrp="1"/>
          </p:cNvSpPr>
          <p:nvPr>
            <p:ph type="title" idx="3"/>
          </p:nvPr>
        </p:nvSpPr>
        <p:spPr>
          <a:xfrm>
            <a:off x="3430611" y="2905242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education</a:t>
            </a:r>
            <a:endParaRPr dirty="0"/>
          </a:p>
        </p:txBody>
      </p:sp>
      <p:sp>
        <p:nvSpPr>
          <p:cNvPr id="1064" name="Google Shape;1064;p59"/>
          <p:cNvSpPr txBox="1">
            <a:spLocks noGrp="1"/>
          </p:cNvSpPr>
          <p:nvPr>
            <p:ph type="subTitle" idx="4"/>
          </p:nvPr>
        </p:nvSpPr>
        <p:spPr>
          <a:xfrm>
            <a:off x="3430611" y="341556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dirty="0"/>
              <a:t>ChatGPT, Gemini, Wolfram Alpha…</a:t>
            </a:r>
            <a:endParaRPr dirty="0"/>
          </a:p>
        </p:txBody>
      </p:sp>
      <p:sp>
        <p:nvSpPr>
          <p:cNvPr id="1065" name="Google Shape;1065;p59"/>
          <p:cNvSpPr txBox="1">
            <a:spLocks noGrp="1"/>
          </p:cNvSpPr>
          <p:nvPr>
            <p:ph type="title" idx="5"/>
          </p:nvPr>
        </p:nvSpPr>
        <p:spPr>
          <a:xfrm>
            <a:off x="6129887" y="2905242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creatif</a:t>
            </a:r>
            <a:endParaRPr dirty="0"/>
          </a:p>
        </p:txBody>
      </p:sp>
      <p:sp>
        <p:nvSpPr>
          <p:cNvPr id="1066" name="Google Shape;1066;p59"/>
          <p:cNvSpPr txBox="1">
            <a:spLocks noGrp="1"/>
          </p:cNvSpPr>
          <p:nvPr>
            <p:ph type="subTitle" idx="6"/>
          </p:nvPr>
        </p:nvSpPr>
        <p:spPr>
          <a:xfrm>
            <a:off x="6129887" y="341556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Gemini Vision, GPT-4, Dalle-2</a:t>
            </a:r>
            <a:endParaRPr dirty="0"/>
          </a:p>
        </p:txBody>
      </p:sp>
      <p:grpSp>
        <p:nvGrpSpPr>
          <p:cNvPr id="1088" name="Google Shape;1088;p59"/>
          <p:cNvGrpSpPr/>
          <p:nvPr/>
        </p:nvGrpSpPr>
        <p:grpSpPr>
          <a:xfrm>
            <a:off x="636975" y="4608492"/>
            <a:ext cx="3397850" cy="187275"/>
            <a:chOff x="-3237675" y="-1132050"/>
            <a:chExt cx="3397850" cy="187275"/>
          </a:xfrm>
        </p:grpSpPr>
        <p:sp>
          <p:nvSpPr>
            <p:cNvPr id="1089" name="Google Shape;1089;p59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59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59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59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59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59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59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59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59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88465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2"/>
          <p:cNvSpPr/>
          <p:nvPr/>
        </p:nvSpPr>
        <p:spPr>
          <a:xfrm>
            <a:off x="1441200" y="519600"/>
            <a:ext cx="6261600" cy="410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42"/>
          <p:cNvSpPr/>
          <p:nvPr/>
        </p:nvSpPr>
        <p:spPr>
          <a:xfrm>
            <a:off x="1791350" y="851550"/>
            <a:ext cx="55800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42"/>
          <p:cNvSpPr txBox="1">
            <a:spLocks noGrp="1"/>
          </p:cNvSpPr>
          <p:nvPr>
            <p:ph type="title"/>
          </p:nvPr>
        </p:nvSpPr>
        <p:spPr>
          <a:xfrm>
            <a:off x="2106050" y="2190967"/>
            <a:ext cx="494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Avantages de </a:t>
            </a:r>
            <a:r>
              <a:rPr lang="en-US" dirty="0" err="1"/>
              <a:t>l’ia</a:t>
            </a:r>
            <a:endParaRPr dirty="0"/>
          </a:p>
        </p:txBody>
      </p:sp>
      <p:sp>
        <p:nvSpPr>
          <p:cNvPr id="460" name="Google Shape;460;p42"/>
          <p:cNvSpPr txBox="1">
            <a:spLocks noGrp="1"/>
          </p:cNvSpPr>
          <p:nvPr>
            <p:ph type="title" idx="2"/>
          </p:nvPr>
        </p:nvSpPr>
        <p:spPr>
          <a:xfrm>
            <a:off x="36389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05.</a:t>
            </a:r>
            <a:endParaRPr dirty="0"/>
          </a:p>
        </p:txBody>
      </p:sp>
      <p:sp>
        <p:nvSpPr>
          <p:cNvPr id="462" name="Google Shape;462;p42"/>
          <p:cNvSpPr/>
          <p:nvPr/>
        </p:nvSpPr>
        <p:spPr>
          <a:xfrm>
            <a:off x="2195400" y="373100"/>
            <a:ext cx="998400" cy="998400"/>
          </a:xfrm>
          <a:prstGeom prst="ellipse">
            <a:avLst/>
          </a:prstGeom>
          <a:solidFill>
            <a:schemeClr val="hlink">
              <a:alpha val="383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3" name="Google Shape;463;p42"/>
          <p:cNvGrpSpPr/>
          <p:nvPr/>
        </p:nvGrpSpPr>
        <p:grpSpPr>
          <a:xfrm>
            <a:off x="2710863" y="1234912"/>
            <a:ext cx="537556" cy="136576"/>
            <a:chOff x="2641350" y="846250"/>
            <a:chExt cx="413600" cy="105075"/>
          </a:xfrm>
        </p:grpSpPr>
        <p:sp>
          <p:nvSpPr>
            <p:cNvPr id="464" name="Google Shape;464;p42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2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2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2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8" name="Google Shape;468;p42"/>
          <p:cNvGrpSpPr/>
          <p:nvPr/>
        </p:nvGrpSpPr>
        <p:grpSpPr>
          <a:xfrm>
            <a:off x="2881200" y="4514854"/>
            <a:ext cx="3397850" cy="187275"/>
            <a:chOff x="-3237675" y="-1132050"/>
            <a:chExt cx="3397850" cy="187275"/>
          </a:xfrm>
        </p:grpSpPr>
        <p:sp>
          <p:nvSpPr>
            <p:cNvPr id="469" name="Google Shape;469;p42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2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2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2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2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2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2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2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2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8" name="Google Shape;478;p42"/>
          <p:cNvCxnSpPr/>
          <p:nvPr/>
        </p:nvCxnSpPr>
        <p:spPr>
          <a:xfrm rot="10800000" flipH="1">
            <a:off x="2195400" y="3762159"/>
            <a:ext cx="6957300" cy="2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17786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59"/>
          <p:cNvSpPr/>
          <p:nvPr/>
        </p:nvSpPr>
        <p:spPr>
          <a:xfrm>
            <a:off x="3320050" y="2529050"/>
            <a:ext cx="2514600" cy="1752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8" name="Google Shape;1058;p59"/>
          <p:cNvSpPr/>
          <p:nvPr/>
        </p:nvSpPr>
        <p:spPr>
          <a:xfrm>
            <a:off x="6008775" y="2529050"/>
            <a:ext cx="2514600" cy="1752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9" name="Google Shape;1059;p59"/>
          <p:cNvSpPr/>
          <p:nvPr/>
        </p:nvSpPr>
        <p:spPr>
          <a:xfrm>
            <a:off x="620625" y="2529050"/>
            <a:ext cx="2514600" cy="1752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0" name="Google Shape;1060;p5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avantages de l’ia</a:t>
            </a:r>
            <a:endParaRPr dirty="0"/>
          </a:p>
        </p:txBody>
      </p:sp>
      <p:sp>
        <p:nvSpPr>
          <p:cNvPr id="1061" name="Google Shape;1061;p59"/>
          <p:cNvSpPr txBox="1">
            <a:spLocks noGrp="1"/>
          </p:cNvSpPr>
          <p:nvPr>
            <p:ph type="title" idx="2"/>
          </p:nvPr>
        </p:nvSpPr>
        <p:spPr>
          <a:xfrm>
            <a:off x="731342" y="2905242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scientifique</a:t>
            </a:r>
            <a:endParaRPr dirty="0"/>
          </a:p>
        </p:txBody>
      </p:sp>
      <p:sp>
        <p:nvSpPr>
          <p:cNvPr id="1062" name="Google Shape;1062;p59"/>
          <p:cNvSpPr txBox="1">
            <a:spLocks noGrp="1"/>
          </p:cNvSpPr>
          <p:nvPr>
            <p:ph type="subTitle" idx="1"/>
          </p:nvPr>
        </p:nvSpPr>
        <p:spPr>
          <a:xfrm>
            <a:off x="731342" y="341556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dirty="0"/>
              <a:t>Calcules complexes et predictions</a:t>
            </a:r>
            <a:endParaRPr dirty="0"/>
          </a:p>
        </p:txBody>
      </p:sp>
      <p:sp>
        <p:nvSpPr>
          <p:cNvPr id="1063" name="Google Shape;1063;p59"/>
          <p:cNvSpPr txBox="1">
            <a:spLocks noGrp="1"/>
          </p:cNvSpPr>
          <p:nvPr>
            <p:ph type="title" idx="3"/>
          </p:nvPr>
        </p:nvSpPr>
        <p:spPr>
          <a:xfrm>
            <a:off x="3430611" y="2905242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santé</a:t>
            </a:r>
            <a:endParaRPr dirty="0"/>
          </a:p>
        </p:txBody>
      </p:sp>
      <p:sp>
        <p:nvSpPr>
          <p:cNvPr id="1064" name="Google Shape;1064;p59"/>
          <p:cNvSpPr txBox="1">
            <a:spLocks noGrp="1"/>
          </p:cNvSpPr>
          <p:nvPr>
            <p:ph type="subTitle" idx="4"/>
          </p:nvPr>
        </p:nvSpPr>
        <p:spPr>
          <a:xfrm>
            <a:off x="3430611" y="341556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dirty="0" err="1"/>
              <a:t>Diagnostique</a:t>
            </a:r>
            <a:r>
              <a:rPr lang="en-US" dirty="0"/>
              <a:t> et </a:t>
            </a:r>
            <a:r>
              <a:rPr lang="en-US" dirty="0" err="1"/>
              <a:t>utilité</a:t>
            </a:r>
            <a:r>
              <a:rPr lang="en-US" dirty="0"/>
              <a:t> </a:t>
            </a:r>
            <a:r>
              <a:rPr lang="en-US" dirty="0" err="1"/>
              <a:t>chimique</a:t>
            </a:r>
            <a:endParaRPr dirty="0"/>
          </a:p>
        </p:txBody>
      </p:sp>
      <p:sp>
        <p:nvSpPr>
          <p:cNvPr id="1065" name="Google Shape;1065;p59"/>
          <p:cNvSpPr txBox="1">
            <a:spLocks noGrp="1"/>
          </p:cNvSpPr>
          <p:nvPr>
            <p:ph type="title" idx="5"/>
          </p:nvPr>
        </p:nvSpPr>
        <p:spPr>
          <a:xfrm>
            <a:off x="6129887" y="2905242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creatif</a:t>
            </a:r>
            <a:endParaRPr dirty="0"/>
          </a:p>
        </p:txBody>
      </p:sp>
      <p:sp>
        <p:nvSpPr>
          <p:cNvPr id="1066" name="Google Shape;1066;p59"/>
          <p:cNvSpPr txBox="1">
            <a:spLocks noGrp="1"/>
          </p:cNvSpPr>
          <p:nvPr>
            <p:ph type="subTitle" idx="6"/>
          </p:nvPr>
        </p:nvSpPr>
        <p:spPr>
          <a:xfrm>
            <a:off x="6129887" y="341556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Correction et géneration de materiel</a:t>
            </a:r>
            <a:endParaRPr dirty="0"/>
          </a:p>
        </p:txBody>
      </p:sp>
      <p:grpSp>
        <p:nvGrpSpPr>
          <p:cNvPr id="1088" name="Google Shape;1088;p59"/>
          <p:cNvGrpSpPr/>
          <p:nvPr/>
        </p:nvGrpSpPr>
        <p:grpSpPr>
          <a:xfrm>
            <a:off x="636975" y="4608492"/>
            <a:ext cx="3397850" cy="187275"/>
            <a:chOff x="-3237675" y="-1132050"/>
            <a:chExt cx="3397850" cy="187275"/>
          </a:xfrm>
        </p:grpSpPr>
        <p:sp>
          <p:nvSpPr>
            <p:cNvPr id="1089" name="Google Shape;1089;p59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59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59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59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59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59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59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59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59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12666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2"/>
          <p:cNvSpPr/>
          <p:nvPr/>
        </p:nvSpPr>
        <p:spPr>
          <a:xfrm>
            <a:off x="1441200" y="519600"/>
            <a:ext cx="6261600" cy="410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42"/>
          <p:cNvSpPr/>
          <p:nvPr/>
        </p:nvSpPr>
        <p:spPr>
          <a:xfrm>
            <a:off x="1791350" y="851550"/>
            <a:ext cx="55800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42"/>
          <p:cNvSpPr txBox="1">
            <a:spLocks noGrp="1"/>
          </p:cNvSpPr>
          <p:nvPr>
            <p:ph type="title"/>
          </p:nvPr>
        </p:nvSpPr>
        <p:spPr>
          <a:xfrm>
            <a:off x="2106050" y="2190967"/>
            <a:ext cx="494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Inconvéniants</a:t>
            </a:r>
            <a:r>
              <a:rPr lang="en-US" dirty="0"/>
              <a:t> de </a:t>
            </a:r>
            <a:r>
              <a:rPr lang="en-US" dirty="0" err="1"/>
              <a:t>l’ia</a:t>
            </a:r>
            <a:endParaRPr dirty="0"/>
          </a:p>
        </p:txBody>
      </p:sp>
      <p:sp>
        <p:nvSpPr>
          <p:cNvPr id="460" name="Google Shape;460;p42"/>
          <p:cNvSpPr txBox="1">
            <a:spLocks noGrp="1"/>
          </p:cNvSpPr>
          <p:nvPr>
            <p:ph type="title" idx="2"/>
          </p:nvPr>
        </p:nvSpPr>
        <p:spPr>
          <a:xfrm>
            <a:off x="36389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06.</a:t>
            </a:r>
            <a:endParaRPr dirty="0"/>
          </a:p>
        </p:txBody>
      </p:sp>
      <p:sp>
        <p:nvSpPr>
          <p:cNvPr id="462" name="Google Shape;462;p42"/>
          <p:cNvSpPr/>
          <p:nvPr/>
        </p:nvSpPr>
        <p:spPr>
          <a:xfrm>
            <a:off x="2195400" y="373100"/>
            <a:ext cx="998400" cy="998400"/>
          </a:xfrm>
          <a:prstGeom prst="ellipse">
            <a:avLst/>
          </a:prstGeom>
          <a:solidFill>
            <a:schemeClr val="hlink">
              <a:alpha val="383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3" name="Google Shape;463;p42"/>
          <p:cNvGrpSpPr/>
          <p:nvPr/>
        </p:nvGrpSpPr>
        <p:grpSpPr>
          <a:xfrm>
            <a:off x="2710863" y="1234912"/>
            <a:ext cx="537556" cy="136576"/>
            <a:chOff x="2641350" y="846250"/>
            <a:chExt cx="413600" cy="105075"/>
          </a:xfrm>
        </p:grpSpPr>
        <p:sp>
          <p:nvSpPr>
            <p:cNvPr id="464" name="Google Shape;464;p42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2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2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2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8" name="Google Shape;468;p42"/>
          <p:cNvGrpSpPr/>
          <p:nvPr/>
        </p:nvGrpSpPr>
        <p:grpSpPr>
          <a:xfrm>
            <a:off x="2881200" y="4514854"/>
            <a:ext cx="3397850" cy="187275"/>
            <a:chOff x="-3237675" y="-1132050"/>
            <a:chExt cx="3397850" cy="187275"/>
          </a:xfrm>
        </p:grpSpPr>
        <p:sp>
          <p:nvSpPr>
            <p:cNvPr id="469" name="Google Shape;469;p42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2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2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2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2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2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2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2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2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8" name="Google Shape;478;p42"/>
          <p:cNvCxnSpPr/>
          <p:nvPr/>
        </p:nvCxnSpPr>
        <p:spPr>
          <a:xfrm rot="10800000" flipH="1">
            <a:off x="2195400" y="3762159"/>
            <a:ext cx="6957300" cy="2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34449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59"/>
          <p:cNvSpPr/>
          <p:nvPr/>
        </p:nvSpPr>
        <p:spPr>
          <a:xfrm>
            <a:off x="3320050" y="2529050"/>
            <a:ext cx="2514600" cy="1752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8" name="Google Shape;1058;p59"/>
          <p:cNvSpPr/>
          <p:nvPr/>
        </p:nvSpPr>
        <p:spPr>
          <a:xfrm>
            <a:off x="6008775" y="2529050"/>
            <a:ext cx="2514600" cy="1752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9" name="Google Shape;1059;p59"/>
          <p:cNvSpPr/>
          <p:nvPr/>
        </p:nvSpPr>
        <p:spPr>
          <a:xfrm>
            <a:off x="620625" y="2529050"/>
            <a:ext cx="2514600" cy="1752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0" name="Google Shape;1060;p5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inconveniants de l’ia</a:t>
            </a:r>
            <a:endParaRPr dirty="0"/>
          </a:p>
        </p:txBody>
      </p:sp>
      <p:sp>
        <p:nvSpPr>
          <p:cNvPr id="1061" name="Google Shape;1061;p59"/>
          <p:cNvSpPr txBox="1">
            <a:spLocks noGrp="1"/>
          </p:cNvSpPr>
          <p:nvPr>
            <p:ph type="title" idx="2"/>
          </p:nvPr>
        </p:nvSpPr>
        <p:spPr>
          <a:xfrm>
            <a:off x="659653" y="2887867"/>
            <a:ext cx="2426612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V</a:t>
            </a:r>
            <a:r>
              <a:rPr lang="en" dirty="0"/>
              <a:t>iolation de vie privé</a:t>
            </a:r>
            <a:endParaRPr dirty="0"/>
          </a:p>
        </p:txBody>
      </p:sp>
      <p:sp>
        <p:nvSpPr>
          <p:cNvPr id="1062" name="Google Shape;1062;p59"/>
          <p:cNvSpPr txBox="1">
            <a:spLocks noGrp="1"/>
          </p:cNvSpPr>
          <p:nvPr>
            <p:ph type="subTitle" idx="1"/>
          </p:nvPr>
        </p:nvSpPr>
        <p:spPr>
          <a:xfrm>
            <a:off x="731342" y="341556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dirty="0"/>
              <a:t>Ex: IA </a:t>
            </a:r>
            <a:r>
              <a:rPr lang="en-US" dirty="0" err="1"/>
              <a:t>générative</a:t>
            </a:r>
            <a:r>
              <a:rPr lang="en-US" dirty="0"/>
              <a:t> avec images </a:t>
            </a:r>
            <a:r>
              <a:rPr lang="en-US" dirty="0" err="1"/>
              <a:t>personelles</a:t>
            </a:r>
            <a:endParaRPr dirty="0"/>
          </a:p>
        </p:txBody>
      </p:sp>
      <p:sp>
        <p:nvSpPr>
          <p:cNvPr id="1063" name="Google Shape;1063;p59"/>
          <p:cNvSpPr txBox="1">
            <a:spLocks noGrp="1"/>
          </p:cNvSpPr>
          <p:nvPr>
            <p:ph type="title" idx="3"/>
          </p:nvPr>
        </p:nvSpPr>
        <p:spPr>
          <a:xfrm>
            <a:off x="3430611" y="2905242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biais</a:t>
            </a:r>
            <a:endParaRPr dirty="0"/>
          </a:p>
        </p:txBody>
      </p:sp>
      <p:sp>
        <p:nvSpPr>
          <p:cNvPr id="1064" name="Google Shape;1064;p59"/>
          <p:cNvSpPr txBox="1">
            <a:spLocks noGrp="1"/>
          </p:cNvSpPr>
          <p:nvPr>
            <p:ph type="subTitle" idx="4"/>
          </p:nvPr>
        </p:nvSpPr>
        <p:spPr>
          <a:xfrm>
            <a:off x="3430611" y="341556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dirty="0"/>
              <a:t>Ex: Situations politiques</a:t>
            </a:r>
            <a:endParaRPr dirty="0"/>
          </a:p>
        </p:txBody>
      </p:sp>
      <p:sp>
        <p:nvSpPr>
          <p:cNvPr id="1065" name="Google Shape;1065;p59"/>
          <p:cNvSpPr txBox="1">
            <a:spLocks noGrp="1"/>
          </p:cNvSpPr>
          <p:nvPr>
            <p:ph type="title" idx="5"/>
          </p:nvPr>
        </p:nvSpPr>
        <p:spPr>
          <a:xfrm>
            <a:off x="6129887" y="2905242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tricher</a:t>
            </a:r>
            <a:endParaRPr dirty="0"/>
          </a:p>
        </p:txBody>
      </p:sp>
      <p:sp>
        <p:nvSpPr>
          <p:cNvPr id="1066" name="Google Shape;1066;p59"/>
          <p:cNvSpPr txBox="1">
            <a:spLocks noGrp="1"/>
          </p:cNvSpPr>
          <p:nvPr>
            <p:ph type="subTitle" idx="6"/>
          </p:nvPr>
        </p:nvSpPr>
        <p:spPr>
          <a:xfrm>
            <a:off x="6129887" y="341556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Ex: Examens ou jeux</a:t>
            </a:r>
            <a:endParaRPr dirty="0"/>
          </a:p>
        </p:txBody>
      </p:sp>
      <p:grpSp>
        <p:nvGrpSpPr>
          <p:cNvPr id="1088" name="Google Shape;1088;p59"/>
          <p:cNvGrpSpPr/>
          <p:nvPr/>
        </p:nvGrpSpPr>
        <p:grpSpPr>
          <a:xfrm>
            <a:off x="636975" y="4608492"/>
            <a:ext cx="3397850" cy="187275"/>
            <a:chOff x="-3237675" y="-1132050"/>
            <a:chExt cx="3397850" cy="187275"/>
          </a:xfrm>
        </p:grpSpPr>
        <p:sp>
          <p:nvSpPr>
            <p:cNvPr id="1089" name="Google Shape;1089;p59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59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59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59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59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59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59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59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59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67076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2"/>
          <p:cNvSpPr/>
          <p:nvPr/>
        </p:nvSpPr>
        <p:spPr>
          <a:xfrm>
            <a:off x="1441200" y="519600"/>
            <a:ext cx="6261600" cy="410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42"/>
          <p:cNvSpPr/>
          <p:nvPr/>
        </p:nvSpPr>
        <p:spPr>
          <a:xfrm>
            <a:off x="1791350" y="851550"/>
            <a:ext cx="55800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42"/>
          <p:cNvSpPr txBox="1">
            <a:spLocks noGrp="1"/>
          </p:cNvSpPr>
          <p:nvPr>
            <p:ph type="title"/>
          </p:nvPr>
        </p:nvSpPr>
        <p:spPr>
          <a:xfrm>
            <a:off x="1791349" y="2366064"/>
            <a:ext cx="5579999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Systeme</a:t>
            </a:r>
            <a:r>
              <a:rPr lang="en-US" dirty="0"/>
              <a:t> de gestion de </a:t>
            </a:r>
            <a:r>
              <a:rPr lang="en-US" dirty="0" err="1"/>
              <a:t>dechets</a:t>
            </a:r>
            <a:endParaRPr dirty="0"/>
          </a:p>
        </p:txBody>
      </p:sp>
      <p:sp>
        <p:nvSpPr>
          <p:cNvPr id="460" name="Google Shape;460;p42"/>
          <p:cNvSpPr txBox="1">
            <a:spLocks noGrp="1"/>
          </p:cNvSpPr>
          <p:nvPr>
            <p:ph type="title" idx="2"/>
          </p:nvPr>
        </p:nvSpPr>
        <p:spPr>
          <a:xfrm>
            <a:off x="36389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01.</a:t>
            </a:r>
            <a:endParaRPr dirty="0"/>
          </a:p>
        </p:txBody>
      </p:sp>
      <p:sp>
        <p:nvSpPr>
          <p:cNvPr id="462" name="Google Shape;462;p42"/>
          <p:cNvSpPr/>
          <p:nvPr/>
        </p:nvSpPr>
        <p:spPr>
          <a:xfrm>
            <a:off x="2195400" y="373100"/>
            <a:ext cx="998400" cy="998400"/>
          </a:xfrm>
          <a:prstGeom prst="ellipse">
            <a:avLst/>
          </a:prstGeom>
          <a:solidFill>
            <a:schemeClr val="hlink">
              <a:alpha val="383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3" name="Google Shape;463;p42"/>
          <p:cNvGrpSpPr/>
          <p:nvPr/>
        </p:nvGrpSpPr>
        <p:grpSpPr>
          <a:xfrm>
            <a:off x="2710863" y="1234912"/>
            <a:ext cx="537556" cy="136576"/>
            <a:chOff x="2641350" y="846250"/>
            <a:chExt cx="413600" cy="105075"/>
          </a:xfrm>
        </p:grpSpPr>
        <p:sp>
          <p:nvSpPr>
            <p:cNvPr id="464" name="Google Shape;464;p42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2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2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2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8" name="Google Shape;468;p42"/>
          <p:cNvGrpSpPr/>
          <p:nvPr/>
        </p:nvGrpSpPr>
        <p:grpSpPr>
          <a:xfrm>
            <a:off x="2881200" y="4514854"/>
            <a:ext cx="3397850" cy="187275"/>
            <a:chOff x="-3237675" y="-1132050"/>
            <a:chExt cx="3397850" cy="187275"/>
          </a:xfrm>
        </p:grpSpPr>
        <p:sp>
          <p:nvSpPr>
            <p:cNvPr id="469" name="Google Shape;469;p42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2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2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2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2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2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2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2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2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8" name="Google Shape;478;p42"/>
          <p:cNvCxnSpPr/>
          <p:nvPr/>
        </p:nvCxnSpPr>
        <p:spPr>
          <a:xfrm rot="10800000" flipH="1">
            <a:off x="2195400" y="3762159"/>
            <a:ext cx="6957300" cy="2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288475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0"/>
          <p:cNvSpPr/>
          <p:nvPr/>
        </p:nvSpPr>
        <p:spPr>
          <a:xfrm>
            <a:off x="6037030" y="2922741"/>
            <a:ext cx="2495100" cy="179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40"/>
          <p:cNvSpPr/>
          <p:nvPr/>
        </p:nvSpPr>
        <p:spPr>
          <a:xfrm>
            <a:off x="6037192" y="1059641"/>
            <a:ext cx="2495100" cy="179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40"/>
          <p:cNvSpPr/>
          <p:nvPr/>
        </p:nvSpPr>
        <p:spPr>
          <a:xfrm>
            <a:off x="3336004" y="2922741"/>
            <a:ext cx="2495100" cy="179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40"/>
          <p:cNvSpPr/>
          <p:nvPr/>
        </p:nvSpPr>
        <p:spPr>
          <a:xfrm>
            <a:off x="3336167" y="1059641"/>
            <a:ext cx="2495100" cy="179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40"/>
          <p:cNvSpPr/>
          <p:nvPr/>
        </p:nvSpPr>
        <p:spPr>
          <a:xfrm>
            <a:off x="623637" y="2922741"/>
            <a:ext cx="2495100" cy="179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40"/>
          <p:cNvSpPr/>
          <p:nvPr/>
        </p:nvSpPr>
        <p:spPr>
          <a:xfrm>
            <a:off x="623800" y="1059641"/>
            <a:ext cx="2495100" cy="179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40"/>
          <p:cNvSpPr txBox="1">
            <a:spLocks noGrp="1"/>
          </p:cNvSpPr>
          <p:nvPr>
            <p:ph type="title"/>
          </p:nvPr>
        </p:nvSpPr>
        <p:spPr>
          <a:xfrm>
            <a:off x="720000" y="1621208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Etat de </a:t>
            </a:r>
            <a:r>
              <a:rPr lang="en-US" dirty="0" err="1">
                <a:solidFill>
                  <a:schemeClr val="accent2"/>
                </a:solidFill>
              </a:rPr>
              <a:t>l’art</a:t>
            </a:r>
            <a:endParaRPr lang="fr-FR" dirty="0"/>
          </a:p>
        </p:txBody>
      </p:sp>
      <p:sp>
        <p:nvSpPr>
          <p:cNvPr id="416" name="Google Shape;416;p40"/>
          <p:cNvSpPr txBox="1">
            <a:spLocks noGrp="1"/>
          </p:cNvSpPr>
          <p:nvPr>
            <p:ph type="title" idx="2"/>
          </p:nvPr>
        </p:nvSpPr>
        <p:spPr>
          <a:xfrm>
            <a:off x="720000" y="1158483"/>
            <a:ext cx="924600" cy="4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417" name="Google Shape;417;p40"/>
          <p:cNvSpPr txBox="1">
            <a:spLocks noGrp="1"/>
          </p:cNvSpPr>
          <p:nvPr>
            <p:ph type="title" idx="3"/>
          </p:nvPr>
        </p:nvSpPr>
        <p:spPr>
          <a:xfrm>
            <a:off x="3403800" y="2011579"/>
            <a:ext cx="2336400" cy="7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 err="1"/>
              <a:t>Methodologie</a:t>
            </a:r>
            <a:r>
              <a:rPr lang="en-US" dirty="0"/>
              <a:t> </a:t>
            </a:r>
            <a:r>
              <a:rPr lang="en-US" dirty="0" err="1"/>
              <a:t>adoptée</a:t>
            </a:r>
            <a:br>
              <a:rPr lang="en-US" dirty="0"/>
            </a:br>
            <a:endParaRPr lang="fr-FR" dirty="0"/>
          </a:p>
        </p:txBody>
      </p:sp>
      <p:sp>
        <p:nvSpPr>
          <p:cNvPr id="418" name="Google Shape;418;p40"/>
          <p:cNvSpPr txBox="1">
            <a:spLocks noGrp="1"/>
          </p:cNvSpPr>
          <p:nvPr>
            <p:ph type="title" idx="4"/>
          </p:nvPr>
        </p:nvSpPr>
        <p:spPr>
          <a:xfrm>
            <a:off x="3403800" y="1158483"/>
            <a:ext cx="923400" cy="4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420" name="Google Shape;420;p40"/>
          <p:cNvSpPr txBox="1">
            <a:spLocks noGrp="1"/>
          </p:cNvSpPr>
          <p:nvPr>
            <p:ph type="title" idx="6"/>
          </p:nvPr>
        </p:nvSpPr>
        <p:spPr>
          <a:xfrm>
            <a:off x="6087600" y="1759379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fr-FR" dirty="0"/>
              <a:t>Objectifs visés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21" name="Google Shape;421;p40"/>
          <p:cNvSpPr txBox="1">
            <a:spLocks noGrp="1"/>
          </p:cNvSpPr>
          <p:nvPr>
            <p:ph type="title" idx="7"/>
          </p:nvPr>
        </p:nvSpPr>
        <p:spPr>
          <a:xfrm>
            <a:off x="6087600" y="1158483"/>
            <a:ext cx="923400" cy="4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423" name="Google Shape;423;p40"/>
          <p:cNvSpPr txBox="1">
            <a:spLocks noGrp="1"/>
          </p:cNvSpPr>
          <p:nvPr>
            <p:ph type="title" idx="9"/>
          </p:nvPr>
        </p:nvSpPr>
        <p:spPr>
          <a:xfrm>
            <a:off x="720000" y="3475466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accent2"/>
                </a:solidFill>
              </a:rPr>
              <a:t>Sélection</a:t>
            </a:r>
            <a:r>
              <a:rPr lang="en-US" dirty="0">
                <a:solidFill>
                  <a:schemeClr val="accent2"/>
                </a:solidFill>
              </a:rPr>
              <a:t> de </a:t>
            </a:r>
            <a:r>
              <a:rPr lang="en-US" dirty="0" err="1">
                <a:solidFill>
                  <a:schemeClr val="accent2"/>
                </a:solidFill>
              </a:rPr>
              <a:t>composants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24" name="Google Shape;424;p40"/>
          <p:cNvSpPr txBox="1">
            <a:spLocks noGrp="1"/>
          </p:cNvSpPr>
          <p:nvPr>
            <p:ph type="title" idx="13"/>
          </p:nvPr>
        </p:nvSpPr>
        <p:spPr>
          <a:xfrm>
            <a:off x="720000" y="3012741"/>
            <a:ext cx="9234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</a:t>
            </a:r>
            <a:endParaRPr/>
          </a:p>
        </p:txBody>
      </p:sp>
      <p:sp>
        <p:nvSpPr>
          <p:cNvPr id="426" name="Google Shape;426;p40"/>
          <p:cNvSpPr txBox="1">
            <a:spLocks noGrp="1"/>
          </p:cNvSpPr>
          <p:nvPr>
            <p:ph type="title" idx="15"/>
          </p:nvPr>
        </p:nvSpPr>
        <p:spPr>
          <a:xfrm>
            <a:off x="3403800" y="3475466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accent2"/>
                </a:solidFill>
              </a:rPr>
              <a:t>Programmation</a:t>
            </a:r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427" name="Google Shape;427;p40"/>
          <p:cNvSpPr txBox="1">
            <a:spLocks noGrp="1"/>
          </p:cNvSpPr>
          <p:nvPr>
            <p:ph type="title" idx="16"/>
          </p:nvPr>
        </p:nvSpPr>
        <p:spPr>
          <a:xfrm>
            <a:off x="3403800" y="3012741"/>
            <a:ext cx="9234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05.</a:t>
            </a:r>
            <a:endParaRPr/>
          </a:p>
        </p:txBody>
      </p:sp>
      <p:sp>
        <p:nvSpPr>
          <p:cNvPr id="429" name="Google Shape;429;p40"/>
          <p:cNvSpPr txBox="1">
            <a:spLocks noGrp="1"/>
          </p:cNvSpPr>
          <p:nvPr>
            <p:ph type="title" idx="18"/>
          </p:nvPr>
        </p:nvSpPr>
        <p:spPr>
          <a:xfrm>
            <a:off x="6087600" y="3623817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accent2"/>
                </a:solidFill>
              </a:rPr>
              <a:t>Présentation de résultats et testing</a:t>
            </a:r>
          </a:p>
        </p:txBody>
      </p:sp>
      <p:sp>
        <p:nvSpPr>
          <p:cNvPr id="430" name="Google Shape;430;p40"/>
          <p:cNvSpPr txBox="1">
            <a:spLocks noGrp="1"/>
          </p:cNvSpPr>
          <p:nvPr>
            <p:ph type="title" idx="19"/>
          </p:nvPr>
        </p:nvSpPr>
        <p:spPr>
          <a:xfrm>
            <a:off x="6087600" y="3012741"/>
            <a:ext cx="9234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06.</a:t>
            </a:r>
            <a:endParaRPr/>
          </a:p>
        </p:txBody>
      </p:sp>
      <p:sp>
        <p:nvSpPr>
          <p:cNvPr id="432" name="Google Shape;432;p40"/>
          <p:cNvSpPr txBox="1">
            <a:spLocks noGrp="1"/>
          </p:cNvSpPr>
          <p:nvPr>
            <p:ph type="title" idx="21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Sommaire</a:t>
            </a:r>
            <a:endParaRPr dirty="0"/>
          </a:p>
        </p:txBody>
      </p:sp>
      <p:sp>
        <p:nvSpPr>
          <p:cNvPr id="433" name="Google Shape;433;p40"/>
          <p:cNvSpPr/>
          <p:nvPr/>
        </p:nvSpPr>
        <p:spPr>
          <a:xfrm>
            <a:off x="8262473" y="1570679"/>
            <a:ext cx="549900" cy="549900"/>
          </a:xfrm>
          <a:prstGeom prst="ellipse">
            <a:avLst/>
          </a:prstGeom>
          <a:solidFill>
            <a:schemeClr val="accent1">
              <a:alpha val="359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40"/>
          <p:cNvSpPr/>
          <p:nvPr/>
        </p:nvSpPr>
        <p:spPr>
          <a:xfrm>
            <a:off x="1402060" y="500977"/>
            <a:ext cx="796500" cy="796500"/>
          </a:xfrm>
          <a:prstGeom prst="ellipse">
            <a:avLst/>
          </a:prstGeom>
          <a:solidFill>
            <a:schemeClr val="accent1">
              <a:alpha val="359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5" name="Google Shape;435;p40"/>
          <p:cNvGrpSpPr/>
          <p:nvPr/>
        </p:nvGrpSpPr>
        <p:grpSpPr>
          <a:xfrm rot="10800000">
            <a:off x="1186863" y="823412"/>
            <a:ext cx="537556" cy="136576"/>
            <a:chOff x="2641350" y="846250"/>
            <a:chExt cx="413600" cy="105075"/>
          </a:xfrm>
        </p:grpSpPr>
        <p:sp>
          <p:nvSpPr>
            <p:cNvPr id="436" name="Google Shape;436;p40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61506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2"/>
          <p:cNvSpPr/>
          <p:nvPr/>
        </p:nvSpPr>
        <p:spPr>
          <a:xfrm>
            <a:off x="1441200" y="519600"/>
            <a:ext cx="6261600" cy="410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42"/>
          <p:cNvSpPr/>
          <p:nvPr/>
        </p:nvSpPr>
        <p:spPr>
          <a:xfrm>
            <a:off x="1791350" y="851550"/>
            <a:ext cx="55800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42"/>
          <p:cNvSpPr txBox="1">
            <a:spLocks noGrp="1"/>
          </p:cNvSpPr>
          <p:nvPr>
            <p:ph type="title"/>
          </p:nvPr>
        </p:nvSpPr>
        <p:spPr>
          <a:xfrm>
            <a:off x="1791349" y="2366064"/>
            <a:ext cx="5579999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Etat de </a:t>
            </a:r>
            <a:r>
              <a:rPr lang="en-US" dirty="0" err="1"/>
              <a:t>l’art</a:t>
            </a:r>
            <a:endParaRPr dirty="0"/>
          </a:p>
        </p:txBody>
      </p:sp>
      <p:sp>
        <p:nvSpPr>
          <p:cNvPr id="460" name="Google Shape;460;p42"/>
          <p:cNvSpPr txBox="1">
            <a:spLocks noGrp="1"/>
          </p:cNvSpPr>
          <p:nvPr>
            <p:ph type="title" idx="2"/>
          </p:nvPr>
        </p:nvSpPr>
        <p:spPr>
          <a:xfrm>
            <a:off x="36389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01.</a:t>
            </a:r>
            <a:endParaRPr dirty="0"/>
          </a:p>
        </p:txBody>
      </p:sp>
      <p:sp>
        <p:nvSpPr>
          <p:cNvPr id="462" name="Google Shape;462;p42"/>
          <p:cNvSpPr/>
          <p:nvPr/>
        </p:nvSpPr>
        <p:spPr>
          <a:xfrm>
            <a:off x="2195400" y="373100"/>
            <a:ext cx="998400" cy="998400"/>
          </a:xfrm>
          <a:prstGeom prst="ellipse">
            <a:avLst/>
          </a:prstGeom>
          <a:solidFill>
            <a:schemeClr val="hlink">
              <a:alpha val="383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3" name="Google Shape;463;p42"/>
          <p:cNvGrpSpPr/>
          <p:nvPr/>
        </p:nvGrpSpPr>
        <p:grpSpPr>
          <a:xfrm>
            <a:off x="2710863" y="1234912"/>
            <a:ext cx="537556" cy="136576"/>
            <a:chOff x="2641350" y="846250"/>
            <a:chExt cx="413600" cy="105075"/>
          </a:xfrm>
        </p:grpSpPr>
        <p:sp>
          <p:nvSpPr>
            <p:cNvPr id="464" name="Google Shape;464;p42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2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2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2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8" name="Google Shape;468;p42"/>
          <p:cNvGrpSpPr/>
          <p:nvPr/>
        </p:nvGrpSpPr>
        <p:grpSpPr>
          <a:xfrm>
            <a:off x="2881200" y="4514854"/>
            <a:ext cx="3397850" cy="187275"/>
            <a:chOff x="-3237675" y="-1132050"/>
            <a:chExt cx="3397850" cy="187275"/>
          </a:xfrm>
        </p:grpSpPr>
        <p:sp>
          <p:nvSpPr>
            <p:cNvPr id="469" name="Google Shape;469;p42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2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2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2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2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2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2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2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2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8" name="Google Shape;478;p42"/>
          <p:cNvCxnSpPr/>
          <p:nvPr/>
        </p:nvCxnSpPr>
        <p:spPr>
          <a:xfrm rot="10800000" flipH="1">
            <a:off x="2195400" y="3762159"/>
            <a:ext cx="6957300" cy="2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898421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rash Can Full Images – Browse 26,264 Stock Photos, Vectors, and Video |  Adobe Stock">
            <a:extLst>
              <a:ext uri="{FF2B5EF4-FFF2-40B4-BE49-F238E27FC236}">
                <a16:creationId xmlns:a16="http://schemas.microsoft.com/office/drawing/2014/main" id="{A63BB187-C663-8A3F-4077-4B634970C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012" y="103355"/>
            <a:ext cx="6299976" cy="4856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002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2"/>
          <p:cNvSpPr/>
          <p:nvPr/>
        </p:nvSpPr>
        <p:spPr>
          <a:xfrm>
            <a:off x="1441200" y="519600"/>
            <a:ext cx="6261600" cy="410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42"/>
          <p:cNvSpPr/>
          <p:nvPr/>
        </p:nvSpPr>
        <p:spPr>
          <a:xfrm>
            <a:off x="1791350" y="851550"/>
            <a:ext cx="55800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42"/>
          <p:cNvSpPr txBox="1">
            <a:spLocks noGrp="1"/>
          </p:cNvSpPr>
          <p:nvPr>
            <p:ph type="title"/>
          </p:nvPr>
        </p:nvSpPr>
        <p:spPr>
          <a:xfrm>
            <a:off x="1791349" y="2190967"/>
            <a:ext cx="5579999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Intelligence artificielle</a:t>
            </a:r>
            <a:endParaRPr dirty="0"/>
          </a:p>
        </p:txBody>
      </p:sp>
      <p:sp>
        <p:nvSpPr>
          <p:cNvPr id="460" name="Google Shape;460;p42"/>
          <p:cNvSpPr txBox="1">
            <a:spLocks noGrp="1"/>
          </p:cNvSpPr>
          <p:nvPr>
            <p:ph type="title" idx="2"/>
          </p:nvPr>
        </p:nvSpPr>
        <p:spPr>
          <a:xfrm>
            <a:off x="36389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462" name="Google Shape;462;p42"/>
          <p:cNvSpPr/>
          <p:nvPr/>
        </p:nvSpPr>
        <p:spPr>
          <a:xfrm>
            <a:off x="2195400" y="373100"/>
            <a:ext cx="998400" cy="998400"/>
          </a:xfrm>
          <a:prstGeom prst="ellipse">
            <a:avLst/>
          </a:prstGeom>
          <a:solidFill>
            <a:schemeClr val="hlink">
              <a:alpha val="383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3" name="Google Shape;463;p42"/>
          <p:cNvGrpSpPr/>
          <p:nvPr/>
        </p:nvGrpSpPr>
        <p:grpSpPr>
          <a:xfrm>
            <a:off x="2710863" y="1234912"/>
            <a:ext cx="537556" cy="136576"/>
            <a:chOff x="2641350" y="846250"/>
            <a:chExt cx="413600" cy="105075"/>
          </a:xfrm>
        </p:grpSpPr>
        <p:sp>
          <p:nvSpPr>
            <p:cNvPr id="464" name="Google Shape;464;p42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2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2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2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8" name="Google Shape;468;p42"/>
          <p:cNvGrpSpPr/>
          <p:nvPr/>
        </p:nvGrpSpPr>
        <p:grpSpPr>
          <a:xfrm>
            <a:off x="2881200" y="4514854"/>
            <a:ext cx="3397850" cy="187275"/>
            <a:chOff x="-3237675" y="-1132050"/>
            <a:chExt cx="3397850" cy="187275"/>
          </a:xfrm>
        </p:grpSpPr>
        <p:sp>
          <p:nvSpPr>
            <p:cNvPr id="469" name="Google Shape;469;p42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2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2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2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2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2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2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2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2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8" name="Google Shape;478;p42"/>
          <p:cNvCxnSpPr/>
          <p:nvPr/>
        </p:nvCxnSpPr>
        <p:spPr>
          <a:xfrm rot="10800000" flipH="1">
            <a:off x="2195400" y="3762159"/>
            <a:ext cx="6957300" cy="2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0009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46"/>
          <p:cNvSpPr/>
          <p:nvPr/>
        </p:nvSpPr>
        <p:spPr>
          <a:xfrm>
            <a:off x="719500" y="3183825"/>
            <a:ext cx="7704000" cy="123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46"/>
          <p:cNvSpPr/>
          <p:nvPr/>
        </p:nvSpPr>
        <p:spPr>
          <a:xfrm>
            <a:off x="719500" y="1425147"/>
            <a:ext cx="7704000" cy="123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VS. SOLUTION</a:t>
            </a:r>
            <a:endParaRPr/>
          </a:p>
        </p:txBody>
      </p:sp>
      <p:sp>
        <p:nvSpPr>
          <p:cNvPr id="553" name="Google Shape;553;p46"/>
          <p:cNvSpPr txBox="1">
            <a:spLocks noGrp="1"/>
          </p:cNvSpPr>
          <p:nvPr>
            <p:ph type="subTitle" idx="1"/>
          </p:nvPr>
        </p:nvSpPr>
        <p:spPr>
          <a:xfrm>
            <a:off x="1834113" y="1773447"/>
            <a:ext cx="27522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System normal</a:t>
            </a:r>
            <a:endParaRPr dirty="0"/>
          </a:p>
        </p:txBody>
      </p:sp>
      <p:sp>
        <p:nvSpPr>
          <p:cNvPr id="554" name="Google Shape;554;p46"/>
          <p:cNvSpPr txBox="1">
            <a:spLocks noGrp="1"/>
          </p:cNvSpPr>
          <p:nvPr>
            <p:ph type="subTitle" idx="2"/>
          </p:nvPr>
        </p:nvSpPr>
        <p:spPr>
          <a:xfrm>
            <a:off x="4572050" y="3532125"/>
            <a:ext cx="27522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S</a:t>
            </a:r>
            <a:r>
              <a:rPr lang="en" dirty="0"/>
              <a:t>ystem 25dh</a:t>
            </a:r>
            <a:endParaRPr dirty="0"/>
          </a:p>
        </p:txBody>
      </p:sp>
      <p:sp>
        <p:nvSpPr>
          <p:cNvPr id="555" name="Google Shape;555;p46"/>
          <p:cNvSpPr txBox="1">
            <a:spLocks noGrp="1"/>
          </p:cNvSpPr>
          <p:nvPr>
            <p:ph type="subTitle" idx="3"/>
          </p:nvPr>
        </p:nvSpPr>
        <p:spPr>
          <a:xfrm>
            <a:off x="5103350" y="1545297"/>
            <a:ext cx="2752200" cy="9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Gratuit avec beaucoup de </a:t>
            </a:r>
            <a:r>
              <a:rPr lang="fr-FR" dirty="0"/>
              <a:t>problèmes</a:t>
            </a:r>
            <a:endParaRPr dirty="0"/>
          </a:p>
        </p:txBody>
      </p:sp>
      <p:sp>
        <p:nvSpPr>
          <p:cNvPr id="556" name="Google Shape;556;p46"/>
          <p:cNvSpPr txBox="1">
            <a:spLocks noGrp="1"/>
          </p:cNvSpPr>
          <p:nvPr>
            <p:ph type="subTitle" idx="4"/>
          </p:nvPr>
        </p:nvSpPr>
        <p:spPr>
          <a:xfrm>
            <a:off x="1236966" y="3303975"/>
            <a:ext cx="2752200" cy="9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25DH, simple et efficace</a:t>
            </a:r>
            <a:endParaRPr dirty="0"/>
          </a:p>
        </p:txBody>
      </p:sp>
      <p:grpSp>
        <p:nvGrpSpPr>
          <p:cNvPr id="557" name="Google Shape;557;p46"/>
          <p:cNvGrpSpPr/>
          <p:nvPr/>
        </p:nvGrpSpPr>
        <p:grpSpPr>
          <a:xfrm>
            <a:off x="7327516" y="3527511"/>
            <a:ext cx="493766" cy="548627"/>
            <a:chOff x="3299850" y="238575"/>
            <a:chExt cx="427725" cy="482225"/>
          </a:xfrm>
        </p:grpSpPr>
        <p:sp>
          <p:nvSpPr>
            <p:cNvPr id="558" name="Google Shape;558;p46"/>
            <p:cNvSpPr/>
            <p:nvPr/>
          </p:nvSpPr>
          <p:spPr>
            <a:xfrm>
              <a:off x="3299850" y="323500"/>
              <a:ext cx="427725" cy="397300"/>
            </a:xfrm>
            <a:custGeom>
              <a:avLst/>
              <a:gdLst/>
              <a:ahLst/>
              <a:cxnLst/>
              <a:rect l="l" t="t" r="r" b="b"/>
              <a:pathLst>
                <a:path w="17109" h="15892" extrusionOk="0">
                  <a:moveTo>
                    <a:pt x="3397" y="6794"/>
                  </a:moveTo>
                  <a:lnTo>
                    <a:pt x="3397" y="14759"/>
                  </a:lnTo>
                  <a:lnTo>
                    <a:pt x="1132" y="14759"/>
                  </a:lnTo>
                  <a:lnTo>
                    <a:pt x="1132" y="6794"/>
                  </a:lnTo>
                  <a:close/>
                  <a:moveTo>
                    <a:pt x="9034" y="1132"/>
                  </a:moveTo>
                  <a:cubicBezTo>
                    <a:pt x="9683" y="1175"/>
                    <a:pt x="10191" y="1712"/>
                    <a:pt x="10191" y="2364"/>
                  </a:cubicBezTo>
                  <a:cubicBezTo>
                    <a:pt x="10191" y="3346"/>
                    <a:pt x="9774" y="5275"/>
                    <a:pt x="9221" y="5828"/>
                  </a:cubicBezTo>
                  <a:cubicBezTo>
                    <a:pt x="8865" y="6184"/>
                    <a:pt x="9119" y="6794"/>
                    <a:pt x="9623" y="6794"/>
                  </a:cubicBezTo>
                  <a:lnTo>
                    <a:pt x="15285" y="6794"/>
                  </a:lnTo>
                  <a:cubicBezTo>
                    <a:pt x="15599" y="6794"/>
                    <a:pt x="15849" y="7047"/>
                    <a:pt x="15849" y="7361"/>
                  </a:cubicBezTo>
                  <a:cubicBezTo>
                    <a:pt x="15849" y="7672"/>
                    <a:pt x="15599" y="7926"/>
                    <a:pt x="15285" y="7926"/>
                  </a:cubicBezTo>
                  <a:lnTo>
                    <a:pt x="11888" y="7926"/>
                  </a:lnTo>
                  <a:cubicBezTo>
                    <a:pt x="11574" y="7926"/>
                    <a:pt x="11323" y="8180"/>
                    <a:pt x="11323" y="8494"/>
                  </a:cubicBezTo>
                  <a:cubicBezTo>
                    <a:pt x="11323" y="8805"/>
                    <a:pt x="11574" y="9058"/>
                    <a:pt x="11888" y="9058"/>
                  </a:cubicBezTo>
                  <a:lnTo>
                    <a:pt x="15285" y="9058"/>
                  </a:lnTo>
                  <a:cubicBezTo>
                    <a:pt x="15586" y="9058"/>
                    <a:pt x="15852" y="9342"/>
                    <a:pt x="15852" y="9662"/>
                  </a:cubicBezTo>
                  <a:cubicBezTo>
                    <a:pt x="15852" y="9976"/>
                    <a:pt x="15599" y="10230"/>
                    <a:pt x="15285" y="10230"/>
                  </a:cubicBezTo>
                  <a:lnTo>
                    <a:pt x="11888" y="10230"/>
                  </a:lnTo>
                  <a:cubicBezTo>
                    <a:pt x="11574" y="10230"/>
                    <a:pt x="11323" y="10484"/>
                    <a:pt x="11323" y="10795"/>
                  </a:cubicBezTo>
                  <a:cubicBezTo>
                    <a:pt x="11323" y="11109"/>
                    <a:pt x="11574" y="11362"/>
                    <a:pt x="11888" y="11362"/>
                  </a:cubicBezTo>
                  <a:lnTo>
                    <a:pt x="14152" y="11362"/>
                  </a:lnTo>
                  <a:cubicBezTo>
                    <a:pt x="14466" y="11362"/>
                    <a:pt x="14717" y="11616"/>
                    <a:pt x="14717" y="11927"/>
                  </a:cubicBezTo>
                  <a:cubicBezTo>
                    <a:pt x="14717" y="12241"/>
                    <a:pt x="14466" y="12494"/>
                    <a:pt x="14152" y="12494"/>
                  </a:cubicBezTo>
                  <a:lnTo>
                    <a:pt x="11888" y="12494"/>
                  </a:lnTo>
                  <a:cubicBezTo>
                    <a:pt x="11574" y="12494"/>
                    <a:pt x="11323" y="12748"/>
                    <a:pt x="11323" y="13059"/>
                  </a:cubicBezTo>
                  <a:cubicBezTo>
                    <a:pt x="11323" y="13373"/>
                    <a:pt x="11574" y="13627"/>
                    <a:pt x="11888" y="13627"/>
                  </a:cubicBezTo>
                  <a:lnTo>
                    <a:pt x="13020" y="13627"/>
                  </a:lnTo>
                  <a:cubicBezTo>
                    <a:pt x="13334" y="13627"/>
                    <a:pt x="13585" y="13880"/>
                    <a:pt x="13585" y="14191"/>
                  </a:cubicBezTo>
                  <a:cubicBezTo>
                    <a:pt x="13585" y="14505"/>
                    <a:pt x="13334" y="14759"/>
                    <a:pt x="13020" y="14759"/>
                  </a:cubicBezTo>
                  <a:lnTo>
                    <a:pt x="9197" y="14759"/>
                  </a:lnTo>
                  <a:cubicBezTo>
                    <a:pt x="8041" y="14759"/>
                    <a:pt x="6890" y="14572"/>
                    <a:pt x="5794" y="14207"/>
                  </a:cubicBezTo>
                  <a:lnTo>
                    <a:pt x="4529" y="13784"/>
                  </a:lnTo>
                  <a:lnTo>
                    <a:pt x="4529" y="7712"/>
                  </a:lnTo>
                  <a:lnTo>
                    <a:pt x="5686" y="7132"/>
                  </a:lnTo>
                  <a:cubicBezTo>
                    <a:pt x="6265" y="6842"/>
                    <a:pt x="6797" y="6459"/>
                    <a:pt x="7253" y="6003"/>
                  </a:cubicBezTo>
                  <a:lnTo>
                    <a:pt x="7289" y="5963"/>
                  </a:lnTo>
                  <a:cubicBezTo>
                    <a:pt x="8352" y="4901"/>
                    <a:pt x="8917" y="2654"/>
                    <a:pt x="9034" y="1132"/>
                  </a:cubicBezTo>
                  <a:close/>
                  <a:moveTo>
                    <a:pt x="8491" y="0"/>
                  </a:moveTo>
                  <a:cubicBezTo>
                    <a:pt x="8177" y="0"/>
                    <a:pt x="7926" y="254"/>
                    <a:pt x="7926" y="568"/>
                  </a:cubicBezTo>
                  <a:cubicBezTo>
                    <a:pt x="7926" y="1887"/>
                    <a:pt x="7380" y="4276"/>
                    <a:pt x="6492" y="5166"/>
                  </a:cubicBezTo>
                  <a:lnTo>
                    <a:pt x="6456" y="5203"/>
                  </a:lnTo>
                  <a:cubicBezTo>
                    <a:pt x="6081" y="5574"/>
                    <a:pt x="5652" y="5885"/>
                    <a:pt x="5181" y="6120"/>
                  </a:cubicBezTo>
                  <a:lnTo>
                    <a:pt x="4529" y="6444"/>
                  </a:lnTo>
                  <a:lnTo>
                    <a:pt x="4529" y="6229"/>
                  </a:lnTo>
                  <a:cubicBezTo>
                    <a:pt x="4529" y="5915"/>
                    <a:pt x="4276" y="5661"/>
                    <a:pt x="3962" y="5661"/>
                  </a:cubicBezTo>
                  <a:lnTo>
                    <a:pt x="565" y="5661"/>
                  </a:lnTo>
                  <a:cubicBezTo>
                    <a:pt x="251" y="5661"/>
                    <a:pt x="0" y="5915"/>
                    <a:pt x="0" y="6229"/>
                  </a:cubicBezTo>
                  <a:lnTo>
                    <a:pt x="0" y="15324"/>
                  </a:lnTo>
                  <a:cubicBezTo>
                    <a:pt x="0" y="15638"/>
                    <a:pt x="251" y="15891"/>
                    <a:pt x="565" y="15891"/>
                  </a:cubicBezTo>
                  <a:lnTo>
                    <a:pt x="3962" y="15891"/>
                  </a:lnTo>
                  <a:cubicBezTo>
                    <a:pt x="4276" y="15891"/>
                    <a:pt x="4529" y="15638"/>
                    <a:pt x="4529" y="15324"/>
                  </a:cubicBezTo>
                  <a:lnTo>
                    <a:pt x="4529" y="14976"/>
                  </a:lnTo>
                  <a:lnTo>
                    <a:pt x="5435" y="15278"/>
                  </a:lnTo>
                  <a:cubicBezTo>
                    <a:pt x="6649" y="15683"/>
                    <a:pt x="7917" y="15888"/>
                    <a:pt x="9197" y="15888"/>
                  </a:cubicBezTo>
                  <a:lnTo>
                    <a:pt x="13020" y="15888"/>
                  </a:lnTo>
                  <a:cubicBezTo>
                    <a:pt x="14219" y="15888"/>
                    <a:pt x="15040" y="14681"/>
                    <a:pt x="14599" y="13566"/>
                  </a:cubicBezTo>
                  <a:cubicBezTo>
                    <a:pt x="15577" y="13298"/>
                    <a:pt x="16106" y="12241"/>
                    <a:pt x="15731" y="11302"/>
                  </a:cubicBezTo>
                  <a:cubicBezTo>
                    <a:pt x="16468" y="11100"/>
                    <a:pt x="16981" y="10429"/>
                    <a:pt x="16984" y="9662"/>
                  </a:cubicBezTo>
                  <a:cubicBezTo>
                    <a:pt x="16981" y="9233"/>
                    <a:pt x="16824" y="8823"/>
                    <a:pt x="16541" y="8503"/>
                  </a:cubicBezTo>
                  <a:cubicBezTo>
                    <a:pt x="16994" y="8005"/>
                    <a:pt x="17108" y="7289"/>
                    <a:pt x="16837" y="6673"/>
                  </a:cubicBezTo>
                  <a:cubicBezTo>
                    <a:pt x="16565" y="6060"/>
                    <a:pt x="15958" y="5661"/>
                    <a:pt x="15285" y="5661"/>
                  </a:cubicBezTo>
                  <a:lnTo>
                    <a:pt x="10635" y="5661"/>
                  </a:lnTo>
                  <a:cubicBezTo>
                    <a:pt x="11109" y="4577"/>
                    <a:pt x="11323" y="3104"/>
                    <a:pt x="11323" y="2364"/>
                  </a:cubicBezTo>
                  <a:cubicBezTo>
                    <a:pt x="11320" y="1060"/>
                    <a:pt x="10263" y="3"/>
                    <a:pt x="89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59" name="Google Shape;559;p46"/>
            <p:cNvSpPr/>
            <p:nvPr/>
          </p:nvSpPr>
          <p:spPr>
            <a:xfrm>
              <a:off x="3467650" y="238575"/>
              <a:ext cx="46525" cy="56650"/>
            </a:xfrm>
            <a:custGeom>
              <a:avLst/>
              <a:gdLst/>
              <a:ahLst/>
              <a:cxnLst/>
              <a:rect l="l" t="t" r="r" b="b"/>
              <a:pathLst>
                <a:path w="1861" h="2266" extrusionOk="0">
                  <a:moveTo>
                    <a:pt x="646" y="1"/>
                  </a:moveTo>
                  <a:cubicBezTo>
                    <a:pt x="561" y="1"/>
                    <a:pt x="475" y="20"/>
                    <a:pt x="393" y="61"/>
                  </a:cubicBezTo>
                  <a:cubicBezTo>
                    <a:pt x="112" y="199"/>
                    <a:pt x="0" y="541"/>
                    <a:pt x="139" y="821"/>
                  </a:cubicBezTo>
                  <a:lnTo>
                    <a:pt x="707" y="1954"/>
                  </a:lnTo>
                  <a:cubicBezTo>
                    <a:pt x="805" y="2150"/>
                    <a:pt x="1005" y="2265"/>
                    <a:pt x="1212" y="2265"/>
                  </a:cubicBezTo>
                  <a:cubicBezTo>
                    <a:pt x="1297" y="2265"/>
                    <a:pt x="1384" y="2246"/>
                    <a:pt x="1465" y="2204"/>
                  </a:cubicBezTo>
                  <a:cubicBezTo>
                    <a:pt x="1746" y="2065"/>
                    <a:pt x="1860" y="1727"/>
                    <a:pt x="1718" y="1446"/>
                  </a:cubicBezTo>
                  <a:lnTo>
                    <a:pt x="1154" y="314"/>
                  </a:lnTo>
                  <a:cubicBezTo>
                    <a:pt x="1053" y="115"/>
                    <a:pt x="854" y="1"/>
                    <a:pt x="6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0" name="Google Shape;560;p46"/>
            <p:cNvSpPr/>
            <p:nvPr/>
          </p:nvSpPr>
          <p:spPr>
            <a:xfrm>
              <a:off x="3566675" y="238575"/>
              <a:ext cx="46525" cy="56675"/>
            </a:xfrm>
            <a:custGeom>
              <a:avLst/>
              <a:gdLst/>
              <a:ahLst/>
              <a:cxnLst/>
              <a:rect l="l" t="t" r="r" b="b"/>
              <a:pathLst>
                <a:path w="1861" h="2267" extrusionOk="0">
                  <a:moveTo>
                    <a:pt x="1215" y="1"/>
                  </a:moveTo>
                  <a:cubicBezTo>
                    <a:pt x="1007" y="1"/>
                    <a:pt x="808" y="115"/>
                    <a:pt x="707" y="314"/>
                  </a:cubicBezTo>
                  <a:lnTo>
                    <a:pt x="143" y="1446"/>
                  </a:lnTo>
                  <a:cubicBezTo>
                    <a:pt x="1" y="1727"/>
                    <a:pt x="116" y="2065"/>
                    <a:pt x="396" y="2207"/>
                  </a:cubicBezTo>
                  <a:cubicBezTo>
                    <a:pt x="477" y="2247"/>
                    <a:pt x="562" y="2266"/>
                    <a:pt x="646" y="2266"/>
                  </a:cubicBezTo>
                  <a:cubicBezTo>
                    <a:pt x="854" y="2266"/>
                    <a:pt x="1055" y="2151"/>
                    <a:pt x="1154" y="1954"/>
                  </a:cubicBezTo>
                  <a:lnTo>
                    <a:pt x="1722" y="821"/>
                  </a:lnTo>
                  <a:cubicBezTo>
                    <a:pt x="1861" y="541"/>
                    <a:pt x="1749" y="199"/>
                    <a:pt x="1468" y="61"/>
                  </a:cubicBezTo>
                  <a:cubicBezTo>
                    <a:pt x="1387" y="20"/>
                    <a:pt x="1300" y="1"/>
                    <a:pt x="12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1" name="Google Shape;561;p46"/>
            <p:cNvSpPr/>
            <p:nvPr/>
          </p:nvSpPr>
          <p:spPr>
            <a:xfrm>
              <a:off x="3611225" y="323500"/>
              <a:ext cx="56550" cy="28325"/>
            </a:xfrm>
            <a:custGeom>
              <a:avLst/>
              <a:gdLst/>
              <a:ahLst/>
              <a:cxnLst/>
              <a:rect l="l" t="t" r="r" b="b"/>
              <a:pathLst>
                <a:path w="2262" h="1133" extrusionOk="0">
                  <a:moveTo>
                    <a:pt x="565" y="0"/>
                  </a:moveTo>
                  <a:cubicBezTo>
                    <a:pt x="251" y="0"/>
                    <a:pt x="0" y="254"/>
                    <a:pt x="0" y="568"/>
                  </a:cubicBezTo>
                  <a:cubicBezTo>
                    <a:pt x="0" y="879"/>
                    <a:pt x="251" y="1132"/>
                    <a:pt x="565" y="1132"/>
                  </a:cubicBezTo>
                  <a:lnTo>
                    <a:pt x="1697" y="1132"/>
                  </a:lnTo>
                  <a:cubicBezTo>
                    <a:pt x="2011" y="1132"/>
                    <a:pt x="2262" y="879"/>
                    <a:pt x="2262" y="568"/>
                  </a:cubicBezTo>
                  <a:cubicBezTo>
                    <a:pt x="2262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2" name="Google Shape;562;p46"/>
            <p:cNvSpPr/>
            <p:nvPr/>
          </p:nvSpPr>
          <p:spPr>
            <a:xfrm>
              <a:off x="3413075" y="323500"/>
              <a:ext cx="56550" cy="28325"/>
            </a:xfrm>
            <a:custGeom>
              <a:avLst/>
              <a:gdLst/>
              <a:ahLst/>
              <a:cxnLst/>
              <a:rect l="l" t="t" r="r" b="b"/>
              <a:pathLst>
                <a:path w="2262" h="1133" extrusionOk="0">
                  <a:moveTo>
                    <a:pt x="565" y="0"/>
                  </a:moveTo>
                  <a:cubicBezTo>
                    <a:pt x="251" y="0"/>
                    <a:pt x="0" y="254"/>
                    <a:pt x="0" y="568"/>
                  </a:cubicBezTo>
                  <a:cubicBezTo>
                    <a:pt x="0" y="879"/>
                    <a:pt x="251" y="1132"/>
                    <a:pt x="565" y="1132"/>
                  </a:cubicBezTo>
                  <a:lnTo>
                    <a:pt x="1697" y="1132"/>
                  </a:lnTo>
                  <a:cubicBezTo>
                    <a:pt x="2011" y="1132"/>
                    <a:pt x="2262" y="879"/>
                    <a:pt x="2262" y="568"/>
                  </a:cubicBezTo>
                  <a:cubicBezTo>
                    <a:pt x="2262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63" name="Google Shape;563;p46"/>
          <p:cNvGrpSpPr/>
          <p:nvPr/>
        </p:nvGrpSpPr>
        <p:grpSpPr>
          <a:xfrm>
            <a:off x="1302628" y="1777432"/>
            <a:ext cx="609583" cy="548622"/>
            <a:chOff x="6239575" y="4416275"/>
            <a:chExt cx="489625" cy="449175"/>
          </a:xfrm>
        </p:grpSpPr>
        <p:sp>
          <p:nvSpPr>
            <p:cNvPr id="564" name="Google Shape;564;p46"/>
            <p:cNvSpPr/>
            <p:nvPr/>
          </p:nvSpPr>
          <p:spPr>
            <a:xfrm>
              <a:off x="6239575" y="4416275"/>
              <a:ext cx="489625" cy="449175"/>
            </a:xfrm>
            <a:custGeom>
              <a:avLst/>
              <a:gdLst/>
              <a:ahLst/>
              <a:cxnLst/>
              <a:rect l="l" t="t" r="r" b="b"/>
              <a:pathLst>
                <a:path w="19585" h="17967" extrusionOk="0">
                  <a:moveTo>
                    <a:pt x="9792" y="1132"/>
                  </a:moveTo>
                  <a:cubicBezTo>
                    <a:pt x="10374" y="1132"/>
                    <a:pt x="10955" y="1424"/>
                    <a:pt x="11278" y="2009"/>
                  </a:cubicBezTo>
                  <a:lnTo>
                    <a:pt x="18111" y="14313"/>
                  </a:lnTo>
                  <a:cubicBezTo>
                    <a:pt x="18404" y="14838"/>
                    <a:pt x="18395" y="15481"/>
                    <a:pt x="18087" y="15998"/>
                  </a:cubicBezTo>
                  <a:cubicBezTo>
                    <a:pt x="17786" y="16518"/>
                    <a:pt x="17232" y="16834"/>
                    <a:pt x="16634" y="16834"/>
                  </a:cubicBezTo>
                  <a:cubicBezTo>
                    <a:pt x="16631" y="16834"/>
                    <a:pt x="16628" y="16834"/>
                    <a:pt x="16625" y="16834"/>
                  </a:cubicBezTo>
                  <a:lnTo>
                    <a:pt x="2962" y="16834"/>
                  </a:lnTo>
                  <a:cubicBezTo>
                    <a:pt x="1667" y="16834"/>
                    <a:pt x="849" y="15445"/>
                    <a:pt x="1474" y="14313"/>
                  </a:cubicBezTo>
                  <a:lnTo>
                    <a:pt x="8307" y="2009"/>
                  </a:lnTo>
                  <a:cubicBezTo>
                    <a:pt x="8630" y="1424"/>
                    <a:pt x="9211" y="1132"/>
                    <a:pt x="9792" y="1132"/>
                  </a:cubicBezTo>
                  <a:close/>
                  <a:moveTo>
                    <a:pt x="9792" y="1"/>
                  </a:moveTo>
                  <a:cubicBezTo>
                    <a:pt x="8763" y="1"/>
                    <a:pt x="7815" y="559"/>
                    <a:pt x="7317" y="1462"/>
                  </a:cubicBezTo>
                  <a:lnTo>
                    <a:pt x="483" y="13766"/>
                  </a:lnTo>
                  <a:cubicBezTo>
                    <a:pt x="0" y="14642"/>
                    <a:pt x="15" y="15711"/>
                    <a:pt x="523" y="16574"/>
                  </a:cubicBezTo>
                  <a:cubicBezTo>
                    <a:pt x="1033" y="17435"/>
                    <a:pt x="1960" y="17966"/>
                    <a:pt x="2962" y="17966"/>
                  </a:cubicBezTo>
                  <a:lnTo>
                    <a:pt x="16625" y="17966"/>
                  </a:lnTo>
                  <a:cubicBezTo>
                    <a:pt x="17625" y="17966"/>
                    <a:pt x="18555" y="17435"/>
                    <a:pt x="19062" y="16574"/>
                  </a:cubicBezTo>
                  <a:cubicBezTo>
                    <a:pt x="19572" y="15711"/>
                    <a:pt x="19585" y="14642"/>
                    <a:pt x="19101" y="13766"/>
                  </a:cubicBezTo>
                  <a:lnTo>
                    <a:pt x="12271" y="1462"/>
                  </a:lnTo>
                  <a:cubicBezTo>
                    <a:pt x="11770" y="559"/>
                    <a:pt x="10822" y="1"/>
                    <a:pt x="97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5" name="Google Shape;565;p46"/>
            <p:cNvSpPr/>
            <p:nvPr/>
          </p:nvSpPr>
          <p:spPr>
            <a:xfrm>
              <a:off x="6438550" y="4723875"/>
              <a:ext cx="88350" cy="84950"/>
            </a:xfrm>
            <a:custGeom>
              <a:avLst/>
              <a:gdLst/>
              <a:ahLst/>
              <a:cxnLst/>
              <a:rect l="l" t="t" r="r" b="b"/>
              <a:pathLst>
                <a:path w="3534" h="3398" extrusionOk="0">
                  <a:moveTo>
                    <a:pt x="1830" y="1132"/>
                  </a:moveTo>
                  <a:cubicBezTo>
                    <a:pt x="2122" y="1132"/>
                    <a:pt x="2401" y="1358"/>
                    <a:pt x="2401" y="1701"/>
                  </a:cubicBezTo>
                  <a:cubicBezTo>
                    <a:pt x="2401" y="2012"/>
                    <a:pt x="2147" y="2266"/>
                    <a:pt x="1833" y="2266"/>
                  </a:cubicBezTo>
                  <a:cubicBezTo>
                    <a:pt x="1329" y="2266"/>
                    <a:pt x="1076" y="1656"/>
                    <a:pt x="1432" y="1299"/>
                  </a:cubicBezTo>
                  <a:cubicBezTo>
                    <a:pt x="1548" y="1184"/>
                    <a:pt x="1691" y="1132"/>
                    <a:pt x="1830" y="1132"/>
                  </a:cubicBezTo>
                  <a:close/>
                  <a:moveTo>
                    <a:pt x="1833" y="1"/>
                  </a:moveTo>
                  <a:cubicBezTo>
                    <a:pt x="1145" y="1"/>
                    <a:pt x="526" y="415"/>
                    <a:pt x="263" y="1049"/>
                  </a:cubicBezTo>
                  <a:cubicBezTo>
                    <a:pt x="1" y="1683"/>
                    <a:pt x="146" y="2414"/>
                    <a:pt x="632" y="2900"/>
                  </a:cubicBezTo>
                  <a:cubicBezTo>
                    <a:pt x="957" y="3225"/>
                    <a:pt x="1391" y="3397"/>
                    <a:pt x="1833" y="3397"/>
                  </a:cubicBezTo>
                  <a:cubicBezTo>
                    <a:pt x="2052" y="3397"/>
                    <a:pt x="2273" y="3355"/>
                    <a:pt x="2483" y="3268"/>
                  </a:cubicBezTo>
                  <a:cubicBezTo>
                    <a:pt x="3117" y="3005"/>
                    <a:pt x="3533" y="2386"/>
                    <a:pt x="3533" y="1701"/>
                  </a:cubicBezTo>
                  <a:cubicBezTo>
                    <a:pt x="3530" y="762"/>
                    <a:pt x="2772" y="1"/>
                    <a:pt x="18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6" name="Google Shape;566;p46"/>
            <p:cNvSpPr/>
            <p:nvPr/>
          </p:nvSpPr>
          <p:spPr>
            <a:xfrm>
              <a:off x="6441950" y="4497425"/>
              <a:ext cx="84950" cy="198250"/>
            </a:xfrm>
            <a:custGeom>
              <a:avLst/>
              <a:gdLst/>
              <a:ahLst/>
              <a:cxnLst/>
              <a:rect l="l" t="t" r="r" b="b"/>
              <a:pathLst>
                <a:path w="3398" h="7930" extrusionOk="0">
                  <a:moveTo>
                    <a:pt x="1697" y="1133"/>
                  </a:moveTo>
                  <a:cubicBezTo>
                    <a:pt x="2011" y="1133"/>
                    <a:pt x="2265" y="1387"/>
                    <a:pt x="2265" y="1701"/>
                  </a:cubicBezTo>
                  <a:lnTo>
                    <a:pt x="2265" y="6230"/>
                  </a:lnTo>
                  <a:cubicBezTo>
                    <a:pt x="2265" y="6544"/>
                    <a:pt x="2011" y="6797"/>
                    <a:pt x="1697" y="6797"/>
                  </a:cubicBezTo>
                  <a:cubicBezTo>
                    <a:pt x="1383" y="6797"/>
                    <a:pt x="1133" y="6544"/>
                    <a:pt x="1133" y="6230"/>
                  </a:cubicBezTo>
                  <a:lnTo>
                    <a:pt x="1133" y="1701"/>
                  </a:lnTo>
                  <a:cubicBezTo>
                    <a:pt x="1133" y="1387"/>
                    <a:pt x="1383" y="1133"/>
                    <a:pt x="1697" y="1133"/>
                  </a:cubicBezTo>
                  <a:close/>
                  <a:moveTo>
                    <a:pt x="1697" y="1"/>
                  </a:moveTo>
                  <a:cubicBezTo>
                    <a:pt x="758" y="1"/>
                    <a:pt x="1" y="762"/>
                    <a:pt x="1" y="1701"/>
                  </a:cubicBezTo>
                  <a:lnTo>
                    <a:pt x="1" y="6233"/>
                  </a:lnTo>
                  <a:cubicBezTo>
                    <a:pt x="1" y="7169"/>
                    <a:pt x="758" y="7930"/>
                    <a:pt x="1697" y="7930"/>
                  </a:cubicBezTo>
                  <a:cubicBezTo>
                    <a:pt x="2636" y="7930"/>
                    <a:pt x="3397" y="7169"/>
                    <a:pt x="3397" y="6233"/>
                  </a:cubicBezTo>
                  <a:lnTo>
                    <a:pt x="3397" y="1701"/>
                  </a:lnTo>
                  <a:cubicBezTo>
                    <a:pt x="3397" y="762"/>
                    <a:pt x="2636" y="1"/>
                    <a:pt x="16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567" name="Google Shape;567;p46"/>
          <p:cNvSpPr/>
          <p:nvPr/>
        </p:nvSpPr>
        <p:spPr>
          <a:xfrm>
            <a:off x="7399888" y="3465573"/>
            <a:ext cx="401700" cy="401700"/>
          </a:xfrm>
          <a:prstGeom prst="ellipse">
            <a:avLst/>
          </a:prstGeom>
          <a:solidFill>
            <a:srgbClr val="718AC6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46"/>
          <p:cNvSpPr/>
          <p:nvPr/>
        </p:nvSpPr>
        <p:spPr>
          <a:xfrm>
            <a:off x="1412903" y="2009877"/>
            <a:ext cx="401700" cy="401700"/>
          </a:xfrm>
          <a:prstGeom prst="ellipse">
            <a:avLst/>
          </a:prstGeom>
          <a:solidFill>
            <a:srgbClr val="718AC6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9" name="Google Shape;569;p46"/>
          <p:cNvGrpSpPr/>
          <p:nvPr/>
        </p:nvGrpSpPr>
        <p:grpSpPr>
          <a:xfrm>
            <a:off x="240000" y="1333364"/>
            <a:ext cx="3397850" cy="187275"/>
            <a:chOff x="-3237675" y="-1132050"/>
            <a:chExt cx="3397850" cy="187275"/>
          </a:xfrm>
        </p:grpSpPr>
        <p:sp>
          <p:nvSpPr>
            <p:cNvPr id="570" name="Google Shape;570;p46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6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6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6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6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6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6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6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6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9" name="Google Shape;579;p46"/>
          <p:cNvGrpSpPr/>
          <p:nvPr/>
        </p:nvGrpSpPr>
        <p:grpSpPr>
          <a:xfrm>
            <a:off x="7670273" y="2912496"/>
            <a:ext cx="2159530" cy="548628"/>
            <a:chOff x="2641350" y="846250"/>
            <a:chExt cx="413600" cy="105075"/>
          </a:xfrm>
        </p:grpSpPr>
        <p:sp>
          <p:nvSpPr>
            <p:cNvPr id="580" name="Google Shape;580;p46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6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6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6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2"/>
          <p:cNvSpPr/>
          <p:nvPr/>
        </p:nvSpPr>
        <p:spPr>
          <a:xfrm>
            <a:off x="1441200" y="519600"/>
            <a:ext cx="6261600" cy="410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42"/>
          <p:cNvSpPr/>
          <p:nvPr/>
        </p:nvSpPr>
        <p:spPr>
          <a:xfrm>
            <a:off x="1791350" y="851550"/>
            <a:ext cx="55800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42"/>
          <p:cNvSpPr txBox="1">
            <a:spLocks noGrp="1"/>
          </p:cNvSpPr>
          <p:nvPr>
            <p:ph type="title"/>
          </p:nvPr>
        </p:nvSpPr>
        <p:spPr>
          <a:xfrm>
            <a:off x="1791349" y="2366064"/>
            <a:ext cx="5579999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Objectifs</a:t>
            </a:r>
            <a:r>
              <a:rPr lang="en-US" dirty="0"/>
              <a:t> </a:t>
            </a:r>
            <a:r>
              <a:rPr lang="en-US" dirty="0" err="1"/>
              <a:t>visés</a:t>
            </a:r>
            <a:endParaRPr dirty="0"/>
          </a:p>
        </p:txBody>
      </p:sp>
      <p:sp>
        <p:nvSpPr>
          <p:cNvPr id="460" name="Google Shape;460;p42"/>
          <p:cNvSpPr txBox="1">
            <a:spLocks noGrp="1"/>
          </p:cNvSpPr>
          <p:nvPr>
            <p:ph type="title" idx="2"/>
          </p:nvPr>
        </p:nvSpPr>
        <p:spPr>
          <a:xfrm>
            <a:off x="36389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  <p:sp>
        <p:nvSpPr>
          <p:cNvPr id="462" name="Google Shape;462;p42"/>
          <p:cNvSpPr/>
          <p:nvPr/>
        </p:nvSpPr>
        <p:spPr>
          <a:xfrm>
            <a:off x="2195400" y="373100"/>
            <a:ext cx="998400" cy="998400"/>
          </a:xfrm>
          <a:prstGeom prst="ellipse">
            <a:avLst/>
          </a:prstGeom>
          <a:solidFill>
            <a:schemeClr val="hlink">
              <a:alpha val="383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3" name="Google Shape;463;p42"/>
          <p:cNvGrpSpPr/>
          <p:nvPr/>
        </p:nvGrpSpPr>
        <p:grpSpPr>
          <a:xfrm>
            <a:off x="2710863" y="1234912"/>
            <a:ext cx="537556" cy="136576"/>
            <a:chOff x="2641350" y="846250"/>
            <a:chExt cx="413600" cy="105075"/>
          </a:xfrm>
        </p:grpSpPr>
        <p:sp>
          <p:nvSpPr>
            <p:cNvPr id="464" name="Google Shape;464;p42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2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2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2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8" name="Google Shape;468;p42"/>
          <p:cNvGrpSpPr/>
          <p:nvPr/>
        </p:nvGrpSpPr>
        <p:grpSpPr>
          <a:xfrm>
            <a:off x="2881200" y="4514854"/>
            <a:ext cx="3397850" cy="187275"/>
            <a:chOff x="-3237675" y="-1132050"/>
            <a:chExt cx="3397850" cy="187275"/>
          </a:xfrm>
        </p:grpSpPr>
        <p:sp>
          <p:nvSpPr>
            <p:cNvPr id="469" name="Google Shape;469;p42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2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2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2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2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2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2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2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2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8" name="Google Shape;478;p42"/>
          <p:cNvCxnSpPr/>
          <p:nvPr/>
        </p:nvCxnSpPr>
        <p:spPr>
          <a:xfrm rot="10800000" flipH="1">
            <a:off x="2195400" y="3762159"/>
            <a:ext cx="6957300" cy="2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696624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3"/>
          <p:cNvSpPr/>
          <p:nvPr/>
        </p:nvSpPr>
        <p:spPr>
          <a:xfrm>
            <a:off x="715100" y="535000"/>
            <a:ext cx="4107600" cy="40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43"/>
          <p:cNvSpPr txBox="1">
            <a:spLocks noGrp="1"/>
          </p:cNvSpPr>
          <p:nvPr>
            <p:ph type="title"/>
          </p:nvPr>
        </p:nvSpPr>
        <p:spPr>
          <a:xfrm>
            <a:off x="896000" y="1424283"/>
            <a:ext cx="3675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objectifs</a:t>
            </a:r>
            <a:endParaRPr dirty="0"/>
          </a:p>
        </p:txBody>
      </p:sp>
      <p:grpSp>
        <p:nvGrpSpPr>
          <p:cNvPr id="485" name="Google Shape;485;p43"/>
          <p:cNvGrpSpPr/>
          <p:nvPr/>
        </p:nvGrpSpPr>
        <p:grpSpPr>
          <a:xfrm rot="10800000">
            <a:off x="-369277" y="3791021"/>
            <a:ext cx="2159530" cy="548628"/>
            <a:chOff x="2641350" y="846250"/>
            <a:chExt cx="413600" cy="105075"/>
          </a:xfrm>
        </p:grpSpPr>
        <p:sp>
          <p:nvSpPr>
            <p:cNvPr id="486" name="Google Shape;486;p43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3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3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3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0" name="Google Shape;490;p43"/>
          <p:cNvSpPr/>
          <p:nvPr/>
        </p:nvSpPr>
        <p:spPr>
          <a:xfrm>
            <a:off x="2728800" y="373100"/>
            <a:ext cx="998400" cy="998400"/>
          </a:xfrm>
          <a:prstGeom prst="ellipse">
            <a:avLst/>
          </a:prstGeom>
          <a:solidFill>
            <a:srgbClr val="718AC6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1" name="Google Shape;491;p43"/>
          <p:cNvGrpSpPr/>
          <p:nvPr/>
        </p:nvGrpSpPr>
        <p:grpSpPr>
          <a:xfrm>
            <a:off x="3244263" y="1234912"/>
            <a:ext cx="537556" cy="136576"/>
            <a:chOff x="2641350" y="846250"/>
            <a:chExt cx="413600" cy="105075"/>
          </a:xfrm>
        </p:grpSpPr>
        <p:sp>
          <p:nvSpPr>
            <p:cNvPr id="492" name="Google Shape;492;p43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3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3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3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6" name="Google Shape;496;p43"/>
          <p:cNvSpPr txBox="1">
            <a:spLocks noGrp="1"/>
          </p:cNvSpPr>
          <p:nvPr>
            <p:ph type="body" idx="1"/>
          </p:nvPr>
        </p:nvSpPr>
        <p:spPr>
          <a:xfrm>
            <a:off x="896000" y="2179726"/>
            <a:ext cx="3675900" cy="13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fr-FR" sz="1100" dirty="0"/>
              <a:t>Améliorer l'efficacité de la collecte des déchets. </a:t>
            </a:r>
          </a:p>
          <a:p>
            <a:pPr marL="228600" lvl="0" indent="-2286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fr-FR" sz="1100" dirty="0"/>
          </a:p>
          <a:p>
            <a:pPr marL="228600" lvl="0" indent="-2286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fr-FR" sz="1100" dirty="0"/>
              <a:t>Réduire le nombre d'ordures envoyées en décharge en encourageant le recyclage</a:t>
            </a:r>
          </a:p>
          <a:p>
            <a:pPr marL="228600" lvl="0" indent="-2286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fr-FR" sz="1100" dirty="0"/>
          </a:p>
          <a:p>
            <a:pPr marL="228600" lvl="0" indent="-2286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fr-FR" sz="1100" dirty="0"/>
              <a:t>Améliorer la qualité de vie des résidents</a:t>
            </a:r>
          </a:p>
          <a:p>
            <a:pPr marL="228600" lvl="0" indent="-2286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fr-FR" sz="1100" dirty="0"/>
          </a:p>
          <a:p>
            <a:pPr marL="228600" lvl="0" indent="-2286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fr-FR" sz="1100" dirty="0"/>
              <a:t>Sensibiliser la population à l'importance de la gestion des déchets</a:t>
            </a:r>
            <a:endParaRPr lang="fr-FR" sz="1100" dirty="0">
              <a:solidFill>
                <a:schemeClr val="dk1"/>
              </a:solidFill>
            </a:endParaRPr>
          </a:p>
        </p:txBody>
      </p:sp>
      <p:pic>
        <p:nvPicPr>
          <p:cNvPr id="2050" name="Picture 2" descr="Promotional discounts Take-out Food Containers - Recycle RightRecycle  Right, togo containers with lids">
            <a:extLst>
              <a:ext uri="{FF2B5EF4-FFF2-40B4-BE49-F238E27FC236}">
                <a16:creationId xmlns:a16="http://schemas.microsoft.com/office/drawing/2014/main" id="{38068C0B-AE64-6617-A5BC-A7B8ABEE4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105" y="535001"/>
            <a:ext cx="4030123" cy="407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2"/>
          <p:cNvSpPr/>
          <p:nvPr/>
        </p:nvSpPr>
        <p:spPr>
          <a:xfrm>
            <a:off x="1441200" y="519600"/>
            <a:ext cx="6261600" cy="410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42"/>
          <p:cNvSpPr/>
          <p:nvPr/>
        </p:nvSpPr>
        <p:spPr>
          <a:xfrm>
            <a:off x="1791350" y="851550"/>
            <a:ext cx="55800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42"/>
          <p:cNvSpPr txBox="1">
            <a:spLocks noGrp="1"/>
          </p:cNvSpPr>
          <p:nvPr>
            <p:ph type="title"/>
          </p:nvPr>
        </p:nvSpPr>
        <p:spPr>
          <a:xfrm>
            <a:off x="1791349" y="2366064"/>
            <a:ext cx="5579999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Methodologie</a:t>
            </a:r>
            <a:r>
              <a:rPr lang="en-US" dirty="0"/>
              <a:t> </a:t>
            </a:r>
            <a:r>
              <a:rPr lang="en-US" dirty="0" err="1"/>
              <a:t>adoptée</a:t>
            </a:r>
            <a:endParaRPr dirty="0"/>
          </a:p>
        </p:txBody>
      </p:sp>
      <p:sp>
        <p:nvSpPr>
          <p:cNvPr id="460" name="Google Shape;460;p42"/>
          <p:cNvSpPr txBox="1">
            <a:spLocks noGrp="1"/>
          </p:cNvSpPr>
          <p:nvPr>
            <p:ph type="title" idx="2"/>
          </p:nvPr>
        </p:nvSpPr>
        <p:spPr>
          <a:xfrm>
            <a:off x="36389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</a:t>
            </a:r>
            <a:endParaRPr dirty="0"/>
          </a:p>
        </p:txBody>
      </p:sp>
      <p:sp>
        <p:nvSpPr>
          <p:cNvPr id="462" name="Google Shape;462;p42"/>
          <p:cNvSpPr/>
          <p:nvPr/>
        </p:nvSpPr>
        <p:spPr>
          <a:xfrm>
            <a:off x="2195400" y="373100"/>
            <a:ext cx="998400" cy="998400"/>
          </a:xfrm>
          <a:prstGeom prst="ellipse">
            <a:avLst/>
          </a:prstGeom>
          <a:solidFill>
            <a:schemeClr val="hlink">
              <a:alpha val="383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3" name="Google Shape;463;p42"/>
          <p:cNvGrpSpPr/>
          <p:nvPr/>
        </p:nvGrpSpPr>
        <p:grpSpPr>
          <a:xfrm>
            <a:off x="2710863" y="1234912"/>
            <a:ext cx="537556" cy="136576"/>
            <a:chOff x="2641350" y="846250"/>
            <a:chExt cx="413600" cy="105075"/>
          </a:xfrm>
        </p:grpSpPr>
        <p:sp>
          <p:nvSpPr>
            <p:cNvPr id="464" name="Google Shape;464;p42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2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2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2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8" name="Google Shape;468;p42"/>
          <p:cNvGrpSpPr/>
          <p:nvPr/>
        </p:nvGrpSpPr>
        <p:grpSpPr>
          <a:xfrm>
            <a:off x="2881200" y="4514854"/>
            <a:ext cx="3397850" cy="187275"/>
            <a:chOff x="-3237675" y="-1132050"/>
            <a:chExt cx="3397850" cy="187275"/>
          </a:xfrm>
        </p:grpSpPr>
        <p:sp>
          <p:nvSpPr>
            <p:cNvPr id="469" name="Google Shape;469;p42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2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2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2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2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2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2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2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2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8" name="Google Shape;478;p42"/>
          <p:cNvCxnSpPr/>
          <p:nvPr/>
        </p:nvCxnSpPr>
        <p:spPr>
          <a:xfrm rot="10800000" flipH="1">
            <a:off x="2195400" y="3762159"/>
            <a:ext cx="6957300" cy="2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2532154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3"/>
          <p:cNvSpPr/>
          <p:nvPr/>
        </p:nvSpPr>
        <p:spPr>
          <a:xfrm>
            <a:off x="715100" y="535000"/>
            <a:ext cx="4107600" cy="40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43"/>
          <p:cNvSpPr txBox="1">
            <a:spLocks noGrp="1"/>
          </p:cNvSpPr>
          <p:nvPr>
            <p:ph type="title"/>
          </p:nvPr>
        </p:nvSpPr>
        <p:spPr>
          <a:xfrm>
            <a:off x="896000" y="1424283"/>
            <a:ext cx="3675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methodologie</a:t>
            </a:r>
            <a:endParaRPr dirty="0"/>
          </a:p>
        </p:txBody>
      </p:sp>
      <p:grpSp>
        <p:nvGrpSpPr>
          <p:cNvPr id="485" name="Google Shape;485;p43"/>
          <p:cNvGrpSpPr/>
          <p:nvPr/>
        </p:nvGrpSpPr>
        <p:grpSpPr>
          <a:xfrm rot="10800000">
            <a:off x="-369277" y="3791021"/>
            <a:ext cx="2159530" cy="548628"/>
            <a:chOff x="2641350" y="846250"/>
            <a:chExt cx="413600" cy="105075"/>
          </a:xfrm>
        </p:grpSpPr>
        <p:sp>
          <p:nvSpPr>
            <p:cNvPr id="486" name="Google Shape;486;p43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3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3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3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0" name="Google Shape;490;p43"/>
          <p:cNvSpPr/>
          <p:nvPr/>
        </p:nvSpPr>
        <p:spPr>
          <a:xfrm>
            <a:off x="2728800" y="373100"/>
            <a:ext cx="998400" cy="998400"/>
          </a:xfrm>
          <a:prstGeom prst="ellipse">
            <a:avLst/>
          </a:prstGeom>
          <a:solidFill>
            <a:srgbClr val="718AC6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1" name="Google Shape;491;p43"/>
          <p:cNvGrpSpPr/>
          <p:nvPr/>
        </p:nvGrpSpPr>
        <p:grpSpPr>
          <a:xfrm>
            <a:off x="3244263" y="1234912"/>
            <a:ext cx="537556" cy="136576"/>
            <a:chOff x="2641350" y="846250"/>
            <a:chExt cx="413600" cy="105075"/>
          </a:xfrm>
        </p:grpSpPr>
        <p:sp>
          <p:nvSpPr>
            <p:cNvPr id="492" name="Google Shape;492;p43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3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3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3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6" name="Google Shape;496;p43"/>
          <p:cNvSpPr txBox="1">
            <a:spLocks noGrp="1"/>
          </p:cNvSpPr>
          <p:nvPr>
            <p:ph type="body" idx="1"/>
          </p:nvPr>
        </p:nvSpPr>
        <p:spPr>
          <a:xfrm>
            <a:off x="896000" y="2179726"/>
            <a:ext cx="3675900" cy="13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/>
              <a:t>L'utilisation de l'Arduino UNO, d'un écran LCD, d'un capteur ultrasonique et d'un module Ethernet pour détecter les niveaux de déchets tout en les affichant localement et à distance.</a:t>
            </a:r>
            <a:endParaRPr lang="fr-FR" sz="1100" dirty="0">
              <a:solidFill>
                <a:schemeClr val="dk1"/>
              </a:solidFill>
            </a:endParaRPr>
          </a:p>
        </p:txBody>
      </p:sp>
      <p:pic>
        <p:nvPicPr>
          <p:cNvPr id="4098" name="Picture 2" descr="Arduino | DroneBot Workshop">
            <a:extLst>
              <a:ext uri="{FF2B5EF4-FFF2-40B4-BE49-F238E27FC236}">
                <a16:creationId xmlns:a16="http://schemas.microsoft.com/office/drawing/2014/main" id="{6F944E44-1C8E-208F-B90D-4D5B7E9709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725" y="1303200"/>
            <a:ext cx="3305175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5886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2"/>
          <p:cNvSpPr/>
          <p:nvPr/>
        </p:nvSpPr>
        <p:spPr>
          <a:xfrm>
            <a:off x="1441200" y="519600"/>
            <a:ext cx="6261600" cy="410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42"/>
          <p:cNvSpPr/>
          <p:nvPr/>
        </p:nvSpPr>
        <p:spPr>
          <a:xfrm>
            <a:off x="1791350" y="851550"/>
            <a:ext cx="55800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42"/>
          <p:cNvSpPr txBox="1">
            <a:spLocks noGrp="1"/>
          </p:cNvSpPr>
          <p:nvPr>
            <p:ph type="title"/>
          </p:nvPr>
        </p:nvSpPr>
        <p:spPr>
          <a:xfrm>
            <a:off x="1791349" y="2366064"/>
            <a:ext cx="5579999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Selection de </a:t>
            </a:r>
            <a:r>
              <a:rPr lang="fr-FR" dirty="0"/>
              <a:t>composants</a:t>
            </a:r>
          </a:p>
        </p:txBody>
      </p:sp>
      <p:sp>
        <p:nvSpPr>
          <p:cNvPr id="460" name="Google Shape;460;p42"/>
          <p:cNvSpPr txBox="1">
            <a:spLocks noGrp="1"/>
          </p:cNvSpPr>
          <p:nvPr>
            <p:ph type="title" idx="2"/>
          </p:nvPr>
        </p:nvSpPr>
        <p:spPr>
          <a:xfrm>
            <a:off x="36389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04.</a:t>
            </a:r>
            <a:endParaRPr dirty="0"/>
          </a:p>
        </p:txBody>
      </p:sp>
      <p:sp>
        <p:nvSpPr>
          <p:cNvPr id="462" name="Google Shape;462;p42"/>
          <p:cNvSpPr/>
          <p:nvPr/>
        </p:nvSpPr>
        <p:spPr>
          <a:xfrm>
            <a:off x="2195400" y="373100"/>
            <a:ext cx="998400" cy="998400"/>
          </a:xfrm>
          <a:prstGeom prst="ellipse">
            <a:avLst/>
          </a:prstGeom>
          <a:solidFill>
            <a:schemeClr val="hlink">
              <a:alpha val="383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3" name="Google Shape;463;p42"/>
          <p:cNvGrpSpPr/>
          <p:nvPr/>
        </p:nvGrpSpPr>
        <p:grpSpPr>
          <a:xfrm>
            <a:off x="2710863" y="1234912"/>
            <a:ext cx="537556" cy="136576"/>
            <a:chOff x="2641350" y="846250"/>
            <a:chExt cx="413600" cy="105075"/>
          </a:xfrm>
        </p:grpSpPr>
        <p:sp>
          <p:nvSpPr>
            <p:cNvPr id="464" name="Google Shape;464;p42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2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2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2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8" name="Google Shape;468;p42"/>
          <p:cNvGrpSpPr/>
          <p:nvPr/>
        </p:nvGrpSpPr>
        <p:grpSpPr>
          <a:xfrm>
            <a:off x="2881200" y="4514854"/>
            <a:ext cx="3397850" cy="187275"/>
            <a:chOff x="-3237675" y="-1132050"/>
            <a:chExt cx="3397850" cy="187275"/>
          </a:xfrm>
        </p:grpSpPr>
        <p:sp>
          <p:nvSpPr>
            <p:cNvPr id="469" name="Google Shape;469;p42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2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2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2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2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2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2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2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2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8" name="Google Shape;478;p42"/>
          <p:cNvCxnSpPr/>
          <p:nvPr/>
        </p:nvCxnSpPr>
        <p:spPr>
          <a:xfrm rot="10800000" flipH="1">
            <a:off x="2195400" y="3762159"/>
            <a:ext cx="6957300" cy="2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559957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6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S</a:t>
            </a:r>
            <a:r>
              <a:rPr lang="en" dirty="0"/>
              <a:t>election de composants</a:t>
            </a:r>
            <a:endParaRPr dirty="0"/>
          </a:p>
        </p:txBody>
      </p:sp>
      <p:cxnSp>
        <p:nvCxnSpPr>
          <p:cNvPr id="1167" name="Google Shape;1167;p62"/>
          <p:cNvCxnSpPr>
            <a:stCxn id="1168" idx="2"/>
            <a:endCxn id="1169" idx="0"/>
          </p:cNvCxnSpPr>
          <p:nvPr/>
        </p:nvCxnSpPr>
        <p:spPr>
          <a:xfrm rot="-5400000" flipH="1">
            <a:off x="5135928" y="1514119"/>
            <a:ext cx="606600" cy="1734000"/>
          </a:xfrm>
          <a:prstGeom prst="bentConnector3">
            <a:avLst>
              <a:gd name="adj1" fmla="val 49991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70" name="Google Shape;1170;p62"/>
          <p:cNvCxnSpPr>
            <a:stCxn id="1171" idx="0"/>
            <a:endCxn id="1168" idx="2"/>
          </p:cNvCxnSpPr>
          <p:nvPr/>
        </p:nvCxnSpPr>
        <p:spPr>
          <a:xfrm rot="5400000" flipH="1" flipV="1">
            <a:off x="3185957" y="1282267"/>
            <a:ext cx="590719" cy="2181824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72" name="Google Shape;1172;p62"/>
          <p:cNvCxnSpPr>
            <a:cxnSpLocks/>
            <a:stCxn id="1171" idx="2"/>
          </p:cNvCxnSpPr>
          <p:nvPr/>
        </p:nvCxnSpPr>
        <p:spPr>
          <a:xfrm rot="16200000" flipH="1">
            <a:off x="2128775" y="3517567"/>
            <a:ext cx="613540" cy="90282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74" name="Google Shape;1174;p62"/>
          <p:cNvCxnSpPr>
            <a:cxnSpLocks/>
            <a:stCxn id="1175" idx="0"/>
            <a:endCxn id="1171" idx="2"/>
          </p:cNvCxnSpPr>
          <p:nvPr/>
        </p:nvCxnSpPr>
        <p:spPr>
          <a:xfrm rot="5400000" flipH="1" flipV="1">
            <a:off x="1530924" y="3009998"/>
            <a:ext cx="613539" cy="1105421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76" name="Google Shape;1176;p62"/>
          <p:cNvCxnSpPr>
            <a:stCxn id="1169" idx="2"/>
            <a:endCxn id="1177" idx="0"/>
          </p:cNvCxnSpPr>
          <p:nvPr/>
        </p:nvCxnSpPr>
        <p:spPr>
          <a:xfrm rot="-5400000" flipH="1">
            <a:off x="6417011" y="3161052"/>
            <a:ext cx="606600" cy="828000"/>
          </a:xfrm>
          <a:prstGeom prst="bentConnector3">
            <a:avLst>
              <a:gd name="adj1" fmla="val 49991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78" name="Google Shape;1178;p62"/>
          <p:cNvCxnSpPr>
            <a:stCxn id="1179" idx="0"/>
            <a:endCxn id="1169" idx="2"/>
          </p:cNvCxnSpPr>
          <p:nvPr/>
        </p:nvCxnSpPr>
        <p:spPr>
          <a:xfrm rot="-5400000">
            <a:off x="5589061" y="3160941"/>
            <a:ext cx="606600" cy="828000"/>
          </a:xfrm>
          <a:prstGeom prst="bentConnector3">
            <a:avLst>
              <a:gd name="adj1" fmla="val 49991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75" name="Google Shape;1175;p62"/>
          <p:cNvSpPr/>
          <p:nvPr/>
        </p:nvSpPr>
        <p:spPr>
          <a:xfrm>
            <a:off x="780076" y="3869477"/>
            <a:ext cx="1009814" cy="587445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1173" name="Google Shape;1173;p62"/>
          <p:cNvSpPr/>
          <p:nvPr/>
        </p:nvSpPr>
        <p:spPr>
          <a:xfrm>
            <a:off x="1906223" y="3875146"/>
            <a:ext cx="998972" cy="587445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179" name="Google Shape;1179;p62"/>
          <p:cNvSpPr/>
          <p:nvPr/>
        </p:nvSpPr>
        <p:spPr>
          <a:xfrm>
            <a:off x="4725390" y="3878241"/>
            <a:ext cx="1505943" cy="587445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177" name="Google Shape;1177;p62"/>
          <p:cNvSpPr/>
          <p:nvPr/>
        </p:nvSpPr>
        <p:spPr>
          <a:xfrm>
            <a:off x="6381302" y="3878241"/>
            <a:ext cx="1505943" cy="587445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169" name="Google Shape;1169;p62"/>
          <p:cNvSpPr/>
          <p:nvPr/>
        </p:nvSpPr>
        <p:spPr>
          <a:xfrm>
            <a:off x="5553339" y="2684308"/>
            <a:ext cx="1505943" cy="587445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171" name="Google Shape;1171;p62"/>
          <p:cNvSpPr/>
          <p:nvPr/>
        </p:nvSpPr>
        <p:spPr>
          <a:xfrm>
            <a:off x="1637404" y="2668538"/>
            <a:ext cx="1506000" cy="5874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168" name="Google Shape;1168;p62"/>
          <p:cNvSpPr/>
          <p:nvPr/>
        </p:nvSpPr>
        <p:spPr>
          <a:xfrm>
            <a:off x="3819256" y="1490374"/>
            <a:ext cx="1505943" cy="587445"/>
          </a:xfrm>
          <a:prstGeom prst="roundRect">
            <a:avLst>
              <a:gd name="adj" fmla="val 0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180" name="Google Shape;1180;p62"/>
          <p:cNvSpPr txBox="1"/>
          <p:nvPr/>
        </p:nvSpPr>
        <p:spPr>
          <a:xfrm>
            <a:off x="3796169" y="1623175"/>
            <a:ext cx="1531411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rPr>
              <a:t>composants</a:t>
            </a:r>
            <a:endParaRPr sz="2500" dirty="0">
              <a:solidFill>
                <a:schemeClr val="accen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81" name="Google Shape;1181;p62"/>
          <p:cNvSpPr txBox="1"/>
          <p:nvPr/>
        </p:nvSpPr>
        <p:spPr>
          <a:xfrm>
            <a:off x="1766553" y="2799385"/>
            <a:ext cx="133657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rPr>
              <a:t>hardware</a:t>
            </a:r>
            <a:endParaRPr sz="2500" dirty="0">
              <a:solidFill>
                <a:schemeClr val="accen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82" name="Google Shape;1182;p62"/>
          <p:cNvSpPr txBox="1"/>
          <p:nvPr/>
        </p:nvSpPr>
        <p:spPr>
          <a:xfrm>
            <a:off x="5676450" y="2813625"/>
            <a:ext cx="12477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rPr>
              <a:t>software</a:t>
            </a:r>
            <a:endParaRPr sz="2500" dirty="0">
              <a:solidFill>
                <a:schemeClr val="accen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83" name="Google Shape;1183;p62"/>
          <p:cNvSpPr txBox="1"/>
          <p:nvPr/>
        </p:nvSpPr>
        <p:spPr>
          <a:xfrm>
            <a:off x="649625" y="3998761"/>
            <a:ext cx="12477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fr-FR" dirty="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rPr>
              <a:t>A</a:t>
            </a:r>
            <a:r>
              <a:rPr lang="en" dirty="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rPr>
              <a:t>rduino uno</a:t>
            </a:r>
            <a:endParaRPr dirty="0">
              <a:solidFill>
                <a:schemeClr val="accen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84" name="Google Shape;1184;p62"/>
          <p:cNvSpPr txBox="1"/>
          <p:nvPr/>
        </p:nvSpPr>
        <p:spPr>
          <a:xfrm>
            <a:off x="1781859" y="4007563"/>
            <a:ext cx="12477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rPr>
              <a:t>lcd</a:t>
            </a:r>
            <a:endParaRPr sz="2500" dirty="0">
              <a:solidFill>
                <a:schemeClr val="accen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85" name="Google Shape;1185;p62"/>
          <p:cNvSpPr txBox="1"/>
          <p:nvPr/>
        </p:nvSpPr>
        <p:spPr>
          <a:xfrm>
            <a:off x="4748357" y="3998761"/>
            <a:ext cx="1381742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fr-FR" sz="2500" dirty="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rPr>
              <a:t>A</a:t>
            </a:r>
            <a:r>
              <a:rPr lang="en" sz="2500" dirty="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rPr>
              <a:t>rduino ide</a:t>
            </a:r>
            <a:endParaRPr sz="2500" dirty="0">
              <a:solidFill>
                <a:schemeClr val="accen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86" name="Google Shape;1186;p62"/>
          <p:cNvSpPr txBox="1"/>
          <p:nvPr/>
        </p:nvSpPr>
        <p:spPr>
          <a:xfrm>
            <a:off x="6522799" y="3998800"/>
            <a:ext cx="12477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rPr>
              <a:t>proteus</a:t>
            </a:r>
            <a:endParaRPr sz="2500" dirty="0">
              <a:solidFill>
                <a:schemeClr val="accen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187" name="Google Shape;1187;p62"/>
          <p:cNvGrpSpPr/>
          <p:nvPr/>
        </p:nvGrpSpPr>
        <p:grpSpPr>
          <a:xfrm>
            <a:off x="-983825" y="637742"/>
            <a:ext cx="3397850" cy="187275"/>
            <a:chOff x="-3237675" y="-1132050"/>
            <a:chExt cx="3397850" cy="187275"/>
          </a:xfrm>
        </p:grpSpPr>
        <p:sp>
          <p:nvSpPr>
            <p:cNvPr id="1188" name="Google Shape;1188;p62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62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62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62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62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62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62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62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62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" name="Google Shape;1174;p62">
            <a:extLst>
              <a:ext uri="{FF2B5EF4-FFF2-40B4-BE49-F238E27FC236}">
                <a16:creationId xmlns:a16="http://schemas.microsoft.com/office/drawing/2014/main" id="{485E4384-3074-DB77-864B-D4B067DF1B70}"/>
              </a:ext>
            </a:extLst>
          </p:cNvPr>
          <p:cNvCxnSpPr>
            <a:cxnSpLocks/>
          </p:cNvCxnSpPr>
          <p:nvPr/>
        </p:nvCxnSpPr>
        <p:spPr>
          <a:xfrm rot="16200000" flipV="1">
            <a:off x="2829660" y="3213157"/>
            <a:ext cx="315890" cy="1014275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" name="Google Shape;1173;p62">
            <a:extLst>
              <a:ext uri="{FF2B5EF4-FFF2-40B4-BE49-F238E27FC236}">
                <a16:creationId xmlns:a16="http://schemas.microsoft.com/office/drawing/2014/main" id="{70D8C9AC-BBDD-D961-9680-92FBA2267166}"/>
              </a:ext>
            </a:extLst>
          </p:cNvPr>
          <p:cNvSpPr/>
          <p:nvPr/>
        </p:nvSpPr>
        <p:spPr>
          <a:xfrm>
            <a:off x="3032370" y="3878240"/>
            <a:ext cx="998972" cy="587445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26" name="Google Shape;1184;p62">
            <a:extLst>
              <a:ext uri="{FF2B5EF4-FFF2-40B4-BE49-F238E27FC236}">
                <a16:creationId xmlns:a16="http://schemas.microsoft.com/office/drawing/2014/main" id="{641E793D-D706-EA85-C751-415B6B3279AF}"/>
              </a:ext>
            </a:extLst>
          </p:cNvPr>
          <p:cNvSpPr txBox="1"/>
          <p:nvPr/>
        </p:nvSpPr>
        <p:spPr>
          <a:xfrm>
            <a:off x="2870893" y="4007563"/>
            <a:ext cx="12477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500" dirty="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rPr>
              <a:t>H</a:t>
            </a:r>
            <a:r>
              <a:rPr lang="en" sz="2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rPr>
              <a:t>c-sr04</a:t>
            </a:r>
            <a:endParaRPr sz="2500" dirty="0">
              <a:solidFill>
                <a:schemeClr val="accen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2"/>
          <p:cNvSpPr/>
          <p:nvPr/>
        </p:nvSpPr>
        <p:spPr>
          <a:xfrm>
            <a:off x="1441200" y="519600"/>
            <a:ext cx="6261600" cy="410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42"/>
          <p:cNvSpPr/>
          <p:nvPr/>
        </p:nvSpPr>
        <p:spPr>
          <a:xfrm>
            <a:off x="1791350" y="851550"/>
            <a:ext cx="55800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42"/>
          <p:cNvSpPr txBox="1">
            <a:spLocks noGrp="1"/>
          </p:cNvSpPr>
          <p:nvPr>
            <p:ph type="title"/>
          </p:nvPr>
        </p:nvSpPr>
        <p:spPr>
          <a:xfrm>
            <a:off x="1791349" y="2366064"/>
            <a:ext cx="5579999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programmation</a:t>
            </a:r>
            <a:endParaRPr lang="fr-FR" dirty="0"/>
          </a:p>
        </p:txBody>
      </p:sp>
      <p:sp>
        <p:nvSpPr>
          <p:cNvPr id="460" name="Google Shape;460;p42"/>
          <p:cNvSpPr txBox="1">
            <a:spLocks noGrp="1"/>
          </p:cNvSpPr>
          <p:nvPr>
            <p:ph type="title" idx="2"/>
          </p:nvPr>
        </p:nvSpPr>
        <p:spPr>
          <a:xfrm>
            <a:off x="36389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05.</a:t>
            </a:r>
            <a:endParaRPr dirty="0"/>
          </a:p>
        </p:txBody>
      </p:sp>
      <p:sp>
        <p:nvSpPr>
          <p:cNvPr id="462" name="Google Shape;462;p42"/>
          <p:cNvSpPr/>
          <p:nvPr/>
        </p:nvSpPr>
        <p:spPr>
          <a:xfrm>
            <a:off x="2195400" y="373100"/>
            <a:ext cx="998400" cy="998400"/>
          </a:xfrm>
          <a:prstGeom prst="ellipse">
            <a:avLst/>
          </a:prstGeom>
          <a:solidFill>
            <a:schemeClr val="hlink">
              <a:alpha val="383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3" name="Google Shape;463;p42"/>
          <p:cNvGrpSpPr/>
          <p:nvPr/>
        </p:nvGrpSpPr>
        <p:grpSpPr>
          <a:xfrm>
            <a:off x="2710863" y="1234912"/>
            <a:ext cx="537556" cy="136576"/>
            <a:chOff x="2641350" y="846250"/>
            <a:chExt cx="413600" cy="105075"/>
          </a:xfrm>
        </p:grpSpPr>
        <p:sp>
          <p:nvSpPr>
            <p:cNvPr id="464" name="Google Shape;464;p42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2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2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2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8" name="Google Shape;468;p42"/>
          <p:cNvGrpSpPr/>
          <p:nvPr/>
        </p:nvGrpSpPr>
        <p:grpSpPr>
          <a:xfrm>
            <a:off x="2881200" y="4514854"/>
            <a:ext cx="3397850" cy="187275"/>
            <a:chOff x="-3237675" y="-1132050"/>
            <a:chExt cx="3397850" cy="187275"/>
          </a:xfrm>
        </p:grpSpPr>
        <p:sp>
          <p:nvSpPr>
            <p:cNvPr id="469" name="Google Shape;469;p42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2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2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2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2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2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2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2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2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8" name="Google Shape;478;p42"/>
          <p:cNvCxnSpPr/>
          <p:nvPr/>
        </p:nvCxnSpPr>
        <p:spPr>
          <a:xfrm rot="10800000" flipH="1">
            <a:off x="2195400" y="3762159"/>
            <a:ext cx="6957300" cy="2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769734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E29F9528-9A06-52F1-85FE-FD140F853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445711" cy="514350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4950CF07-4ACA-E24C-C48C-13AF34ED5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0682" y="272374"/>
            <a:ext cx="4450212" cy="439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9722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413CCE2F-B98F-1152-89F8-0837BF0C7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70" y="97109"/>
            <a:ext cx="5001323" cy="240063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BEE763A-3DD9-BF02-BAB9-34C5505D3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3901" y="2124589"/>
            <a:ext cx="5353797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394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0"/>
          <p:cNvSpPr/>
          <p:nvPr/>
        </p:nvSpPr>
        <p:spPr>
          <a:xfrm>
            <a:off x="6037030" y="2922741"/>
            <a:ext cx="2495100" cy="179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40"/>
          <p:cNvSpPr/>
          <p:nvPr/>
        </p:nvSpPr>
        <p:spPr>
          <a:xfrm>
            <a:off x="6037192" y="1059641"/>
            <a:ext cx="2495100" cy="179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40"/>
          <p:cNvSpPr/>
          <p:nvPr/>
        </p:nvSpPr>
        <p:spPr>
          <a:xfrm>
            <a:off x="3336004" y="2922741"/>
            <a:ext cx="2495100" cy="179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40"/>
          <p:cNvSpPr/>
          <p:nvPr/>
        </p:nvSpPr>
        <p:spPr>
          <a:xfrm>
            <a:off x="3336167" y="1059641"/>
            <a:ext cx="2495100" cy="179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40"/>
          <p:cNvSpPr/>
          <p:nvPr/>
        </p:nvSpPr>
        <p:spPr>
          <a:xfrm>
            <a:off x="623637" y="2922741"/>
            <a:ext cx="2495100" cy="179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40"/>
          <p:cNvSpPr/>
          <p:nvPr/>
        </p:nvSpPr>
        <p:spPr>
          <a:xfrm>
            <a:off x="623800" y="1059641"/>
            <a:ext cx="2495100" cy="179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40"/>
          <p:cNvSpPr txBox="1">
            <a:spLocks noGrp="1"/>
          </p:cNvSpPr>
          <p:nvPr>
            <p:ph type="title"/>
          </p:nvPr>
        </p:nvSpPr>
        <p:spPr>
          <a:xfrm>
            <a:off x="720000" y="1621208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dirty="0"/>
              <a:t>Histoire</a:t>
            </a:r>
          </a:p>
        </p:txBody>
      </p:sp>
      <p:sp>
        <p:nvSpPr>
          <p:cNvPr id="416" name="Google Shape;416;p40"/>
          <p:cNvSpPr txBox="1">
            <a:spLocks noGrp="1"/>
          </p:cNvSpPr>
          <p:nvPr>
            <p:ph type="title" idx="2"/>
          </p:nvPr>
        </p:nvSpPr>
        <p:spPr>
          <a:xfrm>
            <a:off x="720000" y="1158483"/>
            <a:ext cx="924600" cy="4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417" name="Google Shape;417;p40"/>
          <p:cNvSpPr txBox="1">
            <a:spLocks noGrp="1"/>
          </p:cNvSpPr>
          <p:nvPr>
            <p:ph type="title" idx="3"/>
          </p:nvPr>
        </p:nvSpPr>
        <p:spPr>
          <a:xfrm>
            <a:off x="3403800" y="1621216"/>
            <a:ext cx="2336400" cy="7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dirty="0"/>
              <a:t>Qu’est-ce que l'IA?</a:t>
            </a:r>
          </a:p>
        </p:txBody>
      </p:sp>
      <p:sp>
        <p:nvSpPr>
          <p:cNvPr id="418" name="Google Shape;418;p40"/>
          <p:cNvSpPr txBox="1">
            <a:spLocks noGrp="1"/>
          </p:cNvSpPr>
          <p:nvPr>
            <p:ph type="title" idx="4"/>
          </p:nvPr>
        </p:nvSpPr>
        <p:spPr>
          <a:xfrm>
            <a:off x="3403800" y="1158483"/>
            <a:ext cx="923400" cy="4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420" name="Google Shape;420;p40"/>
          <p:cNvSpPr txBox="1">
            <a:spLocks noGrp="1"/>
          </p:cNvSpPr>
          <p:nvPr>
            <p:ph type="title" idx="6"/>
          </p:nvPr>
        </p:nvSpPr>
        <p:spPr>
          <a:xfrm>
            <a:off x="6087600" y="1759379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Principe </a:t>
            </a:r>
            <a:r>
              <a:rPr lang="fr-FR" dirty="0"/>
              <a:t>fonctionnement</a:t>
            </a:r>
            <a:r>
              <a:rPr lang="en-US" dirty="0"/>
              <a:t> de l'IA</a:t>
            </a:r>
            <a:endParaRPr dirty="0"/>
          </a:p>
        </p:txBody>
      </p:sp>
      <p:sp>
        <p:nvSpPr>
          <p:cNvPr id="421" name="Google Shape;421;p40"/>
          <p:cNvSpPr txBox="1">
            <a:spLocks noGrp="1"/>
          </p:cNvSpPr>
          <p:nvPr>
            <p:ph type="title" idx="7"/>
          </p:nvPr>
        </p:nvSpPr>
        <p:spPr>
          <a:xfrm>
            <a:off x="6087600" y="1158483"/>
            <a:ext cx="923400" cy="4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423" name="Google Shape;423;p40"/>
          <p:cNvSpPr txBox="1">
            <a:spLocks noGrp="1"/>
          </p:cNvSpPr>
          <p:nvPr>
            <p:ph type="title" idx="9"/>
          </p:nvPr>
        </p:nvSpPr>
        <p:spPr>
          <a:xfrm>
            <a:off x="720000" y="3475466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/>
                </a:solidFill>
              </a:rPr>
              <a:t>Applications de </a:t>
            </a:r>
            <a:r>
              <a:rPr lang="en-US" dirty="0" err="1">
                <a:solidFill>
                  <a:schemeClr val="accent2"/>
                </a:solidFill>
              </a:rPr>
              <a:t>l’ia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424" name="Google Shape;424;p40"/>
          <p:cNvSpPr txBox="1">
            <a:spLocks noGrp="1"/>
          </p:cNvSpPr>
          <p:nvPr>
            <p:ph type="title" idx="13"/>
          </p:nvPr>
        </p:nvSpPr>
        <p:spPr>
          <a:xfrm>
            <a:off x="720000" y="3012741"/>
            <a:ext cx="9234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</a:t>
            </a:r>
            <a:endParaRPr/>
          </a:p>
        </p:txBody>
      </p:sp>
      <p:sp>
        <p:nvSpPr>
          <p:cNvPr id="426" name="Google Shape;426;p40"/>
          <p:cNvSpPr txBox="1">
            <a:spLocks noGrp="1"/>
          </p:cNvSpPr>
          <p:nvPr>
            <p:ph type="title" idx="15"/>
          </p:nvPr>
        </p:nvSpPr>
        <p:spPr>
          <a:xfrm>
            <a:off x="3403800" y="3475466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/>
                </a:solidFill>
              </a:rPr>
              <a:t>avantages</a:t>
            </a:r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427" name="Google Shape;427;p40"/>
          <p:cNvSpPr txBox="1">
            <a:spLocks noGrp="1"/>
          </p:cNvSpPr>
          <p:nvPr>
            <p:ph type="title" idx="16"/>
          </p:nvPr>
        </p:nvSpPr>
        <p:spPr>
          <a:xfrm>
            <a:off x="3403800" y="3012741"/>
            <a:ext cx="9234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05.</a:t>
            </a:r>
            <a:endParaRPr/>
          </a:p>
        </p:txBody>
      </p:sp>
      <p:sp>
        <p:nvSpPr>
          <p:cNvPr id="429" name="Google Shape;429;p40"/>
          <p:cNvSpPr txBox="1">
            <a:spLocks noGrp="1"/>
          </p:cNvSpPr>
          <p:nvPr>
            <p:ph type="title" idx="18"/>
          </p:nvPr>
        </p:nvSpPr>
        <p:spPr>
          <a:xfrm>
            <a:off x="6087600" y="3475466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accent2"/>
                </a:solidFill>
              </a:rPr>
              <a:t>Inconvénients</a:t>
            </a:r>
          </a:p>
        </p:txBody>
      </p:sp>
      <p:sp>
        <p:nvSpPr>
          <p:cNvPr id="430" name="Google Shape;430;p40"/>
          <p:cNvSpPr txBox="1">
            <a:spLocks noGrp="1"/>
          </p:cNvSpPr>
          <p:nvPr>
            <p:ph type="title" idx="19"/>
          </p:nvPr>
        </p:nvSpPr>
        <p:spPr>
          <a:xfrm>
            <a:off x="6087600" y="3012741"/>
            <a:ext cx="9234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06.</a:t>
            </a:r>
            <a:endParaRPr/>
          </a:p>
        </p:txBody>
      </p:sp>
      <p:sp>
        <p:nvSpPr>
          <p:cNvPr id="432" name="Google Shape;432;p40"/>
          <p:cNvSpPr txBox="1">
            <a:spLocks noGrp="1"/>
          </p:cNvSpPr>
          <p:nvPr>
            <p:ph type="title" idx="21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sommaire</a:t>
            </a:r>
            <a:endParaRPr dirty="0"/>
          </a:p>
        </p:txBody>
      </p:sp>
      <p:sp>
        <p:nvSpPr>
          <p:cNvPr id="433" name="Google Shape;433;p40"/>
          <p:cNvSpPr/>
          <p:nvPr/>
        </p:nvSpPr>
        <p:spPr>
          <a:xfrm>
            <a:off x="8262473" y="1570679"/>
            <a:ext cx="549900" cy="549900"/>
          </a:xfrm>
          <a:prstGeom prst="ellipse">
            <a:avLst/>
          </a:prstGeom>
          <a:solidFill>
            <a:schemeClr val="accent1">
              <a:alpha val="359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40"/>
          <p:cNvSpPr/>
          <p:nvPr/>
        </p:nvSpPr>
        <p:spPr>
          <a:xfrm>
            <a:off x="1402060" y="500977"/>
            <a:ext cx="796500" cy="796500"/>
          </a:xfrm>
          <a:prstGeom prst="ellipse">
            <a:avLst/>
          </a:prstGeom>
          <a:solidFill>
            <a:schemeClr val="accent1">
              <a:alpha val="359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5" name="Google Shape;435;p40"/>
          <p:cNvGrpSpPr/>
          <p:nvPr/>
        </p:nvGrpSpPr>
        <p:grpSpPr>
          <a:xfrm rot="10800000">
            <a:off x="1186863" y="823412"/>
            <a:ext cx="537556" cy="136576"/>
            <a:chOff x="2641350" y="846250"/>
            <a:chExt cx="413600" cy="105075"/>
          </a:xfrm>
        </p:grpSpPr>
        <p:sp>
          <p:nvSpPr>
            <p:cNvPr id="436" name="Google Shape;436;p40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2"/>
          <p:cNvSpPr/>
          <p:nvPr/>
        </p:nvSpPr>
        <p:spPr>
          <a:xfrm>
            <a:off x="1441200" y="519600"/>
            <a:ext cx="6261600" cy="410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42"/>
          <p:cNvSpPr/>
          <p:nvPr/>
        </p:nvSpPr>
        <p:spPr>
          <a:xfrm>
            <a:off x="1791350" y="851550"/>
            <a:ext cx="55800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42"/>
          <p:cNvSpPr txBox="1">
            <a:spLocks noGrp="1"/>
          </p:cNvSpPr>
          <p:nvPr>
            <p:ph type="title"/>
          </p:nvPr>
        </p:nvSpPr>
        <p:spPr>
          <a:xfrm>
            <a:off x="1791349" y="2366064"/>
            <a:ext cx="5579999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Presentation de </a:t>
            </a:r>
            <a:r>
              <a:rPr lang="en-US" dirty="0" err="1"/>
              <a:t>resultats</a:t>
            </a:r>
            <a:r>
              <a:rPr lang="en-US" dirty="0"/>
              <a:t> et testing</a:t>
            </a:r>
            <a:endParaRPr lang="fr-FR" dirty="0"/>
          </a:p>
        </p:txBody>
      </p:sp>
      <p:sp>
        <p:nvSpPr>
          <p:cNvPr id="460" name="Google Shape;460;p42"/>
          <p:cNvSpPr txBox="1">
            <a:spLocks noGrp="1"/>
          </p:cNvSpPr>
          <p:nvPr>
            <p:ph type="title" idx="2"/>
          </p:nvPr>
        </p:nvSpPr>
        <p:spPr>
          <a:xfrm>
            <a:off x="36389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06.</a:t>
            </a:r>
            <a:endParaRPr dirty="0"/>
          </a:p>
        </p:txBody>
      </p:sp>
      <p:sp>
        <p:nvSpPr>
          <p:cNvPr id="462" name="Google Shape;462;p42"/>
          <p:cNvSpPr/>
          <p:nvPr/>
        </p:nvSpPr>
        <p:spPr>
          <a:xfrm>
            <a:off x="2195400" y="373100"/>
            <a:ext cx="998400" cy="998400"/>
          </a:xfrm>
          <a:prstGeom prst="ellipse">
            <a:avLst/>
          </a:prstGeom>
          <a:solidFill>
            <a:schemeClr val="hlink">
              <a:alpha val="383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3" name="Google Shape;463;p42"/>
          <p:cNvGrpSpPr/>
          <p:nvPr/>
        </p:nvGrpSpPr>
        <p:grpSpPr>
          <a:xfrm>
            <a:off x="2710863" y="1234912"/>
            <a:ext cx="537556" cy="136576"/>
            <a:chOff x="2641350" y="846250"/>
            <a:chExt cx="413600" cy="105075"/>
          </a:xfrm>
        </p:grpSpPr>
        <p:sp>
          <p:nvSpPr>
            <p:cNvPr id="464" name="Google Shape;464;p42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2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2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2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8" name="Google Shape;468;p42"/>
          <p:cNvGrpSpPr/>
          <p:nvPr/>
        </p:nvGrpSpPr>
        <p:grpSpPr>
          <a:xfrm>
            <a:off x="2881200" y="4514854"/>
            <a:ext cx="3397850" cy="187275"/>
            <a:chOff x="-3237675" y="-1132050"/>
            <a:chExt cx="3397850" cy="187275"/>
          </a:xfrm>
        </p:grpSpPr>
        <p:sp>
          <p:nvSpPr>
            <p:cNvPr id="469" name="Google Shape;469;p42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2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2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2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2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2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2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2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2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8" name="Google Shape;478;p42"/>
          <p:cNvCxnSpPr/>
          <p:nvPr/>
        </p:nvCxnSpPr>
        <p:spPr>
          <a:xfrm rot="10800000" flipH="1">
            <a:off x="2195400" y="3762159"/>
            <a:ext cx="6957300" cy="2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8033012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F05580E3-597B-7DB1-2DC8-317E3F0D3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141" y="2915900"/>
            <a:ext cx="5608799" cy="191257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10F2C30-E6C9-CD0E-FDCC-8DC6AE59A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7" y="197890"/>
            <a:ext cx="4335767" cy="260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3736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2"/>
          <p:cNvSpPr/>
          <p:nvPr/>
        </p:nvSpPr>
        <p:spPr>
          <a:xfrm>
            <a:off x="1441200" y="519600"/>
            <a:ext cx="6261600" cy="410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42"/>
          <p:cNvSpPr/>
          <p:nvPr/>
        </p:nvSpPr>
        <p:spPr>
          <a:xfrm>
            <a:off x="1791350" y="851550"/>
            <a:ext cx="55800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42"/>
          <p:cNvSpPr txBox="1">
            <a:spLocks noGrp="1"/>
          </p:cNvSpPr>
          <p:nvPr>
            <p:ph type="title"/>
          </p:nvPr>
        </p:nvSpPr>
        <p:spPr>
          <a:xfrm>
            <a:off x="1791349" y="2366064"/>
            <a:ext cx="5579999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  <a:endParaRPr lang="fr-FR" dirty="0"/>
          </a:p>
        </p:txBody>
      </p:sp>
      <p:sp>
        <p:nvSpPr>
          <p:cNvPr id="460" name="Google Shape;460;p42"/>
          <p:cNvSpPr txBox="1">
            <a:spLocks noGrp="1"/>
          </p:cNvSpPr>
          <p:nvPr>
            <p:ph type="title" idx="2"/>
          </p:nvPr>
        </p:nvSpPr>
        <p:spPr>
          <a:xfrm>
            <a:off x="36389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06.</a:t>
            </a:r>
            <a:endParaRPr dirty="0"/>
          </a:p>
        </p:txBody>
      </p:sp>
      <p:sp>
        <p:nvSpPr>
          <p:cNvPr id="462" name="Google Shape;462;p42"/>
          <p:cNvSpPr/>
          <p:nvPr/>
        </p:nvSpPr>
        <p:spPr>
          <a:xfrm>
            <a:off x="2195400" y="373100"/>
            <a:ext cx="998400" cy="998400"/>
          </a:xfrm>
          <a:prstGeom prst="ellipse">
            <a:avLst/>
          </a:prstGeom>
          <a:solidFill>
            <a:schemeClr val="hlink">
              <a:alpha val="383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3" name="Google Shape;463;p42"/>
          <p:cNvGrpSpPr/>
          <p:nvPr/>
        </p:nvGrpSpPr>
        <p:grpSpPr>
          <a:xfrm>
            <a:off x="2710863" y="1234912"/>
            <a:ext cx="537556" cy="136576"/>
            <a:chOff x="2641350" y="846250"/>
            <a:chExt cx="413600" cy="105075"/>
          </a:xfrm>
        </p:grpSpPr>
        <p:sp>
          <p:nvSpPr>
            <p:cNvPr id="464" name="Google Shape;464;p42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2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2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2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8" name="Google Shape;468;p42"/>
          <p:cNvGrpSpPr/>
          <p:nvPr/>
        </p:nvGrpSpPr>
        <p:grpSpPr>
          <a:xfrm>
            <a:off x="2881200" y="4514854"/>
            <a:ext cx="3397850" cy="187275"/>
            <a:chOff x="-3237675" y="-1132050"/>
            <a:chExt cx="3397850" cy="187275"/>
          </a:xfrm>
        </p:grpSpPr>
        <p:sp>
          <p:nvSpPr>
            <p:cNvPr id="469" name="Google Shape;469;p42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2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2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2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2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2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2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2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2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8" name="Google Shape;478;p42"/>
          <p:cNvCxnSpPr/>
          <p:nvPr/>
        </p:nvCxnSpPr>
        <p:spPr>
          <a:xfrm rot="10800000" flipH="1">
            <a:off x="2195400" y="3762159"/>
            <a:ext cx="6957300" cy="2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358956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p72"/>
          <p:cNvSpPr/>
          <p:nvPr/>
        </p:nvSpPr>
        <p:spPr>
          <a:xfrm>
            <a:off x="2729700" y="374000"/>
            <a:ext cx="996600" cy="996600"/>
          </a:xfrm>
          <a:prstGeom prst="ellipse">
            <a:avLst/>
          </a:prstGeom>
          <a:solidFill>
            <a:srgbClr val="6E79E4">
              <a:alpha val="35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8" name="Google Shape;1518;p72"/>
          <p:cNvSpPr txBox="1">
            <a:spLocks noGrp="1"/>
          </p:cNvSpPr>
          <p:nvPr>
            <p:ph type="ctrTitle"/>
          </p:nvPr>
        </p:nvSpPr>
        <p:spPr>
          <a:xfrm>
            <a:off x="2429950" y="723341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merci</a:t>
            </a:r>
            <a:endParaRPr dirty="0"/>
          </a:p>
        </p:txBody>
      </p:sp>
      <p:sp>
        <p:nvSpPr>
          <p:cNvPr id="1519" name="Google Shape;1519;p72"/>
          <p:cNvSpPr txBox="1">
            <a:spLocks noGrp="1"/>
          </p:cNvSpPr>
          <p:nvPr>
            <p:ph type="subTitle" idx="1"/>
          </p:nvPr>
        </p:nvSpPr>
        <p:spPr>
          <a:xfrm>
            <a:off x="2591750" y="1694680"/>
            <a:ext cx="3778800" cy="127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fr-FR" b="1" dirty="0">
                <a:solidFill>
                  <a:schemeClr val="accent2"/>
                </a:solidFill>
              </a:rPr>
              <a:t>Présenté</a:t>
            </a:r>
            <a:r>
              <a:rPr lang="en-US" b="1" dirty="0">
                <a:solidFill>
                  <a:schemeClr val="accent2"/>
                </a:solidFill>
              </a:rPr>
              <a:t> par: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b="1" dirty="0">
                <a:solidFill>
                  <a:schemeClr val="accent2"/>
                </a:solidFill>
              </a:rPr>
              <a:t>NAZIH Youssef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b="1" dirty="0">
                <a:solidFill>
                  <a:schemeClr val="accent2"/>
                </a:solidFill>
              </a:rPr>
              <a:t>Abdelhak Salaheddine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531" name="Google Shape;1531;p72"/>
          <p:cNvSpPr txBox="1"/>
          <p:nvPr/>
        </p:nvSpPr>
        <p:spPr>
          <a:xfrm>
            <a:off x="3296050" y="4147574"/>
            <a:ext cx="2551800" cy="3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Please keep this slide for attribution</a:t>
            </a:r>
            <a:endParaRPr sz="1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1532" name="Google Shape;1532;p72"/>
          <p:cNvGrpSpPr/>
          <p:nvPr/>
        </p:nvGrpSpPr>
        <p:grpSpPr>
          <a:xfrm>
            <a:off x="-267175" y="1108580"/>
            <a:ext cx="3397850" cy="187275"/>
            <a:chOff x="-3237675" y="-1132050"/>
            <a:chExt cx="3397850" cy="187275"/>
          </a:xfrm>
        </p:grpSpPr>
        <p:sp>
          <p:nvSpPr>
            <p:cNvPr id="1533" name="Google Shape;1533;p72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72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72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72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72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72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72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72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72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8D8FEDF2-2B2D-4D5D-3105-383A6BEFB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418" y="3081186"/>
            <a:ext cx="5159064" cy="140938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2"/>
          <p:cNvSpPr/>
          <p:nvPr/>
        </p:nvSpPr>
        <p:spPr>
          <a:xfrm>
            <a:off x="1441200" y="519600"/>
            <a:ext cx="6261600" cy="410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42"/>
          <p:cNvSpPr/>
          <p:nvPr/>
        </p:nvSpPr>
        <p:spPr>
          <a:xfrm>
            <a:off x="1791350" y="851550"/>
            <a:ext cx="55800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42"/>
          <p:cNvSpPr txBox="1">
            <a:spLocks noGrp="1"/>
          </p:cNvSpPr>
          <p:nvPr>
            <p:ph type="title"/>
          </p:nvPr>
        </p:nvSpPr>
        <p:spPr>
          <a:xfrm>
            <a:off x="2106050" y="2190967"/>
            <a:ext cx="494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histoire</a:t>
            </a:r>
            <a:endParaRPr dirty="0"/>
          </a:p>
        </p:txBody>
      </p:sp>
      <p:sp>
        <p:nvSpPr>
          <p:cNvPr id="460" name="Google Shape;460;p42"/>
          <p:cNvSpPr txBox="1">
            <a:spLocks noGrp="1"/>
          </p:cNvSpPr>
          <p:nvPr>
            <p:ph type="title" idx="2"/>
          </p:nvPr>
        </p:nvSpPr>
        <p:spPr>
          <a:xfrm>
            <a:off x="36389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462" name="Google Shape;462;p42"/>
          <p:cNvSpPr/>
          <p:nvPr/>
        </p:nvSpPr>
        <p:spPr>
          <a:xfrm>
            <a:off x="2195400" y="373100"/>
            <a:ext cx="998400" cy="998400"/>
          </a:xfrm>
          <a:prstGeom prst="ellipse">
            <a:avLst/>
          </a:prstGeom>
          <a:solidFill>
            <a:schemeClr val="hlink">
              <a:alpha val="383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3" name="Google Shape;463;p42"/>
          <p:cNvGrpSpPr/>
          <p:nvPr/>
        </p:nvGrpSpPr>
        <p:grpSpPr>
          <a:xfrm>
            <a:off x="2710863" y="1234912"/>
            <a:ext cx="537556" cy="136576"/>
            <a:chOff x="2641350" y="846250"/>
            <a:chExt cx="413600" cy="105075"/>
          </a:xfrm>
        </p:grpSpPr>
        <p:sp>
          <p:nvSpPr>
            <p:cNvPr id="464" name="Google Shape;464;p42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2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2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2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8" name="Google Shape;468;p42"/>
          <p:cNvGrpSpPr/>
          <p:nvPr/>
        </p:nvGrpSpPr>
        <p:grpSpPr>
          <a:xfrm>
            <a:off x="2881200" y="4514854"/>
            <a:ext cx="3397850" cy="187275"/>
            <a:chOff x="-3237675" y="-1132050"/>
            <a:chExt cx="3397850" cy="187275"/>
          </a:xfrm>
        </p:grpSpPr>
        <p:sp>
          <p:nvSpPr>
            <p:cNvPr id="469" name="Google Shape;469;p42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2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2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2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2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2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2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2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2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8" name="Google Shape;478;p42"/>
          <p:cNvCxnSpPr/>
          <p:nvPr/>
        </p:nvCxnSpPr>
        <p:spPr>
          <a:xfrm rot="10800000" flipH="1">
            <a:off x="2195400" y="3762159"/>
            <a:ext cx="6957300" cy="2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869348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5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histoire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522" name="Google Shape;522;p45"/>
          <p:cNvSpPr txBox="1">
            <a:spLocks noGrp="1"/>
          </p:cNvSpPr>
          <p:nvPr>
            <p:ph type="title"/>
          </p:nvPr>
        </p:nvSpPr>
        <p:spPr>
          <a:xfrm>
            <a:off x="872400" y="2645013"/>
            <a:ext cx="23364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Les débuts de l'IA (1950-1980)</a:t>
            </a:r>
            <a:endParaRPr dirty="0"/>
          </a:p>
        </p:txBody>
      </p:sp>
      <p:sp>
        <p:nvSpPr>
          <p:cNvPr id="524" name="Google Shape;524;p45"/>
          <p:cNvSpPr txBox="1">
            <a:spLocks noGrp="1"/>
          </p:cNvSpPr>
          <p:nvPr>
            <p:ph type="title" idx="2"/>
          </p:nvPr>
        </p:nvSpPr>
        <p:spPr>
          <a:xfrm>
            <a:off x="3403800" y="2645013"/>
            <a:ext cx="23364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L'essor et les défis (1980-2000)</a:t>
            </a:r>
            <a:endParaRPr dirty="0"/>
          </a:p>
        </p:txBody>
      </p:sp>
      <p:sp>
        <p:nvSpPr>
          <p:cNvPr id="526" name="Google Shape;526;p45"/>
          <p:cNvSpPr txBox="1">
            <a:spLocks noGrp="1"/>
          </p:cNvSpPr>
          <p:nvPr>
            <p:ph type="title" idx="4"/>
          </p:nvPr>
        </p:nvSpPr>
        <p:spPr>
          <a:xfrm>
            <a:off x="5935200" y="2645013"/>
            <a:ext cx="23364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L'ère de l'IA moderne (2000 à aujourd'hui) </a:t>
            </a:r>
            <a:endParaRPr dirty="0"/>
          </a:p>
        </p:txBody>
      </p:sp>
      <p:grpSp>
        <p:nvGrpSpPr>
          <p:cNvPr id="541" name="Google Shape;541;p45"/>
          <p:cNvGrpSpPr/>
          <p:nvPr/>
        </p:nvGrpSpPr>
        <p:grpSpPr>
          <a:xfrm>
            <a:off x="872454" y="1293020"/>
            <a:ext cx="755358" cy="191930"/>
            <a:chOff x="2641350" y="846250"/>
            <a:chExt cx="413600" cy="105075"/>
          </a:xfrm>
        </p:grpSpPr>
        <p:sp>
          <p:nvSpPr>
            <p:cNvPr id="542" name="Google Shape;542;p45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5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5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5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2"/>
          <p:cNvSpPr/>
          <p:nvPr/>
        </p:nvSpPr>
        <p:spPr>
          <a:xfrm>
            <a:off x="1441200" y="519600"/>
            <a:ext cx="6261600" cy="410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42"/>
          <p:cNvSpPr/>
          <p:nvPr/>
        </p:nvSpPr>
        <p:spPr>
          <a:xfrm>
            <a:off x="1791350" y="851550"/>
            <a:ext cx="55800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42"/>
          <p:cNvSpPr txBox="1">
            <a:spLocks noGrp="1"/>
          </p:cNvSpPr>
          <p:nvPr>
            <p:ph type="title"/>
          </p:nvPr>
        </p:nvSpPr>
        <p:spPr>
          <a:xfrm>
            <a:off x="2106050" y="2190967"/>
            <a:ext cx="494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dirty="0"/>
              <a:t>Qu’est-ce que l'IA?</a:t>
            </a:r>
            <a:endParaRPr dirty="0"/>
          </a:p>
        </p:txBody>
      </p:sp>
      <p:sp>
        <p:nvSpPr>
          <p:cNvPr id="460" name="Google Shape;460;p42"/>
          <p:cNvSpPr txBox="1">
            <a:spLocks noGrp="1"/>
          </p:cNvSpPr>
          <p:nvPr>
            <p:ph type="title" idx="2"/>
          </p:nvPr>
        </p:nvSpPr>
        <p:spPr>
          <a:xfrm>
            <a:off x="36389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  <p:sp>
        <p:nvSpPr>
          <p:cNvPr id="462" name="Google Shape;462;p42"/>
          <p:cNvSpPr/>
          <p:nvPr/>
        </p:nvSpPr>
        <p:spPr>
          <a:xfrm>
            <a:off x="2195400" y="373100"/>
            <a:ext cx="998400" cy="998400"/>
          </a:xfrm>
          <a:prstGeom prst="ellipse">
            <a:avLst/>
          </a:prstGeom>
          <a:solidFill>
            <a:schemeClr val="hlink">
              <a:alpha val="383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3" name="Google Shape;463;p42"/>
          <p:cNvGrpSpPr/>
          <p:nvPr/>
        </p:nvGrpSpPr>
        <p:grpSpPr>
          <a:xfrm>
            <a:off x="2710863" y="1234912"/>
            <a:ext cx="537556" cy="136576"/>
            <a:chOff x="2641350" y="846250"/>
            <a:chExt cx="413600" cy="105075"/>
          </a:xfrm>
        </p:grpSpPr>
        <p:sp>
          <p:nvSpPr>
            <p:cNvPr id="464" name="Google Shape;464;p42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2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2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2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8" name="Google Shape;468;p42"/>
          <p:cNvGrpSpPr/>
          <p:nvPr/>
        </p:nvGrpSpPr>
        <p:grpSpPr>
          <a:xfrm>
            <a:off x="2881200" y="4514854"/>
            <a:ext cx="3397850" cy="187275"/>
            <a:chOff x="-3237675" y="-1132050"/>
            <a:chExt cx="3397850" cy="187275"/>
          </a:xfrm>
        </p:grpSpPr>
        <p:sp>
          <p:nvSpPr>
            <p:cNvPr id="469" name="Google Shape;469;p42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2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2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2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2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2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2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2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2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8" name="Google Shape;478;p42"/>
          <p:cNvCxnSpPr/>
          <p:nvPr/>
        </p:nvCxnSpPr>
        <p:spPr>
          <a:xfrm rot="10800000" flipH="1">
            <a:off x="2195400" y="3762159"/>
            <a:ext cx="6957300" cy="2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737060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7" name="Google Shape;447;p41"/>
          <p:cNvCxnSpPr/>
          <p:nvPr/>
        </p:nvCxnSpPr>
        <p:spPr>
          <a:xfrm rot="10800000" flipH="1">
            <a:off x="3459250" y="3912850"/>
            <a:ext cx="4990500" cy="11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8" name="Google Shape;448;p41"/>
          <p:cNvGrpSpPr/>
          <p:nvPr/>
        </p:nvGrpSpPr>
        <p:grpSpPr>
          <a:xfrm>
            <a:off x="2284813" y="3850262"/>
            <a:ext cx="537556" cy="136576"/>
            <a:chOff x="2641350" y="846250"/>
            <a:chExt cx="413600" cy="105075"/>
          </a:xfrm>
        </p:grpSpPr>
        <p:sp>
          <p:nvSpPr>
            <p:cNvPr id="449" name="Google Shape;449;p41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1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1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1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What is Artificial Intelligence (AI) and Why People Should Learn About it -  UCF Business Incubation Program - University of Central Florida">
            <a:extLst>
              <a:ext uri="{FF2B5EF4-FFF2-40B4-BE49-F238E27FC236}">
                <a16:creationId xmlns:a16="http://schemas.microsoft.com/office/drawing/2014/main" id="{B1E1F77E-DD83-82B4-25E0-CF55CFCA4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2262" y="-880966"/>
            <a:ext cx="9406262" cy="6272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w the YouTube Algorithm Works in 2024 | Sprout Social">
            <a:extLst>
              <a:ext uri="{FF2B5EF4-FFF2-40B4-BE49-F238E27FC236}">
                <a16:creationId xmlns:a16="http://schemas.microsoft.com/office/drawing/2014/main" id="{D41E5AE3-32C7-6679-9E22-01EDA2D1D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27" y="294880"/>
            <a:ext cx="4107320" cy="231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uilding a Netflix Recommendation System | by Priya Varshini G | Analytics  Vidhya | Medium">
            <a:extLst>
              <a:ext uri="{FF2B5EF4-FFF2-40B4-BE49-F238E27FC236}">
                <a16:creationId xmlns:a16="http://schemas.microsoft.com/office/drawing/2014/main" id="{F31DE82E-F2D3-9B56-1CE3-F73B92068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1655" y="2255100"/>
            <a:ext cx="5121476" cy="2679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2"/>
          <p:cNvSpPr/>
          <p:nvPr/>
        </p:nvSpPr>
        <p:spPr>
          <a:xfrm>
            <a:off x="1441200" y="519600"/>
            <a:ext cx="6261600" cy="410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42"/>
          <p:cNvSpPr/>
          <p:nvPr/>
        </p:nvSpPr>
        <p:spPr>
          <a:xfrm>
            <a:off x="1791350" y="851550"/>
            <a:ext cx="55800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42"/>
          <p:cNvSpPr txBox="1">
            <a:spLocks noGrp="1"/>
          </p:cNvSpPr>
          <p:nvPr>
            <p:ph type="title"/>
          </p:nvPr>
        </p:nvSpPr>
        <p:spPr>
          <a:xfrm>
            <a:off x="1789875" y="2399978"/>
            <a:ext cx="5580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Principe </a:t>
            </a:r>
            <a:r>
              <a:rPr lang="en-US" dirty="0" err="1"/>
              <a:t>fonctionnement</a:t>
            </a:r>
            <a:r>
              <a:rPr lang="en-US" dirty="0"/>
              <a:t> de </a:t>
            </a:r>
            <a:r>
              <a:rPr lang="en-US" dirty="0" err="1"/>
              <a:t>l’ia</a:t>
            </a:r>
            <a:endParaRPr dirty="0"/>
          </a:p>
        </p:txBody>
      </p:sp>
      <p:sp>
        <p:nvSpPr>
          <p:cNvPr id="460" name="Google Shape;460;p42"/>
          <p:cNvSpPr txBox="1">
            <a:spLocks noGrp="1"/>
          </p:cNvSpPr>
          <p:nvPr>
            <p:ph type="title" idx="2"/>
          </p:nvPr>
        </p:nvSpPr>
        <p:spPr>
          <a:xfrm>
            <a:off x="36389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</a:t>
            </a:r>
            <a:endParaRPr dirty="0"/>
          </a:p>
        </p:txBody>
      </p:sp>
      <p:sp>
        <p:nvSpPr>
          <p:cNvPr id="462" name="Google Shape;462;p42"/>
          <p:cNvSpPr/>
          <p:nvPr/>
        </p:nvSpPr>
        <p:spPr>
          <a:xfrm>
            <a:off x="2195400" y="373100"/>
            <a:ext cx="998400" cy="998400"/>
          </a:xfrm>
          <a:prstGeom prst="ellipse">
            <a:avLst/>
          </a:prstGeom>
          <a:solidFill>
            <a:schemeClr val="hlink">
              <a:alpha val="383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3" name="Google Shape;463;p42"/>
          <p:cNvGrpSpPr/>
          <p:nvPr/>
        </p:nvGrpSpPr>
        <p:grpSpPr>
          <a:xfrm>
            <a:off x="2710863" y="1234912"/>
            <a:ext cx="537556" cy="136576"/>
            <a:chOff x="2641350" y="846250"/>
            <a:chExt cx="413600" cy="105075"/>
          </a:xfrm>
        </p:grpSpPr>
        <p:sp>
          <p:nvSpPr>
            <p:cNvPr id="464" name="Google Shape;464;p42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2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2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2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8" name="Google Shape;468;p42"/>
          <p:cNvGrpSpPr/>
          <p:nvPr/>
        </p:nvGrpSpPr>
        <p:grpSpPr>
          <a:xfrm>
            <a:off x="2881200" y="4514854"/>
            <a:ext cx="3397850" cy="187275"/>
            <a:chOff x="-3237675" y="-1132050"/>
            <a:chExt cx="3397850" cy="187275"/>
          </a:xfrm>
        </p:grpSpPr>
        <p:sp>
          <p:nvSpPr>
            <p:cNvPr id="469" name="Google Shape;469;p42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2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2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2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2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2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2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2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2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8" name="Google Shape;478;p42"/>
          <p:cNvCxnSpPr/>
          <p:nvPr/>
        </p:nvCxnSpPr>
        <p:spPr>
          <a:xfrm rot="10800000" flipH="1">
            <a:off x="2195400" y="3762159"/>
            <a:ext cx="6957300" cy="2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888580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58"/>
          <p:cNvSpPr txBox="1">
            <a:spLocks noGrp="1"/>
          </p:cNvSpPr>
          <p:nvPr>
            <p:ph type="title"/>
          </p:nvPr>
        </p:nvSpPr>
        <p:spPr>
          <a:xfrm>
            <a:off x="1195863" y="1454250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</a:t>
            </a:r>
            <a:r>
              <a:rPr lang="en" dirty="0"/>
              <a:t>ollection de données</a:t>
            </a:r>
            <a:endParaRPr dirty="0"/>
          </a:p>
        </p:txBody>
      </p:sp>
      <p:sp>
        <p:nvSpPr>
          <p:cNvPr id="1027" name="Google Shape;1027;p58"/>
          <p:cNvSpPr txBox="1">
            <a:spLocks noGrp="1"/>
          </p:cNvSpPr>
          <p:nvPr>
            <p:ph type="subTitle" idx="1"/>
          </p:nvPr>
        </p:nvSpPr>
        <p:spPr>
          <a:xfrm>
            <a:off x="1195863" y="2040775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 </a:t>
            </a:r>
            <a:r>
              <a:rPr lang="en-US" dirty="0" err="1"/>
              <a:t>utilisant</a:t>
            </a:r>
            <a:r>
              <a:rPr lang="en-US" dirty="0"/>
              <a:t> des sites our livres…</a:t>
            </a:r>
            <a:endParaRPr dirty="0"/>
          </a:p>
        </p:txBody>
      </p:sp>
      <p:sp>
        <p:nvSpPr>
          <p:cNvPr id="1028" name="Google Shape;1028;p58"/>
          <p:cNvSpPr txBox="1">
            <a:spLocks noGrp="1"/>
          </p:cNvSpPr>
          <p:nvPr>
            <p:ph type="title" idx="2"/>
          </p:nvPr>
        </p:nvSpPr>
        <p:spPr>
          <a:xfrm>
            <a:off x="5081043" y="1454250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T</a:t>
            </a:r>
            <a:r>
              <a:rPr lang="en" dirty="0"/>
              <a:t>raitement de données</a:t>
            </a:r>
            <a:endParaRPr dirty="0"/>
          </a:p>
        </p:txBody>
      </p:sp>
      <p:sp>
        <p:nvSpPr>
          <p:cNvPr id="1029" name="Google Shape;1029;p58"/>
          <p:cNvSpPr txBox="1">
            <a:spLocks noGrp="1"/>
          </p:cNvSpPr>
          <p:nvPr>
            <p:ph type="subTitle" idx="3"/>
          </p:nvPr>
        </p:nvSpPr>
        <p:spPr>
          <a:xfrm>
            <a:off x="5081043" y="2040775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Absorber les données</a:t>
            </a:r>
            <a:endParaRPr dirty="0"/>
          </a:p>
        </p:txBody>
      </p:sp>
      <p:sp>
        <p:nvSpPr>
          <p:cNvPr id="1030" name="Google Shape;1030;p58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Principe </a:t>
            </a:r>
            <a:r>
              <a:rPr lang="en-US" dirty="0" err="1"/>
              <a:t>fonctionnement</a:t>
            </a:r>
            <a:endParaRPr dirty="0"/>
          </a:p>
        </p:txBody>
      </p:sp>
      <p:sp>
        <p:nvSpPr>
          <p:cNvPr id="1031" name="Google Shape;1031;p58"/>
          <p:cNvSpPr txBox="1">
            <a:spLocks noGrp="1"/>
          </p:cNvSpPr>
          <p:nvPr>
            <p:ph type="title" idx="4"/>
          </p:nvPr>
        </p:nvSpPr>
        <p:spPr>
          <a:xfrm>
            <a:off x="1195863" y="3268650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E</a:t>
            </a:r>
            <a:r>
              <a:rPr lang="en" dirty="0"/>
              <a:t>tapes finales</a:t>
            </a:r>
            <a:endParaRPr dirty="0"/>
          </a:p>
        </p:txBody>
      </p:sp>
      <p:sp>
        <p:nvSpPr>
          <p:cNvPr id="1032" name="Google Shape;1032;p58"/>
          <p:cNvSpPr txBox="1">
            <a:spLocks noGrp="1"/>
          </p:cNvSpPr>
          <p:nvPr>
            <p:ph type="title" idx="6"/>
          </p:nvPr>
        </p:nvSpPr>
        <p:spPr>
          <a:xfrm>
            <a:off x="5081043" y="3268650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entrainement</a:t>
            </a:r>
            <a:endParaRPr dirty="0"/>
          </a:p>
        </p:txBody>
      </p:sp>
      <p:sp>
        <p:nvSpPr>
          <p:cNvPr id="1033" name="Google Shape;1033;p58"/>
          <p:cNvSpPr txBox="1">
            <a:spLocks noGrp="1"/>
          </p:cNvSpPr>
          <p:nvPr>
            <p:ph type="subTitle" idx="5"/>
          </p:nvPr>
        </p:nvSpPr>
        <p:spPr>
          <a:xfrm>
            <a:off x="1195863" y="3855175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Repetition</a:t>
            </a:r>
            <a:endParaRPr dirty="0"/>
          </a:p>
        </p:txBody>
      </p:sp>
      <p:sp>
        <p:nvSpPr>
          <p:cNvPr id="1034" name="Google Shape;1034;p58"/>
          <p:cNvSpPr txBox="1">
            <a:spLocks noGrp="1"/>
          </p:cNvSpPr>
          <p:nvPr>
            <p:ph type="subTitle" idx="7"/>
          </p:nvPr>
        </p:nvSpPr>
        <p:spPr>
          <a:xfrm>
            <a:off x="5081043" y="3855175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Apprentissage automatique</a:t>
            </a:r>
            <a:endParaRPr dirty="0"/>
          </a:p>
        </p:txBody>
      </p:sp>
      <p:grpSp>
        <p:nvGrpSpPr>
          <p:cNvPr id="1035" name="Google Shape;1035;p58"/>
          <p:cNvGrpSpPr/>
          <p:nvPr/>
        </p:nvGrpSpPr>
        <p:grpSpPr>
          <a:xfrm rot="10800000">
            <a:off x="4303235" y="1649808"/>
            <a:ext cx="537556" cy="136576"/>
            <a:chOff x="2641350" y="846250"/>
            <a:chExt cx="413600" cy="105075"/>
          </a:xfrm>
        </p:grpSpPr>
        <p:sp>
          <p:nvSpPr>
            <p:cNvPr id="1036" name="Google Shape;1036;p58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58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58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58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0" name="Google Shape;1040;p58"/>
          <p:cNvGrpSpPr/>
          <p:nvPr/>
        </p:nvGrpSpPr>
        <p:grpSpPr>
          <a:xfrm rot="-5400000">
            <a:off x="6245822" y="2865687"/>
            <a:ext cx="537556" cy="136576"/>
            <a:chOff x="2641350" y="846250"/>
            <a:chExt cx="413600" cy="105075"/>
          </a:xfrm>
        </p:grpSpPr>
        <p:sp>
          <p:nvSpPr>
            <p:cNvPr id="1041" name="Google Shape;1041;p58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58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58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58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5" name="Google Shape;1045;p58"/>
          <p:cNvGrpSpPr/>
          <p:nvPr/>
        </p:nvGrpSpPr>
        <p:grpSpPr>
          <a:xfrm>
            <a:off x="4303235" y="3478608"/>
            <a:ext cx="537556" cy="136576"/>
            <a:chOff x="2641350" y="846250"/>
            <a:chExt cx="413600" cy="105075"/>
          </a:xfrm>
        </p:grpSpPr>
        <p:sp>
          <p:nvSpPr>
            <p:cNvPr id="1046" name="Google Shape;1046;p58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58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58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58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0" name="Google Shape;1050;p58"/>
          <p:cNvGrpSpPr/>
          <p:nvPr/>
        </p:nvGrpSpPr>
        <p:grpSpPr>
          <a:xfrm>
            <a:off x="7380363" y="993621"/>
            <a:ext cx="913425" cy="370975"/>
            <a:chOff x="6514150" y="4420266"/>
            <a:chExt cx="913425" cy="370975"/>
          </a:xfrm>
        </p:grpSpPr>
        <p:sp>
          <p:nvSpPr>
            <p:cNvPr id="1051" name="Google Shape;1051;p58"/>
            <p:cNvSpPr/>
            <p:nvPr/>
          </p:nvSpPr>
          <p:spPr>
            <a:xfrm>
              <a:off x="6938875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58"/>
            <p:cNvSpPr/>
            <p:nvPr/>
          </p:nvSpPr>
          <p:spPr>
            <a:xfrm>
              <a:off x="6514150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Artificial Intelligence (AI) Startup Business Plan by Slidesgo">
  <a:themeElements>
    <a:clrScheme name="Simple Light">
      <a:dk1>
        <a:srgbClr val="191919"/>
      </a:dk1>
      <a:lt1>
        <a:srgbClr val="FFFFFF"/>
      </a:lt1>
      <a:dk2>
        <a:srgbClr val="C1C1C1"/>
      </a:dk2>
      <a:lt2>
        <a:srgbClr val="E7E7E7"/>
      </a:lt2>
      <a:accent1>
        <a:srgbClr val="6E79E4"/>
      </a:accent1>
      <a:accent2>
        <a:srgbClr val="3C3C3B"/>
      </a:accent2>
      <a:accent3>
        <a:srgbClr val="5C64B8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384</Words>
  <Application>Microsoft Office PowerPoint</Application>
  <PresentationFormat>Affichage à l'écran (16:9)</PresentationFormat>
  <Paragraphs>122</Paragraphs>
  <Slides>33</Slides>
  <Notes>29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39" baseType="lpstr">
      <vt:lpstr>Raleway</vt:lpstr>
      <vt:lpstr>Raleway Medium</vt:lpstr>
      <vt:lpstr>Arial</vt:lpstr>
      <vt:lpstr>Nunito</vt:lpstr>
      <vt:lpstr>Bebas Neue</vt:lpstr>
      <vt:lpstr>Artificial Intelligence (AI) Startup Business Plan by Slidesgo</vt:lpstr>
      <vt:lpstr>Rapport PFE Sur ia ET IOT</vt:lpstr>
      <vt:lpstr>Intelligence artificielle</vt:lpstr>
      <vt:lpstr>Histoire</vt:lpstr>
      <vt:lpstr>histoire</vt:lpstr>
      <vt:lpstr>histoire</vt:lpstr>
      <vt:lpstr>Qu’est-ce que l'IA?</vt:lpstr>
      <vt:lpstr>Présentation PowerPoint</vt:lpstr>
      <vt:lpstr>Principe fonctionnement de l’ia</vt:lpstr>
      <vt:lpstr>Collection de données</vt:lpstr>
      <vt:lpstr>Applications de l’ia</vt:lpstr>
      <vt:lpstr>Application de l’ia</vt:lpstr>
      <vt:lpstr>Avantages de l’ia</vt:lpstr>
      <vt:lpstr>avantages de l’ia</vt:lpstr>
      <vt:lpstr>Inconvéniants de l’ia</vt:lpstr>
      <vt:lpstr>inconveniants de l’ia</vt:lpstr>
      <vt:lpstr>Systeme de gestion de dechets</vt:lpstr>
      <vt:lpstr>Etat de l’art</vt:lpstr>
      <vt:lpstr>Etat de l’art</vt:lpstr>
      <vt:lpstr>Présentation PowerPoint</vt:lpstr>
      <vt:lpstr>PROBLEM VS. SOLUTION</vt:lpstr>
      <vt:lpstr>Objectifs visés</vt:lpstr>
      <vt:lpstr>objectifs</vt:lpstr>
      <vt:lpstr>Methodologie adoptée</vt:lpstr>
      <vt:lpstr>methodologie</vt:lpstr>
      <vt:lpstr>Selection de composants</vt:lpstr>
      <vt:lpstr>Selection de composants</vt:lpstr>
      <vt:lpstr>programmation</vt:lpstr>
      <vt:lpstr>Présentation PowerPoint</vt:lpstr>
      <vt:lpstr>Présentation PowerPoint</vt:lpstr>
      <vt:lpstr>Presentation de resultats et testing</vt:lpstr>
      <vt:lpstr>Présentation PowerPoint</vt:lpstr>
      <vt:lpstr>conclusion</vt:lpstr>
      <vt:lpstr>merci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Youssef Nazih</cp:lastModifiedBy>
  <cp:revision>77</cp:revision>
  <dcterms:modified xsi:type="dcterms:W3CDTF">2024-06-03T03:42:26Z</dcterms:modified>
</cp:coreProperties>
</file>