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62"/>
  </p:notesMasterIdLst>
  <p:sldIdLst>
    <p:sldId id="256" r:id="rId3"/>
    <p:sldId id="311" r:id="rId4"/>
    <p:sldId id="258" r:id="rId5"/>
    <p:sldId id="313" r:id="rId6"/>
    <p:sldId id="263" r:id="rId7"/>
    <p:sldId id="314" r:id="rId8"/>
    <p:sldId id="259" r:id="rId9"/>
    <p:sldId id="319" r:id="rId10"/>
    <p:sldId id="276" r:id="rId11"/>
    <p:sldId id="260" r:id="rId12"/>
    <p:sldId id="315" r:id="rId13"/>
    <p:sldId id="316" r:id="rId14"/>
    <p:sldId id="317" r:id="rId15"/>
    <p:sldId id="318" r:id="rId16"/>
    <p:sldId id="320" r:id="rId17"/>
    <p:sldId id="321" r:id="rId18"/>
    <p:sldId id="322" r:id="rId19"/>
    <p:sldId id="325" r:id="rId20"/>
    <p:sldId id="326" r:id="rId21"/>
    <p:sldId id="264" r:id="rId22"/>
    <p:sldId id="323" r:id="rId23"/>
    <p:sldId id="261" r:id="rId24"/>
    <p:sldId id="324" r:id="rId25"/>
    <p:sldId id="327" r:id="rId26"/>
    <p:sldId id="328" r:id="rId27"/>
    <p:sldId id="262" r:id="rId28"/>
    <p:sldId id="265" r:id="rId29"/>
    <p:sldId id="266" r:id="rId30"/>
    <p:sldId id="267" r:id="rId31"/>
    <p:sldId id="268" r:id="rId32"/>
    <p:sldId id="269" r:id="rId33"/>
    <p:sldId id="270" r:id="rId34"/>
    <p:sldId id="271" r:id="rId35"/>
    <p:sldId id="272" r:id="rId36"/>
    <p:sldId id="273" r:id="rId37"/>
    <p:sldId id="274" r:id="rId38"/>
    <p:sldId id="275"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5" r:id="rId54"/>
    <p:sldId id="303" r:id="rId55"/>
    <p:sldId id="304" r:id="rId56"/>
    <p:sldId id="305" r:id="rId57"/>
    <p:sldId id="306" r:id="rId58"/>
    <p:sldId id="307" r:id="rId59"/>
    <p:sldId id="308" r:id="rId60"/>
    <p:sldId id="309" r:id="rId61"/>
  </p:sldIdLst>
  <p:sldSz cx="9144000" cy="5143500" type="screen16x9"/>
  <p:notesSz cx="6858000" cy="9144000"/>
  <p:embeddedFontLst>
    <p:embeddedFont>
      <p:font typeface="Bebas Neue" panose="020B0606020202050201" pitchFamily="34" charset="0"/>
      <p:regular r:id="rId63"/>
    </p:embeddedFont>
    <p:embeddedFont>
      <p:font typeface="Nunito" pitchFamily="2" charset="0"/>
      <p:regular r:id="rId64"/>
      <p:bold r:id="rId65"/>
      <p:italic r:id="rId66"/>
      <p:boldItalic r:id="rId67"/>
    </p:embeddedFont>
    <p:embeddedFont>
      <p:font typeface="Proxima Nova" panose="020B0604020202020204" charset="0"/>
      <p:regular r:id="rId68"/>
      <p:bold r:id="rId69"/>
      <p:italic r:id="rId70"/>
      <p:boldItalic r:id="rId71"/>
    </p:embeddedFont>
    <p:embeddedFont>
      <p:font typeface="Raleway" pitchFamily="2" charset="0"/>
      <p:regular r:id="rId72"/>
      <p:bold r:id="rId73"/>
      <p:italic r:id="rId74"/>
      <p:boldItalic r:id="rId75"/>
    </p:embeddedFont>
    <p:embeddedFont>
      <p:font typeface="Raleway Medium" pitchFamily="2"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EC4C0C-00A7-49F1-9089-ACC044196644}">
  <a:tblStyle styleId="{ECEC4C0C-00A7-49F1-9089-ACC0441966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6" d="100"/>
          <a:sy n="196" d="100"/>
        </p:scale>
        <p:origin x="7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01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01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669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096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381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74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71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620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921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29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540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617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49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a2de12ba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a2de12ba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b68f5f6c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b68f5f6c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b68f5f6c9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b68f5f6c9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074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0b68f5f6c9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0b68f5f6c9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0b68f5f6c9_0_1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0b68f5f6c9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0b68f5f6c9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0b68f5f6c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10b68f5f6c9_0_1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10b68f5f6c9_0_1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0b68f5f6c9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0b68f5f6c9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10a18aa2564_0_11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10a18aa2564_0_11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2"/>
        <p:cNvGrpSpPr/>
        <p:nvPr/>
      </p:nvGrpSpPr>
      <p:grpSpPr>
        <a:xfrm>
          <a:off x="0" y="0"/>
          <a:ext cx="0" cy="0"/>
          <a:chOff x="0" y="0"/>
          <a:chExt cx="0" cy="0"/>
        </a:xfrm>
      </p:grpSpPr>
      <p:sp>
        <p:nvSpPr>
          <p:cNvPr id="10013" name="Google Shape;10013;g10a18aa2564_0_20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4" name="Google Shape;10014;g10a18aa2564_0_20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4"/>
        <p:cNvGrpSpPr/>
        <p:nvPr/>
      </p:nvGrpSpPr>
      <p:grpSpPr>
        <a:xfrm>
          <a:off x="0" y="0"/>
          <a:ext cx="0" cy="0"/>
          <a:chOff x="0" y="0"/>
          <a:chExt cx="0" cy="0"/>
        </a:xfrm>
      </p:grpSpPr>
      <p:sp>
        <p:nvSpPr>
          <p:cNvPr id="10315" name="Google Shape;10315;g10a18aa2564_0_20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6" name="Google Shape;10316;g10a18aa2564_0_20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6"/>
        <p:cNvGrpSpPr/>
        <p:nvPr/>
      </p:nvGrpSpPr>
      <p:grpSpPr>
        <a:xfrm>
          <a:off x="0" y="0"/>
          <a:ext cx="0" cy="0"/>
          <a:chOff x="0" y="0"/>
          <a:chExt cx="0" cy="0"/>
        </a:xfrm>
      </p:grpSpPr>
      <p:sp>
        <p:nvSpPr>
          <p:cNvPr id="10607" name="Google Shape;10607;g10a18aa2564_0_20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8" name="Google Shape;10608;g10a18aa2564_0_20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5"/>
        <p:cNvGrpSpPr/>
        <p:nvPr/>
      </p:nvGrpSpPr>
      <p:grpSpPr>
        <a:xfrm>
          <a:off x="0" y="0"/>
          <a:ext cx="0" cy="0"/>
          <a:chOff x="0" y="0"/>
          <a:chExt cx="0" cy="0"/>
        </a:xfrm>
      </p:grpSpPr>
      <p:sp>
        <p:nvSpPr>
          <p:cNvPr id="10966" name="Google Shape;10966;g10a18aa2564_0_20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7" name="Google Shape;10967;g10a18aa2564_0_20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2"/>
        <p:cNvGrpSpPr/>
        <p:nvPr/>
      </p:nvGrpSpPr>
      <p:grpSpPr>
        <a:xfrm>
          <a:off x="0" y="0"/>
          <a:ext cx="0" cy="0"/>
          <a:chOff x="0" y="0"/>
          <a:chExt cx="0" cy="0"/>
        </a:xfrm>
      </p:grpSpPr>
      <p:sp>
        <p:nvSpPr>
          <p:cNvPr id="11383" name="Google Shape;11383;g10a18aa2564_0_21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4" name="Google Shape;11384;g10a18aa2564_0_2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2"/>
        <p:cNvGrpSpPr/>
        <p:nvPr/>
      </p:nvGrpSpPr>
      <p:grpSpPr>
        <a:xfrm>
          <a:off x="0" y="0"/>
          <a:ext cx="0" cy="0"/>
          <a:chOff x="0" y="0"/>
          <a:chExt cx="0" cy="0"/>
        </a:xfrm>
      </p:grpSpPr>
      <p:sp>
        <p:nvSpPr>
          <p:cNvPr id="11723" name="Google Shape;11723;g10a18aa2564_0_21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4" name="Google Shape;11724;g10a18aa2564_0_2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0"/>
        <p:cNvGrpSpPr/>
        <p:nvPr/>
      </p:nvGrpSpPr>
      <p:grpSpPr>
        <a:xfrm>
          <a:off x="0" y="0"/>
          <a:ext cx="0" cy="0"/>
          <a:chOff x="0" y="0"/>
          <a:chExt cx="0" cy="0"/>
        </a:xfrm>
      </p:grpSpPr>
      <p:sp>
        <p:nvSpPr>
          <p:cNvPr id="11911" name="Google Shape;11911;g10a18aa2564_0_21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2" name="Google Shape;11912;g10a18aa2564_0_21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08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2" name="Google Shape;122;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 name="Google Shape;163;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6" name="Google Shape;256;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7" name="Google Shape;257;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lang="en" sz="12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solidFill>
                <a:schemeClr val="dk1"/>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0" y="0"/>
            <a:ext cx="9144000" cy="5143500"/>
          </a:xfrm>
          <a:prstGeom prst="rect">
            <a:avLst/>
          </a:prstGeom>
          <a:noFill/>
          <a:ln>
            <a:noFill/>
          </a:ln>
        </p:spPr>
      </p:sp>
      <p:sp>
        <p:nvSpPr>
          <p:cNvPr id="54" name="Google Shape;54;p10"/>
          <p:cNvSpPr txBox="1">
            <a:spLocks noGrp="1"/>
          </p:cNvSpPr>
          <p:nvPr>
            <p:ph type="title"/>
          </p:nvPr>
        </p:nvSpPr>
        <p:spPr>
          <a:xfrm>
            <a:off x="720000" y="40380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5"/>
        <p:cNvGrpSpPr/>
        <p:nvPr/>
      </p:nvGrpSpPr>
      <p:grpSpPr>
        <a:xfrm>
          <a:off x="0" y="0"/>
          <a:ext cx="0" cy="0"/>
          <a:chOff x="0" y="0"/>
          <a:chExt cx="0" cy="0"/>
        </a:xfrm>
      </p:grpSpPr>
      <p:sp>
        <p:nvSpPr>
          <p:cNvPr id="56" name="Google Shape;56;p1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8" name="Google Shape;58;p11"/>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2015650" y="1470933"/>
            <a:ext cx="5115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60" name="Google Shape;60;p11"/>
          <p:cNvSpPr txBox="1">
            <a:spLocks noGrp="1"/>
          </p:cNvSpPr>
          <p:nvPr>
            <p:ph type="subTitle" idx="1"/>
          </p:nvPr>
        </p:nvSpPr>
        <p:spPr>
          <a:xfrm>
            <a:off x="2015642" y="2982083"/>
            <a:ext cx="5115000" cy="45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None/>
              <a:defRPr sz="1600">
                <a:solidFill>
                  <a:schemeClr val="accent2"/>
                </a:solidFill>
              </a:defRPr>
            </a:lvl1pPr>
            <a:lvl2pPr lvl="1" algn="ctr" rtl="0">
              <a:lnSpc>
                <a:spcPct val="100000"/>
              </a:lnSpc>
              <a:spcBef>
                <a:spcPts val="0"/>
              </a:spcBef>
              <a:spcAft>
                <a:spcPts val="0"/>
              </a:spcAft>
              <a:buClr>
                <a:schemeClr val="accent2"/>
              </a:buClr>
              <a:buSzPts val="1600"/>
              <a:buNone/>
              <a:defRPr sz="1600">
                <a:solidFill>
                  <a:schemeClr val="accent2"/>
                </a:solidFill>
              </a:defRPr>
            </a:lvl2pPr>
            <a:lvl3pPr lvl="2" algn="ctr" rtl="0">
              <a:lnSpc>
                <a:spcPct val="100000"/>
              </a:lnSpc>
              <a:spcBef>
                <a:spcPts val="0"/>
              </a:spcBef>
              <a:spcAft>
                <a:spcPts val="0"/>
              </a:spcAft>
              <a:buClr>
                <a:schemeClr val="accent2"/>
              </a:buClr>
              <a:buSzPts val="1600"/>
              <a:buNone/>
              <a:defRPr sz="1600">
                <a:solidFill>
                  <a:schemeClr val="accent2"/>
                </a:solidFill>
              </a:defRPr>
            </a:lvl3pPr>
            <a:lvl4pPr lvl="3" algn="ctr" rtl="0">
              <a:lnSpc>
                <a:spcPct val="100000"/>
              </a:lnSpc>
              <a:spcBef>
                <a:spcPts val="0"/>
              </a:spcBef>
              <a:spcAft>
                <a:spcPts val="0"/>
              </a:spcAft>
              <a:buClr>
                <a:schemeClr val="accent2"/>
              </a:buClr>
              <a:buSzPts val="1600"/>
              <a:buNone/>
              <a:defRPr sz="1600">
                <a:solidFill>
                  <a:schemeClr val="accent2"/>
                </a:solidFill>
              </a:defRPr>
            </a:lvl4pPr>
            <a:lvl5pPr lvl="4" algn="ctr" rtl="0">
              <a:lnSpc>
                <a:spcPct val="100000"/>
              </a:lnSpc>
              <a:spcBef>
                <a:spcPts val="0"/>
              </a:spcBef>
              <a:spcAft>
                <a:spcPts val="0"/>
              </a:spcAft>
              <a:buClr>
                <a:schemeClr val="accent2"/>
              </a:buClr>
              <a:buSzPts val="1600"/>
              <a:buNone/>
              <a:defRPr sz="1600">
                <a:solidFill>
                  <a:schemeClr val="accent2"/>
                </a:solidFill>
              </a:defRPr>
            </a:lvl5pPr>
            <a:lvl6pPr lvl="5" algn="ctr" rtl="0">
              <a:lnSpc>
                <a:spcPct val="100000"/>
              </a:lnSpc>
              <a:spcBef>
                <a:spcPts val="0"/>
              </a:spcBef>
              <a:spcAft>
                <a:spcPts val="0"/>
              </a:spcAft>
              <a:buClr>
                <a:schemeClr val="accent2"/>
              </a:buClr>
              <a:buSzPts val="1600"/>
              <a:buNone/>
              <a:defRPr sz="1600">
                <a:solidFill>
                  <a:schemeClr val="accent2"/>
                </a:solidFill>
              </a:defRPr>
            </a:lvl6pPr>
            <a:lvl7pPr lvl="6" algn="ctr" rtl="0">
              <a:lnSpc>
                <a:spcPct val="100000"/>
              </a:lnSpc>
              <a:spcBef>
                <a:spcPts val="0"/>
              </a:spcBef>
              <a:spcAft>
                <a:spcPts val="0"/>
              </a:spcAft>
              <a:buClr>
                <a:schemeClr val="accent2"/>
              </a:buClr>
              <a:buSzPts val="1600"/>
              <a:buNone/>
              <a:defRPr sz="1600">
                <a:solidFill>
                  <a:schemeClr val="accent2"/>
                </a:solidFill>
              </a:defRPr>
            </a:lvl7pPr>
            <a:lvl8pPr lvl="7" algn="ctr" rtl="0">
              <a:lnSpc>
                <a:spcPct val="100000"/>
              </a:lnSpc>
              <a:spcBef>
                <a:spcPts val="0"/>
              </a:spcBef>
              <a:spcAft>
                <a:spcPts val="0"/>
              </a:spcAft>
              <a:buClr>
                <a:schemeClr val="accent2"/>
              </a:buClr>
              <a:buSzPts val="1600"/>
              <a:buNone/>
              <a:defRPr sz="1600">
                <a:solidFill>
                  <a:schemeClr val="accent2"/>
                </a:solidFill>
              </a:defRPr>
            </a:lvl8pPr>
            <a:lvl9pPr lvl="8" algn="ctr" rtl="0">
              <a:lnSpc>
                <a:spcPct val="100000"/>
              </a:lnSpc>
              <a:spcBef>
                <a:spcPts val="0"/>
              </a:spcBef>
              <a:spcAft>
                <a:spcPts val="0"/>
              </a:spcAft>
              <a:buClr>
                <a:schemeClr val="accent2"/>
              </a:buClr>
              <a:buSzPts val="1600"/>
              <a:buNone/>
              <a:defRPr sz="1600">
                <a:solidFill>
                  <a:schemeClr val="accent2"/>
                </a:solidFill>
              </a:defRPr>
            </a:lvl9pPr>
          </a:lstStyle>
          <a:p>
            <a:endParaRPr/>
          </a:p>
        </p:txBody>
      </p:sp>
      <p:grpSp>
        <p:nvGrpSpPr>
          <p:cNvPr id="61" name="Google Shape;61;p11"/>
          <p:cNvGrpSpPr/>
          <p:nvPr/>
        </p:nvGrpSpPr>
        <p:grpSpPr>
          <a:xfrm>
            <a:off x="2878783" y="409142"/>
            <a:ext cx="3397850" cy="187275"/>
            <a:chOff x="-3237675" y="-1132050"/>
            <a:chExt cx="3397850" cy="187275"/>
          </a:xfrm>
        </p:grpSpPr>
        <p:sp>
          <p:nvSpPr>
            <p:cNvPr id="62" name="Google Shape;62;p1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92" name="Google Shape;292;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docs.google.com/spreadsheets/d/1qrU20FtYThQ_xjnAipctgJ_fO_zXgxy_ovkLUYqWrdM/cop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25.xml"/><Relationship Id="rId5" Type="http://schemas.openxmlformats.org/officeDocument/2006/relationships/image" Target="../media/image13.jpg"/><Relationship Id="rId4" Type="http://schemas.openxmlformats.org/officeDocument/2006/relationships/image" Target="../media/image12.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48.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hyperlink" Target="https://docs.google.com/spreadsheets/d/1qrU20FtYThQ_xjnAipctgJ_fO_zXgxy_ovkLUYqWrdM/cop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hyperlink" Target="https://fonts.google.com/specimen/Bebas+Neue" TargetMode="External"/><Relationship Id="rId2" Type="http://schemas.openxmlformats.org/officeDocument/2006/relationships/notesSlide" Target="../notesSlides/notesSlide51.xml"/><Relationship Id="rId1" Type="http://schemas.openxmlformats.org/officeDocument/2006/relationships/slideLayout" Target="../slideLayouts/slideLayout33.xml"/><Relationship Id="rId4" Type="http://schemas.openxmlformats.org/officeDocument/2006/relationships/hyperlink" Target="https://fonts.google.com/specimen/Raleway)"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chrome.google.com/webstore/detail/flaticon-for-gsuit-gslide/haekgjfnhhdkgfgmldhfokhmfkgmciba" TargetMode="External"/><Relationship Id="rId2" Type="http://schemas.openxmlformats.org/officeDocument/2006/relationships/notesSlide" Target="../notesSlides/notesSlide52.xml"/><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898352"/>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Rapport PFE Sur AI ET IOT</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NAZIH Youssef &amp; Abdelhak Salaheddine</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03/06/2024             UIZ - ESTL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Applications de </a:t>
            </a:r>
            <a:r>
              <a:rPr lang="en-US" dirty="0" err="1"/>
              <a:t>l’ia</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087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Application de l’ia</a:t>
            </a:r>
            <a:endParaRPr dirty="0"/>
          </a:p>
        </p:txBody>
      </p:sp>
      <p:sp>
        <p:nvSpPr>
          <p:cNvPr id="1061" name="Google Shape;1061;p59"/>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divertissement</a:t>
            </a:r>
            <a:endParaRPr dirty="0"/>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Netflix, TikTok, YouTube…</a:t>
            </a:r>
            <a:endParaRPr dirty="0"/>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education</a:t>
            </a:r>
            <a:endParaRPr dirty="0"/>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ChatGPT, Gemini, Wolfram Alpha…</a:t>
            </a:r>
            <a:endParaRPr dirty="0"/>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creatif</a:t>
            </a:r>
            <a:endParaRPr dirty="0"/>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Gemini Vision, GPT-4, Dalle-2</a:t>
            </a:r>
            <a:endParaRPr dirty="0"/>
          </a:p>
        </p:txBody>
      </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846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Avantages de </a:t>
            </a:r>
            <a:r>
              <a:rPr lang="en-US" dirty="0" err="1"/>
              <a:t>l’ia</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1778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087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avantages de l’ia</a:t>
            </a:r>
            <a:endParaRPr dirty="0"/>
          </a:p>
        </p:txBody>
      </p:sp>
      <p:sp>
        <p:nvSpPr>
          <p:cNvPr id="1061" name="Google Shape;1061;p59"/>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scientifique</a:t>
            </a:r>
            <a:endParaRPr dirty="0"/>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Calcules complexes et predictions</a:t>
            </a:r>
            <a:endParaRPr dirty="0"/>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santé</a:t>
            </a:r>
            <a:endParaRPr dirty="0"/>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err="1"/>
              <a:t>Diagnostique</a:t>
            </a:r>
            <a:r>
              <a:rPr lang="en-US" dirty="0"/>
              <a:t> et </a:t>
            </a:r>
            <a:r>
              <a:rPr lang="en-US" dirty="0" err="1"/>
              <a:t>utilité</a:t>
            </a:r>
            <a:r>
              <a:rPr lang="en-US" dirty="0"/>
              <a:t> </a:t>
            </a:r>
            <a:r>
              <a:rPr lang="en-US" dirty="0" err="1"/>
              <a:t>chimique</a:t>
            </a:r>
            <a:endParaRPr dirty="0"/>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creatif</a:t>
            </a:r>
            <a:endParaRPr dirty="0"/>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Correction et géneration de materiel</a:t>
            </a:r>
            <a:endParaRPr dirty="0"/>
          </a:p>
        </p:txBody>
      </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266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Inconvéniants</a:t>
            </a:r>
            <a:r>
              <a:rPr lang="en-US" dirty="0"/>
              <a:t> de </a:t>
            </a:r>
            <a:r>
              <a:rPr lang="en-US" dirty="0" err="1"/>
              <a:t>l’ia</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3444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087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inconveniants de l’ia</a:t>
            </a:r>
            <a:endParaRPr dirty="0"/>
          </a:p>
        </p:txBody>
      </p:sp>
      <p:sp>
        <p:nvSpPr>
          <p:cNvPr id="1061" name="Google Shape;1061;p59"/>
          <p:cNvSpPr txBox="1">
            <a:spLocks noGrp="1"/>
          </p:cNvSpPr>
          <p:nvPr>
            <p:ph type="title" idx="2"/>
          </p:nvPr>
        </p:nvSpPr>
        <p:spPr>
          <a:xfrm>
            <a:off x="659653" y="2887867"/>
            <a:ext cx="2426612"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V</a:t>
            </a:r>
            <a:r>
              <a:rPr lang="en" dirty="0"/>
              <a:t>iolation de vie privé</a:t>
            </a:r>
            <a:endParaRPr dirty="0"/>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Ex: IA </a:t>
            </a:r>
            <a:r>
              <a:rPr lang="en-US" dirty="0" err="1"/>
              <a:t>générative</a:t>
            </a:r>
            <a:r>
              <a:rPr lang="en-US" dirty="0"/>
              <a:t> avec images </a:t>
            </a:r>
            <a:r>
              <a:rPr lang="en-US" dirty="0" err="1"/>
              <a:t>personelles</a:t>
            </a:r>
            <a:endParaRPr dirty="0"/>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biais</a:t>
            </a:r>
            <a:endParaRPr dirty="0"/>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Ex: Situations politiques</a:t>
            </a:r>
            <a:endParaRPr dirty="0"/>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tricher</a:t>
            </a:r>
            <a:endParaRPr dirty="0"/>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 Examens ou jeux</a:t>
            </a:r>
            <a:endParaRPr dirty="0"/>
          </a:p>
        </p:txBody>
      </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707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91349" y="2366064"/>
            <a:ext cx="557999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Systeme</a:t>
            </a:r>
            <a:r>
              <a:rPr lang="en-US" dirty="0"/>
              <a:t> de gestion de </a:t>
            </a:r>
            <a:r>
              <a:rPr lang="en-US" dirty="0" err="1"/>
              <a:t>dechets</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88475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r>
              <a:rPr lang="en-US" dirty="0">
                <a:solidFill>
                  <a:schemeClr val="accent2"/>
                </a:solidFill>
              </a:rPr>
              <a:t>Etat de </a:t>
            </a:r>
            <a:r>
              <a:rPr lang="en-US" dirty="0" err="1">
                <a:solidFill>
                  <a:schemeClr val="accent2"/>
                </a:solidFill>
              </a:rPr>
              <a:t>l’art</a:t>
            </a:r>
            <a:endParaRPr lang="fr-FR"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2011579"/>
            <a:ext cx="2336400" cy="724800"/>
          </a:xfrm>
          <a:prstGeom prst="rect">
            <a:avLst/>
          </a:prstGeom>
        </p:spPr>
        <p:txBody>
          <a:bodyPr spcFirstLastPara="1" wrap="square" lIns="91425" tIns="91425" rIns="91425" bIns="91425" anchor="ctr" anchorCtr="0">
            <a:noAutofit/>
          </a:bodyPr>
          <a:lstStyle/>
          <a:p>
            <a:r>
              <a:rPr lang="en-US" dirty="0" err="1"/>
              <a:t>Methodologie</a:t>
            </a:r>
            <a:r>
              <a:rPr lang="en-US" dirty="0"/>
              <a:t> </a:t>
            </a:r>
            <a:r>
              <a:rPr lang="en-US" dirty="0" err="1"/>
              <a:t>adoptée</a:t>
            </a:r>
            <a:br>
              <a:rPr lang="en-US" dirty="0"/>
            </a:br>
            <a:endParaRPr lang="fr-FR"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759379"/>
            <a:ext cx="2336400" cy="722400"/>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fr-FR" dirty="0"/>
              <a:t>Objectifs visés</a:t>
            </a:r>
            <a:endParaRPr lang="en-US" dirty="0">
              <a:solidFill>
                <a:schemeClr val="accent2"/>
              </a:solidFill>
            </a:endParaRP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rPr>
              <a:t>Sélection</a:t>
            </a:r>
            <a:r>
              <a:rPr lang="en-US" dirty="0">
                <a:solidFill>
                  <a:schemeClr val="accent2"/>
                </a:solidFill>
              </a:rPr>
              <a:t> de </a:t>
            </a:r>
            <a:r>
              <a:rPr lang="en-US" dirty="0" err="1">
                <a:solidFill>
                  <a:schemeClr val="accent2"/>
                </a:solidFill>
              </a:rPr>
              <a:t>composants</a:t>
            </a:r>
            <a:endParaRPr lang="en-US" dirty="0">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rPr>
              <a:t>Programmation</a:t>
            </a:r>
            <a:endParaRPr lang="fr-FR"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29" name="Google Shape;429;p40"/>
          <p:cNvSpPr txBox="1">
            <a:spLocks noGrp="1"/>
          </p:cNvSpPr>
          <p:nvPr>
            <p:ph type="title" idx="18"/>
          </p:nvPr>
        </p:nvSpPr>
        <p:spPr>
          <a:xfrm>
            <a:off x="6087600" y="3623817"/>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accent2"/>
                </a:solidFill>
              </a:rPr>
              <a:t>Présentation de résultats et testing</a:t>
            </a:r>
          </a:p>
        </p:txBody>
      </p:sp>
      <p:sp>
        <p:nvSpPr>
          <p:cNvPr id="430" name="Google Shape;430;p40"/>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Sommaire</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150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91349" y="2366064"/>
            <a:ext cx="557999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Etat de </a:t>
            </a:r>
            <a:r>
              <a:rPr lang="en-US" dirty="0" err="1"/>
              <a:t>l’art</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9842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sh Can Full Images – Browse 26,264 Stock Photos, Vectors, and Video |  Adobe Stock">
            <a:extLst>
              <a:ext uri="{FF2B5EF4-FFF2-40B4-BE49-F238E27FC236}">
                <a16:creationId xmlns:a16="http://schemas.microsoft.com/office/drawing/2014/main" id="{A63BB187-C663-8A3F-4077-4B634970C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12" y="103355"/>
            <a:ext cx="6299976" cy="485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91349" y="2190967"/>
            <a:ext cx="557999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Intelligence artificielle</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000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9500" y="3183825"/>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VS. SOLUTION</a:t>
            </a:r>
            <a:endParaRPr/>
          </a:p>
        </p:txBody>
      </p:sp>
      <p:sp>
        <p:nvSpPr>
          <p:cNvPr id="553" name="Google Shape;553;p46"/>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System normal</a:t>
            </a:r>
            <a:endParaRPr dirty="0"/>
          </a:p>
        </p:txBody>
      </p:sp>
      <p:sp>
        <p:nvSpPr>
          <p:cNvPr id="554" name="Google Shape;554;p46"/>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S</a:t>
            </a:r>
            <a:r>
              <a:rPr lang="en" dirty="0"/>
              <a:t>ystem 25dh</a:t>
            </a:r>
            <a:endParaRPr dirty="0"/>
          </a:p>
        </p:txBody>
      </p:sp>
      <p:sp>
        <p:nvSpPr>
          <p:cNvPr id="555" name="Google Shape;555;p46"/>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Gratuit avec beaucoup de </a:t>
            </a:r>
            <a:r>
              <a:rPr lang="fr-FR" dirty="0"/>
              <a:t>problèmes</a:t>
            </a:r>
            <a:endParaRPr dirty="0"/>
          </a:p>
        </p:txBody>
      </p:sp>
      <p:sp>
        <p:nvSpPr>
          <p:cNvPr id="556" name="Google Shape;556;p46"/>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25DH, simple et efficace</a:t>
            </a:r>
            <a:endParaRPr dirty="0"/>
          </a:p>
        </p:txBody>
      </p:sp>
      <p:grpSp>
        <p:nvGrpSpPr>
          <p:cNvPr id="557" name="Google Shape;557;p46"/>
          <p:cNvGrpSpPr/>
          <p:nvPr/>
        </p:nvGrpSpPr>
        <p:grpSpPr>
          <a:xfrm>
            <a:off x="7327516" y="3527511"/>
            <a:ext cx="493766" cy="548627"/>
            <a:chOff x="3299850" y="238575"/>
            <a:chExt cx="427725" cy="482225"/>
          </a:xfrm>
        </p:grpSpPr>
        <p:sp>
          <p:nvSpPr>
            <p:cNvPr id="558" name="Google Shape;558;p46"/>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9" name="Google Shape;559;p46"/>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46"/>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46"/>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46"/>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3" name="Google Shape;563;p46"/>
          <p:cNvGrpSpPr/>
          <p:nvPr/>
        </p:nvGrpSpPr>
        <p:grpSpPr>
          <a:xfrm>
            <a:off x="1302628" y="1777432"/>
            <a:ext cx="609583" cy="548622"/>
            <a:chOff x="6239575" y="4416275"/>
            <a:chExt cx="489625" cy="449175"/>
          </a:xfrm>
        </p:grpSpPr>
        <p:sp>
          <p:nvSpPr>
            <p:cNvPr id="564" name="Google Shape;564;p46"/>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5" name="Google Shape;565;p46"/>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46"/>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7" name="Google Shape;567;p46"/>
          <p:cNvSpPr/>
          <p:nvPr/>
        </p:nvSpPr>
        <p:spPr>
          <a:xfrm>
            <a:off x="7399888" y="34655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6"/>
          <p:cNvSpPr/>
          <p:nvPr/>
        </p:nvSpPr>
        <p:spPr>
          <a:xfrm>
            <a:off x="1412903" y="200987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46"/>
          <p:cNvGrpSpPr/>
          <p:nvPr/>
        </p:nvGrpSpPr>
        <p:grpSpPr>
          <a:xfrm>
            <a:off x="240000" y="1333364"/>
            <a:ext cx="3397850" cy="187275"/>
            <a:chOff x="-3237675" y="-1132050"/>
            <a:chExt cx="3397850" cy="187275"/>
          </a:xfrm>
        </p:grpSpPr>
        <p:sp>
          <p:nvSpPr>
            <p:cNvPr id="570" name="Google Shape;570;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6"/>
          <p:cNvGrpSpPr/>
          <p:nvPr/>
        </p:nvGrpSpPr>
        <p:grpSpPr>
          <a:xfrm>
            <a:off x="7670273" y="2912496"/>
            <a:ext cx="2159530" cy="548628"/>
            <a:chOff x="2641350" y="846250"/>
            <a:chExt cx="413600" cy="105075"/>
          </a:xfrm>
        </p:grpSpPr>
        <p:sp>
          <p:nvSpPr>
            <p:cNvPr id="580" name="Google Shape;580;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91349" y="2366064"/>
            <a:ext cx="557999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Objectifs</a:t>
            </a:r>
            <a:r>
              <a:rPr lang="en-US" dirty="0"/>
              <a:t> </a:t>
            </a:r>
            <a:r>
              <a:rPr lang="en-US" dirty="0" err="1"/>
              <a:t>visés</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96624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objectifs</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p>
            <a:pPr marL="228600" lvl="0" indent="-228600" algn="just" rtl="0">
              <a:spcBef>
                <a:spcPts val="0"/>
              </a:spcBef>
              <a:spcAft>
                <a:spcPts val="0"/>
              </a:spcAft>
              <a:buAutoNum type="arabicPeriod"/>
            </a:pPr>
            <a:r>
              <a:rPr lang="fr-FR" sz="1100" dirty="0"/>
              <a:t>Améliorer l'efficacité de la collecte des déchets. </a:t>
            </a:r>
          </a:p>
          <a:p>
            <a:pPr marL="228600" lvl="0" indent="-228600" algn="just" rtl="0">
              <a:spcBef>
                <a:spcPts val="0"/>
              </a:spcBef>
              <a:spcAft>
                <a:spcPts val="0"/>
              </a:spcAft>
              <a:buAutoNum type="arabicPeriod"/>
            </a:pPr>
            <a:endParaRPr lang="fr-FR" sz="1100" dirty="0"/>
          </a:p>
          <a:p>
            <a:pPr marL="228600" lvl="0" indent="-228600" algn="just" rtl="0">
              <a:spcBef>
                <a:spcPts val="0"/>
              </a:spcBef>
              <a:spcAft>
                <a:spcPts val="0"/>
              </a:spcAft>
              <a:buAutoNum type="arabicPeriod"/>
            </a:pPr>
            <a:r>
              <a:rPr lang="fr-FR" sz="1100" dirty="0"/>
              <a:t>Réduire le nombre d'ordures envoyées en décharge en encourageant le recyclage</a:t>
            </a:r>
          </a:p>
          <a:p>
            <a:pPr marL="228600" lvl="0" indent="-228600" algn="just" rtl="0">
              <a:spcBef>
                <a:spcPts val="0"/>
              </a:spcBef>
              <a:spcAft>
                <a:spcPts val="0"/>
              </a:spcAft>
              <a:buAutoNum type="arabicPeriod"/>
            </a:pPr>
            <a:endParaRPr lang="fr-FR" sz="1100" dirty="0"/>
          </a:p>
          <a:p>
            <a:pPr marL="228600" lvl="0" indent="-228600" algn="just" rtl="0">
              <a:spcBef>
                <a:spcPts val="0"/>
              </a:spcBef>
              <a:spcAft>
                <a:spcPts val="0"/>
              </a:spcAft>
              <a:buAutoNum type="arabicPeriod"/>
            </a:pPr>
            <a:r>
              <a:rPr lang="fr-FR" sz="1100" dirty="0"/>
              <a:t>Améliorer la qualité de vie des résidents</a:t>
            </a:r>
          </a:p>
          <a:p>
            <a:pPr marL="228600" lvl="0" indent="-228600" algn="just" rtl="0">
              <a:spcBef>
                <a:spcPts val="0"/>
              </a:spcBef>
              <a:spcAft>
                <a:spcPts val="0"/>
              </a:spcAft>
              <a:buAutoNum type="arabicPeriod"/>
            </a:pPr>
            <a:endParaRPr lang="fr-FR" sz="1100" dirty="0"/>
          </a:p>
          <a:p>
            <a:pPr marL="228600" lvl="0" indent="-228600" algn="just" rtl="0">
              <a:spcBef>
                <a:spcPts val="0"/>
              </a:spcBef>
              <a:spcAft>
                <a:spcPts val="0"/>
              </a:spcAft>
              <a:buAutoNum type="arabicPeriod"/>
            </a:pPr>
            <a:r>
              <a:rPr lang="fr-FR" sz="1100" dirty="0"/>
              <a:t>Sensibiliser la population à l'importance de la gestion des déchets</a:t>
            </a:r>
            <a:endParaRPr lang="fr-FR" sz="1100" dirty="0">
              <a:solidFill>
                <a:schemeClr val="dk1"/>
              </a:solidFill>
            </a:endParaRPr>
          </a:p>
        </p:txBody>
      </p:sp>
      <p:pic>
        <p:nvPicPr>
          <p:cNvPr id="2050" name="Picture 2" descr="Promotional discounts Take-out Food Containers - Recycle RightRecycle  Right, togo containers with lids">
            <a:extLst>
              <a:ext uri="{FF2B5EF4-FFF2-40B4-BE49-F238E27FC236}">
                <a16:creationId xmlns:a16="http://schemas.microsoft.com/office/drawing/2014/main" id="{38068C0B-AE64-6617-A5BC-A7B8ABEE4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105" y="535001"/>
            <a:ext cx="4030123" cy="407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91349" y="2366064"/>
            <a:ext cx="557999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Methodologie</a:t>
            </a:r>
            <a:r>
              <a:rPr lang="en-US" dirty="0"/>
              <a:t> </a:t>
            </a:r>
            <a:r>
              <a:rPr lang="en-US" dirty="0" err="1"/>
              <a:t>adoptée</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321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methodologie</a:t>
            </a: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sz="1400" dirty="0"/>
              <a:t>L'utilisation de l'Arduino UNO, d'un écran LCD, d'un capteur ultrasonique et d'un module Ethernet pour détecter les niveaux de déchets tout en les affichant localement et à distance.</a:t>
            </a:r>
            <a:endParaRPr lang="fr-FR" sz="1100" dirty="0">
              <a:solidFill>
                <a:schemeClr val="dk1"/>
              </a:solidFill>
            </a:endParaRPr>
          </a:p>
        </p:txBody>
      </p:sp>
      <p:pic>
        <p:nvPicPr>
          <p:cNvPr id="4098" name="Picture 2" descr="Arduino | DroneBot Workshop">
            <a:extLst>
              <a:ext uri="{FF2B5EF4-FFF2-40B4-BE49-F238E27FC236}">
                <a16:creationId xmlns:a16="http://schemas.microsoft.com/office/drawing/2014/main" id="{6F944E44-1C8E-208F-B90D-4D5B7E970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25" y="1303200"/>
            <a:ext cx="3305175"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91349" y="2366064"/>
            <a:ext cx="557999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Selection de </a:t>
            </a:r>
            <a:r>
              <a:rPr lang="fr-FR" dirty="0"/>
              <a:t>composants</a:t>
            </a:r>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599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TRENDS</a:t>
            </a:r>
            <a:endParaRPr/>
          </a:p>
        </p:txBody>
      </p:sp>
      <p:sp>
        <p:nvSpPr>
          <p:cNvPr id="503" name="Google Shape;503;p44"/>
          <p:cNvSpPr txBox="1"/>
          <p:nvPr/>
        </p:nvSpPr>
        <p:spPr>
          <a:xfrm>
            <a:off x="1091608" y="44490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aleway Medium"/>
                <a:ea typeface="Raleway Medium"/>
                <a:cs typeface="Raleway Medium"/>
                <a:sym typeface="Raleway Medium"/>
              </a:rPr>
              <a:t>Follow the link in the graph to modify its data and then paste the new one here. </a:t>
            </a:r>
            <a:r>
              <a:rPr lang="en" sz="110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a:solidFill>
                <a:schemeClr val="dk1"/>
              </a:solidFill>
              <a:latin typeface="Raleway"/>
              <a:ea typeface="Raleway"/>
              <a:cs typeface="Raleway"/>
              <a:sym typeface="Raleway"/>
            </a:endParaRPr>
          </a:p>
        </p:txBody>
      </p:sp>
      <p:sp>
        <p:nvSpPr>
          <p:cNvPr id="504" name="Google Shape;504;p44"/>
          <p:cNvSpPr txBox="1"/>
          <p:nvPr/>
        </p:nvSpPr>
        <p:spPr>
          <a:xfrm>
            <a:off x="1011791" y="181141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Periode 1</a:t>
            </a:r>
            <a:endParaRPr sz="2500">
              <a:solidFill>
                <a:schemeClr val="accent1"/>
              </a:solidFill>
              <a:latin typeface="Bebas Neue"/>
              <a:ea typeface="Bebas Neue"/>
              <a:cs typeface="Bebas Neue"/>
              <a:sym typeface="Bebas Neue"/>
            </a:endParaRPr>
          </a:p>
        </p:txBody>
      </p:sp>
      <p:sp>
        <p:nvSpPr>
          <p:cNvPr id="505" name="Google Shape;505;p44"/>
          <p:cNvSpPr txBox="1"/>
          <p:nvPr/>
        </p:nvSpPr>
        <p:spPr>
          <a:xfrm>
            <a:off x="1011791" y="212678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506" name="Google Shape;506;p44"/>
          <p:cNvSpPr txBox="1"/>
          <p:nvPr/>
        </p:nvSpPr>
        <p:spPr>
          <a:xfrm>
            <a:off x="1011791" y="296826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Periode 2</a:t>
            </a:r>
            <a:endParaRPr sz="2500">
              <a:solidFill>
                <a:schemeClr val="accent2"/>
              </a:solidFill>
              <a:latin typeface="Bebas Neue"/>
              <a:ea typeface="Bebas Neue"/>
              <a:cs typeface="Bebas Neue"/>
              <a:sym typeface="Bebas Neue"/>
            </a:endParaRPr>
          </a:p>
        </p:txBody>
      </p:sp>
      <p:sp>
        <p:nvSpPr>
          <p:cNvPr id="507" name="Google Shape;507;p44"/>
          <p:cNvSpPr txBox="1"/>
          <p:nvPr/>
        </p:nvSpPr>
        <p:spPr>
          <a:xfrm>
            <a:off x="1011791" y="328363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grpSp>
        <p:nvGrpSpPr>
          <p:cNvPr id="508" name="Google Shape;508;p44"/>
          <p:cNvGrpSpPr/>
          <p:nvPr/>
        </p:nvGrpSpPr>
        <p:grpSpPr>
          <a:xfrm rot="10800000">
            <a:off x="4305271" y="4810771"/>
            <a:ext cx="537556" cy="136576"/>
            <a:chOff x="2641350" y="846250"/>
            <a:chExt cx="413600" cy="105075"/>
          </a:xfrm>
        </p:grpSpPr>
        <p:sp>
          <p:nvSpPr>
            <p:cNvPr id="509" name="Google Shape;509;p4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44"/>
          <p:cNvGrpSpPr/>
          <p:nvPr/>
        </p:nvGrpSpPr>
        <p:grpSpPr>
          <a:xfrm>
            <a:off x="878338" y="983704"/>
            <a:ext cx="913425" cy="370975"/>
            <a:chOff x="6514150" y="4420266"/>
            <a:chExt cx="913425" cy="370975"/>
          </a:xfrm>
        </p:grpSpPr>
        <p:sp>
          <p:nvSpPr>
            <p:cNvPr id="514" name="Google Shape;514;p4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6" name="Google Shape;516;p44">
            <a:hlinkClick r:id="rId4"/>
          </p:cNvPr>
          <p:cNvPicPr preferRelativeResize="0"/>
          <p:nvPr/>
        </p:nvPicPr>
        <p:blipFill>
          <a:blip r:embed="rId5">
            <a:alphaModFix/>
          </a:blip>
          <a:stretch>
            <a:fillRect/>
          </a:stretch>
        </p:blipFill>
        <p:spPr>
          <a:xfrm>
            <a:off x="3029112" y="1261425"/>
            <a:ext cx="5157216" cy="31832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7"/>
        <p:cNvGrpSpPr/>
        <p:nvPr/>
      </p:nvGrpSpPr>
      <p:grpSpPr>
        <a:xfrm>
          <a:off x="0" y="0"/>
          <a:ext cx="0" cy="0"/>
          <a:chOff x="0" y="0"/>
          <a:chExt cx="0" cy="0"/>
        </a:xfrm>
      </p:grpSpPr>
      <p:sp>
        <p:nvSpPr>
          <p:cNvPr id="588" name="Google Shape;588;p47"/>
          <p:cNvSpPr/>
          <p:nvPr/>
        </p:nvSpPr>
        <p:spPr>
          <a:xfrm>
            <a:off x="4759004"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719500"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THEM</a:t>
            </a:r>
            <a:endParaRPr/>
          </a:p>
        </p:txBody>
      </p:sp>
      <p:sp>
        <p:nvSpPr>
          <p:cNvPr id="591" name="Google Shape;591;p47"/>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a:t>
            </a:r>
            <a:endParaRPr/>
          </a:p>
        </p:txBody>
      </p:sp>
      <p:sp>
        <p:nvSpPr>
          <p:cNvPr id="592" name="Google Shape;592;p47"/>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93" name="Google Shape;593;p47"/>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pic>
        <p:nvPicPr>
          <p:cNvPr id="594" name="Google Shape;594;p47"/>
          <p:cNvPicPr preferRelativeResize="0"/>
          <p:nvPr/>
        </p:nvPicPr>
        <p:blipFill rotWithShape="1">
          <a:blip r:embed="rId3">
            <a:alphaModFix/>
          </a:blip>
          <a:srcRect l="3104" r="3104"/>
          <a:stretch/>
        </p:blipFill>
        <p:spPr>
          <a:xfrm>
            <a:off x="4759000" y="2"/>
            <a:ext cx="3669898" cy="2607925"/>
          </a:xfrm>
          <a:prstGeom prst="rect">
            <a:avLst/>
          </a:prstGeom>
          <a:noFill/>
          <a:ln>
            <a:noFill/>
          </a:ln>
        </p:spPr>
      </p:pic>
      <p:pic>
        <p:nvPicPr>
          <p:cNvPr id="595" name="Google Shape;595;p47"/>
          <p:cNvPicPr preferRelativeResize="0"/>
          <p:nvPr/>
        </p:nvPicPr>
        <p:blipFill rotWithShape="1">
          <a:blip r:embed="rId4">
            <a:alphaModFix/>
          </a:blip>
          <a:srcRect l="3069" r="3069"/>
          <a:stretch/>
        </p:blipFill>
        <p:spPr>
          <a:xfrm>
            <a:off x="719500" y="0"/>
            <a:ext cx="3669898" cy="2607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 ANALYSIS       AND COMPETITION</a:t>
            </a:r>
            <a:endParaRPr/>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05" name="Google Shape;605;p48"/>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a:t>
            </a:r>
            <a:endParaRPr/>
          </a:p>
        </p:txBody>
      </p:sp>
      <p:grpSp>
        <p:nvGrpSpPr>
          <p:cNvPr id="617" name="Google Shape;617;p49"/>
          <p:cNvGrpSpPr/>
          <p:nvPr/>
        </p:nvGrpSpPr>
        <p:grpSpPr>
          <a:xfrm>
            <a:off x="1849140" y="1650807"/>
            <a:ext cx="446544" cy="548560"/>
            <a:chOff x="3316000" y="4399325"/>
            <a:chExt cx="392325" cy="483100"/>
          </a:xfrm>
        </p:grpSpPr>
        <p:sp>
          <p:nvSpPr>
            <p:cNvPr id="618" name="Google Shape;618;p49"/>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 name="Google Shape;619;p49"/>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0" name="Google Shape;620;p49"/>
          <p:cNvGrpSpPr/>
          <p:nvPr/>
        </p:nvGrpSpPr>
        <p:grpSpPr>
          <a:xfrm>
            <a:off x="3227020" y="1650778"/>
            <a:ext cx="410634" cy="548617"/>
            <a:chOff x="3926225" y="4399275"/>
            <a:chExt cx="360775" cy="483150"/>
          </a:xfrm>
        </p:grpSpPr>
        <p:sp>
          <p:nvSpPr>
            <p:cNvPr id="621" name="Google Shape;621;p49"/>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 name="Google Shape;622;p49"/>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3" name="Google Shape;623;p49"/>
          <p:cNvSpPr/>
          <p:nvPr/>
        </p:nvSpPr>
        <p:spPr>
          <a:xfrm>
            <a:off x="1871562" y="15893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9"/>
          <p:cNvSpPr/>
          <p:nvPr/>
        </p:nvSpPr>
        <p:spPr>
          <a:xfrm>
            <a:off x="3231487" y="159506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txBox="1"/>
          <p:nvPr/>
        </p:nvSpPr>
        <p:spPr>
          <a:xfrm>
            <a:off x="1706562"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65%</a:t>
            </a:r>
            <a:endParaRPr sz="2000">
              <a:solidFill>
                <a:schemeClr val="accent2"/>
              </a:solidFill>
              <a:latin typeface="Bebas Neue"/>
              <a:ea typeface="Bebas Neue"/>
              <a:cs typeface="Bebas Neue"/>
              <a:sym typeface="Bebas Neue"/>
            </a:endParaRPr>
          </a:p>
        </p:txBody>
      </p:sp>
      <p:sp>
        <p:nvSpPr>
          <p:cNvPr id="626" name="Google Shape;626;p49"/>
          <p:cNvSpPr txBox="1"/>
          <p:nvPr/>
        </p:nvSpPr>
        <p:spPr>
          <a:xfrm>
            <a:off x="3066487"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35%</a:t>
            </a:r>
            <a:endParaRPr sz="2000">
              <a:solidFill>
                <a:schemeClr val="accent2"/>
              </a:solidFill>
              <a:latin typeface="Bebas Neue"/>
              <a:ea typeface="Bebas Neue"/>
              <a:cs typeface="Bebas Neue"/>
              <a:sym typeface="Bebas Neue"/>
            </a:endParaRPr>
          </a:p>
        </p:txBody>
      </p:sp>
      <p:cxnSp>
        <p:nvCxnSpPr>
          <p:cNvPr id="627" name="Google Shape;627;p49"/>
          <p:cNvCxnSpPr/>
          <p:nvPr/>
        </p:nvCxnSpPr>
        <p:spPr>
          <a:xfrm>
            <a:off x="714525" y="26738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28" name="Google Shape;628;p49"/>
          <p:cNvSpPr txBox="1"/>
          <p:nvPr/>
        </p:nvSpPr>
        <p:spPr>
          <a:xfrm>
            <a:off x="1818600" y="27122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Gender</a:t>
            </a:r>
            <a:endParaRPr sz="2500">
              <a:solidFill>
                <a:schemeClr val="accent1"/>
              </a:solidFill>
              <a:latin typeface="Bebas Neue"/>
              <a:ea typeface="Bebas Neue"/>
              <a:cs typeface="Bebas Neue"/>
              <a:sym typeface="Bebas Neue"/>
            </a:endParaRPr>
          </a:p>
        </p:txBody>
      </p:sp>
      <p:cxnSp>
        <p:nvCxnSpPr>
          <p:cNvPr id="629" name="Google Shape;629;p49"/>
          <p:cNvCxnSpPr/>
          <p:nvPr/>
        </p:nvCxnSpPr>
        <p:spPr>
          <a:xfrm>
            <a:off x="5489425" y="26738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0" name="Google Shape;630;p49"/>
          <p:cNvSpPr txBox="1"/>
          <p:nvPr/>
        </p:nvSpPr>
        <p:spPr>
          <a:xfrm>
            <a:off x="5385453" y="2712250"/>
            <a:ext cx="192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AVERAGE SPEND</a:t>
            </a:r>
            <a:endParaRPr sz="2500">
              <a:solidFill>
                <a:schemeClr val="accent1"/>
              </a:solidFill>
              <a:latin typeface="Bebas Neue"/>
              <a:ea typeface="Bebas Neue"/>
              <a:cs typeface="Bebas Neue"/>
              <a:sym typeface="Bebas Neue"/>
            </a:endParaRPr>
          </a:p>
        </p:txBody>
      </p:sp>
      <p:cxnSp>
        <p:nvCxnSpPr>
          <p:cNvPr id="631" name="Google Shape;631;p49"/>
          <p:cNvCxnSpPr/>
          <p:nvPr/>
        </p:nvCxnSpPr>
        <p:spPr>
          <a:xfrm>
            <a:off x="714525" y="42740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32" name="Google Shape;632;p49"/>
          <p:cNvSpPr txBox="1"/>
          <p:nvPr/>
        </p:nvSpPr>
        <p:spPr>
          <a:xfrm>
            <a:off x="1817458" y="43124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AGE</a:t>
            </a:r>
            <a:endParaRPr sz="2500">
              <a:solidFill>
                <a:schemeClr val="accent1"/>
              </a:solidFill>
              <a:latin typeface="Bebas Neue"/>
              <a:ea typeface="Bebas Neue"/>
              <a:cs typeface="Bebas Neue"/>
              <a:sym typeface="Bebas Neue"/>
            </a:endParaRPr>
          </a:p>
        </p:txBody>
      </p:sp>
      <p:cxnSp>
        <p:nvCxnSpPr>
          <p:cNvPr id="633" name="Google Shape;633;p49"/>
          <p:cNvCxnSpPr/>
          <p:nvPr/>
        </p:nvCxnSpPr>
        <p:spPr>
          <a:xfrm>
            <a:off x="5489425" y="42740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4" name="Google Shape;634;p49"/>
          <p:cNvSpPr txBox="1"/>
          <p:nvPr/>
        </p:nvSpPr>
        <p:spPr>
          <a:xfrm>
            <a:off x="5388650" y="4312450"/>
            <a:ext cx="19293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PROFESSION</a:t>
            </a:r>
            <a:endParaRPr sz="2500">
              <a:solidFill>
                <a:schemeClr val="accent1"/>
              </a:solidFill>
              <a:latin typeface="Bebas Neue"/>
              <a:ea typeface="Bebas Neue"/>
              <a:cs typeface="Bebas Neue"/>
              <a:sym typeface="Bebas Neue"/>
            </a:endParaRPr>
          </a:p>
        </p:txBody>
      </p:sp>
      <p:grpSp>
        <p:nvGrpSpPr>
          <p:cNvPr id="635" name="Google Shape;635;p49"/>
          <p:cNvGrpSpPr/>
          <p:nvPr/>
        </p:nvGrpSpPr>
        <p:grpSpPr>
          <a:xfrm>
            <a:off x="2242677" y="3947582"/>
            <a:ext cx="1390502" cy="159625"/>
            <a:chOff x="3530150" y="2790075"/>
            <a:chExt cx="1962600" cy="225300"/>
          </a:xfrm>
        </p:grpSpPr>
        <p:sp>
          <p:nvSpPr>
            <p:cNvPr id="636" name="Google Shape;636;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3535044" y="2794471"/>
              <a:ext cx="15441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49"/>
          <p:cNvGrpSpPr/>
          <p:nvPr/>
        </p:nvGrpSpPr>
        <p:grpSpPr>
          <a:xfrm>
            <a:off x="2242677" y="3643832"/>
            <a:ext cx="1390502" cy="159625"/>
            <a:chOff x="3530150" y="2790075"/>
            <a:chExt cx="1962600" cy="225300"/>
          </a:xfrm>
        </p:grpSpPr>
        <p:sp>
          <p:nvSpPr>
            <p:cNvPr id="639" name="Google Shape;639;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3535069" y="2794464"/>
              <a:ext cx="11049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9"/>
          <p:cNvGrpSpPr/>
          <p:nvPr/>
        </p:nvGrpSpPr>
        <p:grpSpPr>
          <a:xfrm>
            <a:off x="2242677" y="3340082"/>
            <a:ext cx="1390502" cy="159625"/>
            <a:chOff x="3530150" y="2790075"/>
            <a:chExt cx="1962600" cy="225300"/>
          </a:xfrm>
        </p:grpSpPr>
        <p:sp>
          <p:nvSpPr>
            <p:cNvPr id="642" name="Google Shape;642;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a:off x="3535058" y="2794471"/>
              <a:ext cx="6636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49"/>
          <p:cNvSpPr txBox="1"/>
          <p:nvPr/>
        </p:nvSpPr>
        <p:spPr>
          <a:xfrm>
            <a:off x="1647025" y="33043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+60</a:t>
            </a:r>
            <a:endParaRPr sz="2000">
              <a:solidFill>
                <a:schemeClr val="accent2"/>
              </a:solidFill>
              <a:latin typeface="Bebas Neue"/>
              <a:ea typeface="Bebas Neue"/>
              <a:cs typeface="Bebas Neue"/>
              <a:sym typeface="Bebas Neue"/>
            </a:endParaRPr>
          </a:p>
        </p:txBody>
      </p:sp>
      <p:sp>
        <p:nvSpPr>
          <p:cNvPr id="645" name="Google Shape;645;p49"/>
          <p:cNvSpPr txBox="1"/>
          <p:nvPr/>
        </p:nvSpPr>
        <p:spPr>
          <a:xfrm>
            <a:off x="1647025" y="36091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+50</a:t>
            </a:r>
            <a:endParaRPr sz="2000">
              <a:solidFill>
                <a:schemeClr val="accent2"/>
              </a:solidFill>
              <a:latin typeface="Bebas Neue"/>
              <a:ea typeface="Bebas Neue"/>
              <a:cs typeface="Bebas Neue"/>
              <a:sym typeface="Bebas Neue"/>
            </a:endParaRPr>
          </a:p>
        </p:txBody>
      </p:sp>
      <p:sp>
        <p:nvSpPr>
          <p:cNvPr id="646" name="Google Shape;646;p49"/>
          <p:cNvSpPr txBox="1"/>
          <p:nvPr/>
        </p:nvSpPr>
        <p:spPr>
          <a:xfrm>
            <a:off x="1647025" y="39139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+40</a:t>
            </a:r>
            <a:endParaRPr sz="2000">
              <a:solidFill>
                <a:schemeClr val="accent2"/>
              </a:solidFill>
              <a:latin typeface="Bebas Neue"/>
              <a:ea typeface="Bebas Neue"/>
              <a:cs typeface="Bebas Neue"/>
              <a:sym typeface="Bebas Neue"/>
            </a:endParaRPr>
          </a:p>
        </p:txBody>
      </p:sp>
      <p:sp>
        <p:nvSpPr>
          <p:cNvPr id="647" name="Google Shape;647;p49"/>
          <p:cNvSpPr txBox="1"/>
          <p:nvPr/>
        </p:nvSpPr>
        <p:spPr>
          <a:xfrm>
            <a:off x="5337025" y="2213917"/>
            <a:ext cx="1313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€1,500/year</a:t>
            </a:r>
            <a:endParaRPr sz="2000">
              <a:solidFill>
                <a:schemeClr val="accent2"/>
              </a:solidFill>
              <a:latin typeface="Bebas Neue"/>
              <a:ea typeface="Bebas Neue"/>
              <a:cs typeface="Bebas Neue"/>
              <a:sym typeface="Bebas Neue"/>
            </a:endParaRPr>
          </a:p>
        </p:txBody>
      </p:sp>
      <p:grpSp>
        <p:nvGrpSpPr>
          <p:cNvPr id="648" name="Google Shape;648;p49"/>
          <p:cNvGrpSpPr/>
          <p:nvPr/>
        </p:nvGrpSpPr>
        <p:grpSpPr>
          <a:xfrm>
            <a:off x="5710112" y="1667659"/>
            <a:ext cx="566926" cy="548657"/>
            <a:chOff x="6222125" y="2025975"/>
            <a:chExt cx="499450" cy="474125"/>
          </a:xfrm>
        </p:grpSpPr>
        <p:sp>
          <p:nvSpPr>
            <p:cNvPr id="649" name="Google Shape;649;p49"/>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 name="Google Shape;650;p49"/>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 name="Google Shape;651;p49"/>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2" name="Google Shape;652;p49"/>
          <p:cNvSpPr/>
          <p:nvPr/>
        </p:nvSpPr>
        <p:spPr>
          <a:xfrm>
            <a:off x="5792725" y="1742660"/>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6389852" y="3942944"/>
            <a:ext cx="1390502" cy="159625"/>
            <a:chOff x="3530150" y="2790075"/>
            <a:chExt cx="1962600" cy="225300"/>
          </a:xfrm>
        </p:grpSpPr>
        <p:sp>
          <p:nvSpPr>
            <p:cNvPr id="654" name="Google Shape;654;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535048" y="2794453"/>
              <a:ext cx="8889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9"/>
          <p:cNvGrpSpPr/>
          <p:nvPr/>
        </p:nvGrpSpPr>
        <p:grpSpPr>
          <a:xfrm>
            <a:off x="6389852" y="3639194"/>
            <a:ext cx="1390502" cy="159625"/>
            <a:chOff x="3530150" y="2790075"/>
            <a:chExt cx="1962600" cy="225300"/>
          </a:xfrm>
        </p:grpSpPr>
        <p:sp>
          <p:nvSpPr>
            <p:cNvPr id="657" name="Google Shape;657;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535062" y="2794453"/>
              <a:ext cx="4086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49"/>
          <p:cNvGrpSpPr/>
          <p:nvPr/>
        </p:nvGrpSpPr>
        <p:grpSpPr>
          <a:xfrm>
            <a:off x="6389852" y="3335444"/>
            <a:ext cx="1390502" cy="159625"/>
            <a:chOff x="3530150" y="2790075"/>
            <a:chExt cx="1962600" cy="225300"/>
          </a:xfrm>
        </p:grpSpPr>
        <p:sp>
          <p:nvSpPr>
            <p:cNvPr id="660" name="Google Shape;660;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3535044" y="2794453"/>
              <a:ext cx="14088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9"/>
          <p:cNvSpPr txBox="1"/>
          <p:nvPr/>
        </p:nvSpPr>
        <p:spPr>
          <a:xfrm>
            <a:off x="5413200" y="3299721"/>
            <a:ext cx="9471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mercury</a:t>
            </a:r>
            <a:endParaRPr sz="2000">
              <a:solidFill>
                <a:schemeClr val="accent2"/>
              </a:solidFill>
              <a:latin typeface="Bebas Neue"/>
              <a:ea typeface="Bebas Neue"/>
              <a:cs typeface="Bebas Neue"/>
              <a:sym typeface="Bebas Neue"/>
            </a:endParaRPr>
          </a:p>
        </p:txBody>
      </p:sp>
      <p:sp>
        <p:nvSpPr>
          <p:cNvPr id="663" name="Google Shape;663;p49"/>
          <p:cNvSpPr txBox="1"/>
          <p:nvPr/>
        </p:nvSpPr>
        <p:spPr>
          <a:xfrm>
            <a:off x="5413200" y="36045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jupiter</a:t>
            </a:r>
            <a:endParaRPr sz="2000">
              <a:solidFill>
                <a:schemeClr val="accent2"/>
              </a:solidFill>
              <a:latin typeface="Bebas Neue"/>
              <a:ea typeface="Bebas Neue"/>
              <a:cs typeface="Bebas Neue"/>
              <a:sym typeface="Bebas Neue"/>
            </a:endParaRPr>
          </a:p>
        </p:txBody>
      </p:sp>
      <p:sp>
        <p:nvSpPr>
          <p:cNvPr id="664" name="Google Shape;664;p49"/>
          <p:cNvSpPr txBox="1"/>
          <p:nvPr/>
        </p:nvSpPr>
        <p:spPr>
          <a:xfrm>
            <a:off x="5413200" y="39093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venus</a:t>
            </a:r>
            <a:endParaRPr sz="2000">
              <a:solidFill>
                <a:schemeClr val="accent2"/>
              </a:solidFill>
              <a:latin typeface="Bebas Neue"/>
              <a:ea typeface="Bebas Neue"/>
              <a:cs typeface="Bebas Neue"/>
              <a:sym typeface="Bebas Neue"/>
            </a:endParaRPr>
          </a:p>
        </p:txBody>
      </p:sp>
      <p:grpSp>
        <p:nvGrpSpPr>
          <p:cNvPr id="665" name="Google Shape;665;p49"/>
          <p:cNvGrpSpPr/>
          <p:nvPr/>
        </p:nvGrpSpPr>
        <p:grpSpPr>
          <a:xfrm rot="10800000">
            <a:off x="4305271" y="4810771"/>
            <a:ext cx="537556" cy="136576"/>
            <a:chOff x="2641350" y="846250"/>
            <a:chExt cx="413600" cy="105075"/>
          </a:xfrm>
        </p:grpSpPr>
        <p:sp>
          <p:nvSpPr>
            <p:cNvPr id="666" name="Google Shape;666;p4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878338" y="983704"/>
            <a:ext cx="913425" cy="370975"/>
            <a:chOff x="6514150" y="4420266"/>
            <a:chExt cx="913425" cy="370975"/>
          </a:xfrm>
        </p:grpSpPr>
        <p:sp>
          <p:nvSpPr>
            <p:cNvPr id="671" name="Google Shape;671;p49"/>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r>
              <a:rPr lang="fr-FR" dirty="0"/>
              <a:t>Histoire</a:t>
            </a: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r>
              <a:rPr lang="fr-FR" dirty="0"/>
              <a:t>Qu’est-ce que l'IA?</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759379"/>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Principe </a:t>
            </a:r>
            <a:r>
              <a:rPr lang="fr-FR" dirty="0"/>
              <a:t>fonctionnement</a:t>
            </a:r>
            <a:r>
              <a:rPr lang="en-US" dirty="0"/>
              <a:t> de l'IA</a:t>
            </a:r>
            <a:endParaRPr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Applications de </a:t>
            </a:r>
            <a:r>
              <a:rPr lang="en-US" dirty="0" err="1">
                <a:solidFill>
                  <a:schemeClr val="accent2"/>
                </a:solidFill>
              </a:rPr>
              <a:t>l’ia</a:t>
            </a:r>
            <a:endParaRPr dirty="0">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avantages</a:t>
            </a:r>
            <a:endParaRPr lang="fr-FR"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29" name="Google Shape;429;p40"/>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accent2"/>
                </a:solidFill>
              </a:rPr>
              <a:t>Inconvénients</a:t>
            </a:r>
          </a:p>
        </p:txBody>
      </p:sp>
      <p:sp>
        <p:nvSpPr>
          <p:cNvPr id="430" name="Google Shape;430;p40"/>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sommaire</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size</a:t>
            </a:r>
            <a:endParaRPr/>
          </a:p>
        </p:txBody>
      </p:sp>
      <p:grpSp>
        <p:nvGrpSpPr>
          <p:cNvPr id="678" name="Google Shape;678;p50"/>
          <p:cNvGrpSpPr/>
          <p:nvPr/>
        </p:nvGrpSpPr>
        <p:grpSpPr>
          <a:xfrm>
            <a:off x="2025570" y="1643930"/>
            <a:ext cx="4575009" cy="2437274"/>
            <a:chOff x="233350" y="949250"/>
            <a:chExt cx="7137300" cy="3802300"/>
          </a:xfrm>
        </p:grpSpPr>
        <p:sp>
          <p:nvSpPr>
            <p:cNvPr id="679" name="Google Shape;679;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50"/>
          <p:cNvSpPr txBox="1"/>
          <p:nvPr/>
        </p:nvSpPr>
        <p:spPr>
          <a:xfrm>
            <a:off x="841500" y="2948875"/>
            <a:ext cx="2016900" cy="52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MERCURY</a:t>
            </a:r>
            <a:endParaRPr sz="2500">
              <a:solidFill>
                <a:schemeClr val="accent2"/>
              </a:solidFill>
              <a:latin typeface="Bebas Neue"/>
              <a:ea typeface="Bebas Neue"/>
              <a:cs typeface="Bebas Neue"/>
              <a:sym typeface="Bebas Neue"/>
            </a:endParaRPr>
          </a:p>
        </p:txBody>
      </p:sp>
      <p:sp>
        <p:nvSpPr>
          <p:cNvPr id="731" name="Google Shape;731;p50"/>
          <p:cNvSpPr txBox="1"/>
          <p:nvPr/>
        </p:nvSpPr>
        <p:spPr>
          <a:xfrm>
            <a:off x="841491" y="3461579"/>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It’s the closest planet to the Sun</a:t>
            </a:r>
            <a:endParaRPr>
              <a:solidFill>
                <a:schemeClr val="accent2"/>
              </a:solidFill>
              <a:latin typeface="Raleway Medium"/>
              <a:ea typeface="Raleway Medium"/>
              <a:cs typeface="Raleway Medium"/>
              <a:sym typeface="Raleway Medium"/>
            </a:endParaRPr>
          </a:p>
        </p:txBody>
      </p:sp>
      <p:sp>
        <p:nvSpPr>
          <p:cNvPr id="732" name="Google Shape;732;p50"/>
          <p:cNvSpPr txBox="1"/>
          <p:nvPr/>
        </p:nvSpPr>
        <p:spPr>
          <a:xfrm>
            <a:off x="6285541" y="2067216"/>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VENUS</a:t>
            </a:r>
            <a:endParaRPr sz="2500">
              <a:solidFill>
                <a:schemeClr val="accent2"/>
              </a:solidFill>
              <a:latin typeface="Bebas Neue"/>
              <a:ea typeface="Bebas Neue"/>
              <a:cs typeface="Bebas Neue"/>
              <a:sym typeface="Bebas Neue"/>
            </a:endParaRPr>
          </a:p>
        </p:txBody>
      </p:sp>
      <p:sp>
        <p:nvSpPr>
          <p:cNvPr id="733" name="Google Shape;733;p50"/>
          <p:cNvSpPr txBox="1"/>
          <p:nvPr/>
        </p:nvSpPr>
        <p:spPr>
          <a:xfrm>
            <a:off x="6285541" y="2382591"/>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34" name="Google Shape;734;p50"/>
          <p:cNvSpPr/>
          <p:nvPr/>
        </p:nvSpPr>
        <p:spPr>
          <a:xfrm>
            <a:off x="2247674" y="1769861"/>
            <a:ext cx="939600" cy="9396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5883862" y="2156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6" name="Google Shape;736;p50"/>
          <p:cNvCxnSpPr>
            <a:stCxn id="730" idx="0"/>
            <a:endCxn id="734" idx="2"/>
          </p:cNvCxnSpPr>
          <p:nvPr/>
        </p:nvCxnSpPr>
        <p:spPr>
          <a:xfrm rot="-5400000">
            <a:off x="1694250" y="2395375"/>
            <a:ext cx="709200" cy="397800"/>
          </a:xfrm>
          <a:prstGeom prst="bentConnector2">
            <a:avLst/>
          </a:prstGeom>
          <a:noFill/>
          <a:ln w="19050" cap="flat" cmpd="sng">
            <a:solidFill>
              <a:schemeClr val="dk1"/>
            </a:solidFill>
            <a:prstDash val="solid"/>
            <a:round/>
            <a:headEnd type="none" w="med" len="med"/>
            <a:tailEnd type="none" w="med" len="med"/>
          </a:ln>
        </p:spPr>
      </p:cxnSp>
      <p:cxnSp>
        <p:nvCxnSpPr>
          <p:cNvPr id="737" name="Google Shape;737;p50"/>
          <p:cNvCxnSpPr>
            <a:stCxn id="732" idx="0"/>
            <a:endCxn id="735" idx="0"/>
          </p:cNvCxnSpPr>
          <p:nvPr/>
        </p:nvCxnSpPr>
        <p:spPr>
          <a:xfrm rot="5400000">
            <a:off x="6644641" y="1507266"/>
            <a:ext cx="89400" cy="1209300"/>
          </a:xfrm>
          <a:prstGeom prst="bentConnector3">
            <a:avLst>
              <a:gd name="adj1" fmla="val -266359"/>
            </a:avLst>
          </a:prstGeom>
          <a:noFill/>
          <a:ln w="19050" cap="flat" cmpd="sng">
            <a:solidFill>
              <a:schemeClr val="dk1"/>
            </a:solidFill>
            <a:prstDash val="solid"/>
            <a:round/>
            <a:headEnd type="none" w="med" len="med"/>
            <a:tailEnd type="none" w="med" len="med"/>
          </a:ln>
        </p:spPr>
      </p:cxnSp>
      <p:grpSp>
        <p:nvGrpSpPr>
          <p:cNvPr id="738" name="Google Shape;738;p50"/>
          <p:cNvGrpSpPr/>
          <p:nvPr/>
        </p:nvGrpSpPr>
        <p:grpSpPr>
          <a:xfrm>
            <a:off x="5978950" y="637742"/>
            <a:ext cx="3397850" cy="187275"/>
            <a:chOff x="-3237675" y="-1132050"/>
            <a:chExt cx="3397850" cy="187275"/>
          </a:xfrm>
        </p:grpSpPr>
        <p:sp>
          <p:nvSpPr>
            <p:cNvPr id="739" name="Google Shape;739;p5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SHARE</a:t>
            </a:r>
            <a:endParaRPr/>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24%</a:t>
            </a:r>
            <a:endParaRPr sz="250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COMPETITION ANALYSIS</a:t>
            </a:r>
            <a:endParaRPr/>
          </a:p>
        </p:txBody>
      </p:sp>
      <p:graphicFrame>
        <p:nvGraphicFramePr>
          <p:cNvPr id="781" name="Google Shape;781;p52"/>
          <p:cNvGraphicFramePr/>
          <p:nvPr/>
        </p:nvGraphicFramePr>
        <p:xfrm>
          <a:off x="1167984" y="1950800"/>
          <a:ext cx="3000000" cy="3000000"/>
        </p:xfrm>
        <a:graphic>
          <a:graphicData uri="http://schemas.openxmlformats.org/drawingml/2006/table">
            <a:tbl>
              <a:tblPr>
                <a:noFill/>
                <a:tableStyleId>{ECEC4C0C-00A7-49F1-9089-ACC044196644}</a:tableStyleId>
              </a:tblPr>
              <a:tblGrid>
                <a:gridCol w="1367275">
                  <a:extLst>
                    <a:ext uri="{9D8B030D-6E8A-4147-A177-3AD203B41FA5}">
                      <a16:colId xmlns:a16="http://schemas.microsoft.com/office/drawing/2014/main" val="20000"/>
                    </a:ext>
                  </a:extLst>
                </a:gridCol>
                <a:gridCol w="1367275">
                  <a:extLst>
                    <a:ext uri="{9D8B030D-6E8A-4147-A177-3AD203B41FA5}">
                      <a16:colId xmlns:a16="http://schemas.microsoft.com/office/drawing/2014/main" val="20001"/>
                    </a:ext>
                  </a:extLst>
                </a:gridCol>
                <a:gridCol w="1367275">
                  <a:extLst>
                    <a:ext uri="{9D8B030D-6E8A-4147-A177-3AD203B41FA5}">
                      <a16:colId xmlns:a16="http://schemas.microsoft.com/office/drawing/2014/main" val="20002"/>
                    </a:ext>
                  </a:extLst>
                </a:gridCol>
                <a:gridCol w="1367275">
                  <a:extLst>
                    <a:ext uri="{9D8B030D-6E8A-4147-A177-3AD203B41FA5}">
                      <a16:colId xmlns:a16="http://schemas.microsoft.com/office/drawing/2014/main" val="20003"/>
                    </a:ext>
                  </a:extLst>
                </a:gridCol>
                <a:gridCol w="13672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sz="2500" b="1">
                        <a:latin typeface="Bebas Neue"/>
                        <a:ea typeface="Bebas Neue"/>
                        <a:cs typeface="Bebas Neue"/>
                        <a:sym typeface="Bebas Neue"/>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COMPANY 1</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2</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3</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4</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JUPITER</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SATURN</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NEPTUNE</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782" name="Google Shape;782;p52"/>
          <p:cNvGrpSpPr/>
          <p:nvPr/>
        </p:nvGrpSpPr>
        <p:grpSpPr>
          <a:xfrm>
            <a:off x="3066553" y="2654377"/>
            <a:ext cx="308234" cy="308234"/>
            <a:chOff x="1487200" y="4993750"/>
            <a:chExt cx="483125" cy="483125"/>
          </a:xfrm>
        </p:grpSpPr>
        <p:sp>
          <p:nvSpPr>
            <p:cNvPr id="783" name="Google Shape;783;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4" name="Google Shape;784;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5" name="Google Shape;785;p52"/>
          <p:cNvGrpSpPr/>
          <p:nvPr/>
        </p:nvGrpSpPr>
        <p:grpSpPr>
          <a:xfrm>
            <a:off x="4435252" y="2654377"/>
            <a:ext cx="308234" cy="308234"/>
            <a:chOff x="2081650" y="4993750"/>
            <a:chExt cx="483125" cy="483125"/>
          </a:xfrm>
        </p:grpSpPr>
        <p:sp>
          <p:nvSpPr>
            <p:cNvPr id="786" name="Google Shape;786;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7" name="Google Shape;787;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8" name="Google Shape;788;p52"/>
          <p:cNvGrpSpPr/>
          <p:nvPr/>
        </p:nvGrpSpPr>
        <p:grpSpPr>
          <a:xfrm>
            <a:off x="5803951" y="2654377"/>
            <a:ext cx="308234" cy="308234"/>
            <a:chOff x="2081650" y="4993750"/>
            <a:chExt cx="483125" cy="483125"/>
          </a:xfrm>
        </p:grpSpPr>
        <p:sp>
          <p:nvSpPr>
            <p:cNvPr id="789" name="Google Shape;789;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0" name="Google Shape;790;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1" name="Google Shape;791;p52"/>
          <p:cNvGrpSpPr/>
          <p:nvPr/>
        </p:nvGrpSpPr>
        <p:grpSpPr>
          <a:xfrm>
            <a:off x="3066553" y="3221802"/>
            <a:ext cx="308234" cy="308234"/>
            <a:chOff x="1487200" y="4993750"/>
            <a:chExt cx="483125" cy="483125"/>
          </a:xfrm>
        </p:grpSpPr>
        <p:sp>
          <p:nvSpPr>
            <p:cNvPr id="792" name="Google Shape;792;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3" name="Google Shape;793;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4" name="Google Shape;794;p52"/>
          <p:cNvGrpSpPr/>
          <p:nvPr/>
        </p:nvGrpSpPr>
        <p:grpSpPr>
          <a:xfrm>
            <a:off x="5803951" y="3221802"/>
            <a:ext cx="308234" cy="308234"/>
            <a:chOff x="2081650" y="4993750"/>
            <a:chExt cx="483125" cy="483125"/>
          </a:xfrm>
        </p:grpSpPr>
        <p:sp>
          <p:nvSpPr>
            <p:cNvPr id="795" name="Google Shape;795;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6" name="Google Shape;796;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7" name="Google Shape;797;p52"/>
          <p:cNvGrpSpPr/>
          <p:nvPr/>
        </p:nvGrpSpPr>
        <p:grpSpPr>
          <a:xfrm>
            <a:off x="4435252" y="3221802"/>
            <a:ext cx="308234" cy="308234"/>
            <a:chOff x="1487200" y="4993750"/>
            <a:chExt cx="483125" cy="483125"/>
          </a:xfrm>
        </p:grpSpPr>
        <p:sp>
          <p:nvSpPr>
            <p:cNvPr id="798" name="Google Shape;798;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0" name="Google Shape;800;p52"/>
          <p:cNvGrpSpPr/>
          <p:nvPr/>
        </p:nvGrpSpPr>
        <p:grpSpPr>
          <a:xfrm>
            <a:off x="5803690" y="3780728"/>
            <a:ext cx="308234" cy="308234"/>
            <a:chOff x="2081650" y="4993750"/>
            <a:chExt cx="483125" cy="483125"/>
          </a:xfrm>
        </p:grpSpPr>
        <p:sp>
          <p:nvSpPr>
            <p:cNvPr id="801" name="Google Shape;801;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2" name="Google Shape;802;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3" name="Google Shape;803;p52"/>
          <p:cNvGrpSpPr/>
          <p:nvPr/>
        </p:nvGrpSpPr>
        <p:grpSpPr>
          <a:xfrm>
            <a:off x="4434731" y="3780728"/>
            <a:ext cx="308234" cy="308234"/>
            <a:chOff x="1487200" y="4993750"/>
            <a:chExt cx="483125" cy="483125"/>
          </a:xfrm>
        </p:grpSpPr>
        <p:sp>
          <p:nvSpPr>
            <p:cNvPr id="804" name="Google Shape;804;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5" name="Google Shape;805;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6" name="Google Shape;806;p52"/>
          <p:cNvGrpSpPr/>
          <p:nvPr/>
        </p:nvGrpSpPr>
        <p:grpSpPr>
          <a:xfrm>
            <a:off x="3065771" y="3780728"/>
            <a:ext cx="308234" cy="308234"/>
            <a:chOff x="2081650" y="4993750"/>
            <a:chExt cx="483125" cy="483125"/>
          </a:xfrm>
        </p:grpSpPr>
        <p:sp>
          <p:nvSpPr>
            <p:cNvPr id="807" name="Google Shape;80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9" name="Google Shape;809;p52"/>
          <p:cNvSpPr/>
          <p:nvPr/>
        </p:nvSpPr>
        <p:spPr>
          <a:xfrm>
            <a:off x="1244200" y="763091"/>
            <a:ext cx="827100" cy="8271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52"/>
          <p:cNvGrpSpPr/>
          <p:nvPr/>
        </p:nvGrpSpPr>
        <p:grpSpPr>
          <a:xfrm>
            <a:off x="2877691" y="4514867"/>
            <a:ext cx="3397850" cy="187275"/>
            <a:chOff x="-3237675" y="-1132050"/>
            <a:chExt cx="3397850" cy="187275"/>
          </a:xfrm>
        </p:grpSpPr>
        <p:sp>
          <p:nvSpPr>
            <p:cNvPr id="811" name="Google Shape;811;p5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52"/>
          <p:cNvGrpSpPr/>
          <p:nvPr/>
        </p:nvGrpSpPr>
        <p:grpSpPr>
          <a:xfrm>
            <a:off x="7172650" y="2654377"/>
            <a:ext cx="308234" cy="308234"/>
            <a:chOff x="1487200" y="4993750"/>
            <a:chExt cx="483125" cy="483125"/>
          </a:xfrm>
        </p:grpSpPr>
        <p:sp>
          <p:nvSpPr>
            <p:cNvPr id="821" name="Google Shape;821;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2" name="Google Shape;822;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3" name="Google Shape;823;p52"/>
          <p:cNvGrpSpPr/>
          <p:nvPr/>
        </p:nvGrpSpPr>
        <p:grpSpPr>
          <a:xfrm>
            <a:off x="7172650" y="3780728"/>
            <a:ext cx="308234" cy="308234"/>
            <a:chOff x="2081650" y="4993750"/>
            <a:chExt cx="483125" cy="483125"/>
          </a:xfrm>
        </p:grpSpPr>
        <p:sp>
          <p:nvSpPr>
            <p:cNvPr id="824" name="Google Shape;824;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5" name="Google Shape;825;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6" name="Google Shape;826;p52"/>
          <p:cNvGrpSpPr/>
          <p:nvPr/>
        </p:nvGrpSpPr>
        <p:grpSpPr>
          <a:xfrm>
            <a:off x="7172650" y="3221802"/>
            <a:ext cx="308234" cy="308234"/>
            <a:chOff x="2081650" y="4993750"/>
            <a:chExt cx="483125" cy="483125"/>
          </a:xfrm>
        </p:grpSpPr>
        <p:sp>
          <p:nvSpPr>
            <p:cNvPr id="827" name="Google Shape;82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8" name="Google Shape;82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SALES AND     MARKETING PLAN</a:t>
            </a:r>
            <a:endParaRPr/>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8" name="Google Shape;838;p53"/>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cxnSp>
        <p:nvCxnSpPr>
          <p:cNvPr id="839" name="Google Shape;839;p53"/>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3308700"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4"/>
          <p:cNvSpPr/>
          <p:nvPr/>
        </p:nvSpPr>
        <p:spPr>
          <a:xfrm>
            <a:off x="6008126"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p:nvPr/>
        </p:nvSpPr>
        <p:spPr>
          <a:xfrm>
            <a:off x="609275"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SERVICES</a:t>
            </a:r>
            <a:endParaRPr/>
          </a:p>
        </p:txBody>
      </p:sp>
      <p:sp>
        <p:nvSpPr>
          <p:cNvPr id="864" name="Google Shape;864;p54"/>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865" name="Google Shape;865;p54"/>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It’s the biggest planet in the Solar System</a:t>
            </a:r>
            <a:endParaRPr/>
          </a:p>
        </p:txBody>
      </p:sp>
      <p:sp>
        <p:nvSpPr>
          <p:cNvPr id="866" name="Google Shape;866;p54"/>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867" name="Google Shape;867;p54"/>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868" name="Google Shape;868;p54"/>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869" name="Google Shape;869;p54"/>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but it’s terribly hot</a:t>
            </a:r>
            <a:endParaRPr/>
          </a:p>
        </p:txBody>
      </p:sp>
      <p:sp>
        <p:nvSpPr>
          <p:cNvPr id="870" name="Google Shape;870;p54"/>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871" name="Google Shape;871;p54"/>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Saturn is the ringed planet and a gas giant</a:t>
            </a:r>
            <a:endParaRPr/>
          </a:p>
        </p:txBody>
      </p:sp>
      <p:sp>
        <p:nvSpPr>
          <p:cNvPr id="872" name="Google Shape;872;p54"/>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873" name="Google Shape;873;p54"/>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sp>
        <p:nvSpPr>
          <p:cNvPr id="874" name="Google Shape;874;p54"/>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875" name="Google Shape;875;p54"/>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It’s the farthest planet from the Sun</a:t>
            </a:r>
            <a:endParaRPr/>
          </a:p>
        </p:txBody>
      </p:sp>
      <p:grpSp>
        <p:nvGrpSpPr>
          <p:cNvPr id="876" name="Google Shape;876;p54"/>
          <p:cNvGrpSpPr/>
          <p:nvPr/>
        </p:nvGrpSpPr>
        <p:grpSpPr>
          <a:xfrm>
            <a:off x="1565169" y="1234995"/>
            <a:ext cx="615163" cy="548658"/>
            <a:chOff x="892750" y="267400"/>
            <a:chExt cx="483125" cy="424625"/>
          </a:xfrm>
        </p:grpSpPr>
        <p:sp>
          <p:nvSpPr>
            <p:cNvPr id="877" name="Google Shape;877;p54"/>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8" name="Google Shape;878;p54"/>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9" name="Google Shape;879;p54"/>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80" name="Google Shape;880;p54"/>
          <p:cNvGrpSpPr/>
          <p:nvPr/>
        </p:nvGrpSpPr>
        <p:grpSpPr>
          <a:xfrm>
            <a:off x="4325139" y="1235002"/>
            <a:ext cx="493783" cy="548645"/>
            <a:chOff x="1516475" y="238075"/>
            <a:chExt cx="424650" cy="483175"/>
          </a:xfrm>
        </p:grpSpPr>
        <p:sp>
          <p:nvSpPr>
            <p:cNvPr id="881" name="Google Shape;881;p54"/>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2" name="Google Shape;882;p54"/>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83" name="Google Shape;883;p54"/>
          <p:cNvSpPr/>
          <p:nvPr/>
        </p:nvSpPr>
        <p:spPr>
          <a:xfrm>
            <a:off x="4253788" y="3038687"/>
            <a:ext cx="634384" cy="548622"/>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4" name="Google Shape;884;p54"/>
          <p:cNvSpPr/>
          <p:nvPr/>
        </p:nvSpPr>
        <p:spPr>
          <a:xfrm>
            <a:off x="1594876" y="3038684"/>
            <a:ext cx="577910" cy="548628"/>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85" name="Google Shape;885;p54"/>
          <p:cNvGrpSpPr/>
          <p:nvPr/>
        </p:nvGrpSpPr>
        <p:grpSpPr>
          <a:xfrm>
            <a:off x="6963730" y="1234996"/>
            <a:ext cx="566952" cy="548657"/>
            <a:chOff x="2079300" y="4399325"/>
            <a:chExt cx="489850" cy="483100"/>
          </a:xfrm>
        </p:grpSpPr>
        <p:sp>
          <p:nvSpPr>
            <p:cNvPr id="886" name="Google Shape;886;p5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5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88" name="Google Shape;888;p54"/>
          <p:cNvSpPr/>
          <p:nvPr/>
        </p:nvSpPr>
        <p:spPr>
          <a:xfrm>
            <a:off x="7024407" y="3038684"/>
            <a:ext cx="493785" cy="548628"/>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889" name="Google Shape;889;p54"/>
          <p:cNvCxnSpPr/>
          <p:nvPr/>
        </p:nvCxnSpPr>
        <p:spPr>
          <a:xfrm>
            <a:off x="562125" y="2913767"/>
            <a:ext cx="8216400" cy="12300"/>
          </a:xfrm>
          <a:prstGeom prst="straightConnector1">
            <a:avLst/>
          </a:prstGeom>
          <a:noFill/>
          <a:ln w="19050" cap="flat" cmpd="sng">
            <a:solidFill>
              <a:schemeClr val="dk1"/>
            </a:solidFill>
            <a:prstDash val="solid"/>
            <a:round/>
            <a:headEnd type="none" w="med" len="med"/>
            <a:tailEnd type="none" w="med" len="med"/>
          </a:ln>
        </p:spPr>
      </p:cxnSp>
      <p:sp>
        <p:nvSpPr>
          <p:cNvPr id="890" name="Google Shape;890;p54"/>
          <p:cNvSpPr/>
          <p:nvPr/>
        </p:nvSpPr>
        <p:spPr>
          <a:xfrm>
            <a:off x="1671912" y="13430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4572062" y="30715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9692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4"/>
          <p:cNvSpPr/>
          <p:nvPr/>
        </p:nvSpPr>
        <p:spPr>
          <a:xfrm>
            <a:off x="4371187" y="14807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4"/>
          <p:cNvSpPr/>
          <p:nvPr/>
        </p:nvSpPr>
        <p:spPr>
          <a:xfrm>
            <a:off x="15171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4"/>
          <p:cNvSpPr/>
          <p:nvPr/>
        </p:nvSpPr>
        <p:spPr>
          <a:xfrm>
            <a:off x="7238320" y="11213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4"/>
          <p:cNvGrpSpPr/>
          <p:nvPr/>
        </p:nvGrpSpPr>
        <p:grpSpPr>
          <a:xfrm>
            <a:off x="2505838" y="545891"/>
            <a:ext cx="913425" cy="370975"/>
            <a:chOff x="6514150" y="4420266"/>
            <a:chExt cx="913425" cy="370975"/>
          </a:xfrm>
        </p:grpSpPr>
        <p:sp>
          <p:nvSpPr>
            <p:cNvPr id="897" name="Google Shape;897;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903" name="Google Shape;903;p55"/>
          <p:cNvGrpSpPr/>
          <p:nvPr/>
        </p:nvGrpSpPr>
        <p:grpSpPr>
          <a:xfrm rot="10800000">
            <a:off x="4305271" y="4810771"/>
            <a:ext cx="537556" cy="136576"/>
            <a:chOff x="2641350" y="846250"/>
            <a:chExt cx="413600" cy="105075"/>
          </a:xfrm>
        </p:grpSpPr>
        <p:sp>
          <p:nvSpPr>
            <p:cNvPr id="904" name="Google Shape;904;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BREAK-EVEN ANALYSIS</a:t>
            </a:r>
            <a:endParaRPr/>
          </a:p>
        </p:txBody>
      </p:sp>
      <p:grpSp>
        <p:nvGrpSpPr>
          <p:cNvPr id="909" name="Google Shape;909;p55"/>
          <p:cNvGrpSpPr/>
          <p:nvPr/>
        </p:nvGrpSpPr>
        <p:grpSpPr>
          <a:xfrm>
            <a:off x="5704570" y="2554986"/>
            <a:ext cx="530895" cy="524521"/>
            <a:chOff x="-65131525" y="1914325"/>
            <a:chExt cx="316650" cy="316625"/>
          </a:xfrm>
        </p:grpSpPr>
        <p:sp>
          <p:nvSpPr>
            <p:cNvPr id="910" name="Google Shape;910;p55"/>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55"/>
          <p:cNvGrpSpPr/>
          <p:nvPr/>
        </p:nvGrpSpPr>
        <p:grpSpPr>
          <a:xfrm>
            <a:off x="7057720" y="2554918"/>
            <a:ext cx="580442" cy="524514"/>
            <a:chOff x="-62518200" y="2692475"/>
            <a:chExt cx="318225" cy="289100"/>
          </a:xfrm>
        </p:grpSpPr>
        <p:sp>
          <p:nvSpPr>
            <p:cNvPr id="913" name="Google Shape;913;p5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55"/>
          <p:cNvGrpSpPr/>
          <p:nvPr/>
        </p:nvGrpSpPr>
        <p:grpSpPr>
          <a:xfrm>
            <a:off x="1599000" y="2554802"/>
            <a:ext cx="524499" cy="524498"/>
            <a:chOff x="-62150375" y="2664925"/>
            <a:chExt cx="316650" cy="318225"/>
          </a:xfrm>
        </p:grpSpPr>
        <p:sp>
          <p:nvSpPr>
            <p:cNvPr id="916" name="Google Shape;916;p5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55"/>
          <p:cNvGrpSpPr/>
          <p:nvPr/>
        </p:nvGrpSpPr>
        <p:grpSpPr>
          <a:xfrm>
            <a:off x="878338" y="983704"/>
            <a:ext cx="913425" cy="370975"/>
            <a:chOff x="6514150" y="4420266"/>
            <a:chExt cx="913425" cy="370975"/>
          </a:xfrm>
        </p:grpSpPr>
        <p:sp>
          <p:nvSpPr>
            <p:cNvPr id="921" name="Google Shape;921;p5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55"/>
          <p:cNvGrpSpPr/>
          <p:nvPr/>
        </p:nvGrpSpPr>
        <p:grpSpPr>
          <a:xfrm>
            <a:off x="2960919" y="2555055"/>
            <a:ext cx="524504" cy="524520"/>
            <a:chOff x="-63666550" y="2278975"/>
            <a:chExt cx="319800" cy="318625"/>
          </a:xfrm>
        </p:grpSpPr>
        <p:sp>
          <p:nvSpPr>
            <p:cNvPr id="924" name="Google Shape;924;p55"/>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55"/>
          <p:cNvGrpSpPr/>
          <p:nvPr/>
        </p:nvGrpSpPr>
        <p:grpSpPr>
          <a:xfrm>
            <a:off x="4308625" y="2554754"/>
            <a:ext cx="524500" cy="524489"/>
            <a:chOff x="6479471" y="2079003"/>
            <a:chExt cx="348923" cy="348706"/>
          </a:xfrm>
        </p:grpSpPr>
        <p:sp>
          <p:nvSpPr>
            <p:cNvPr id="927" name="Google Shape;927;p55"/>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55"/>
            <p:cNvGrpSpPr/>
            <p:nvPr/>
          </p:nvGrpSpPr>
          <p:grpSpPr>
            <a:xfrm>
              <a:off x="6520582" y="2079003"/>
              <a:ext cx="307811" cy="348706"/>
              <a:chOff x="-60218325" y="2304850"/>
              <a:chExt cx="279625" cy="316775"/>
            </a:xfrm>
          </p:grpSpPr>
          <p:sp>
            <p:nvSpPr>
              <p:cNvPr id="929" name="Google Shape;929;p55"/>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6" name="Google Shape;936;p55"/>
          <p:cNvGrpSpPr/>
          <p:nvPr/>
        </p:nvGrpSpPr>
        <p:grpSpPr>
          <a:xfrm>
            <a:off x="1687207" y="3240745"/>
            <a:ext cx="5774762" cy="219600"/>
            <a:chOff x="1687207" y="3240745"/>
            <a:chExt cx="5774762" cy="219600"/>
          </a:xfrm>
        </p:grpSpPr>
        <p:sp>
          <p:nvSpPr>
            <p:cNvPr id="937" name="Google Shape;937;p55"/>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7246569"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55"/>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3" name="Google Shape;943;p55"/>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4" name="Google Shape;944;p55"/>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5" name="Google Shape;945;p55"/>
            <p:cNvCxnSpPr/>
            <p:nvPr/>
          </p:nvCxnSpPr>
          <p:spPr>
            <a:xfrm>
              <a:off x="6180796"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946" name="Google Shape;946;p55"/>
          <p:cNvSpPr/>
          <p:nvPr/>
        </p:nvSpPr>
        <p:spPr>
          <a:xfrm>
            <a:off x="1460258" y="2733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89148" y="27288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4348604" y="24485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5780254" y="24467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7246689" y="268846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txBox="1"/>
          <p:nvPr/>
        </p:nvSpPr>
        <p:spPr>
          <a:xfrm>
            <a:off x="762108"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BIG LOSS</a:t>
            </a:r>
            <a:endParaRPr sz="2500">
              <a:solidFill>
                <a:schemeClr val="accent2"/>
              </a:solidFill>
              <a:latin typeface="Bebas Neue"/>
              <a:ea typeface="Bebas Neue"/>
              <a:cs typeface="Bebas Neue"/>
              <a:sym typeface="Bebas Neue"/>
            </a:endParaRPr>
          </a:p>
        </p:txBody>
      </p:sp>
      <p:sp>
        <p:nvSpPr>
          <p:cNvPr id="952" name="Google Shape;952;p55"/>
          <p:cNvSpPr txBox="1"/>
          <p:nvPr/>
        </p:nvSpPr>
        <p:spPr>
          <a:xfrm>
            <a:off x="762108"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953" name="Google Shape;953;p55"/>
          <p:cNvSpPr txBox="1"/>
          <p:nvPr/>
        </p:nvSpPr>
        <p:spPr>
          <a:xfrm>
            <a:off x="2180759" y="144570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LOSS</a:t>
            </a:r>
            <a:endParaRPr sz="2500">
              <a:solidFill>
                <a:schemeClr val="accent2"/>
              </a:solidFill>
              <a:latin typeface="Bebas Neue"/>
              <a:ea typeface="Bebas Neue"/>
              <a:cs typeface="Bebas Neue"/>
              <a:sym typeface="Bebas Neue"/>
            </a:endParaRPr>
          </a:p>
        </p:txBody>
      </p:sp>
      <p:sp>
        <p:nvSpPr>
          <p:cNvPr id="954" name="Google Shape;954;p55"/>
          <p:cNvSpPr txBox="1"/>
          <p:nvPr/>
        </p:nvSpPr>
        <p:spPr>
          <a:xfrm>
            <a:off x="2180759" y="1803250"/>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
        <p:nvSpPr>
          <p:cNvPr id="955" name="Google Shape;955;p55"/>
          <p:cNvSpPr txBox="1"/>
          <p:nvPr/>
        </p:nvSpPr>
        <p:spPr>
          <a:xfrm>
            <a:off x="3563821"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BREAK-EVEN POINT</a:t>
            </a:r>
            <a:endParaRPr sz="2500">
              <a:solidFill>
                <a:schemeClr val="accent2"/>
              </a:solidFill>
              <a:latin typeface="Bebas Neue"/>
              <a:ea typeface="Bebas Neue"/>
              <a:cs typeface="Bebas Neue"/>
              <a:sym typeface="Bebas Neue"/>
            </a:endParaRPr>
          </a:p>
        </p:txBody>
      </p:sp>
      <p:sp>
        <p:nvSpPr>
          <p:cNvPr id="956" name="Google Shape;956;p55"/>
          <p:cNvSpPr txBox="1"/>
          <p:nvPr/>
        </p:nvSpPr>
        <p:spPr>
          <a:xfrm>
            <a:off x="3563821"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957" name="Google Shape;957;p55"/>
          <p:cNvSpPr txBox="1"/>
          <p:nvPr/>
        </p:nvSpPr>
        <p:spPr>
          <a:xfrm>
            <a:off x="4954610" y="1446713"/>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PROFIT</a:t>
            </a:r>
            <a:endParaRPr sz="2500">
              <a:solidFill>
                <a:schemeClr val="accent2"/>
              </a:solidFill>
              <a:latin typeface="Bebas Neue"/>
              <a:ea typeface="Bebas Neue"/>
              <a:cs typeface="Bebas Neue"/>
              <a:sym typeface="Bebas Neue"/>
            </a:endParaRPr>
          </a:p>
        </p:txBody>
      </p:sp>
      <p:sp>
        <p:nvSpPr>
          <p:cNvPr id="958" name="Google Shape;958;p55"/>
          <p:cNvSpPr txBox="1"/>
          <p:nvPr/>
        </p:nvSpPr>
        <p:spPr>
          <a:xfrm>
            <a:off x="4954610" y="1762088"/>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959" name="Google Shape;959;p55"/>
          <p:cNvSpPr txBox="1"/>
          <p:nvPr/>
        </p:nvSpPr>
        <p:spPr>
          <a:xfrm>
            <a:off x="6348522"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HIGH PROFIT</a:t>
            </a:r>
            <a:endParaRPr sz="2500">
              <a:solidFill>
                <a:schemeClr val="accent2"/>
              </a:solidFill>
              <a:latin typeface="Bebas Neue"/>
              <a:ea typeface="Bebas Neue"/>
              <a:cs typeface="Bebas Neue"/>
              <a:sym typeface="Bebas Neue"/>
            </a:endParaRPr>
          </a:p>
        </p:txBody>
      </p:sp>
      <p:sp>
        <p:nvSpPr>
          <p:cNvPr id="960" name="Google Shape;960;p55"/>
          <p:cNvSpPr txBox="1"/>
          <p:nvPr/>
        </p:nvSpPr>
        <p:spPr>
          <a:xfrm>
            <a:off x="6348522"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beautiful planet we live on</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6"/>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966" name="Google Shape;966;p56"/>
          <p:cNvGrpSpPr/>
          <p:nvPr/>
        </p:nvGrpSpPr>
        <p:grpSpPr>
          <a:xfrm rot="-5400000">
            <a:off x="6884289" y="1494857"/>
            <a:ext cx="772605" cy="196301"/>
            <a:chOff x="2641350" y="846250"/>
            <a:chExt cx="413600" cy="105075"/>
          </a:xfrm>
        </p:grpSpPr>
        <p:sp>
          <p:nvSpPr>
            <p:cNvPr id="967" name="Google Shape;967;p5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6"/>
          <p:cNvGrpSpPr/>
          <p:nvPr/>
        </p:nvGrpSpPr>
        <p:grpSpPr>
          <a:xfrm>
            <a:off x="241063" y="3577054"/>
            <a:ext cx="3397850" cy="187275"/>
            <a:chOff x="-3237675" y="-1132050"/>
            <a:chExt cx="3397850" cy="187275"/>
          </a:xfrm>
        </p:grpSpPr>
        <p:sp>
          <p:nvSpPr>
            <p:cNvPr id="972" name="Google Shape;972;p5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20042"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PLANS</a:t>
            </a:r>
            <a:endParaRPr/>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BASIC</a:t>
            </a:r>
            <a:endParaRPr/>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a:t>
            </a:r>
            <a:endParaRPr/>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Saturn is a gas giant, composed mostly of hydrogen and helium</a:t>
            </a:r>
            <a:endParaRPr/>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PREMIUM</a:t>
            </a:r>
            <a:endParaRPr/>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Jupiter is a gas giant and the biggest planet in the Solar System</a:t>
            </a:r>
            <a:endParaRPr/>
          </a:p>
        </p:txBody>
      </p:sp>
      <p:sp>
        <p:nvSpPr>
          <p:cNvPr id="995" name="Google Shape;995;p57"/>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€35</a:t>
            </a:r>
            <a:endParaRPr/>
          </a:p>
        </p:txBody>
      </p:sp>
      <p:sp>
        <p:nvSpPr>
          <p:cNvPr id="996" name="Google Shape;996;p57"/>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997" name="Google Shape;997;p57"/>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€85</a:t>
            </a:r>
            <a:endParaRPr/>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grpSp>
        <p:nvGrpSpPr>
          <p:cNvPr id="1014" name="Google Shape;1014;p57"/>
          <p:cNvGrpSpPr/>
          <p:nvPr/>
        </p:nvGrpSpPr>
        <p:grpSpPr>
          <a:xfrm>
            <a:off x="6984162" y="1490982"/>
            <a:ext cx="548625" cy="548637"/>
            <a:chOff x="5648375" y="1427025"/>
            <a:chExt cx="483200" cy="483125"/>
          </a:xfrm>
        </p:grpSpPr>
        <p:sp>
          <p:nvSpPr>
            <p:cNvPr id="1015" name="Google Shape;1015;p57"/>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 name="Google Shape;1016;p57"/>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7" name="Google Shape;1017;p57"/>
          <p:cNvSpPr/>
          <p:nvPr/>
        </p:nvSpPr>
        <p:spPr>
          <a:xfrm>
            <a:off x="1643982" y="1490992"/>
            <a:ext cx="493786" cy="548617"/>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 name="Google Shape;1018;p57"/>
          <p:cNvSpPr/>
          <p:nvPr/>
        </p:nvSpPr>
        <p:spPr>
          <a:xfrm>
            <a:off x="4272922" y="1490972"/>
            <a:ext cx="603507" cy="548657"/>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 name="Google Shape;1019;p57"/>
          <p:cNvSpPr/>
          <p:nvPr/>
        </p:nvSpPr>
        <p:spPr>
          <a:xfrm>
            <a:off x="1484375" y="18601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117" y="13883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57617" y="146240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194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ADVERTISING AND PROMOTION</a:t>
            </a:r>
            <a:endParaRPr/>
          </a:p>
        </p:txBody>
      </p:sp>
      <p:sp>
        <p:nvSpPr>
          <p:cNvPr id="1061" name="Google Shape;1061;p59"/>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Venus has a beautiful name, but it’s terribly hot</a:t>
            </a:r>
            <a:endParaRPr/>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grpSp>
        <p:nvGrpSpPr>
          <p:cNvPr id="1067" name="Google Shape;1067;p59"/>
          <p:cNvGrpSpPr/>
          <p:nvPr/>
        </p:nvGrpSpPr>
        <p:grpSpPr>
          <a:xfrm>
            <a:off x="296788" y="783522"/>
            <a:ext cx="1972232" cy="2097030"/>
            <a:chOff x="668700" y="783500"/>
            <a:chExt cx="1828850" cy="1944575"/>
          </a:xfrm>
        </p:grpSpPr>
        <p:sp>
          <p:nvSpPr>
            <p:cNvPr id="1068" name="Google Shape;1068;p59"/>
            <p:cNvSpPr/>
            <p:nvPr/>
          </p:nvSpPr>
          <p:spPr>
            <a:xfrm>
              <a:off x="1358825" y="2223200"/>
              <a:ext cx="178650" cy="202450"/>
            </a:xfrm>
            <a:custGeom>
              <a:avLst/>
              <a:gdLst/>
              <a:ahLst/>
              <a:cxnLst/>
              <a:rect l="l" t="t" r="r" b="b"/>
              <a:pathLst>
                <a:path w="7146" h="8098" extrusionOk="0">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9"/>
            <p:cNvSpPr/>
            <p:nvPr/>
          </p:nvSpPr>
          <p:spPr>
            <a:xfrm>
              <a:off x="1045750" y="2054025"/>
              <a:ext cx="627725" cy="674050"/>
            </a:xfrm>
            <a:custGeom>
              <a:avLst/>
              <a:gdLst/>
              <a:ahLst/>
              <a:cxnLst/>
              <a:rect l="l" t="t" r="r" b="b"/>
              <a:pathLst>
                <a:path w="25109" h="26962" extrusionOk="0">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9"/>
            <p:cNvSpPr/>
            <p:nvPr/>
          </p:nvSpPr>
          <p:spPr>
            <a:xfrm>
              <a:off x="1241100" y="2046400"/>
              <a:ext cx="429825" cy="651075"/>
            </a:xfrm>
            <a:custGeom>
              <a:avLst/>
              <a:gdLst/>
              <a:ahLst/>
              <a:cxnLst/>
              <a:rect l="l" t="t" r="r" b="b"/>
              <a:pathLst>
                <a:path w="17193" h="26043" extrusionOk="0">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9"/>
            <p:cNvSpPr/>
            <p:nvPr/>
          </p:nvSpPr>
          <p:spPr>
            <a:xfrm>
              <a:off x="1014775" y="1989965"/>
              <a:ext cx="424250" cy="212275"/>
            </a:xfrm>
            <a:custGeom>
              <a:avLst/>
              <a:gdLst/>
              <a:ahLst/>
              <a:cxnLst/>
              <a:rect l="l" t="t" r="r" b="b"/>
              <a:pathLst>
                <a:path w="16970" h="8491" extrusionOk="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9"/>
            <p:cNvSpPr/>
            <p:nvPr/>
          </p:nvSpPr>
          <p:spPr>
            <a:xfrm>
              <a:off x="668700" y="1644000"/>
              <a:ext cx="386700" cy="537200"/>
            </a:xfrm>
            <a:custGeom>
              <a:avLst/>
              <a:gdLst/>
              <a:ahLst/>
              <a:cxnLst/>
              <a:rect l="l" t="t" r="r" b="b"/>
              <a:pathLst>
                <a:path w="15468" h="21488" extrusionOk="0">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9"/>
            <p:cNvSpPr/>
            <p:nvPr/>
          </p:nvSpPr>
          <p:spPr>
            <a:xfrm>
              <a:off x="881825" y="1569425"/>
              <a:ext cx="399400" cy="601325"/>
            </a:xfrm>
            <a:custGeom>
              <a:avLst/>
              <a:gdLst/>
              <a:ahLst/>
              <a:cxnLst/>
              <a:rect l="l" t="t" r="r" b="b"/>
              <a:pathLst>
                <a:path w="15976" h="24053" extrusionOk="0">
                  <a:moveTo>
                    <a:pt x="9033" y="0"/>
                  </a:moveTo>
                  <a:lnTo>
                    <a:pt x="1" y="2984"/>
                  </a:lnTo>
                  <a:lnTo>
                    <a:pt x="6943" y="24053"/>
                  </a:lnTo>
                  <a:lnTo>
                    <a:pt x="15975" y="21089"/>
                  </a:lnTo>
                  <a:lnTo>
                    <a:pt x="90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9"/>
            <p:cNvSpPr/>
            <p:nvPr/>
          </p:nvSpPr>
          <p:spPr>
            <a:xfrm>
              <a:off x="1107650" y="783900"/>
              <a:ext cx="1350825" cy="1419850"/>
            </a:xfrm>
            <a:custGeom>
              <a:avLst/>
              <a:gdLst/>
              <a:ahLst/>
              <a:cxnLst/>
              <a:rect l="l" t="t" r="r" b="b"/>
              <a:pathLst>
                <a:path w="54033" h="56794" extrusionOk="0">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1981975" y="783500"/>
              <a:ext cx="515575" cy="1420625"/>
            </a:xfrm>
            <a:custGeom>
              <a:avLst/>
              <a:gdLst/>
              <a:ahLst/>
              <a:cxnLst/>
              <a:rect l="l" t="t" r="r" b="b"/>
              <a:pathLst>
                <a:path w="20623" h="56825" extrusionOk="0">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9"/>
            <p:cNvSpPr/>
            <p:nvPr/>
          </p:nvSpPr>
          <p:spPr>
            <a:xfrm>
              <a:off x="701700" y="1644000"/>
              <a:ext cx="227350" cy="299925"/>
            </a:xfrm>
            <a:custGeom>
              <a:avLst/>
              <a:gdLst/>
              <a:ahLst/>
              <a:cxnLst/>
              <a:rect l="l" t="t" r="r" b="b"/>
              <a:pathLst>
                <a:path w="9094" h="11997" extrusionOk="0">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9"/>
            <p:cNvSpPr/>
            <p:nvPr/>
          </p:nvSpPr>
          <p:spPr>
            <a:xfrm>
              <a:off x="881825" y="1569425"/>
              <a:ext cx="273050" cy="218225"/>
            </a:xfrm>
            <a:custGeom>
              <a:avLst/>
              <a:gdLst/>
              <a:ahLst/>
              <a:cxnLst/>
              <a:rect l="l" t="t" r="r" b="b"/>
              <a:pathLst>
                <a:path w="10922" h="8729" extrusionOk="0">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1107650" y="783900"/>
              <a:ext cx="915950" cy="928650"/>
            </a:xfrm>
            <a:custGeom>
              <a:avLst/>
              <a:gdLst/>
              <a:ahLst/>
              <a:cxnLst/>
              <a:rect l="l" t="t" r="r" b="b"/>
              <a:pathLst>
                <a:path w="36638" h="37146" extrusionOk="0">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9"/>
            <p:cNvSpPr/>
            <p:nvPr/>
          </p:nvSpPr>
          <p:spPr>
            <a:xfrm>
              <a:off x="2385900" y="1460825"/>
              <a:ext cx="1025" cy="3075"/>
            </a:xfrm>
            <a:custGeom>
              <a:avLst/>
              <a:gdLst/>
              <a:ahLst/>
              <a:cxnLst/>
              <a:rect l="l" t="t" r="r" b="b"/>
              <a:pathLst>
                <a:path w="41" h="123" extrusionOk="0">
                  <a:moveTo>
                    <a:pt x="0" y="0"/>
                  </a:moveTo>
                  <a:cubicBezTo>
                    <a:pt x="0" y="41"/>
                    <a:pt x="20" y="82"/>
                    <a:pt x="41" y="122"/>
                  </a:cubicBezTo>
                  <a:cubicBezTo>
                    <a:pt x="41" y="82"/>
                    <a:pt x="20" y="41"/>
                    <a:pt x="0" y="0"/>
                  </a:cubicBezTo>
                  <a:close/>
                </a:path>
              </a:pathLst>
            </a:custGeom>
            <a:solidFill>
              <a:srgbClr val="005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9"/>
            <p:cNvSpPr/>
            <p:nvPr/>
          </p:nvSpPr>
          <p:spPr>
            <a:xfrm>
              <a:off x="2110350" y="1320350"/>
              <a:ext cx="322250" cy="451550"/>
            </a:xfrm>
            <a:custGeom>
              <a:avLst/>
              <a:gdLst/>
              <a:ahLst/>
              <a:cxnLst/>
              <a:rect l="l" t="t" r="r" b="b"/>
              <a:pathLst>
                <a:path w="12890" h="18062" extrusionOk="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756500" y="2022550"/>
              <a:ext cx="298900" cy="158875"/>
            </a:xfrm>
            <a:custGeom>
              <a:avLst/>
              <a:gdLst/>
              <a:ahLst/>
              <a:cxnLst/>
              <a:rect l="l" t="t" r="r" b="b"/>
              <a:pathLst>
                <a:path w="11956" h="6355" extrusionOk="0">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1006150" y="1948975"/>
              <a:ext cx="275075" cy="221775"/>
            </a:xfrm>
            <a:custGeom>
              <a:avLst/>
              <a:gdLst/>
              <a:ahLst/>
              <a:cxnLst/>
              <a:rect l="l" t="t" r="r" b="b"/>
              <a:pathLst>
                <a:path w="11003" h="8871" extrusionOk="0">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1232975" y="1874550"/>
              <a:ext cx="1225500" cy="329200"/>
            </a:xfrm>
            <a:custGeom>
              <a:avLst/>
              <a:gdLst/>
              <a:ahLst/>
              <a:cxnLst/>
              <a:rect l="l" t="t" r="r" b="b"/>
              <a:pathLst>
                <a:path w="49020" h="13168" extrusionOk="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9"/>
            <p:cNvSpPr/>
            <p:nvPr/>
          </p:nvSpPr>
          <p:spPr>
            <a:xfrm>
              <a:off x="1911425" y="783900"/>
              <a:ext cx="547050" cy="1419850"/>
            </a:xfrm>
            <a:custGeom>
              <a:avLst/>
              <a:gdLst/>
              <a:ahLst/>
              <a:cxnLst/>
              <a:rect l="l" t="t" r="r" b="b"/>
              <a:pathLst>
                <a:path w="21882" h="56794" extrusionOk="0">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9"/>
            <p:cNvSpPr/>
            <p:nvPr/>
          </p:nvSpPr>
          <p:spPr>
            <a:xfrm>
              <a:off x="1911425" y="783900"/>
              <a:ext cx="112175" cy="342550"/>
            </a:xfrm>
            <a:custGeom>
              <a:avLst/>
              <a:gdLst/>
              <a:ahLst/>
              <a:cxnLst/>
              <a:rect l="l" t="t" r="r" b="b"/>
              <a:pathLst>
                <a:path w="4487" h="13702" extrusionOk="0">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9"/>
            <p:cNvSpPr/>
            <p:nvPr/>
          </p:nvSpPr>
          <p:spPr>
            <a:xfrm>
              <a:off x="2194075" y="1925650"/>
              <a:ext cx="264400" cy="278100"/>
            </a:xfrm>
            <a:custGeom>
              <a:avLst/>
              <a:gdLst/>
              <a:ahLst/>
              <a:cxnLst/>
              <a:rect l="l" t="t" r="r" b="b"/>
              <a:pathLst>
                <a:path w="10576" h="11124" extrusionOk="0">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a:off x="2233150" y="1393550"/>
              <a:ext cx="155300" cy="210675"/>
            </a:xfrm>
            <a:custGeom>
              <a:avLst/>
              <a:gdLst/>
              <a:ahLst/>
              <a:cxnLst/>
              <a:rect l="l" t="t" r="r" b="b"/>
              <a:pathLst>
                <a:path w="6212" h="8427" extrusionOk="0">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0"/>
          <p:cNvSpPr/>
          <p:nvPr/>
        </p:nvSpPr>
        <p:spPr>
          <a:xfrm>
            <a:off x="7119231" y="39114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MANAGEMENT PLAN</a:t>
            </a:r>
            <a:endParaRPr/>
          </a:p>
        </p:txBody>
      </p:sp>
      <p:sp>
        <p:nvSpPr>
          <p:cNvPr id="1106" name="Google Shape;1106;p60"/>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07" name="Google Shape;1107;p60"/>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grpSp>
        <p:nvGrpSpPr>
          <p:cNvPr id="1108" name="Google Shape;1108;p60"/>
          <p:cNvGrpSpPr/>
          <p:nvPr/>
        </p:nvGrpSpPr>
        <p:grpSpPr>
          <a:xfrm>
            <a:off x="5591900" y="1168204"/>
            <a:ext cx="3397850" cy="187275"/>
            <a:chOff x="-3237675" y="-1132050"/>
            <a:chExt cx="3397850" cy="187275"/>
          </a:xfrm>
        </p:grpSpPr>
        <p:sp>
          <p:nvSpPr>
            <p:cNvPr id="1109" name="Google Shape;1109;p6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8" name="Google Shape;1118;p6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1119" name="Google Shape;1119;p60"/>
          <p:cNvGrpSpPr/>
          <p:nvPr/>
        </p:nvGrpSpPr>
        <p:grpSpPr>
          <a:xfrm>
            <a:off x="1125239" y="3675407"/>
            <a:ext cx="772605" cy="196301"/>
            <a:chOff x="2641350" y="846250"/>
            <a:chExt cx="413600" cy="105075"/>
          </a:xfrm>
        </p:grpSpPr>
        <p:sp>
          <p:nvSpPr>
            <p:cNvPr id="1120" name="Google Shape;1120;p6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histoire</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6934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320050" y="2795750"/>
            <a:ext cx="2514600" cy="180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6019475" y="2795750"/>
            <a:ext cx="2514600" cy="180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620625" y="2795750"/>
            <a:ext cx="2514600" cy="180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sp>
        <p:nvSpPr>
          <p:cNvPr id="1132" name="Google Shape;1132;p61"/>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JENNA DOE</a:t>
            </a:r>
            <a:endParaRPr/>
          </a:p>
        </p:txBody>
      </p:sp>
      <p:sp>
        <p:nvSpPr>
          <p:cNvPr id="1133" name="Google Shape;1133;p61"/>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1134" name="Google Shape;1134;p61"/>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TIMMY JIMMY</a:t>
            </a:r>
            <a:endParaRPr/>
          </a:p>
        </p:txBody>
      </p:sp>
      <p:sp>
        <p:nvSpPr>
          <p:cNvPr id="1135" name="Google Shape;1135;p61"/>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1136" name="Google Shape;1136;p61"/>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SUSAN BONES</a:t>
            </a:r>
            <a:endParaRPr/>
          </a:p>
        </p:txBody>
      </p:sp>
      <p:sp>
        <p:nvSpPr>
          <p:cNvPr id="1137" name="Google Shape;1137;p61"/>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grpSp>
        <p:nvGrpSpPr>
          <p:cNvPr id="1138" name="Google Shape;1138;p61"/>
          <p:cNvGrpSpPr/>
          <p:nvPr/>
        </p:nvGrpSpPr>
        <p:grpSpPr>
          <a:xfrm>
            <a:off x="4303263" y="4209653"/>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615314" y="4209653"/>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61"/>
          <p:cNvGrpSpPr/>
          <p:nvPr/>
        </p:nvGrpSpPr>
        <p:grpSpPr>
          <a:xfrm>
            <a:off x="7013859" y="4209653"/>
            <a:ext cx="537556" cy="136576"/>
            <a:chOff x="2641350" y="846250"/>
            <a:chExt cx="413600" cy="105075"/>
          </a:xfrm>
        </p:grpSpPr>
        <p:sp>
          <p:nvSpPr>
            <p:cNvPr id="1149" name="Google Shape;114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534921" y="441108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6" name="Google Shape;1156;p61"/>
          <p:cNvPicPr preferRelativeResize="0"/>
          <p:nvPr/>
        </p:nvPicPr>
        <p:blipFill rotWithShape="1">
          <a:blip r:embed="rId3">
            <a:alphaModFix/>
          </a:blip>
          <a:srcRect l="7390" t="4216" r="42811" b="44859"/>
          <a:stretch/>
        </p:blipFill>
        <p:spPr>
          <a:xfrm>
            <a:off x="618125" y="1164450"/>
            <a:ext cx="2517873" cy="1716023"/>
          </a:xfrm>
          <a:prstGeom prst="rect">
            <a:avLst/>
          </a:prstGeom>
          <a:noFill/>
          <a:ln>
            <a:noFill/>
          </a:ln>
        </p:spPr>
      </p:pic>
      <p:pic>
        <p:nvPicPr>
          <p:cNvPr id="1157" name="Google Shape;1157;p61"/>
          <p:cNvPicPr preferRelativeResize="0"/>
          <p:nvPr/>
        </p:nvPicPr>
        <p:blipFill rotWithShape="1">
          <a:blip r:embed="rId4">
            <a:alphaModFix/>
          </a:blip>
          <a:srcRect l="16841" t="17648" r="19891" b="17655"/>
          <a:stretch/>
        </p:blipFill>
        <p:spPr>
          <a:xfrm>
            <a:off x="3318742" y="1164450"/>
            <a:ext cx="2517873" cy="1716023"/>
          </a:xfrm>
          <a:prstGeom prst="rect">
            <a:avLst/>
          </a:prstGeom>
          <a:noFill/>
          <a:ln>
            <a:noFill/>
          </a:ln>
        </p:spPr>
      </p:pic>
      <p:pic>
        <p:nvPicPr>
          <p:cNvPr id="1158" name="Google Shape;1158;p61"/>
          <p:cNvPicPr preferRelativeResize="0"/>
          <p:nvPr/>
        </p:nvPicPr>
        <p:blipFill rotWithShape="1">
          <a:blip r:embed="rId5">
            <a:alphaModFix/>
          </a:blip>
          <a:srcRect l="2033" r="2033"/>
          <a:stretch/>
        </p:blipFill>
        <p:spPr>
          <a:xfrm>
            <a:off x="6018017" y="1164450"/>
            <a:ext cx="2517873" cy="1716022"/>
          </a:xfrm>
          <a:prstGeom prst="rect">
            <a:avLst/>
          </a:prstGeom>
          <a:noFill/>
          <a:ln>
            <a:noFill/>
          </a:ln>
        </p:spPr>
      </p:pic>
      <p:grpSp>
        <p:nvGrpSpPr>
          <p:cNvPr id="1159" name="Google Shape;1159;p61"/>
          <p:cNvGrpSpPr/>
          <p:nvPr/>
        </p:nvGrpSpPr>
        <p:grpSpPr>
          <a:xfrm>
            <a:off x="719988" y="972250"/>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ORGANIZATIONAL CHART</a:t>
            </a:r>
            <a:endParaRPr/>
          </a:p>
        </p:txBody>
      </p:sp>
      <p:cxnSp>
        <p:nvCxnSpPr>
          <p:cNvPr id="1167" name="Google Shape;1167;p62"/>
          <p:cNvCxnSpPr>
            <a:stCxn id="1168" idx="2"/>
            <a:endCxn id="1169" idx="0"/>
          </p:cNvCxnSpPr>
          <p:nvPr/>
        </p:nvCxnSpPr>
        <p:spPr>
          <a:xfrm rot="-5400000" flipH="1">
            <a:off x="5135928" y="1514119"/>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0" name="Google Shape;1170;p62"/>
          <p:cNvCxnSpPr>
            <a:stCxn id="1171" idx="0"/>
            <a:endCxn id="1168" idx="2"/>
          </p:cNvCxnSpPr>
          <p:nvPr/>
        </p:nvCxnSpPr>
        <p:spPr>
          <a:xfrm rot="5400000" flipH="1" flipV="1">
            <a:off x="3185957" y="1282267"/>
            <a:ext cx="590719" cy="2181824"/>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172" name="Google Shape;1172;p62"/>
          <p:cNvCxnSpPr>
            <a:cxnSpLocks/>
            <a:stCxn id="1171" idx="2"/>
          </p:cNvCxnSpPr>
          <p:nvPr/>
        </p:nvCxnSpPr>
        <p:spPr>
          <a:xfrm rot="16200000" flipH="1">
            <a:off x="2128775" y="3517567"/>
            <a:ext cx="613540" cy="90282"/>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174" name="Google Shape;1174;p62"/>
          <p:cNvCxnSpPr>
            <a:cxnSpLocks/>
            <a:stCxn id="1175" idx="0"/>
            <a:endCxn id="1171" idx="2"/>
          </p:cNvCxnSpPr>
          <p:nvPr/>
        </p:nvCxnSpPr>
        <p:spPr>
          <a:xfrm rot="5400000" flipH="1" flipV="1">
            <a:off x="1530924" y="3009998"/>
            <a:ext cx="613539" cy="1105421"/>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176" name="Google Shape;1176;p62"/>
          <p:cNvCxnSpPr>
            <a:stCxn id="1169" idx="2"/>
            <a:endCxn id="1177" idx="0"/>
          </p:cNvCxnSpPr>
          <p:nvPr/>
        </p:nvCxnSpPr>
        <p:spPr>
          <a:xfrm rot="-5400000" flipH="1">
            <a:off x="6417011" y="3161052"/>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8" name="Google Shape;1178;p62"/>
          <p:cNvCxnSpPr>
            <a:stCxn id="1179" idx="0"/>
            <a:endCxn id="1169" idx="2"/>
          </p:cNvCxnSpPr>
          <p:nvPr/>
        </p:nvCxnSpPr>
        <p:spPr>
          <a:xfrm rot="-5400000">
            <a:off x="5589061" y="3160941"/>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sp>
        <p:nvSpPr>
          <p:cNvPr id="1175" name="Google Shape;1175;p62"/>
          <p:cNvSpPr/>
          <p:nvPr/>
        </p:nvSpPr>
        <p:spPr>
          <a:xfrm>
            <a:off x="780076" y="3869477"/>
            <a:ext cx="1009814"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
        <p:nvSpPr>
          <p:cNvPr id="1173" name="Google Shape;1173;p62"/>
          <p:cNvSpPr/>
          <p:nvPr/>
        </p:nvSpPr>
        <p:spPr>
          <a:xfrm>
            <a:off x="1906223" y="3875146"/>
            <a:ext cx="998972"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9" name="Google Shape;1179;p62"/>
          <p:cNvSpPr/>
          <p:nvPr/>
        </p:nvSpPr>
        <p:spPr>
          <a:xfrm>
            <a:off x="4725390"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7" name="Google Shape;1177;p62"/>
          <p:cNvSpPr/>
          <p:nvPr/>
        </p:nvSpPr>
        <p:spPr>
          <a:xfrm>
            <a:off x="6381302"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9" name="Google Shape;1169;p62"/>
          <p:cNvSpPr/>
          <p:nvPr/>
        </p:nvSpPr>
        <p:spPr>
          <a:xfrm>
            <a:off x="5553339" y="2684308"/>
            <a:ext cx="1505943" cy="587445"/>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1" name="Google Shape;1171;p62"/>
          <p:cNvSpPr/>
          <p:nvPr/>
        </p:nvSpPr>
        <p:spPr>
          <a:xfrm>
            <a:off x="1637404" y="2668538"/>
            <a:ext cx="1506000" cy="587400"/>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8" name="Google Shape;1168;p62"/>
          <p:cNvSpPr/>
          <p:nvPr/>
        </p:nvSpPr>
        <p:spPr>
          <a:xfrm>
            <a:off x="3819256" y="1490374"/>
            <a:ext cx="1505943" cy="587445"/>
          </a:xfrm>
          <a:prstGeom prst="roundRect">
            <a:avLst>
              <a:gd name="adj" fmla="val 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0" name="Google Shape;1180;p62"/>
          <p:cNvSpPr txBox="1"/>
          <p:nvPr/>
        </p:nvSpPr>
        <p:spPr>
          <a:xfrm>
            <a:off x="3796169" y="1623175"/>
            <a:ext cx="1531411"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composants</a:t>
            </a:r>
            <a:endParaRPr sz="2500" dirty="0">
              <a:solidFill>
                <a:schemeClr val="accent1"/>
              </a:solidFill>
              <a:latin typeface="Bebas Neue"/>
              <a:ea typeface="Bebas Neue"/>
              <a:cs typeface="Bebas Neue"/>
              <a:sym typeface="Bebas Neue"/>
            </a:endParaRPr>
          </a:p>
        </p:txBody>
      </p:sp>
      <p:sp>
        <p:nvSpPr>
          <p:cNvPr id="1181" name="Google Shape;1181;p62"/>
          <p:cNvSpPr txBox="1"/>
          <p:nvPr/>
        </p:nvSpPr>
        <p:spPr>
          <a:xfrm>
            <a:off x="1766553" y="2799385"/>
            <a:ext cx="133657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hardware</a:t>
            </a:r>
            <a:endParaRPr sz="2500" dirty="0">
              <a:solidFill>
                <a:schemeClr val="accent2"/>
              </a:solidFill>
              <a:latin typeface="Bebas Neue"/>
              <a:ea typeface="Bebas Neue"/>
              <a:cs typeface="Bebas Neue"/>
              <a:sym typeface="Bebas Neue"/>
            </a:endParaRPr>
          </a:p>
        </p:txBody>
      </p:sp>
      <p:sp>
        <p:nvSpPr>
          <p:cNvPr id="1182" name="Google Shape;1182;p62"/>
          <p:cNvSpPr txBox="1"/>
          <p:nvPr/>
        </p:nvSpPr>
        <p:spPr>
          <a:xfrm>
            <a:off x="5676450"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solidFill>
                  <a:schemeClr val="accent2"/>
                </a:solidFill>
                <a:latin typeface="Bebas Neue"/>
                <a:ea typeface="Bebas Neue"/>
                <a:cs typeface="Bebas Neue"/>
                <a:sym typeface="Bebas Neue"/>
              </a:rPr>
              <a:t>software</a:t>
            </a:r>
            <a:endParaRPr sz="2500" dirty="0">
              <a:solidFill>
                <a:schemeClr val="accent2"/>
              </a:solidFill>
              <a:latin typeface="Bebas Neue"/>
              <a:ea typeface="Bebas Neue"/>
              <a:cs typeface="Bebas Neue"/>
              <a:sym typeface="Bebas Neue"/>
            </a:endParaRPr>
          </a:p>
        </p:txBody>
      </p:sp>
      <p:sp>
        <p:nvSpPr>
          <p:cNvPr id="1183" name="Google Shape;1183;p62"/>
          <p:cNvSpPr txBox="1"/>
          <p:nvPr/>
        </p:nvSpPr>
        <p:spPr>
          <a:xfrm>
            <a:off x="649625" y="3998761"/>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fr-FR" dirty="0">
                <a:solidFill>
                  <a:schemeClr val="accent2"/>
                </a:solidFill>
                <a:latin typeface="Bebas Neue"/>
                <a:ea typeface="Bebas Neue"/>
                <a:cs typeface="Bebas Neue"/>
                <a:sym typeface="Bebas Neue"/>
              </a:rPr>
              <a:t>A</a:t>
            </a:r>
            <a:r>
              <a:rPr lang="en" dirty="0">
                <a:solidFill>
                  <a:schemeClr val="accent2"/>
                </a:solidFill>
                <a:latin typeface="Bebas Neue"/>
                <a:ea typeface="Bebas Neue"/>
                <a:cs typeface="Bebas Neue"/>
                <a:sym typeface="Bebas Neue"/>
              </a:rPr>
              <a:t>rduino uno</a:t>
            </a:r>
            <a:endParaRPr dirty="0">
              <a:solidFill>
                <a:schemeClr val="accent2"/>
              </a:solidFill>
              <a:latin typeface="Bebas Neue"/>
              <a:ea typeface="Bebas Neue"/>
              <a:cs typeface="Bebas Neue"/>
              <a:sym typeface="Bebas Neue"/>
            </a:endParaRPr>
          </a:p>
        </p:txBody>
      </p:sp>
      <p:sp>
        <p:nvSpPr>
          <p:cNvPr id="1184" name="Google Shape;1184;p62"/>
          <p:cNvSpPr txBox="1"/>
          <p:nvPr/>
        </p:nvSpPr>
        <p:spPr>
          <a:xfrm>
            <a:off x="1781859" y="4007563"/>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lcd</a:t>
            </a:r>
            <a:endParaRPr sz="2500" dirty="0">
              <a:solidFill>
                <a:schemeClr val="accent2"/>
              </a:solidFill>
              <a:latin typeface="Bebas Neue"/>
              <a:ea typeface="Bebas Neue"/>
              <a:cs typeface="Bebas Neue"/>
              <a:sym typeface="Bebas Neue"/>
            </a:endParaRPr>
          </a:p>
        </p:txBody>
      </p:sp>
      <p:sp>
        <p:nvSpPr>
          <p:cNvPr id="1185" name="Google Shape;1185;p62"/>
          <p:cNvSpPr txBox="1"/>
          <p:nvPr/>
        </p:nvSpPr>
        <p:spPr>
          <a:xfrm>
            <a:off x="4849591"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6" name="Google Shape;1186;p62"/>
          <p:cNvSpPr txBox="1"/>
          <p:nvPr/>
        </p:nvSpPr>
        <p:spPr>
          <a:xfrm>
            <a:off x="6522799"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grpSp>
        <p:nvGrpSpPr>
          <p:cNvPr id="1187" name="Google Shape;1187;p62"/>
          <p:cNvGrpSpPr/>
          <p:nvPr/>
        </p:nvGrpSpPr>
        <p:grpSpPr>
          <a:xfrm>
            <a:off x="-983825" y="637742"/>
            <a:ext cx="3397850" cy="187275"/>
            <a:chOff x="-3237675" y="-1132050"/>
            <a:chExt cx="3397850" cy="187275"/>
          </a:xfrm>
        </p:grpSpPr>
        <p:sp>
          <p:nvSpPr>
            <p:cNvPr id="1188" name="Google Shape;1188;p6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174;p62">
            <a:extLst>
              <a:ext uri="{FF2B5EF4-FFF2-40B4-BE49-F238E27FC236}">
                <a16:creationId xmlns:a16="http://schemas.microsoft.com/office/drawing/2014/main" id="{485E4384-3074-DB77-864B-D4B067DF1B70}"/>
              </a:ext>
            </a:extLst>
          </p:cNvPr>
          <p:cNvCxnSpPr>
            <a:cxnSpLocks/>
          </p:cNvCxnSpPr>
          <p:nvPr/>
        </p:nvCxnSpPr>
        <p:spPr>
          <a:xfrm rot="16200000" flipV="1">
            <a:off x="2829660" y="3213157"/>
            <a:ext cx="315890" cy="1014275"/>
          </a:xfrm>
          <a:prstGeom prst="bentConnector2">
            <a:avLst/>
          </a:prstGeom>
          <a:noFill/>
          <a:ln w="19050" cap="flat" cmpd="sng">
            <a:solidFill>
              <a:schemeClr val="dk1"/>
            </a:solidFill>
            <a:prstDash val="solid"/>
            <a:round/>
            <a:headEnd type="none" w="sm" len="sm"/>
            <a:tailEnd type="none" w="sm" len="sm"/>
          </a:ln>
        </p:spPr>
      </p:cxnSp>
      <p:sp>
        <p:nvSpPr>
          <p:cNvPr id="14" name="Google Shape;1173;p62">
            <a:extLst>
              <a:ext uri="{FF2B5EF4-FFF2-40B4-BE49-F238E27FC236}">
                <a16:creationId xmlns:a16="http://schemas.microsoft.com/office/drawing/2014/main" id="{70D8C9AC-BBDD-D961-9680-92FBA2267166}"/>
              </a:ext>
            </a:extLst>
          </p:cNvPr>
          <p:cNvSpPr/>
          <p:nvPr/>
        </p:nvSpPr>
        <p:spPr>
          <a:xfrm>
            <a:off x="3032370" y="3878240"/>
            <a:ext cx="998972"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6" name="Google Shape;1184;p62">
            <a:extLst>
              <a:ext uri="{FF2B5EF4-FFF2-40B4-BE49-F238E27FC236}">
                <a16:creationId xmlns:a16="http://schemas.microsoft.com/office/drawing/2014/main" id="{641E793D-D706-EA85-C751-415B6B3279AF}"/>
              </a:ext>
            </a:extLst>
          </p:cNvPr>
          <p:cNvSpPr txBox="1"/>
          <p:nvPr/>
        </p:nvSpPr>
        <p:spPr>
          <a:xfrm>
            <a:off x="2870893" y="4007563"/>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500" dirty="0">
                <a:solidFill>
                  <a:schemeClr val="accent2"/>
                </a:solidFill>
                <a:latin typeface="Bebas Neue"/>
                <a:ea typeface="Bebas Neue"/>
                <a:cs typeface="Bebas Neue"/>
                <a:sym typeface="Bebas Neue"/>
              </a:rPr>
              <a:t>H</a:t>
            </a:r>
            <a:r>
              <a:rPr lang="en" sz="2500">
                <a:solidFill>
                  <a:schemeClr val="accent2"/>
                </a:solidFill>
                <a:latin typeface="Bebas Neue"/>
                <a:ea typeface="Bebas Neue"/>
                <a:cs typeface="Bebas Neue"/>
                <a:sym typeface="Bebas Neue"/>
              </a:rPr>
              <a:t>c-sr04</a:t>
            </a:r>
            <a:endParaRPr sz="2500" dirty="0">
              <a:solidFill>
                <a:schemeClr val="accent2"/>
              </a:solidFill>
              <a:latin typeface="Bebas Neue"/>
              <a:ea typeface="Bebas Neue"/>
              <a:cs typeface="Bebas Neue"/>
              <a:sym typeface="Bebas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PARTNERS</a:t>
            </a:r>
            <a:endParaRPr/>
          </a:p>
        </p:txBody>
      </p:sp>
      <p:grpSp>
        <p:nvGrpSpPr>
          <p:cNvPr id="1202" name="Google Shape;1202;p63"/>
          <p:cNvGrpSpPr/>
          <p:nvPr/>
        </p:nvGrpSpPr>
        <p:grpSpPr>
          <a:xfrm>
            <a:off x="5308017" y="1331784"/>
            <a:ext cx="2812975" cy="3280100"/>
            <a:chOff x="5308017" y="1331784"/>
            <a:chExt cx="2812975" cy="3280100"/>
          </a:xfrm>
        </p:grpSpPr>
        <p:sp>
          <p:nvSpPr>
            <p:cNvPr id="1203" name="Google Shape;1203;p63"/>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3"/>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3"/>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63"/>
          <p:cNvSpPr txBox="1"/>
          <p:nvPr/>
        </p:nvSpPr>
        <p:spPr>
          <a:xfrm>
            <a:off x="1034324" y="143017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1</a:t>
            </a:r>
            <a:endParaRPr sz="2500">
              <a:solidFill>
                <a:schemeClr val="accent2"/>
              </a:solidFill>
              <a:latin typeface="Bebas Neue"/>
              <a:ea typeface="Bebas Neue"/>
              <a:cs typeface="Bebas Neue"/>
              <a:sym typeface="Bebas Neue"/>
            </a:endParaRPr>
          </a:p>
        </p:txBody>
      </p:sp>
      <p:sp>
        <p:nvSpPr>
          <p:cNvPr id="1316" name="Google Shape;1316;p63"/>
          <p:cNvSpPr txBox="1"/>
          <p:nvPr/>
        </p:nvSpPr>
        <p:spPr>
          <a:xfrm>
            <a:off x="1034325" y="174555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1317" name="Google Shape;1317;p63"/>
          <p:cNvSpPr txBox="1"/>
          <p:nvPr/>
        </p:nvSpPr>
        <p:spPr>
          <a:xfrm>
            <a:off x="1034324" y="2282228"/>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2</a:t>
            </a:r>
            <a:endParaRPr sz="2500">
              <a:solidFill>
                <a:schemeClr val="accent2"/>
              </a:solidFill>
              <a:latin typeface="Bebas Neue"/>
              <a:ea typeface="Bebas Neue"/>
              <a:cs typeface="Bebas Neue"/>
              <a:sym typeface="Bebas Neue"/>
            </a:endParaRPr>
          </a:p>
        </p:txBody>
      </p:sp>
      <p:sp>
        <p:nvSpPr>
          <p:cNvPr id="1318" name="Google Shape;1318;p63"/>
          <p:cNvSpPr txBox="1"/>
          <p:nvPr/>
        </p:nvSpPr>
        <p:spPr>
          <a:xfrm>
            <a:off x="1034324" y="2597604"/>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63"/>
          <p:cNvSpPr txBox="1"/>
          <p:nvPr/>
        </p:nvSpPr>
        <p:spPr>
          <a:xfrm>
            <a:off x="1034324" y="3142800"/>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3</a:t>
            </a:r>
            <a:endParaRPr sz="2500">
              <a:solidFill>
                <a:schemeClr val="accent2"/>
              </a:solidFill>
              <a:latin typeface="Bebas Neue"/>
              <a:ea typeface="Bebas Neue"/>
              <a:cs typeface="Bebas Neue"/>
              <a:sym typeface="Bebas Neue"/>
            </a:endParaRPr>
          </a:p>
        </p:txBody>
      </p:sp>
      <p:sp>
        <p:nvSpPr>
          <p:cNvPr id="1330" name="Google Shape;1330;p63"/>
          <p:cNvSpPr txBox="1"/>
          <p:nvPr/>
        </p:nvSpPr>
        <p:spPr>
          <a:xfrm>
            <a:off x="1034325" y="3458175"/>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1331" name="Google Shape;1331;p63"/>
          <p:cNvSpPr txBox="1"/>
          <p:nvPr/>
        </p:nvSpPr>
        <p:spPr>
          <a:xfrm>
            <a:off x="1034324" y="399485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4</a:t>
            </a:r>
            <a:endParaRPr sz="2500">
              <a:solidFill>
                <a:schemeClr val="accent2"/>
              </a:solidFill>
              <a:latin typeface="Bebas Neue"/>
              <a:ea typeface="Bebas Neue"/>
              <a:cs typeface="Bebas Neue"/>
              <a:sym typeface="Bebas Neue"/>
            </a:endParaRPr>
          </a:p>
        </p:txBody>
      </p:sp>
      <p:sp>
        <p:nvSpPr>
          <p:cNvPr id="1332" name="Google Shape;1332;p63"/>
          <p:cNvSpPr txBox="1"/>
          <p:nvPr/>
        </p:nvSpPr>
        <p:spPr>
          <a:xfrm>
            <a:off x="1034324" y="43102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64"/>
          <p:cNvSpPr/>
          <p:nvPr/>
        </p:nvSpPr>
        <p:spPr>
          <a:xfrm>
            <a:off x="3188291" y="16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OPERATING PLAN</a:t>
            </a:r>
            <a:endParaRPr/>
          </a:p>
        </p:txBody>
      </p:sp>
      <p:sp>
        <p:nvSpPr>
          <p:cNvPr id="1341" name="Google Shape;1341;p64"/>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2" name="Google Shape;1342;p64"/>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grpSp>
        <p:nvGrpSpPr>
          <p:cNvPr id="1343" name="Google Shape;1343;p64"/>
          <p:cNvGrpSpPr/>
          <p:nvPr/>
        </p:nvGrpSpPr>
        <p:grpSpPr>
          <a:xfrm rot="-5400000">
            <a:off x="7735238" y="1701787"/>
            <a:ext cx="537556" cy="136576"/>
            <a:chOff x="2641350" y="846250"/>
            <a:chExt cx="413600" cy="105075"/>
          </a:xfrm>
        </p:grpSpPr>
        <p:sp>
          <p:nvSpPr>
            <p:cNvPr id="1344" name="Google Shape;1344;p6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64"/>
          <p:cNvGrpSpPr/>
          <p:nvPr/>
        </p:nvGrpSpPr>
        <p:grpSpPr>
          <a:xfrm rot="-5400000">
            <a:off x="-453050" y="1363242"/>
            <a:ext cx="3397850" cy="187275"/>
            <a:chOff x="-3237675" y="-1132050"/>
            <a:chExt cx="3397850" cy="187275"/>
          </a:xfrm>
        </p:grpSpPr>
        <p:sp>
          <p:nvSpPr>
            <p:cNvPr id="1349" name="Google Shape;1349;p64"/>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4"/>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8" name="Google Shape;1358;p64"/>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pic>
        <p:nvPicPr>
          <p:cNvPr id="1363" name="Google Shape;1363;p65"/>
          <p:cNvPicPr preferRelativeResize="0">
            <a:picLocks noGrp="1"/>
          </p:cNvPicPr>
          <p:nvPr>
            <p:ph type="pic" idx="2"/>
          </p:nvPr>
        </p:nvPicPr>
        <p:blipFill rotWithShape="1">
          <a:blip r:embed="rId3">
            <a:alphaModFix/>
          </a:blip>
          <a:srcRect t="7798" b="7806"/>
          <a:stretch/>
        </p:blipFill>
        <p:spPr>
          <a:xfrm>
            <a:off x="0" y="0"/>
            <a:ext cx="9144003" cy="5143501"/>
          </a:xfrm>
          <a:prstGeom prst="rect">
            <a:avLst/>
          </a:prstGeom>
        </p:spPr>
      </p:pic>
      <p:sp>
        <p:nvSpPr>
          <p:cNvPr id="1364" name="Google Shape;1364;p65"/>
          <p:cNvSpPr txBox="1">
            <a:spLocks noGrp="1"/>
          </p:cNvSpPr>
          <p:nvPr>
            <p:ph type="title"/>
          </p:nvPr>
        </p:nvSpPr>
        <p:spPr>
          <a:xfrm>
            <a:off x="720000" y="4038000"/>
            <a:ext cx="7704000" cy="572700"/>
          </a:xfrm>
          <a:prstGeom prst="rect">
            <a:avLst/>
          </a:prstGeom>
          <a:solidFill>
            <a:schemeClr val="dk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ALWAYS REINFORCES THE CONCEPT</a:t>
            </a:r>
            <a:endParaRPr/>
          </a:p>
        </p:txBody>
      </p:sp>
      <p:grpSp>
        <p:nvGrpSpPr>
          <p:cNvPr id="1365" name="Google Shape;1365;p65"/>
          <p:cNvGrpSpPr/>
          <p:nvPr/>
        </p:nvGrpSpPr>
        <p:grpSpPr>
          <a:xfrm rot="10800000">
            <a:off x="328731" y="3934584"/>
            <a:ext cx="772605" cy="196301"/>
            <a:chOff x="2641350" y="846250"/>
            <a:chExt cx="413600" cy="105075"/>
          </a:xfrm>
        </p:grpSpPr>
        <p:sp>
          <p:nvSpPr>
            <p:cNvPr id="1366" name="Google Shape;1366;p6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a:t>
            </a:r>
            <a:endParaRPr/>
          </a:p>
        </p:txBody>
      </p:sp>
      <p:grpSp>
        <p:nvGrpSpPr>
          <p:cNvPr id="1375" name="Google Shape;1375;p66"/>
          <p:cNvGrpSpPr/>
          <p:nvPr/>
        </p:nvGrpSpPr>
        <p:grpSpPr>
          <a:xfrm>
            <a:off x="1636428" y="2644529"/>
            <a:ext cx="5615663" cy="488496"/>
            <a:chOff x="1636428" y="2644529"/>
            <a:chExt cx="5615663" cy="488496"/>
          </a:xfrm>
        </p:grpSpPr>
        <p:grpSp>
          <p:nvGrpSpPr>
            <p:cNvPr id="1376" name="Google Shape;1376;p66"/>
            <p:cNvGrpSpPr/>
            <p:nvPr/>
          </p:nvGrpSpPr>
          <p:grpSpPr>
            <a:xfrm>
              <a:off x="4410085" y="2644529"/>
              <a:ext cx="1412070" cy="291507"/>
              <a:chOff x="4808316" y="2800065"/>
              <a:chExt cx="1999386" cy="412910"/>
            </a:xfrm>
          </p:grpSpPr>
          <p:sp>
            <p:nvSpPr>
              <p:cNvPr id="1377" name="Google Shape;1377;p66"/>
              <p:cNvSpPr/>
              <p:nvPr/>
            </p:nvSpPr>
            <p:spPr>
              <a:xfrm>
                <a:off x="4849302" y="3079475"/>
                <a:ext cx="1958400" cy="1335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66"/>
              <p:cNvGrpSpPr/>
              <p:nvPr/>
            </p:nvGrpSpPr>
            <p:grpSpPr>
              <a:xfrm>
                <a:off x="4808316" y="2800065"/>
                <a:ext cx="92400" cy="411825"/>
                <a:chOff x="845575" y="2563700"/>
                <a:chExt cx="92400" cy="411825"/>
              </a:xfrm>
            </p:grpSpPr>
            <p:cxnSp>
              <p:nvCxnSpPr>
                <p:cNvPr id="1379" name="Google Shape;1379;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0" name="Google Shape;1380;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81" name="Google Shape;1381;p66"/>
            <p:cNvCxnSpPr/>
            <p:nvPr/>
          </p:nvCxnSpPr>
          <p:spPr>
            <a:xfrm>
              <a:off x="7219020" y="2681560"/>
              <a:ext cx="0" cy="253500"/>
            </a:xfrm>
            <a:prstGeom prst="straightConnector1">
              <a:avLst/>
            </a:prstGeom>
            <a:noFill/>
            <a:ln w="19050" cap="flat" cmpd="sng">
              <a:solidFill>
                <a:schemeClr val="accent2"/>
              </a:solidFill>
              <a:prstDash val="solid"/>
              <a:round/>
              <a:headEnd type="none" w="sm" len="sm"/>
              <a:tailEnd type="none" w="sm" len="sm"/>
            </a:ln>
          </p:spPr>
        </p:cxnSp>
        <p:sp>
          <p:nvSpPr>
            <p:cNvPr id="1382" name="Google Shape;1382;p66"/>
            <p:cNvSpPr/>
            <p:nvPr/>
          </p:nvSpPr>
          <p:spPr>
            <a:xfrm>
              <a:off x="7186391" y="2644549"/>
              <a:ext cx="65700" cy="657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6"/>
            <p:cNvGrpSpPr/>
            <p:nvPr/>
          </p:nvGrpSpPr>
          <p:grpSpPr>
            <a:xfrm>
              <a:off x="1636428" y="2644549"/>
              <a:ext cx="1419607" cy="291865"/>
              <a:chOff x="803163" y="1111974"/>
              <a:chExt cx="591158" cy="121545"/>
            </a:xfrm>
          </p:grpSpPr>
          <p:grpSp>
            <p:nvGrpSpPr>
              <p:cNvPr id="1384" name="Google Shape;1384;p66"/>
              <p:cNvGrpSpPr/>
              <p:nvPr/>
            </p:nvGrpSpPr>
            <p:grpSpPr>
              <a:xfrm>
                <a:off x="803163" y="1111974"/>
                <a:ext cx="27175" cy="121077"/>
                <a:chOff x="845575" y="2563700"/>
                <a:chExt cx="92400" cy="411825"/>
              </a:xfrm>
            </p:grpSpPr>
            <p:cxnSp>
              <p:nvCxnSpPr>
                <p:cNvPr id="1385" name="Google Shape;1385;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6" name="Google Shape;1386;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66"/>
              <p:cNvSpPr/>
              <p:nvPr/>
            </p:nvSpPr>
            <p:spPr>
              <a:xfrm>
                <a:off x="818321" y="1194219"/>
                <a:ext cx="576000" cy="39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66"/>
            <p:cNvGrpSpPr/>
            <p:nvPr/>
          </p:nvGrpSpPr>
          <p:grpSpPr>
            <a:xfrm>
              <a:off x="3026230" y="2842043"/>
              <a:ext cx="1412842" cy="290982"/>
              <a:chOff x="1381910" y="1194219"/>
              <a:chExt cx="588341" cy="121177"/>
            </a:xfrm>
          </p:grpSpPr>
          <p:grpSp>
            <p:nvGrpSpPr>
              <p:cNvPr id="1389" name="Google Shape;1389;p66"/>
              <p:cNvGrpSpPr/>
              <p:nvPr/>
            </p:nvGrpSpPr>
            <p:grpSpPr>
              <a:xfrm rot="10800000">
                <a:off x="1381910" y="1194319"/>
                <a:ext cx="27175" cy="121077"/>
                <a:chOff x="2070100" y="2563700"/>
                <a:chExt cx="92400" cy="411825"/>
              </a:xfrm>
            </p:grpSpPr>
            <p:cxnSp>
              <p:nvCxnSpPr>
                <p:cNvPr id="1390" name="Google Shape;1390;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1" name="Google Shape;1391;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66"/>
              <p:cNvSpPr/>
              <p:nvPr/>
            </p:nvSpPr>
            <p:spPr>
              <a:xfrm>
                <a:off x="1394250" y="1194219"/>
                <a:ext cx="5760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6"/>
            <p:cNvGrpSpPr/>
            <p:nvPr/>
          </p:nvGrpSpPr>
          <p:grpSpPr>
            <a:xfrm>
              <a:off x="5788247" y="2842050"/>
              <a:ext cx="1429853" cy="290975"/>
              <a:chOff x="2532079" y="1194222"/>
              <a:chExt cx="595425" cy="121174"/>
            </a:xfrm>
          </p:grpSpPr>
          <p:grpSp>
            <p:nvGrpSpPr>
              <p:cNvPr id="1394" name="Google Shape;1394;p66"/>
              <p:cNvGrpSpPr/>
              <p:nvPr/>
            </p:nvGrpSpPr>
            <p:grpSpPr>
              <a:xfrm rot="10800000">
                <a:off x="2532079" y="1194319"/>
                <a:ext cx="27175" cy="121077"/>
                <a:chOff x="2070100" y="2563700"/>
                <a:chExt cx="92400" cy="411825"/>
              </a:xfrm>
            </p:grpSpPr>
            <p:cxnSp>
              <p:nvCxnSpPr>
                <p:cNvPr id="1395" name="Google Shape;1395;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6" name="Google Shape;1396;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66"/>
              <p:cNvSpPr/>
              <p:nvPr/>
            </p:nvSpPr>
            <p:spPr>
              <a:xfrm>
                <a:off x="2546104" y="1194222"/>
                <a:ext cx="5814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66"/>
          <p:cNvSpPr txBox="1"/>
          <p:nvPr/>
        </p:nvSpPr>
        <p:spPr>
          <a:xfrm>
            <a:off x="953417" y="1586525"/>
            <a:ext cx="14178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1</a:t>
            </a:r>
            <a:endParaRPr sz="2500">
              <a:solidFill>
                <a:schemeClr val="accent2"/>
              </a:solidFill>
              <a:latin typeface="Bebas Neue"/>
              <a:ea typeface="Bebas Neue"/>
              <a:cs typeface="Bebas Neue"/>
              <a:sym typeface="Bebas Neue"/>
            </a:endParaRPr>
          </a:p>
        </p:txBody>
      </p:sp>
      <p:sp>
        <p:nvSpPr>
          <p:cNvPr id="1399" name="Google Shape;1399;p66"/>
          <p:cNvSpPr txBox="1"/>
          <p:nvPr/>
        </p:nvSpPr>
        <p:spPr>
          <a:xfrm>
            <a:off x="953417" y="1901900"/>
            <a:ext cx="14178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planet we all live on</a:t>
            </a:r>
            <a:endParaRPr>
              <a:solidFill>
                <a:schemeClr val="accent2"/>
              </a:solidFill>
              <a:latin typeface="Raleway Medium"/>
              <a:ea typeface="Raleway Medium"/>
              <a:cs typeface="Raleway Medium"/>
              <a:sym typeface="Raleway Medium"/>
            </a:endParaRPr>
          </a:p>
        </p:txBody>
      </p:sp>
      <p:sp>
        <p:nvSpPr>
          <p:cNvPr id="1400" name="Google Shape;1400;p66"/>
          <p:cNvSpPr txBox="1"/>
          <p:nvPr/>
        </p:nvSpPr>
        <p:spPr>
          <a:xfrm>
            <a:off x="3726751"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3</a:t>
            </a:r>
            <a:endParaRPr sz="2500">
              <a:solidFill>
                <a:schemeClr val="accent2"/>
              </a:solidFill>
              <a:latin typeface="Bebas Neue"/>
              <a:ea typeface="Bebas Neue"/>
              <a:cs typeface="Bebas Neue"/>
              <a:sym typeface="Bebas Neue"/>
            </a:endParaRPr>
          </a:p>
        </p:txBody>
      </p:sp>
      <p:sp>
        <p:nvSpPr>
          <p:cNvPr id="1401" name="Google Shape;1401;p66"/>
          <p:cNvSpPr txBox="1"/>
          <p:nvPr/>
        </p:nvSpPr>
        <p:spPr>
          <a:xfrm>
            <a:off x="3726751"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Despite being red, Mars is a  cold place</a:t>
            </a:r>
            <a:endParaRPr>
              <a:solidFill>
                <a:schemeClr val="accent2"/>
              </a:solidFill>
              <a:latin typeface="Raleway Medium"/>
              <a:ea typeface="Raleway Medium"/>
              <a:cs typeface="Raleway Medium"/>
              <a:sym typeface="Raleway Medium"/>
            </a:endParaRPr>
          </a:p>
        </p:txBody>
      </p:sp>
      <p:sp>
        <p:nvSpPr>
          <p:cNvPr id="1402" name="Google Shape;1402;p66"/>
          <p:cNvSpPr txBox="1"/>
          <p:nvPr/>
        </p:nvSpPr>
        <p:spPr>
          <a:xfrm>
            <a:off x="6512125"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5</a:t>
            </a:r>
            <a:endParaRPr sz="2500">
              <a:solidFill>
                <a:schemeClr val="accent2"/>
              </a:solidFill>
              <a:latin typeface="Bebas Neue"/>
              <a:ea typeface="Bebas Neue"/>
              <a:cs typeface="Bebas Neue"/>
              <a:sym typeface="Bebas Neue"/>
            </a:endParaRPr>
          </a:p>
        </p:txBody>
      </p:sp>
      <p:sp>
        <p:nvSpPr>
          <p:cNvPr id="1403" name="Google Shape;1403;p66"/>
          <p:cNvSpPr txBox="1"/>
          <p:nvPr/>
        </p:nvSpPr>
        <p:spPr>
          <a:xfrm>
            <a:off x="6512125"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Saturn is a gas giant and has several rings</a:t>
            </a:r>
            <a:endParaRPr>
              <a:solidFill>
                <a:schemeClr val="accent2"/>
              </a:solidFill>
              <a:latin typeface="Raleway Medium"/>
              <a:ea typeface="Raleway Medium"/>
              <a:cs typeface="Raleway Medium"/>
              <a:sym typeface="Raleway Medium"/>
            </a:endParaRPr>
          </a:p>
        </p:txBody>
      </p:sp>
      <p:sp>
        <p:nvSpPr>
          <p:cNvPr id="1404" name="Google Shape;1404;p66"/>
          <p:cNvSpPr txBox="1"/>
          <p:nvPr/>
        </p:nvSpPr>
        <p:spPr>
          <a:xfrm>
            <a:off x="234839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2</a:t>
            </a:r>
            <a:endParaRPr sz="2500">
              <a:solidFill>
                <a:schemeClr val="accent2"/>
              </a:solidFill>
              <a:latin typeface="Bebas Neue"/>
              <a:ea typeface="Bebas Neue"/>
              <a:cs typeface="Bebas Neue"/>
              <a:sym typeface="Bebas Neue"/>
            </a:endParaRPr>
          </a:p>
        </p:txBody>
      </p:sp>
      <p:sp>
        <p:nvSpPr>
          <p:cNvPr id="1405" name="Google Shape;1405;p66"/>
          <p:cNvSpPr txBox="1"/>
          <p:nvPr/>
        </p:nvSpPr>
        <p:spPr>
          <a:xfrm>
            <a:off x="234839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1406" name="Google Shape;1406;p66"/>
          <p:cNvSpPr txBox="1"/>
          <p:nvPr/>
        </p:nvSpPr>
        <p:spPr>
          <a:xfrm>
            <a:off x="5119946"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4</a:t>
            </a:r>
            <a:endParaRPr sz="2500">
              <a:solidFill>
                <a:schemeClr val="accent2"/>
              </a:solidFill>
              <a:latin typeface="Bebas Neue"/>
              <a:ea typeface="Bebas Neue"/>
              <a:cs typeface="Bebas Neue"/>
              <a:sym typeface="Bebas Neue"/>
            </a:endParaRPr>
          </a:p>
        </p:txBody>
      </p:sp>
      <p:sp>
        <p:nvSpPr>
          <p:cNvPr id="1407" name="Google Shape;1407;p66"/>
          <p:cNvSpPr txBox="1"/>
          <p:nvPr/>
        </p:nvSpPr>
        <p:spPr>
          <a:xfrm>
            <a:off x="5119946"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67"/>
          <p:cNvSpPr/>
          <p:nvPr/>
        </p:nvSpPr>
        <p:spPr>
          <a:xfrm>
            <a:off x="1441200" y="0"/>
            <a:ext cx="6261600" cy="460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p:cNvSpPr/>
          <p:nvPr/>
        </p:nvSpPr>
        <p:spPr>
          <a:xfrm>
            <a:off x="1782000" y="-2"/>
            <a:ext cx="5580000" cy="427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7"/>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FINANCIAL PLAN</a:t>
            </a:r>
            <a:endParaRPr/>
          </a:p>
        </p:txBody>
      </p:sp>
      <p:sp>
        <p:nvSpPr>
          <p:cNvPr id="1419" name="Google Shape;1419;p67"/>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420" name="Google Shape;1420;p6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cxnSp>
        <p:nvCxnSpPr>
          <p:cNvPr id="1421" name="Google Shape;1421;p67"/>
          <p:cNvCxnSpPr/>
          <p:nvPr/>
        </p:nvCxnSpPr>
        <p:spPr>
          <a:xfrm rot="10800000" flipH="1">
            <a:off x="2195400" y="3776859"/>
            <a:ext cx="5448900" cy="8100"/>
          </a:xfrm>
          <a:prstGeom prst="straightConnector1">
            <a:avLst/>
          </a:prstGeom>
          <a:noFill/>
          <a:ln w="19050" cap="flat" cmpd="sng">
            <a:solidFill>
              <a:schemeClr val="dk1"/>
            </a:solidFill>
            <a:prstDash val="solid"/>
            <a:round/>
            <a:headEnd type="none" w="med" len="med"/>
            <a:tailEnd type="none" w="med" len="med"/>
          </a:ln>
        </p:spPr>
      </p:cxnSp>
      <p:sp>
        <p:nvSpPr>
          <p:cNvPr id="1422" name="Google Shape;1422;p67"/>
          <p:cNvSpPr/>
          <p:nvPr/>
        </p:nvSpPr>
        <p:spPr>
          <a:xfrm>
            <a:off x="5674116" y="350775"/>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1423;p67"/>
          <p:cNvGrpSpPr/>
          <p:nvPr/>
        </p:nvGrpSpPr>
        <p:grpSpPr>
          <a:xfrm rot="-5400000">
            <a:off x="5093559" y="-281718"/>
            <a:ext cx="2159530" cy="548628"/>
            <a:chOff x="2641350" y="846250"/>
            <a:chExt cx="413600" cy="105075"/>
          </a:xfrm>
        </p:grpSpPr>
        <p:sp>
          <p:nvSpPr>
            <p:cNvPr id="1424" name="Google Shape;1424;p6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68"/>
          <p:cNvSpPr txBox="1">
            <a:spLocks noGrp="1"/>
          </p:cNvSpPr>
          <p:nvPr>
            <p:ph type="title"/>
          </p:nvPr>
        </p:nvSpPr>
        <p:spPr>
          <a:xfrm>
            <a:off x="2015650" y="1470933"/>
            <a:ext cx="5115000" cy="15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$150,000</a:t>
            </a:r>
            <a:endParaRPr/>
          </a:p>
        </p:txBody>
      </p:sp>
      <p:sp>
        <p:nvSpPr>
          <p:cNvPr id="1433" name="Google Shape;1433;p68"/>
          <p:cNvSpPr txBox="1">
            <a:spLocks noGrp="1"/>
          </p:cNvSpPr>
          <p:nvPr>
            <p:ph type="subTitle" idx="1"/>
          </p:nvPr>
        </p:nvSpPr>
        <p:spPr>
          <a:xfrm>
            <a:off x="2015642" y="2982083"/>
            <a:ext cx="5115000" cy="45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Big numbers catch your audience’s attentio</a:t>
            </a:r>
            <a:r>
              <a:rPr lang="en"/>
              <a:t>n</a:t>
            </a:r>
            <a:endParaRPr>
              <a:solidFill>
                <a:schemeClr val="accent2"/>
              </a:solidFill>
            </a:endParaRPr>
          </a:p>
        </p:txBody>
      </p:sp>
      <p:cxnSp>
        <p:nvCxnSpPr>
          <p:cNvPr id="1434" name="Google Shape;1434;p68"/>
          <p:cNvCxnSpPr/>
          <p:nvPr/>
        </p:nvCxnSpPr>
        <p:spPr>
          <a:xfrm>
            <a:off x="2458025" y="3556359"/>
            <a:ext cx="66948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9"/>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1440" name="Google Shape;1440;p69"/>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1441" name="Google Shape;1441;p69"/>
          <p:cNvGrpSpPr/>
          <p:nvPr/>
        </p:nvGrpSpPr>
        <p:grpSpPr>
          <a:xfrm rot="-5400000">
            <a:off x="6840193" y="448790"/>
            <a:ext cx="2159530" cy="548628"/>
            <a:chOff x="2641350" y="846250"/>
            <a:chExt cx="413600" cy="105075"/>
          </a:xfrm>
        </p:grpSpPr>
        <p:sp>
          <p:nvSpPr>
            <p:cNvPr id="1442" name="Google Shape;1442;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69"/>
          <p:cNvGrpSpPr/>
          <p:nvPr/>
        </p:nvGrpSpPr>
        <p:grpSpPr>
          <a:xfrm rot="5400000">
            <a:off x="93584" y="4162506"/>
            <a:ext cx="2159530" cy="548628"/>
            <a:chOff x="2641350" y="846250"/>
            <a:chExt cx="413600" cy="105075"/>
          </a:xfrm>
        </p:grpSpPr>
        <p:sp>
          <p:nvSpPr>
            <p:cNvPr id="1447" name="Google Shape;1447;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PREDICTED GROWTH</a:t>
            </a:r>
            <a:endParaRPr/>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aleway Medium"/>
                <a:ea typeface="Raleway Medium"/>
                <a:cs typeface="Raleway Medium"/>
                <a:sym typeface="Raleway Medium"/>
              </a:rPr>
              <a:t>Follow the link in the graph to modify its data and then paste the new one here. </a:t>
            </a:r>
            <a:r>
              <a:rPr lang="en" sz="110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a:solidFill>
                <a:schemeClr val="dk1"/>
              </a:solidFill>
              <a:latin typeface="Raleway"/>
              <a:ea typeface="Raleway"/>
              <a:cs typeface="Raleway"/>
              <a:sym typeface="Raleway"/>
            </a:endParaRPr>
          </a:p>
        </p:txBody>
      </p:sp>
      <p:grpSp>
        <p:nvGrpSpPr>
          <p:cNvPr id="1457" name="Google Shape;1457;p70"/>
          <p:cNvGrpSpPr/>
          <p:nvPr/>
        </p:nvGrpSpPr>
        <p:grpSpPr>
          <a:xfrm>
            <a:off x="-667358" y="637729"/>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419242" y="637729"/>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MERCURY</a:t>
            </a:r>
            <a:endParaRPr sz="250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a:solidFill>
                <a:schemeClr val="accent2"/>
              </a:solidFill>
              <a:latin typeface="Raleway Medium"/>
              <a:ea typeface="Raleway Medium"/>
              <a:cs typeface="Raleway Medium"/>
              <a:sym typeface="Raleway Medium"/>
            </a:endParaRPr>
          </a:p>
        </p:txBody>
      </p:sp>
      <p:pic>
        <p:nvPicPr>
          <p:cNvPr id="1479" name="Google Shape;1479;p70">
            <a:hlinkClick r:id="rId4"/>
          </p:cNvPr>
          <p:cNvPicPr preferRelativeResize="0"/>
          <p:nvPr/>
        </p:nvPicPr>
        <p:blipFill>
          <a:blip r:embed="rId5">
            <a:alphaModFix/>
          </a:blip>
          <a:stretch>
            <a:fillRect/>
          </a:stretch>
        </p:blipFill>
        <p:spPr>
          <a:xfrm>
            <a:off x="1073346" y="1352939"/>
            <a:ext cx="4251961" cy="26305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histoire</a:t>
            </a:r>
            <a:endParaRPr dirty="0">
              <a:solidFill>
                <a:schemeClr val="accent1"/>
              </a:solidFill>
            </a:endParaRPr>
          </a:p>
        </p:txBody>
      </p:sp>
      <p:sp>
        <p:nvSpPr>
          <p:cNvPr id="522" name="Google Shape;522;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Les débuts de l'IA (1950-1980)</a:t>
            </a:r>
            <a:endParaRPr dirty="0"/>
          </a:p>
        </p:txBody>
      </p:sp>
      <p:sp>
        <p:nvSpPr>
          <p:cNvPr id="524" name="Google Shape;524;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L'essor et les défis (1980-2000)</a:t>
            </a:r>
            <a:endParaRPr dirty="0"/>
          </a:p>
        </p:txBody>
      </p:sp>
      <p:sp>
        <p:nvSpPr>
          <p:cNvPr id="526" name="Google Shape;526;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L'ère de l'IA moderne (2000 à aujourd'hui) </a:t>
            </a:r>
            <a:endParaRPr dirty="0"/>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71"/>
          <p:cNvSpPr txBox="1">
            <a:spLocks noGrp="1"/>
          </p:cNvSpPr>
          <p:nvPr>
            <p:ph type="title"/>
          </p:nvPr>
        </p:nvSpPr>
        <p:spPr>
          <a:xfrm>
            <a:off x="1205424" y="3396700"/>
            <a:ext cx="1813200" cy="6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3,5M</a:t>
            </a:r>
            <a:endParaRPr/>
          </a:p>
        </p:txBody>
      </p:sp>
      <p:sp>
        <p:nvSpPr>
          <p:cNvPr id="1485" name="Google Shape;1485;p71"/>
          <p:cNvSpPr txBox="1">
            <a:spLocks noGrp="1"/>
          </p:cNvSpPr>
          <p:nvPr>
            <p:ph type="title" idx="2"/>
          </p:nvPr>
        </p:nvSpPr>
        <p:spPr>
          <a:xfrm>
            <a:off x="3658409" y="3396700"/>
            <a:ext cx="1815900" cy="6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1k</a:t>
            </a:r>
            <a:endParaRPr/>
          </a:p>
        </p:txBody>
      </p:sp>
      <p:sp>
        <p:nvSpPr>
          <p:cNvPr id="1486" name="Google Shape;1486;p71"/>
          <p:cNvSpPr txBox="1">
            <a:spLocks noGrp="1"/>
          </p:cNvSpPr>
          <p:nvPr>
            <p:ph type="title" idx="3"/>
          </p:nvPr>
        </p:nvSpPr>
        <p:spPr>
          <a:xfrm>
            <a:off x="6120687" y="3396704"/>
            <a:ext cx="1828800" cy="6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7k</a:t>
            </a:r>
            <a:endParaRPr/>
          </a:p>
        </p:txBody>
      </p:sp>
      <p:sp>
        <p:nvSpPr>
          <p:cNvPr id="1487" name="Google Shape;1487;p7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assets</a:t>
            </a:r>
            <a:endParaRPr/>
          </a:p>
        </p:txBody>
      </p:sp>
      <p:sp>
        <p:nvSpPr>
          <p:cNvPr id="1488" name="Google Shape;1488;p7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What the company owns by itself</a:t>
            </a:r>
            <a:endParaRPr/>
          </a:p>
        </p:txBody>
      </p:sp>
      <p:sp>
        <p:nvSpPr>
          <p:cNvPr id="1489" name="Google Shape;1489;p7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liabilities</a:t>
            </a:r>
            <a:endParaRPr/>
          </a:p>
        </p:txBody>
      </p:sp>
      <p:sp>
        <p:nvSpPr>
          <p:cNvPr id="1490" name="Google Shape;1490;p7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What the company owes to others</a:t>
            </a:r>
            <a:endParaRPr/>
          </a:p>
        </p:txBody>
      </p:sp>
      <p:sp>
        <p:nvSpPr>
          <p:cNvPr id="1491" name="Google Shape;1491;p7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equity</a:t>
            </a:r>
            <a:endParaRPr/>
          </a:p>
        </p:txBody>
      </p:sp>
      <p:sp>
        <p:nvSpPr>
          <p:cNvPr id="1492" name="Google Shape;1492;p7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difference between both</a:t>
            </a:r>
            <a:endParaRPr/>
          </a:p>
        </p:txBody>
      </p:sp>
      <p:sp>
        <p:nvSpPr>
          <p:cNvPr id="1493" name="Google Shape;1493;p7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BALANCE SHEET</a:t>
            </a:r>
            <a:endParaRPr/>
          </a:p>
        </p:txBody>
      </p:sp>
      <p:grpSp>
        <p:nvGrpSpPr>
          <p:cNvPr id="1494" name="Google Shape;1494;p71"/>
          <p:cNvGrpSpPr/>
          <p:nvPr/>
        </p:nvGrpSpPr>
        <p:grpSpPr>
          <a:xfrm>
            <a:off x="1819416" y="1797011"/>
            <a:ext cx="585216" cy="548654"/>
            <a:chOff x="-62518200" y="2692475"/>
            <a:chExt cx="318225" cy="289100"/>
          </a:xfrm>
        </p:grpSpPr>
        <p:sp>
          <p:nvSpPr>
            <p:cNvPr id="1495" name="Google Shape;1495;p71"/>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1"/>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71"/>
          <p:cNvGrpSpPr/>
          <p:nvPr/>
        </p:nvGrpSpPr>
        <p:grpSpPr>
          <a:xfrm>
            <a:off x="6760755" y="1797014"/>
            <a:ext cx="548648" cy="548647"/>
            <a:chOff x="-59889100" y="2671925"/>
            <a:chExt cx="319000" cy="315950"/>
          </a:xfrm>
        </p:grpSpPr>
        <p:sp>
          <p:nvSpPr>
            <p:cNvPr id="1498" name="Google Shape;1498;p71"/>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1"/>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1"/>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1"/>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 name="Google Shape;1502;p71"/>
          <p:cNvGrpSpPr/>
          <p:nvPr/>
        </p:nvGrpSpPr>
        <p:grpSpPr>
          <a:xfrm>
            <a:off x="4296001" y="1797015"/>
            <a:ext cx="548634" cy="548646"/>
            <a:chOff x="2508825" y="2318350"/>
            <a:chExt cx="297750" cy="295400"/>
          </a:xfrm>
        </p:grpSpPr>
        <p:sp>
          <p:nvSpPr>
            <p:cNvPr id="1503" name="Google Shape;1503;p71"/>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1"/>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5" name="Google Shape;1505;p71"/>
          <p:cNvSpPr/>
          <p:nvPr/>
        </p:nvSpPr>
        <p:spPr>
          <a:xfrm>
            <a:off x="2012201" y="1943972"/>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1"/>
          <p:cNvSpPr/>
          <p:nvPr/>
        </p:nvSpPr>
        <p:spPr>
          <a:xfrm>
            <a:off x="4363792" y="1766960"/>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1"/>
          <p:cNvSpPr/>
          <p:nvPr/>
        </p:nvSpPr>
        <p:spPr>
          <a:xfrm>
            <a:off x="6955776" y="16589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71"/>
          <p:cNvGrpSpPr/>
          <p:nvPr/>
        </p:nvGrpSpPr>
        <p:grpSpPr>
          <a:xfrm>
            <a:off x="1865981" y="633232"/>
            <a:ext cx="772605" cy="196301"/>
            <a:chOff x="2641350" y="846250"/>
            <a:chExt cx="413600" cy="105075"/>
          </a:xfrm>
        </p:grpSpPr>
        <p:sp>
          <p:nvSpPr>
            <p:cNvPr id="1509" name="Google Shape;1509;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72"/>
          <p:cNvSpPr/>
          <p:nvPr/>
        </p:nvSpPr>
        <p:spPr>
          <a:xfrm>
            <a:off x="2729700" y="374000"/>
            <a:ext cx="996600" cy="9966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519" name="Google Shape;1519;p7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b="1">
                <a:solidFill>
                  <a:schemeClr val="accent2"/>
                </a:solidFill>
              </a:rPr>
              <a:t>Do you have any questions?</a:t>
            </a:r>
            <a:endParaRPr b="1">
              <a:solidFill>
                <a:schemeClr val="accent2"/>
              </a:solidFill>
            </a:endParaRPr>
          </a:p>
          <a:p>
            <a:pPr marL="0" lvl="0" indent="0" algn="ctr" rtl="0">
              <a:spcBef>
                <a:spcPts val="0"/>
              </a:spcBef>
              <a:spcAft>
                <a:spcPts val="0"/>
              </a:spcAft>
              <a:buClr>
                <a:schemeClr val="hlink"/>
              </a:buClr>
              <a:buSzPts val="1100"/>
              <a:buFont typeface="Arial"/>
              <a:buNone/>
            </a:pPr>
            <a:r>
              <a:rPr lang="en">
                <a:solidFill>
                  <a:schemeClr val="accent2"/>
                </a:solidFill>
              </a:rPr>
              <a:t>youremail@freepik.com </a:t>
            </a:r>
            <a:endParaRPr>
              <a:solidFill>
                <a:schemeClr val="accent2"/>
              </a:solidFill>
            </a:endParaRPr>
          </a:p>
          <a:p>
            <a:pPr marL="0" lvl="0" indent="0" algn="ctr" rtl="0">
              <a:spcBef>
                <a:spcPts val="0"/>
              </a:spcBef>
              <a:spcAft>
                <a:spcPts val="0"/>
              </a:spcAft>
              <a:buClr>
                <a:schemeClr val="hlink"/>
              </a:buClr>
              <a:buSzPts val="1100"/>
              <a:buFont typeface="Arial"/>
              <a:buNone/>
            </a:pPr>
            <a:r>
              <a:rPr lang="en">
                <a:solidFill>
                  <a:schemeClr val="accent2"/>
                </a:solidFill>
              </a:rPr>
              <a:t>+91  620 421 838 </a:t>
            </a:r>
            <a:endParaRPr>
              <a:solidFill>
                <a:schemeClr val="accent2"/>
              </a:solidFill>
            </a:endParaRPr>
          </a:p>
          <a:p>
            <a:pPr marL="0" lvl="0" indent="0" algn="ctr" rtl="0">
              <a:spcBef>
                <a:spcPts val="0"/>
              </a:spcBef>
              <a:spcAft>
                <a:spcPts val="0"/>
              </a:spcAft>
              <a:buNone/>
            </a:pPr>
            <a:r>
              <a:rPr lang="en">
                <a:solidFill>
                  <a:schemeClr val="accent2"/>
                </a:solidFill>
              </a:rPr>
              <a:t>yourcompany.com</a:t>
            </a:r>
            <a:endParaRPr>
              <a:solidFill>
                <a:schemeClr val="accent2"/>
              </a:solidFill>
            </a:endParaRPr>
          </a:p>
        </p:txBody>
      </p:sp>
      <p:sp>
        <p:nvSpPr>
          <p:cNvPr id="1520" name="Google Shape;1520;p72"/>
          <p:cNvSpPr/>
          <p:nvPr/>
        </p:nvSpPr>
        <p:spPr>
          <a:xfrm>
            <a:off x="3875209" y="1812301"/>
            <a:ext cx="395494" cy="39549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2"/>
          <p:cNvGrpSpPr/>
          <p:nvPr/>
        </p:nvGrpSpPr>
        <p:grpSpPr>
          <a:xfrm>
            <a:off x="4380499" y="1812113"/>
            <a:ext cx="395504" cy="395464"/>
            <a:chOff x="812101" y="2571761"/>
            <a:chExt cx="417066" cy="417024"/>
          </a:xfrm>
        </p:grpSpPr>
        <p:sp>
          <p:nvSpPr>
            <p:cNvPr id="1522" name="Google Shape;1522;p72"/>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2"/>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2"/>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2"/>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72"/>
          <p:cNvGrpSpPr/>
          <p:nvPr/>
        </p:nvGrpSpPr>
        <p:grpSpPr>
          <a:xfrm>
            <a:off x="4885853" y="1812113"/>
            <a:ext cx="395464" cy="395464"/>
            <a:chOff x="1323129" y="2571761"/>
            <a:chExt cx="417024" cy="417024"/>
          </a:xfrm>
        </p:grpSpPr>
        <p:sp>
          <p:nvSpPr>
            <p:cNvPr id="1527" name="Google Shape;1527;p72"/>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2"/>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2"/>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2"/>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72"/>
          <p:cNvSpPr txBox="1"/>
          <p:nvPr/>
        </p:nvSpPr>
        <p:spPr>
          <a:xfrm>
            <a:off x="3296050" y="4147574"/>
            <a:ext cx="25518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100">
                <a:solidFill>
                  <a:schemeClr val="dk1"/>
                </a:solidFill>
                <a:latin typeface="Raleway"/>
                <a:ea typeface="Raleway"/>
                <a:cs typeface="Raleway"/>
                <a:sym typeface="Raleway"/>
              </a:rPr>
              <a:t>Please keep this slide for attribution</a:t>
            </a:r>
            <a:endParaRPr sz="1100">
              <a:solidFill>
                <a:schemeClr val="dk1"/>
              </a:solidFill>
              <a:latin typeface="Raleway"/>
              <a:ea typeface="Raleway"/>
              <a:cs typeface="Raleway"/>
              <a:sym typeface="Raleway"/>
            </a:endParaRPr>
          </a:p>
          <a:p>
            <a:pPr marL="0" lvl="0" indent="0" algn="l" rtl="0">
              <a:spcBef>
                <a:spcPts val="0"/>
              </a:spcBef>
              <a:spcAft>
                <a:spcPts val="0"/>
              </a:spcAft>
              <a:buClr>
                <a:schemeClr val="hlink"/>
              </a:buClr>
              <a:buSzPts val="1100"/>
              <a:buFont typeface="Arial"/>
              <a:buNone/>
            </a:pPr>
            <a:endParaRPr sz="1100">
              <a:solidFill>
                <a:schemeClr val="dk1"/>
              </a:solidFill>
              <a:latin typeface="Raleway"/>
              <a:ea typeface="Raleway"/>
              <a:cs typeface="Raleway"/>
              <a:sym typeface="Raleway"/>
            </a:endParaRPr>
          </a:p>
          <a:p>
            <a:pPr marL="0" lvl="0" indent="0" algn="l" rtl="0">
              <a:spcBef>
                <a:spcPts val="0"/>
              </a:spcBef>
              <a:spcAft>
                <a:spcPts val="0"/>
              </a:spcAft>
              <a:buNone/>
            </a:pPr>
            <a:endParaRPr sz="1100">
              <a:solidFill>
                <a:schemeClr val="dk1"/>
              </a:solidFill>
              <a:latin typeface="Raleway"/>
              <a:ea typeface="Raleway"/>
              <a:cs typeface="Raleway"/>
              <a:sym typeface="Raleway"/>
            </a:endParaRPr>
          </a:p>
        </p:txBody>
      </p:sp>
      <p:grpSp>
        <p:nvGrpSpPr>
          <p:cNvPr id="1532" name="Google Shape;1532;p72"/>
          <p:cNvGrpSpPr/>
          <p:nvPr/>
        </p:nvGrpSpPr>
        <p:grpSpPr>
          <a:xfrm>
            <a:off x="-267175" y="1108580"/>
            <a:ext cx="3397850" cy="187275"/>
            <a:chOff x="-3237675" y="-1132050"/>
            <a:chExt cx="3397850" cy="187275"/>
          </a:xfrm>
        </p:grpSpPr>
        <p:sp>
          <p:nvSpPr>
            <p:cNvPr id="1533" name="Google Shape;1533;p7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78"/>
        <p:cNvGrpSpPr/>
        <p:nvPr/>
      </p:nvGrpSpPr>
      <p:grpSpPr>
        <a:xfrm>
          <a:off x="0" y="0"/>
          <a:ext cx="0" cy="0"/>
          <a:chOff x="0" y="0"/>
          <a:chExt cx="0" cy="0"/>
        </a:xfrm>
      </p:grpSpPr>
      <p:sp>
        <p:nvSpPr>
          <p:cNvPr id="1779" name="Google Shape;1779;p77"/>
          <p:cNvSpPr txBox="1">
            <a:spLocks noGrp="1"/>
          </p:cNvSpPr>
          <p:nvPr>
            <p:ph type="body" idx="4294967295"/>
          </p:nvPr>
        </p:nvSpPr>
        <p:spPr>
          <a:xfrm>
            <a:off x="1068100" y="1087849"/>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rial"/>
                <a:ea typeface="Arial"/>
                <a:cs typeface="Arial"/>
                <a:sym typeface="Arial"/>
              </a:rPr>
              <a:t>This presentation has been made using the following fonts:</a:t>
            </a:r>
            <a:endParaRPr>
              <a:solidFill>
                <a:srgbClr val="FFFFFF"/>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1780" name="Google Shape;1780;p77"/>
          <p:cNvSpPr txBox="1">
            <a:spLocks noGrp="1"/>
          </p:cNvSpPr>
          <p:nvPr>
            <p:ph type="body" idx="4294967295"/>
          </p:nvPr>
        </p:nvSpPr>
        <p:spPr>
          <a:xfrm>
            <a:off x="1068100" y="1610422"/>
            <a:ext cx="7047300" cy="12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EFEFEF"/>
                </a:solidFill>
                <a:latin typeface="Arial"/>
                <a:ea typeface="Arial"/>
                <a:cs typeface="Arial"/>
                <a:sym typeface="Arial"/>
              </a:rPr>
              <a:t>Bebas Neue</a:t>
            </a:r>
            <a:endParaRPr b="1">
              <a:solidFill>
                <a:srgbClr val="EFEFEF"/>
              </a:solidFill>
              <a:latin typeface="Arial"/>
              <a:ea typeface="Arial"/>
              <a:cs typeface="Arial"/>
              <a:sym typeface="Arial"/>
            </a:endParaRPr>
          </a:p>
          <a:p>
            <a:pPr marL="0" lvl="0" indent="0" algn="ctr" rtl="0">
              <a:spcBef>
                <a:spcPts val="0"/>
              </a:spcBef>
              <a:spcAft>
                <a:spcPts val="0"/>
              </a:spcAft>
              <a:buNone/>
            </a:pPr>
            <a:r>
              <a:rPr lang="en">
                <a:solidFill>
                  <a:srgbClr val="FFFFFF"/>
                </a:solidFill>
                <a:latin typeface="Arial"/>
                <a:ea typeface="Arial"/>
                <a:cs typeface="Arial"/>
                <a:sym typeface="Arial"/>
              </a:rPr>
              <a:t>(</a:t>
            </a:r>
            <a:r>
              <a:rPr lang="en">
                <a:solidFill>
                  <a:schemeClr val="lt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https://fonts.google.com/specimen/Bebas+Neue</a:t>
            </a:r>
            <a:r>
              <a:rPr lang="en">
                <a:solidFill>
                  <a:schemeClr val="lt1"/>
                </a:solidFill>
                <a:latin typeface="Arial"/>
                <a:ea typeface="Arial"/>
                <a:cs typeface="Arial"/>
                <a:sym typeface="Arial"/>
              </a:rPr>
              <a:t>)</a:t>
            </a:r>
            <a:endParaRPr>
              <a:solidFill>
                <a:schemeClr val="lt1"/>
              </a:solidFill>
              <a:latin typeface="Arial"/>
              <a:ea typeface="Arial"/>
              <a:cs typeface="Arial"/>
              <a:sym typeface="Arial"/>
            </a:endParaRPr>
          </a:p>
          <a:p>
            <a:pPr marL="0" lvl="0" indent="0" algn="ctr" rtl="0">
              <a:spcBef>
                <a:spcPts val="0"/>
              </a:spcBef>
              <a:spcAft>
                <a:spcPts val="0"/>
              </a:spcAft>
              <a:buNone/>
            </a:pPr>
            <a:endParaRPr sz="800">
              <a:solidFill>
                <a:srgbClr val="435D74"/>
              </a:solidFill>
              <a:latin typeface="Arial"/>
              <a:ea typeface="Arial"/>
              <a:cs typeface="Arial"/>
              <a:sym typeface="Arial"/>
            </a:endParaRPr>
          </a:p>
          <a:p>
            <a:pPr marL="0" lvl="0" indent="0" algn="ctr" rtl="0">
              <a:spcBef>
                <a:spcPts val="0"/>
              </a:spcBef>
              <a:spcAft>
                <a:spcPts val="0"/>
              </a:spcAft>
              <a:buNone/>
            </a:pPr>
            <a:r>
              <a:rPr lang="en" b="1">
                <a:solidFill>
                  <a:schemeClr val="lt1"/>
                </a:solidFill>
                <a:latin typeface="Arial"/>
                <a:ea typeface="Arial"/>
                <a:cs typeface="Arial"/>
                <a:sym typeface="Arial"/>
              </a:rPr>
              <a:t>Raleway</a:t>
            </a:r>
            <a:endParaRPr b="1">
              <a:solidFill>
                <a:srgbClr val="FFFFFF"/>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a:t>
            </a:r>
            <a:r>
              <a:rPr lang="en">
                <a:solidFill>
                  <a:schemeClr val="lt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https://fonts.google.com/specimen/Raleway)</a:t>
            </a:r>
            <a:endParaRPr>
              <a:solidFill>
                <a:schemeClr val="lt1"/>
              </a:solidFill>
              <a:latin typeface="Arial"/>
              <a:ea typeface="Arial"/>
              <a:cs typeface="Arial"/>
              <a:sym typeface="Arial"/>
            </a:endParaRPr>
          </a:p>
        </p:txBody>
      </p:sp>
      <p:sp>
        <p:nvSpPr>
          <p:cNvPr id="1781" name="Google Shape;1781;p77"/>
          <p:cNvSpPr/>
          <p:nvPr/>
        </p:nvSpPr>
        <p:spPr>
          <a:xfrm>
            <a:off x="2586050" y="2988225"/>
            <a:ext cx="791400" cy="754200"/>
          </a:xfrm>
          <a:prstGeom prst="roundRect">
            <a:avLst>
              <a:gd name="adj" fmla="val 16667"/>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7"/>
          <p:cNvSpPr/>
          <p:nvPr/>
        </p:nvSpPr>
        <p:spPr>
          <a:xfrm>
            <a:off x="3647870" y="2988225"/>
            <a:ext cx="791400" cy="754200"/>
          </a:xfrm>
          <a:prstGeom prst="roundRect">
            <a:avLst>
              <a:gd name="adj" fmla="val 16667"/>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7"/>
          <p:cNvSpPr/>
          <p:nvPr/>
        </p:nvSpPr>
        <p:spPr>
          <a:xfrm>
            <a:off x="4709689" y="2988225"/>
            <a:ext cx="791400" cy="754200"/>
          </a:xfrm>
          <a:prstGeom prst="roundRect">
            <a:avLst>
              <a:gd name="adj" fmla="val 16667"/>
            </a:avLst>
          </a:prstGeom>
          <a:solidFill>
            <a:srgbClr val="3C3C3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7"/>
          <p:cNvSpPr txBox="1"/>
          <p:nvPr/>
        </p:nvSpPr>
        <p:spPr>
          <a:xfrm>
            <a:off x="2586050"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#000000</a:t>
            </a:r>
            <a:endParaRPr sz="1000">
              <a:solidFill>
                <a:srgbClr val="FFFFFF"/>
              </a:solidFill>
            </a:endParaRPr>
          </a:p>
        </p:txBody>
      </p:sp>
      <p:sp>
        <p:nvSpPr>
          <p:cNvPr id="1785" name="Google Shape;1785;p77"/>
          <p:cNvSpPr txBox="1"/>
          <p:nvPr/>
        </p:nvSpPr>
        <p:spPr>
          <a:xfrm>
            <a:off x="3647875"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1786" name="Google Shape;1786;p77"/>
          <p:cNvSpPr txBox="1"/>
          <p:nvPr/>
        </p:nvSpPr>
        <p:spPr>
          <a:xfrm>
            <a:off x="4709700"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a:t>
            </a:r>
            <a:r>
              <a:rPr lang="en" sz="1000">
                <a:solidFill>
                  <a:schemeClr val="lt1"/>
                </a:solidFill>
              </a:rPr>
              <a:t>3c3c3b</a:t>
            </a:r>
            <a:endParaRPr sz="1000">
              <a:solidFill>
                <a:srgbClr val="FFFFFF"/>
              </a:solidFill>
            </a:endParaRPr>
          </a:p>
        </p:txBody>
      </p:sp>
      <p:sp>
        <p:nvSpPr>
          <p:cNvPr id="1787" name="Google Shape;1787;p77"/>
          <p:cNvSpPr/>
          <p:nvPr/>
        </p:nvSpPr>
        <p:spPr>
          <a:xfrm>
            <a:off x="5771525" y="2988225"/>
            <a:ext cx="791400" cy="754200"/>
          </a:xfrm>
          <a:prstGeom prst="roundRect">
            <a:avLst>
              <a:gd name="adj" fmla="val 16667"/>
            </a:avLst>
          </a:prstGeom>
          <a:solidFill>
            <a:srgbClr val="C1C1C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7"/>
          <p:cNvSpPr txBox="1"/>
          <p:nvPr/>
        </p:nvSpPr>
        <p:spPr>
          <a:xfrm>
            <a:off x="5771525"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#c1c1c1</a:t>
            </a:r>
            <a:endParaRPr sz="1000">
              <a:solidFill>
                <a:schemeClr val="dk1"/>
              </a:solidFill>
            </a:endParaRPr>
          </a:p>
        </p:txBody>
      </p:sp>
      <p:sp>
        <p:nvSpPr>
          <p:cNvPr id="1789" name="Google Shape;1789;p77"/>
          <p:cNvSpPr/>
          <p:nvPr/>
        </p:nvSpPr>
        <p:spPr>
          <a:xfrm>
            <a:off x="3119450" y="3919325"/>
            <a:ext cx="791400" cy="754200"/>
          </a:xfrm>
          <a:prstGeom prst="roundRect">
            <a:avLst>
              <a:gd name="adj" fmla="val 16667"/>
            </a:avLst>
          </a:prstGeom>
          <a:solidFill>
            <a:srgbClr val="E7E7E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7"/>
          <p:cNvSpPr/>
          <p:nvPr/>
        </p:nvSpPr>
        <p:spPr>
          <a:xfrm>
            <a:off x="4181270" y="3919325"/>
            <a:ext cx="791400" cy="754200"/>
          </a:xfrm>
          <a:prstGeom prst="roundRect">
            <a:avLst>
              <a:gd name="adj" fmla="val 16667"/>
            </a:avLst>
          </a:prstGeom>
          <a:solidFill>
            <a:srgbClr val="6E79E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7"/>
          <p:cNvSpPr/>
          <p:nvPr/>
        </p:nvSpPr>
        <p:spPr>
          <a:xfrm>
            <a:off x="5243089" y="3919325"/>
            <a:ext cx="791400" cy="754200"/>
          </a:xfrm>
          <a:prstGeom prst="roundRect">
            <a:avLst>
              <a:gd name="adj" fmla="val 16667"/>
            </a:avLst>
          </a:prstGeom>
          <a:solidFill>
            <a:srgbClr val="5C64B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7"/>
          <p:cNvSpPr txBox="1"/>
          <p:nvPr/>
        </p:nvSpPr>
        <p:spPr>
          <a:xfrm>
            <a:off x="3119450"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#e7e7e7</a:t>
            </a:r>
            <a:endParaRPr sz="1000">
              <a:solidFill>
                <a:schemeClr val="dk1"/>
              </a:solidFill>
            </a:endParaRPr>
          </a:p>
        </p:txBody>
      </p:sp>
      <p:sp>
        <p:nvSpPr>
          <p:cNvPr id="1793" name="Google Shape;1793;p77"/>
          <p:cNvSpPr txBox="1"/>
          <p:nvPr/>
        </p:nvSpPr>
        <p:spPr>
          <a:xfrm>
            <a:off x="4181275"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#6e79e4</a:t>
            </a:r>
            <a:endParaRPr sz="1000">
              <a:solidFill>
                <a:srgbClr val="FFFFFF"/>
              </a:solidFill>
            </a:endParaRPr>
          </a:p>
        </p:txBody>
      </p:sp>
      <p:sp>
        <p:nvSpPr>
          <p:cNvPr id="1794" name="Google Shape;1794;p77"/>
          <p:cNvSpPr txBox="1"/>
          <p:nvPr/>
        </p:nvSpPr>
        <p:spPr>
          <a:xfrm>
            <a:off x="5243100"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#5c64b8</a:t>
            </a:r>
            <a:endParaRPr sz="1000">
              <a:solidFill>
                <a:srgbClr val="FFFFFF"/>
              </a:solidFill>
            </a:endParaRPr>
          </a:p>
        </p:txBody>
      </p:sp>
      <p:sp>
        <p:nvSpPr>
          <p:cNvPr id="1795" name="Google Shape;1795;p77"/>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Fonts &amp; colors used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015"/>
        <p:cNvGrpSpPr/>
        <p:nvPr/>
      </p:nvGrpSpPr>
      <p:grpSpPr>
        <a:xfrm>
          <a:off x="0" y="0"/>
          <a:ext cx="0" cy="0"/>
          <a:chOff x="0" y="0"/>
          <a:chExt cx="0" cy="0"/>
        </a:xfrm>
      </p:grpSpPr>
      <p:sp>
        <p:nvSpPr>
          <p:cNvPr id="10016" name="Google Shape;10016;p85"/>
          <p:cNvSpPr txBox="1">
            <a:spLocks noGrp="1"/>
          </p:cNvSpPr>
          <p:nvPr>
            <p:ph type="body" idx="4294967295"/>
          </p:nvPr>
        </p:nvSpPr>
        <p:spPr>
          <a:xfrm>
            <a:off x="828875" y="1176707"/>
            <a:ext cx="7525800" cy="7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Arial"/>
                <a:ea typeface="Arial"/>
                <a:cs typeface="Arial"/>
                <a:sym typeface="Arial"/>
              </a:rPr>
              <a:t>You can</a:t>
            </a:r>
            <a:r>
              <a:rPr lang="en">
                <a:solidFill>
                  <a:srgbClr val="435D74"/>
                </a:solidFill>
                <a:latin typeface="Arial"/>
                <a:ea typeface="Arial"/>
                <a:cs typeface="Arial"/>
                <a:sym typeface="Arial"/>
              </a:rPr>
              <a:t> </a:t>
            </a:r>
            <a:r>
              <a:rPr lang="en">
                <a:solidFill>
                  <a:srgbClr val="869FB2"/>
                </a:solidFill>
                <a:latin typeface="Arial"/>
                <a:ea typeface="Arial"/>
                <a:cs typeface="Arial"/>
                <a:sym typeface="Arial"/>
              </a:rPr>
              <a:t>resize</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these icons without losing quality.</a:t>
            </a:r>
            <a:endParaRPr>
              <a:solidFill>
                <a:srgbClr val="FFFFFF"/>
              </a:solidFill>
              <a:latin typeface="Arial"/>
              <a:ea typeface="Arial"/>
              <a:cs typeface="Arial"/>
              <a:sym typeface="Arial"/>
            </a:endParaRPr>
          </a:p>
          <a:p>
            <a:pPr marL="0" lvl="0" indent="0" algn="ctr" rtl="0">
              <a:spcBef>
                <a:spcPts val="0"/>
              </a:spcBef>
              <a:spcAft>
                <a:spcPts val="0"/>
              </a:spcAft>
              <a:buNone/>
            </a:pPr>
            <a:r>
              <a:rPr lang="en">
                <a:solidFill>
                  <a:srgbClr val="FFFFFF"/>
                </a:solidFill>
                <a:latin typeface="Arial"/>
                <a:ea typeface="Arial"/>
                <a:cs typeface="Arial"/>
                <a:sym typeface="Arial"/>
              </a:rPr>
              <a:t>You can </a:t>
            </a:r>
            <a:r>
              <a:rPr lang="en">
                <a:solidFill>
                  <a:srgbClr val="869FB2"/>
                </a:solidFill>
                <a:latin typeface="Arial"/>
                <a:ea typeface="Arial"/>
                <a:cs typeface="Arial"/>
                <a:sym typeface="Arial"/>
              </a:rPr>
              <a:t>change the stroke and fill color</a:t>
            </a:r>
            <a:r>
              <a:rPr lang="en">
                <a:solidFill>
                  <a:srgbClr val="FFFFFF"/>
                </a:solidFill>
                <a:latin typeface="Arial"/>
                <a:ea typeface="Arial"/>
                <a:cs typeface="Arial"/>
                <a:sym typeface="Arial"/>
              </a:rPr>
              <a:t>; just select the icon and click on the</a:t>
            </a:r>
            <a:r>
              <a:rPr lang="en">
                <a:solidFill>
                  <a:srgbClr val="435D74"/>
                </a:solidFill>
                <a:latin typeface="Arial"/>
                <a:ea typeface="Arial"/>
                <a:cs typeface="Arial"/>
                <a:sym typeface="Arial"/>
              </a:rPr>
              <a:t> </a:t>
            </a:r>
            <a:r>
              <a:rPr lang="en">
                <a:solidFill>
                  <a:srgbClr val="869FB2"/>
                </a:solidFill>
                <a:latin typeface="Arial"/>
                <a:ea typeface="Arial"/>
                <a:cs typeface="Arial"/>
                <a:sym typeface="Arial"/>
              </a:rPr>
              <a:t>paint bucket/pen</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ctr" rtl="0">
              <a:spcBef>
                <a:spcPts val="0"/>
              </a:spcBef>
              <a:spcAft>
                <a:spcPts val="0"/>
              </a:spcAft>
              <a:buNone/>
            </a:pPr>
            <a:r>
              <a:rPr lang="en">
                <a:solidFill>
                  <a:srgbClr val="FFFFFF"/>
                </a:solidFill>
                <a:latin typeface="Arial"/>
                <a:ea typeface="Arial"/>
                <a:cs typeface="Arial"/>
                <a:sym typeface="Arial"/>
              </a:rPr>
              <a:t>In Google Slides, you can also use </a:t>
            </a:r>
            <a:r>
              <a:rPr lang="en">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Flaticon’s extension</a:t>
            </a:r>
            <a:r>
              <a:rPr lang="en">
                <a:solidFill>
                  <a:srgbClr val="FFFFFF"/>
                </a:solidFill>
                <a:latin typeface="Arial"/>
                <a:ea typeface="Arial"/>
                <a:cs typeface="Arial"/>
                <a:sym typeface="Arial"/>
              </a:rPr>
              <a:t>, allowing you to customize and add even more icons.</a:t>
            </a:r>
            <a:br>
              <a:rPr lang="en">
                <a:solidFill>
                  <a:srgbClr val="435D74"/>
                </a:solidFill>
                <a:latin typeface="Arial"/>
                <a:ea typeface="Arial"/>
                <a:cs typeface="Arial"/>
                <a:sym typeface="Arial"/>
              </a:rPr>
            </a:br>
            <a:endParaRPr>
              <a:solidFill>
                <a:srgbClr val="435D74"/>
              </a:solidFill>
              <a:latin typeface="Arial"/>
              <a:ea typeface="Arial"/>
              <a:cs typeface="Arial"/>
              <a:sym typeface="Arial"/>
            </a:endParaRPr>
          </a:p>
        </p:txBody>
      </p:sp>
      <p:grpSp>
        <p:nvGrpSpPr>
          <p:cNvPr id="10017" name="Google Shape;10017;p85"/>
          <p:cNvGrpSpPr/>
          <p:nvPr/>
        </p:nvGrpSpPr>
        <p:grpSpPr>
          <a:xfrm>
            <a:off x="845855" y="2307733"/>
            <a:ext cx="340168" cy="298978"/>
            <a:chOff x="892750" y="267400"/>
            <a:chExt cx="483125" cy="424625"/>
          </a:xfrm>
        </p:grpSpPr>
        <p:sp>
          <p:nvSpPr>
            <p:cNvPr id="10018" name="Google Shape;10018;p85"/>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19" name="Google Shape;10019;p85"/>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20" name="Google Shape;10020;p85"/>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21" name="Google Shape;10021;p85"/>
          <p:cNvGrpSpPr/>
          <p:nvPr/>
        </p:nvGrpSpPr>
        <p:grpSpPr>
          <a:xfrm>
            <a:off x="1284289" y="2287121"/>
            <a:ext cx="298996" cy="340204"/>
            <a:chOff x="1516475" y="238075"/>
            <a:chExt cx="424650" cy="483175"/>
          </a:xfrm>
        </p:grpSpPr>
        <p:sp>
          <p:nvSpPr>
            <p:cNvPr id="10022" name="Google Shape;10022;p85"/>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23" name="Google Shape;10023;p85"/>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24" name="Google Shape;10024;p85"/>
          <p:cNvGrpSpPr/>
          <p:nvPr/>
        </p:nvGrpSpPr>
        <p:grpSpPr>
          <a:xfrm>
            <a:off x="1677380" y="2367520"/>
            <a:ext cx="341488" cy="179405"/>
            <a:chOff x="2080675" y="352325"/>
            <a:chExt cx="485000" cy="254800"/>
          </a:xfrm>
        </p:grpSpPr>
        <p:sp>
          <p:nvSpPr>
            <p:cNvPr id="10025" name="Google Shape;10025;p8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26" name="Google Shape;10026;p8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27" name="Google Shape;10027;p85"/>
          <p:cNvGrpSpPr/>
          <p:nvPr/>
        </p:nvGrpSpPr>
        <p:grpSpPr>
          <a:xfrm>
            <a:off x="2126559" y="2287138"/>
            <a:ext cx="298996" cy="340168"/>
            <a:chOff x="2705375" y="238125"/>
            <a:chExt cx="424650" cy="483125"/>
          </a:xfrm>
        </p:grpSpPr>
        <p:sp>
          <p:nvSpPr>
            <p:cNvPr id="10028" name="Google Shape;10028;p85"/>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29" name="Google Shape;10029;p85"/>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30" name="Google Shape;10030;p85"/>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31" name="Google Shape;10031;p85"/>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32" name="Google Shape;10032;p85"/>
          <p:cNvGrpSpPr/>
          <p:nvPr/>
        </p:nvGrpSpPr>
        <p:grpSpPr>
          <a:xfrm>
            <a:off x="2542700" y="2287455"/>
            <a:ext cx="301161" cy="339535"/>
            <a:chOff x="3299850" y="238575"/>
            <a:chExt cx="427725" cy="482225"/>
          </a:xfrm>
        </p:grpSpPr>
        <p:sp>
          <p:nvSpPr>
            <p:cNvPr id="10033" name="Google Shape;10033;p85"/>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34" name="Google Shape;10034;p85"/>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35" name="Google Shape;10035;p85"/>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36" name="Google Shape;10036;p85"/>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37" name="Google Shape;10037;p85"/>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38" name="Google Shape;10038;p85"/>
          <p:cNvGrpSpPr/>
          <p:nvPr/>
        </p:nvGrpSpPr>
        <p:grpSpPr>
          <a:xfrm>
            <a:off x="2929622" y="2287138"/>
            <a:ext cx="352455" cy="340168"/>
            <a:chOff x="3857225" y="238125"/>
            <a:chExt cx="500575" cy="483125"/>
          </a:xfrm>
        </p:grpSpPr>
        <p:sp>
          <p:nvSpPr>
            <p:cNvPr id="10039" name="Google Shape;10039;p85"/>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0" name="Google Shape;10040;p85"/>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1" name="Google Shape;10041;p85"/>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2" name="Google Shape;10042;p85"/>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3" name="Google Shape;10043;p85"/>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4" name="Google Shape;10044;p85"/>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5" name="Google Shape;10045;p85"/>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046" name="Google Shape;10046;p85"/>
          <p:cNvSpPr/>
          <p:nvPr/>
        </p:nvSpPr>
        <p:spPr>
          <a:xfrm>
            <a:off x="3347096" y="2287135"/>
            <a:ext cx="352455" cy="340116"/>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047" name="Google Shape;10047;p85"/>
          <p:cNvGrpSpPr/>
          <p:nvPr/>
        </p:nvGrpSpPr>
        <p:grpSpPr>
          <a:xfrm>
            <a:off x="3776398" y="2287165"/>
            <a:ext cx="340186" cy="340116"/>
            <a:chOff x="5053900" y="238200"/>
            <a:chExt cx="483150" cy="483050"/>
          </a:xfrm>
        </p:grpSpPr>
        <p:sp>
          <p:nvSpPr>
            <p:cNvPr id="10048" name="Google Shape;10048;p85"/>
            <p:cNvSpPr/>
            <p:nvPr/>
          </p:nvSpPr>
          <p:spPr>
            <a:xfrm>
              <a:off x="5053900" y="238200"/>
              <a:ext cx="483150" cy="483050"/>
            </a:xfrm>
            <a:custGeom>
              <a:avLst/>
              <a:gdLst/>
              <a:ahLst/>
              <a:cxnLst/>
              <a:rect l="l" t="t" r="r" b="b"/>
              <a:pathLst>
                <a:path w="19326" h="19322" extrusionOk="0">
                  <a:moveTo>
                    <a:pt x="11363" y="1929"/>
                  </a:moveTo>
                  <a:lnTo>
                    <a:pt x="12825" y="3394"/>
                  </a:lnTo>
                  <a:lnTo>
                    <a:pt x="11363" y="3394"/>
                  </a:lnTo>
                  <a:lnTo>
                    <a:pt x="11363" y="1929"/>
                  </a:lnTo>
                  <a:close/>
                  <a:moveTo>
                    <a:pt x="4569" y="4526"/>
                  </a:moveTo>
                  <a:lnTo>
                    <a:pt x="4569" y="5698"/>
                  </a:lnTo>
                  <a:lnTo>
                    <a:pt x="3437" y="5698"/>
                  </a:lnTo>
                  <a:lnTo>
                    <a:pt x="3437" y="4958"/>
                  </a:lnTo>
                  <a:cubicBezTo>
                    <a:pt x="3437" y="4719"/>
                    <a:pt x="3627" y="4526"/>
                    <a:pt x="3866" y="4526"/>
                  </a:cubicBezTo>
                  <a:close/>
                  <a:moveTo>
                    <a:pt x="15461" y="4526"/>
                  </a:moveTo>
                  <a:cubicBezTo>
                    <a:pt x="15699" y="4526"/>
                    <a:pt x="15889" y="4719"/>
                    <a:pt x="15892" y="4958"/>
                  </a:cubicBezTo>
                  <a:lnTo>
                    <a:pt x="15892" y="5698"/>
                  </a:lnTo>
                  <a:lnTo>
                    <a:pt x="14760" y="5698"/>
                  </a:lnTo>
                  <a:lnTo>
                    <a:pt x="14760" y="4526"/>
                  </a:lnTo>
                  <a:close/>
                  <a:moveTo>
                    <a:pt x="10231" y="1129"/>
                  </a:moveTo>
                  <a:lnTo>
                    <a:pt x="10231" y="3962"/>
                  </a:lnTo>
                  <a:cubicBezTo>
                    <a:pt x="10231" y="4273"/>
                    <a:pt x="10481" y="4526"/>
                    <a:pt x="10795" y="4526"/>
                  </a:cubicBezTo>
                  <a:lnTo>
                    <a:pt x="13628" y="4526"/>
                  </a:lnTo>
                  <a:lnTo>
                    <a:pt x="13628" y="6830"/>
                  </a:lnTo>
                  <a:lnTo>
                    <a:pt x="5702" y="6830"/>
                  </a:lnTo>
                  <a:lnTo>
                    <a:pt x="5702" y="1129"/>
                  </a:lnTo>
                  <a:close/>
                  <a:moveTo>
                    <a:pt x="17628" y="6830"/>
                  </a:moveTo>
                  <a:cubicBezTo>
                    <a:pt x="17939" y="6830"/>
                    <a:pt x="18193" y="7081"/>
                    <a:pt x="18193" y="7395"/>
                  </a:cubicBezTo>
                  <a:lnTo>
                    <a:pt x="18193" y="14188"/>
                  </a:lnTo>
                  <a:cubicBezTo>
                    <a:pt x="18193" y="14502"/>
                    <a:pt x="17939" y="14756"/>
                    <a:pt x="17628" y="14756"/>
                  </a:cubicBezTo>
                  <a:lnTo>
                    <a:pt x="14760" y="14756"/>
                  </a:lnTo>
                  <a:lnTo>
                    <a:pt x="14760" y="12491"/>
                  </a:lnTo>
                  <a:lnTo>
                    <a:pt x="15325" y="12491"/>
                  </a:lnTo>
                  <a:cubicBezTo>
                    <a:pt x="15639" y="12491"/>
                    <a:pt x="15889" y="12238"/>
                    <a:pt x="15889" y="11924"/>
                  </a:cubicBezTo>
                  <a:cubicBezTo>
                    <a:pt x="15889" y="11610"/>
                    <a:pt x="15639" y="11359"/>
                    <a:pt x="15325" y="11359"/>
                  </a:cubicBezTo>
                  <a:lnTo>
                    <a:pt x="4002" y="11359"/>
                  </a:lnTo>
                  <a:cubicBezTo>
                    <a:pt x="3688" y="11359"/>
                    <a:pt x="3437" y="11610"/>
                    <a:pt x="3437" y="11924"/>
                  </a:cubicBezTo>
                  <a:cubicBezTo>
                    <a:pt x="3437" y="12238"/>
                    <a:pt x="3688" y="12491"/>
                    <a:pt x="4002" y="12491"/>
                  </a:cubicBezTo>
                  <a:lnTo>
                    <a:pt x="4569" y="12491"/>
                  </a:lnTo>
                  <a:lnTo>
                    <a:pt x="4569" y="14756"/>
                  </a:lnTo>
                  <a:lnTo>
                    <a:pt x="1701" y="14756"/>
                  </a:lnTo>
                  <a:cubicBezTo>
                    <a:pt x="1387" y="14756"/>
                    <a:pt x="1133" y="14502"/>
                    <a:pt x="1133" y="14188"/>
                  </a:cubicBezTo>
                  <a:lnTo>
                    <a:pt x="1133" y="7395"/>
                  </a:lnTo>
                  <a:cubicBezTo>
                    <a:pt x="1133" y="7081"/>
                    <a:pt x="1387" y="6830"/>
                    <a:pt x="1701" y="6830"/>
                  </a:cubicBezTo>
                  <a:lnTo>
                    <a:pt x="4569" y="6830"/>
                  </a:lnTo>
                  <a:lnTo>
                    <a:pt x="4569" y="7395"/>
                  </a:lnTo>
                  <a:cubicBezTo>
                    <a:pt x="4569" y="7709"/>
                    <a:pt x="4820" y="7962"/>
                    <a:pt x="5134" y="7962"/>
                  </a:cubicBezTo>
                  <a:lnTo>
                    <a:pt x="14192" y="7962"/>
                  </a:lnTo>
                  <a:cubicBezTo>
                    <a:pt x="14506" y="7962"/>
                    <a:pt x="14760" y="7709"/>
                    <a:pt x="14760" y="7395"/>
                  </a:cubicBezTo>
                  <a:lnTo>
                    <a:pt x="14760" y="6830"/>
                  </a:lnTo>
                  <a:close/>
                  <a:moveTo>
                    <a:pt x="13628" y="12491"/>
                  </a:moveTo>
                  <a:lnTo>
                    <a:pt x="13628" y="18189"/>
                  </a:lnTo>
                  <a:lnTo>
                    <a:pt x="5702" y="18189"/>
                  </a:lnTo>
                  <a:lnTo>
                    <a:pt x="5702" y="12491"/>
                  </a:lnTo>
                  <a:close/>
                  <a:moveTo>
                    <a:pt x="5134" y="0"/>
                  </a:moveTo>
                  <a:cubicBezTo>
                    <a:pt x="4820" y="0"/>
                    <a:pt x="4569" y="254"/>
                    <a:pt x="4569" y="568"/>
                  </a:cubicBezTo>
                  <a:lnTo>
                    <a:pt x="4569" y="3394"/>
                  </a:lnTo>
                  <a:lnTo>
                    <a:pt x="3866" y="3394"/>
                  </a:lnTo>
                  <a:cubicBezTo>
                    <a:pt x="3002" y="3394"/>
                    <a:pt x="2305" y="4094"/>
                    <a:pt x="2305" y="4958"/>
                  </a:cubicBezTo>
                  <a:lnTo>
                    <a:pt x="2305" y="5698"/>
                  </a:lnTo>
                  <a:lnTo>
                    <a:pt x="1701" y="5698"/>
                  </a:lnTo>
                  <a:cubicBezTo>
                    <a:pt x="762" y="5698"/>
                    <a:pt x="1" y="6456"/>
                    <a:pt x="1" y="7395"/>
                  </a:cubicBezTo>
                  <a:lnTo>
                    <a:pt x="1" y="14188"/>
                  </a:lnTo>
                  <a:cubicBezTo>
                    <a:pt x="1" y="15127"/>
                    <a:pt x="762" y="15885"/>
                    <a:pt x="1701" y="15888"/>
                  </a:cubicBezTo>
                  <a:lnTo>
                    <a:pt x="4569" y="15888"/>
                  </a:lnTo>
                  <a:lnTo>
                    <a:pt x="4569" y="18757"/>
                  </a:lnTo>
                  <a:cubicBezTo>
                    <a:pt x="4569" y="19068"/>
                    <a:pt x="4820" y="19321"/>
                    <a:pt x="5134" y="19321"/>
                  </a:cubicBezTo>
                  <a:lnTo>
                    <a:pt x="14192" y="19321"/>
                  </a:lnTo>
                  <a:cubicBezTo>
                    <a:pt x="14506" y="19321"/>
                    <a:pt x="14760" y="19068"/>
                    <a:pt x="14760" y="18757"/>
                  </a:cubicBezTo>
                  <a:lnTo>
                    <a:pt x="14760" y="15888"/>
                  </a:lnTo>
                  <a:lnTo>
                    <a:pt x="17628" y="15888"/>
                  </a:lnTo>
                  <a:cubicBezTo>
                    <a:pt x="18565" y="15885"/>
                    <a:pt x="19325" y="15127"/>
                    <a:pt x="19325" y="14188"/>
                  </a:cubicBezTo>
                  <a:lnTo>
                    <a:pt x="19325" y="7395"/>
                  </a:lnTo>
                  <a:cubicBezTo>
                    <a:pt x="19325" y="6456"/>
                    <a:pt x="18565" y="5698"/>
                    <a:pt x="17628" y="5698"/>
                  </a:cubicBezTo>
                  <a:lnTo>
                    <a:pt x="17025" y="5698"/>
                  </a:lnTo>
                  <a:lnTo>
                    <a:pt x="17025" y="4958"/>
                  </a:lnTo>
                  <a:cubicBezTo>
                    <a:pt x="17022" y="4094"/>
                    <a:pt x="16324" y="3394"/>
                    <a:pt x="15461" y="3394"/>
                  </a:cubicBezTo>
                  <a:lnTo>
                    <a:pt x="14428" y="3394"/>
                  </a:lnTo>
                  <a:lnTo>
                    <a:pt x="11197" y="163"/>
                  </a:lnTo>
                  <a:cubicBezTo>
                    <a:pt x="11185" y="151"/>
                    <a:pt x="11173" y="142"/>
                    <a:pt x="11158" y="130"/>
                  </a:cubicBezTo>
                  <a:lnTo>
                    <a:pt x="11146" y="121"/>
                  </a:lnTo>
                  <a:lnTo>
                    <a:pt x="11119" y="100"/>
                  </a:lnTo>
                  <a:lnTo>
                    <a:pt x="11103" y="91"/>
                  </a:lnTo>
                  <a:cubicBezTo>
                    <a:pt x="11094" y="85"/>
                    <a:pt x="11085" y="79"/>
                    <a:pt x="11073" y="72"/>
                  </a:cubicBezTo>
                  <a:lnTo>
                    <a:pt x="11061" y="63"/>
                  </a:lnTo>
                  <a:cubicBezTo>
                    <a:pt x="11049" y="57"/>
                    <a:pt x="11034" y="51"/>
                    <a:pt x="11019" y="45"/>
                  </a:cubicBezTo>
                  <a:lnTo>
                    <a:pt x="11001" y="36"/>
                  </a:lnTo>
                  <a:cubicBezTo>
                    <a:pt x="10992" y="33"/>
                    <a:pt x="10983" y="30"/>
                    <a:pt x="10974" y="27"/>
                  </a:cubicBezTo>
                  <a:lnTo>
                    <a:pt x="10952" y="21"/>
                  </a:lnTo>
                  <a:cubicBezTo>
                    <a:pt x="10943" y="18"/>
                    <a:pt x="10931" y="15"/>
                    <a:pt x="10919" y="12"/>
                  </a:cubicBezTo>
                  <a:lnTo>
                    <a:pt x="10907" y="9"/>
                  </a:lnTo>
                  <a:cubicBezTo>
                    <a:pt x="10889" y="6"/>
                    <a:pt x="10874" y="3"/>
                    <a:pt x="108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49" name="Google Shape;10049;p85"/>
            <p:cNvSpPr/>
            <p:nvPr/>
          </p:nvSpPr>
          <p:spPr>
            <a:xfrm>
              <a:off x="5422900" y="465550"/>
              <a:ext cx="56550" cy="28325"/>
            </a:xfrm>
            <a:custGeom>
              <a:avLst/>
              <a:gdLst/>
              <a:ahLst/>
              <a:cxnLst/>
              <a:rect l="l" t="t" r="r" b="b"/>
              <a:pathLst>
                <a:path w="2262" h="1133" extrusionOk="0">
                  <a:moveTo>
                    <a:pt x="565" y="1"/>
                  </a:moveTo>
                  <a:cubicBezTo>
                    <a:pt x="251" y="1"/>
                    <a:pt x="0" y="251"/>
                    <a:pt x="0" y="565"/>
                  </a:cubicBezTo>
                  <a:cubicBezTo>
                    <a:pt x="0" y="879"/>
                    <a:pt x="251" y="1133"/>
                    <a:pt x="565" y="1133"/>
                  </a:cubicBezTo>
                  <a:lnTo>
                    <a:pt x="1697" y="1133"/>
                  </a:lnTo>
                  <a:cubicBezTo>
                    <a:pt x="2011" y="1133"/>
                    <a:pt x="2262" y="879"/>
                    <a:pt x="2262" y="565"/>
                  </a:cubicBezTo>
                  <a:cubicBezTo>
                    <a:pt x="2262" y="251"/>
                    <a:pt x="2011"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0" name="Google Shape;10050;p85"/>
            <p:cNvSpPr/>
            <p:nvPr/>
          </p:nvSpPr>
          <p:spPr>
            <a:xfrm>
              <a:off x="5224725" y="578775"/>
              <a:ext cx="141500" cy="28350"/>
            </a:xfrm>
            <a:custGeom>
              <a:avLst/>
              <a:gdLst/>
              <a:ahLst/>
              <a:cxnLst/>
              <a:rect l="l" t="t" r="r" b="b"/>
              <a:pathLst>
                <a:path w="5660" h="1134" extrusionOk="0">
                  <a:moveTo>
                    <a:pt x="566" y="1"/>
                  </a:moveTo>
                  <a:cubicBezTo>
                    <a:pt x="252" y="1"/>
                    <a:pt x="1" y="251"/>
                    <a:pt x="1" y="565"/>
                  </a:cubicBezTo>
                  <a:cubicBezTo>
                    <a:pt x="1" y="879"/>
                    <a:pt x="252" y="1133"/>
                    <a:pt x="566" y="1133"/>
                  </a:cubicBezTo>
                  <a:lnTo>
                    <a:pt x="5095" y="1133"/>
                  </a:lnTo>
                  <a:cubicBezTo>
                    <a:pt x="5409" y="1133"/>
                    <a:pt x="5659" y="879"/>
                    <a:pt x="5659" y="565"/>
                  </a:cubicBezTo>
                  <a:cubicBezTo>
                    <a:pt x="5659" y="251"/>
                    <a:pt x="5409" y="1"/>
                    <a:pt x="50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1" name="Google Shape;10051;p85"/>
            <p:cNvSpPr/>
            <p:nvPr/>
          </p:nvSpPr>
          <p:spPr>
            <a:xfrm>
              <a:off x="5224725" y="635400"/>
              <a:ext cx="141500" cy="28325"/>
            </a:xfrm>
            <a:custGeom>
              <a:avLst/>
              <a:gdLst/>
              <a:ahLst/>
              <a:cxnLst/>
              <a:rect l="l" t="t" r="r" b="b"/>
              <a:pathLst>
                <a:path w="5660" h="1133" extrusionOk="0">
                  <a:moveTo>
                    <a:pt x="566" y="0"/>
                  </a:moveTo>
                  <a:cubicBezTo>
                    <a:pt x="252" y="0"/>
                    <a:pt x="1" y="251"/>
                    <a:pt x="1" y="565"/>
                  </a:cubicBezTo>
                  <a:cubicBezTo>
                    <a:pt x="1" y="879"/>
                    <a:pt x="252" y="1133"/>
                    <a:pt x="566" y="1133"/>
                  </a:cubicBezTo>
                  <a:lnTo>
                    <a:pt x="5095" y="1133"/>
                  </a:lnTo>
                  <a:cubicBezTo>
                    <a:pt x="5409" y="1133"/>
                    <a:pt x="5659" y="879"/>
                    <a:pt x="5659" y="565"/>
                  </a:cubicBezTo>
                  <a:cubicBezTo>
                    <a:pt x="5659" y="251"/>
                    <a:pt x="5409" y="0"/>
                    <a:pt x="50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52" name="Google Shape;10052;p85"/>
          <p:cNvGrpSpPr/>
          <p:nvPr/>
        </p:nvGrpSpPr>
        <p:grpSpPr>
          <a:xfrm>
            <a:off x="4190348" y="2287138"/>
            <a:ext cx="340168" cy="340168"/>
            <a:chOff x="5648375" y="238125"/>
            <a:chExt cx="483125" cy="483125"/>
          </a:xfrm>
        </p:grpSpPr>
        <p:sp>
          <p:nvSpPr>
            <p:cNvPr id="10053" name="Google Shape;10053;p85"/>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4" name="Google Shape;10054;p85"/>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5" name="Google Shape;10055;p85"/>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6" name="Google Shape;10056;p85"/>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7" name="Google Shape;10057;p85"/>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8" name="Google Shape;10058;p85"/>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59" name="Google Shape;10059;p85"/>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60" name="Google Shape;10060;p85"/>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61" name="Google Shape;10061;p85"/>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62" name="Google Shape;10062;p85"/>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63" name="Google Shape;10063;p85"/>
          <p:cNvGrpSpPr/>
          <p:nvPr/>
        </p:nvGrpSpPr>
        <p:grpSpPr>
          <a:xfrm>
            <a:off x="4607035" y="2287138"/>
            <a:ext cx="340168" cy="340168"/>
            <a:chOff x="6242825" y="238125"/>
            <a:chExt cx="483125" cy="483125"/>
          </a:xfrm>
        </p:grpSpPr>
        <p:sp>
          <p:nvSpPr>
            <p:cNvPr id="10064" name="Google Shape;10064;p85"/>
            <p:cNvSpPr/>
            <p:nvPr/>
          </p:nvSpPr>
          <p:spPr>
            <a:xfrm>
              <a:off x="6242825" y="238125"/>
              <a:ext cx="483125" cy="483125"/>
            </a:xfrm>
            <a:custGeom>
              <a:avLst/>
              <a:gdLst/>
              <a:ahLst/>
              <a:cxnLst/>
              <a:rect l="l" t="t" r="r" b="b"/>
              <a:pathLst>
                <a:path w="19325" h="19325" extrusionOk="0">
                  <a:moveTo>
                    <a:pt x="18192" y="1132"/>
                  </a:moveTo>
                  <a:lnTo>
                    <a:pt x="18192" y="2400"/>
                  </a:lnTo>
                  <a:cubicBezTo>
                    <a:pt x="17513" y="2639"/>
                    <a:pt x="17060" y="3282"/>
                    <a:pt x="17060" y="4001"/>
                  </a:cubicBezTo>
                  <a:cubicBezTo>
                    <a:pt x="17060" y="4719"/>
                    <a:pt x="17513" y="5363"/>
                    <a:pt x="18192" y="5601"/>
                  </a:cubicBezTo>
                  <a:lnTo>
                    <a:pt x="18192" y="8062"/>
                  </a:lnTo>
                  <a:cubicBezTo>
                    <a:pt x="17513" y="8300"/>
                    <a:pt x="17060" y="8944"/>
                    <a:pt x="17060" y="9662"/>
                  </a:cubicBezTo>
                  <a:cubicBezTo>
                    <a:pt x="17060" y="10381"/>
                    <a:pt x="17513" y="11024"/>
                    <a:pt x="18192" y="11263"/>
                  </a:cubicBezTo>
                  <a:lnTo>
                    <a:pt x="18192" y="13723"/>
                  </a:lnTo>
                  <a:cubicBezTo>
                    <a:pt x="17513" y="13962"/>
                    <a:pt x="17060" y="14605"/>
                    <a:pt x="17060" y="15324"/>
                  </a:cubicBezTo>
                  <a:cubicBezTo>
                    <a:pt x="17060" y="16042"/>
                    <a:pt x="17513" y="16685"/>
                    <a:pt x="18192" y="16924"/>
                  </a:cubicBezTo>
                  <a:lnTo>
                    <a:pt x="18192" y="18192"/>
                  </a:lnTo>
                  <a:lnTo>
                    <a:pt x="16924" y="18192"/>
                  </a:lnTo>
                  <a:cubicBezTo>
                    <a:pt x="16686" y="17513"/>
                    <a:pt x="16043" y="17060"/>
                    <a:pt x="15324" y="17060"/>
                  </a:cubicBezTo>
                  <a:cubicBezTo>
                    <a:pt x="14605" y="17060"/>
                    <a:pt x="13962" y="17513"/>
                    <a:pt x="13724" y="18192"/>
                  </a:cubicBezTo>
                  <a:lnTo>
                    <a:pt x="11263" y="18192"/>
                  </a:lnTo>
                  <a:cubicBezTo>
                    <a:pt x="11024" y="17513"/>
                    <a:pt x="10381" y="17060"/>
                    <a:pt x="9662" y="17060"/>
                  </a:cubicBezTo>
                  <a:cubicBezTo>
                    <a:pt x="8944" y="17060"/>
                    <a:pt x="8301" y="17513"/>
                    <a:pt x="8062" y="18192"/>
                  </a:cubicBezTo>
                  <a:lnTo>
                    <a:pt x="5601" y="18192"/>
                  </a:lnTo>
                  <a:cubicBezTo>
                    <a:pt x="5363" y="17513"/>
                    <a:pt x="4720" y="17060"/>
                    <a:pt x="4001" y="17060"/>
                  </a:cubicBezTo>
                  <a:cubicBezTo>
                    <a:pt x="3282" y="17060"/>
                    <a:pt x="2639" y="17513"/>
                    <a:pt x="2401" y="18192"/>
                  </a:cubicBezTo>
                  <a:lnTo>
                    <a:pt x="1133" y="18192"/>
                  </a:lnTo>
                  <a:lnTo>
                    <a:pt x="1133" y="16924"/>
                  </a:lnTo>
                  <a:cubicBezTo>
                    <a:pt x="1812" y="16685"/>
                    <a:pt x="2265" y="16042"/>
                    <a:pt x="2265" y="15324"/>
                  </a:cubicBezTo>
                  <a:cubicBezTo>
                    <a:pt x="2265" y="14605"/>
                    <a:pt x="1812" y="13962"/>
                    <a:pt x="1133" y="13723"/>
                  </a:cubicBezTo>
                  <a:lnTo>
                    <a:pt x="1133" y="11263"/>
                  </a:lnTo>
                  <a:cubicBezTo>
                    <a:pt x="1812" y="11024"/>
                    <a:pt x="2265" y="10381"/>
                    <a:pt x="2265" y="9662"/>
                  </a:cubicBezTo>
                  <a:cubicBezTo>
                    <a:pt x="2265" y="8944"/>
                    <a:pt x="1812" y="8300"/>
                    <a:pt x="1133" y="8062"/>
                  </a:cubicBezTo>
                  <a:lnTo>
                    <a:pt x="1133" y="5601"/>
                  </a:lnTo>
                  <a:cubicBezTo>
                    <a:pt x="1812" y="5363"/>
                    <a:pt x="2265" y="4719"/>
                    <a:pt x="2265" y="4001"/>
                  </a:cubicBezTo>
                  <a:cubicBezTo>
                    <a:pt x="2265" y="3282"/>
                    <a:pt x="1812" y="2639"/>
                    <a:pt x="1133" y="2400"/>
                  </a:cubicBezTo>
                  <a:lnTo>
                    <a:pt x="1133" y="1132"/>
                  </a:lnTo>
                  <a:lnTo>
                    <a:pt x="2401" y="1132"/>
                  </a:lnTo>
                  <a:cubicBezTo>
                    <a:pt x="2639" y="1812"/>
                    <a:pt x="3282" y="2265"/>
                    <a:pt x="4001" y="2265"/>
                  </a:cubicBezTo>
                  <a:cubicBezTo>
                    <a:pt x="4720" y="2265"/>
                    <a:pt x="5363" y="1812"/>
                    <a:pt x="5601" y="1132"/>
                  </a:cubicBezTo>
                  <a:lnTo>
                    <a:pt x="8062" y="1132"/>
                  </a:lnTo>
                  <a:cubicBezTo>
                    <a:pt x="8301" y="1812"/>
                    <a:pt x="8944" y="2265"/>
                    <a:pt x="9662" y="2265"/>
                  </a:cubicBezTo>
                  <a:cubicBezTo>
                    <a:pt x="10381" y="2265"/>
                    <a:pt x="11024" y="1812"/>
                    <a:pt x="11263" y="1132"/>
                  </a:cubicBezTo>
                  <a:lnTo>
                    <a:pt x="13724" y="1132"/>
                  </a:lnTo>
                  <a:cubicBezTo>
                    <a:pt x="13962" y="1812"/>
                    <a:pt x="14605" y="2265"/>
                    <a:pt x="15324" y="2265"/>
                  </a:cubicBezTo>
                  <a:cubicBezTo>
                    <a:pt x="16043" y="2265"/>
                    <a:pt x="16686" y="1812"/>
                    <a:pt x="16924" y="1132"/>
                  </a:cubicBezTo>
                  <a:close/>
                  <a:moveTo>
                    <a:pt x="568" y="0"/>
                  </a:moveTo>
                  <a:cubicBezTo>
                    <a:pt x="254" y="0"/>
                    <a:pt x="0" y="254"/>
                    <a:pt x="0" y="568"/>
                  </a:cubicBezTo>
                  <a:lnTo>
                    <a:pt x="0" y="2868"/>
                  </a:lnTo>
                  <a:cubicBezTo>
                    <a:pt x="0" y="3183"/>
                    <a:pt x="254" y="3436"/>
                    <a:pt x="568" y="3436"/>
                  </a:cubicBezTo>
                  <a:cubicBezTo>
                    <a:pt x="879" y="3436"/>
                    <a:pt x="1133" y="3687"/>
                    <a:pt x="1133" y="4001"/>
                  </a:cubicBezTo>
                  <a:cubicBezTo>
                    <a:pt x="1133" y="4315"/>
                    <a:pt x="879" y="4568"/>
                    <a:pt x="568" y="4568"/>
                  </a:cubicBezTo>
                  <a:cubicBezTo>
                    <a:pt x="254" y="4568"/>
                    <a:pt x="0" y="4819"/>
                    <a:pt x="0" y="5133"/>
                  </a:cubicBezTo>
                  <a:lnTo>
                    <a:pt x="0" y="8530"/>
                  </a:lnTo>
                  <a:cubicBezTo>
                    <a:pt x="0" y="8844"/>
                    <a:pt x="254" y="9098"/>
                    <a:pt x="568" y="9098"/>
                  </a:cubicBezTo>
                  <a:cubicBezTo>
                    <a:pt x="879" y="9098"/>
                    <a:pt x="1133" y="9348"/>
                    <a:pt x="1133" y="9662"/>
                  </a:cubicBezTo>
                  <a:cubicBezTo>
                    <a:pt x="1133" y="9976"/>
                    <a:pt x="879" y="10230"/>
                    <a:pt x="568" y="10230"/>
                  </a:cubicBezTo>
                  <a:cubicBezTo>
                    <a:pt x="254" y="10230"/>
                    <a:pt x="0" y="10481"/>
                    <a:pt x="0" y="10795"/>
                  </a:cubicBezTo>
                  <a:lnTo>
                    <a:pt x="0" y="14191"/>
                  </a:lnTo>
                  <a:cubicBezTo>
                    <a:pt x="0" y="14505"/>
                    <a:pt x="254" y="14759"/>
                    <a:pt x="568" y="14759"/>
                  </a:cubicBezTo>
                  <a:cubicBezTo>
                    <a:pt x="879" y="14759"/>
                    <a:pt x="1133" y="15010"/>
                    <a:pt x="1133" y="15324"/>
                  </a:cubicBezTo>
                  <a:cubicBezTo>
                    <a:pt x="1133" y="15638"/>
                    <a:pt x="879" y="15891"/>
                    <a:pt x="568" y="15891"/>
                  </a:cubicBezTo>
                  <a:cubicBezTo>
                    <a:pt x="254" y="15891"/>
                    <a:pt x="0" y="16142"/>
                    <a:pt x="0" y="16456"/>
                  </a:cubicBezTo>
                  <a:lnTo>
                    <a:pt x="0" y="18760"/>
                  </a:lnTo>
                  <a:cubicBezTo>
                    <a:pt x="0" y="19071"/>
                    <a:pt x="254" y="19324"/>
                    <a:pt x="568" y="19324"/>
                  </a:cubicBezTo>
                  <a:lnTo>
                    <a:pt x="2869" y="19324"/>
                  </a:lnTo>
                  <a:cubicBezTo>
                    <a:pt x="3183" y="19324"/>
                    <a:pt x="3436" y="19071"/>
                    <a:pt x="3436" y="18760"/>
                  </a:cubicBezTo>
                  <a:cubicBezTo>
                    <a:pt x="3436" y="18446"/>
                    <a:pt x="3687" y="18192"/>
                    <a:pt x="4001" y="18192"/>
                  </a:cubicBezTo>
                  <a:cubicBezTo>
                    <a:pt x="4315" y="18192"/>
                    <a:pt x="4569" y="18446"/>
                    <a:pt x="4569" y="18760"/>
                  </a:cubicBezTo>
                  <a:cubicBezTo>
                    <a:pt x="4569" y="19071"/>
                    <a:pt x="4819" y="19324"/>
                    <a:pt x="5133" y="19324"/>
                  </a:cubicBezTo>
                  <a:lnTo>
                    <a:pt x="8530" y="19324"/>
                  </a:lnTo>
                  <a:cubicBezTo>
                    <a:pt x="8844" y="19324"/>
                    <a:pt x="9098" y="19071"/>
                    <a:pt x="9098" y="18760"/>
                  </a:cubicBezTo>
                  <a:cubicBezTo>
                    <a:pt x="9098" y="18446"/>
                    <a:pt x="9348" y="18192"/>
                    <a:pt x="9662" y="18192"/>
                  </a:cubicBezTo>
                  <a:cubicBezTo>
                    <a:pt x="9976" y="18192"/>
                    <a:pt x="10230" y="18446"/>
                    <a:pt x="10230" y="18760"/>
                  </a:cubicBezTo>
                  <a:cubicBezTo>
                    <a:pt x="10230" y="19071"/>
                    <a:pt x="10481" y="19324"/>
                    <a:pt x="10795" y="19324"/>
                  </a:cubicBezTo>
                  <a:lnTo>
                    <a:pt x="14192" y="19324"/>
                  </a:lnTo>
                  <a:cubicBezTo>
                    <a:pt x="14506" y="19324"/>
                    <a:pt x="14759" y="19071"/>
                    <a:pt x="14759" y="18760"/>
                  </a:cubicBezTo>
                  <a:cubicBezTo>
                    <a:pt x="14759" y="18446"/>
                    <a:pt x="15010" y="18192"/>
                    <a:pt x="15324" y="18192"/>
                  </a:cubicBezTo>
                  <a:cubicBezTo>
                    <a:pt x="15638" y="18192"/>
                    <a:pt x="15892" y="18446"/>
                    <a:pt x="15892" y="18760"/>
                  </a:cubicBezTo>
                  <a:cubicBezTo>
                    <a:pt x="15892" y="19071"/>
                    <a:pt x="16142" y="19324"/>
                    <a:pt x="16456" y="19324"/>
                  </a:cubicBezTo>
                  <a:lnTo>
                    <a:pt x="18760" y="19324"/>
                  </a:lnTo>
                  <a:cubicBezTo>
                    <a:pt x="19071" y="19324"/>
                    <a:pt x="19325" y="19071"/>
                    <a:pt x="19325" y="18760"/>
                  </a:cubicBezTo>
                  <a:lnTo>
                    <a:pt x="19325" y="16456"/>
                  </a:lnTo>
                  <a:cubicBezTo>
                    <a:pt x="19325" y="16142"/>
                    <a:pt x="19071" y="15891"/>
                    <a:pt x="18760" y="15891"/>
                  </a:cubicBezTo>
                  <a:cubicBezTo>
                    <a:pt x="18446" y="15891"/>
                    <a:pt x="18192" y="15638"/>
                    <a:pt x="18192" y="15324"/>
                  </a:cubicBezTo>
                  <a:cubicBezTo>
                    <a:pt x="18192" y="15010"/>
                    <a:pt x="18446" y="14759"/>
                    <a:pt x="18760" y="14759"/>
                  </a:cubicBezTo>
                  <a:cubicBezTo>
                    <a:pt x="19071" y="14759"/>
                    <a:pt x="19325" y="14505"/>
                    <a:pt x="19325" y="14191"/>
                  </a:cubicBezTo>
                  <a:lnTo>
                    <a:pt x="19325" y="10795"/>
                  </a:lnTo>
                  <a:cubicBezTo>
                    <a:pt x="19325" y="10481"/>
                    <a:pt x="19071" y="10230"/>
                    <a:pt x="18760" y="10230"/>
                  </a:cubicBezTo>
                  <a:cubicBezTo>
                    <a:pt x="18446" y="10230"/>
                    <a:pt x="18192" y="9976"/>
                    <a:pt x="18192" y="9662"/>
                  </a:cubicBezTo>
                  <a:cubicBezTo>
                    <a:pt x="18192" y="9348"/>
                    <a:pt x="18446" y="9098"/>
                    <a:pt x="18760" y="9098"/>
                  </a:cubicBezTo>
                  <a:cubicBezTo>
                    <a:pt x="19071" y="9098"/>
                    <a:pt x="19325" y="8844"/>
                    <a:pt x="19325" y="8530"/>
                  </a:cubicBezTo>
                  <a:lnTo>
                    <a:pt x="19325" y="5133"/>
                  </a:lnTo>
                  <a:cubicBezTo>
                    <a:pt x="19325" y="4819"/>
                    <a:pt x="19071" y="4568"/>
                    <a:pt x="18760" y="4568"/>
                  </a:cubicBezTo>
                  <a:cubicBezTo>
                    <a:pt x="18446" y="4568"/>
                    <a:pt x="18192" y="4315"/>
                    <a:pt x="18192" y="4001"/>
                  </a:cubicBezTo>
                  <a:cubicBezTo>
                    <a:pt x="18192" y="3687"/>
                    <a:pt x="18446" y="3436"/>
                    <a:pt x="18760" y="3436"/>
                  </a:cubicBezTo>
                  <a:cubicBezTo>
                    <a:pt x="19071" y="3436"/>
                    <a:pt x="19325" y="3183"/>
                    <a:pt x="19325" y="2868"/>
                  </a:cubicBezTo>
                  <a:lnTo>
                    <a:pt x="19325" y="568"/>
                  </a:lnTo>
                  <a:cubicBezTo>
                    <a:pt x="19325" y="254"/>
                    <a:pt x="19071" y="0"/>
                    <a:pt x="18760" y="0"/>
                  </a:cubicBezTo>
                  <a:lnTo>
                    <a:pt x="16456" y="0"/>
                  </a:lnTo>
                  <a:cubicBezTo>
                    <a:pt x="16142" y="0"/>
                    <a:pt x="15892" y="254"/>
                    <a:pt x="15892" y="568"/>
                  </a:cubicBezTo>
                  <a:cubicBezTo>
                    <a:pt x="15892" y="879"/>
                    <a:pt x="15638" y="1132"/>
                    <a:pt x="15324" y="1132"/>
                  </a:cubicBezTo>
                  <a:cubicBezTo>
                    <a:pt x="15010" y="1132"/>
                    <a:pt x="14759" y="879"/>
                    <a:pt x="14759" y="568"/>
                  </a:cubicBezTo>
                  <a:cubicBezTo>
                    <a:pt x="14759" y="254"/>
                    <a:pt x="14506" y="0"/>
                    <a:pt x="14192" y="0"/>
                  </a:cubicBezTo>
                  <a:lnTo>
                    <a:pt x="10795" y="0"/>
                  </a:lnTo>
                  <a:cubicBezTo>
                    <a:pt x="10481" y="0"/>
                    <a:pt x="10230" y="254"/>
                    <a:pt x="10230" y="568"/>
                  </a:cubicBezTo>
                  <a:cubicBezTo>
                    <a:pt x="10230" y="879"/>
                    <a:pt x="9976" y="1132"/>
                    <a:pt x="9662" y="1132"/>
                  </a:cubicBezTo>
                  <a:cubicBezTo>
                    <a:pt x="9348" y="1132"/>
                    <a:pt x="9098" y="879"/>
                    <a:pt x="9098" y="568"/>
                  </a:cubicBezTo>
                  <a:cubicBezTo>
                    <a:pt x="9098" y="254"/>
                    <a:pt x="8844" y="0"/>
                    <a:pt x="8530" y="0"/>
                  </a:cubicBezTo>
                  <a:lnTo>
                    <a:pt x="5133" y="0"/>
                  </a:lnTo>
                  <a:cubicBezTo>
                    <a:pt x="4819" y="0"/>
                    <a:pt x="4569" y="254"/>
                    <a:pt x="4569" y="568"/>
                  </a:cubicBezTo>
                  <a:cubicBezTo>
                    <a:pt x="4569" y="879"/>
                    <a:pt x="4315" y="1132"/>
                    <a:pt x="4001" y="1132"/>
                  </a:cubicBezTo>
                  <a:cubicBezTo>
                    <a:pt x="3687" y="1132"/>
                    <a:pt x="3436" y="879"/>
                    <a:pt x="3436" y="568"/>
                  </a:cubicBezTo>
                  <a:cubicBezTo>
                    <a:pt x="3436" y="254"/>
                    <a:pt x="3183" y="0"/>
                    <a:pt x="28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65" name="Google Shape;10065;p85"/>
            <p:cNvSpPr/>
            <p:nvPr/>
          </p:nvSpPr>
          <p:spPr>
            <a:xfrm>
              <a:off x="6328725" y="324025"/>
              <a:ext cx="311400" cy="311400"/>
            </a:xfrm>
            <a:custGeom>
              <a:avLst/>
              <a:gdLst/>
              <a:ahLst/>
              <a:cxnLst/>
              <a:rect l="l" t="t" r="r" b="b"/>
              <a:pathLst>
                <a:path w="12456" h="12456" extrusionOk="0">
                  <a:moveTo>
                    <a:pt x="11323" y="1132"/>
                  </a:moveTo>
                  <a:lnTo>
                    <a:pt x="11323" y="5991"/>
                  </a:lnTo>
                  <a:lnTo>
                    <a:pt x="10025" y="4692"/>
                  </a:lnTo>
                  <a:cubicBezTo>
                    <a:pt x="9913" y="4582"/>
                    <a:pt x="9768" y="4527"/>
                    <a:pt x="9623" y="4527"/>
                  </a:cubicBezTo>
                  <a:cubicBezTo>
                    <a:pt x="9478" y="4527"/>
                    <a:pt x="9333" y="4582"/>
                    <a:pt x="9222" y="4692"/>
                  </a:cubicBezTo>
                  <a:lnTo>
                    <a:pt x="6498" y="7419"/>
                  </a:lnTo>
                  <a:lnTo>
                    <a:pt x="4303" y="5773"/>
                  </a:lnTo>
                  <a:cubicBezTo>
                    <a:pt x="4201" y="5698"/>
                    <a:pt x="4081" y="5661"/>
                    <a:pt x="3962" y="5661"/>
                  </a:cubicBezTo>
                  <a:cubicBezTo>
                    <a:pt x="3824" y="5661"/>
                    <a:pt x="3687" y="5711"/>
                    <a:pt x="3578" y="5810"/>
                  </a:cubicBezTo>
                  <a:lnTo>
                    <a:pt x="1133" y="8053"/>
                  </a:lnTo>
                  <a:lnTo>
                    <a:pt x="1133" y="1132"/>
                  </a:lnTo>
                  <a:close/>
                  <a:moveTo>
                    <a:pt x="4001" y="6960"/>
                  </a:moveTo>
                  <a:lnTo>
                    <a:pt x="5689" y="8228"/>
                  </a:lnTo>
                  <a:lnTo>
                    <a:pt x="2594" y="11323"/>
                  </a:lnTo>
                  <a:lnTo>
                    <a:pt x="1133" y="11323"/>
                  </a:lnTo>
                  <a:lnTo>
                    <a:pt x="1133" y="9590"/>
                  </a:lnTo>
                  <a:lnTo>
                    <a:pt x="4001" y="6960"/>
                  </a:lnTo>
                  <a:close/>
                  <a:moveTo>
                    <a:pt x="9623" y="5894"/>
                  </a:moveTo>
                  <a:lnTo>
                    <a:pt x="11323" y="7594"/>
                  </a:lnTo>
                  <a:lnTo>
                    <a:pt x="11323" y="11323"/>
                  </a:lnTo>
                  <a:lnTo>
                    <a:pt x="4197" y="11323"/>
                  </a:lnTo>
                  <a:lnTo>
                    <a:pt x="9623" y="5894"/>
                  </a:lnTo>
                  <a:close/>
                  <a:moveTo>
                    <a:pt x="565" y="0"/>
                  </a:moveTo>
                  <a:cubicBezTo>
                    <a:pt x="251" y="0"/>
                    <a:pt x="0" y="251"/>
                    <a:pt x="0" y="565"/>
                  </a:cubicBezTo>
                  <a:lnTo>
                    <a:pt x="0" y="11888"/>
                  </a:lnTo>
                  <a:cubicBezTo>
                    <a:pt x="0" y="12202"/>
                    <a:pt x="251" y="12455"/>
                    <a:pt x="565" y="12455"/>
                  </a:cubicBezTo>
                  <a:lnTo>
                    <a:pt x="11888" y="12455"/>
                  </a:lnTo>
                  <a:cubicBezTo>
                    <a:pt x="12202" y="12455"/>
                    <a:pt x="12456" y="12202"/>
                    <a:pt x="12456" y="11888"/>
                  </a:cubicBezTo>
                  <a:lnTo>
                    <a:pt x="12456" y="565"/>
                  </a:lnTo>
                  <a:cubicBezTo>
                    <a:pt x="12456" y="251"/>
                    <a:pt x="12202" y="0"/>
                    <a:pt x="118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66" name="Google Shape;10066;p85"/>
            <p:cNvSpPr/>
            <p:nvPr/>
          </p:nvSpPr>
          <p:spPr>
            <a:xfrm>
              <a:off x="6441950" y="380575"/>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67" name="Google Shape;10067;p85"/>
          <p:cNvGrpSpPr/>
          <p:nvPr/>
        </p:nvGrpSpPr>
        <p:grpSpPr>
          <a:xfrm>
            <a:off x="844156" y="2727362"/>
            <a:ext cx="343566" cy="298943"/>
            <a:chOff x="889275" y="861850"/>
            <a:chExt cx="487950" cy="424575"/>
          </a:xfrm>
        </p:grpSpPr>
        <p:sp>
          <p:nvSpPr>
            <p:cNvPr id="10068" name="Google Shape;10068;p85"/>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69" name="Google Shape;10069;p85"/>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70" name="Google Shape;10070;p85"/>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71" name="Google Shape;10071;p85"/>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072" name="Google Shape;10072;p85"/>
          <p:cNvSpPr/>
          <p:nvPr/>
        </p:nvSpPr>
        <p:spPr>
          <a:xfrm>
            <a:off x="1282125" y="2706628"/>
            <a:ext cx="302974" cy="340204"/>
          </a:xfrm>
          <a:custGeom>
            <a:avLst/>
            <a:gdLst/>
            <a:ahLst/>
            <a:cxnLst/>
            <a:rect l="l" t="t" r="r" b="b"/>
            <a:pathLst>
              <a:path w="17212" h="19327" extrusionOk="0">
                <a:moveTo>
                  <a:pt x="15400" y="1132"/>
                </a:moveTo>
                <a:cubicBezTo>
                  <a:pt x="15714" y="1132"/>
                  <a:pt x="15965" y="1386"/>
                  <a:pt x="15965" y="1700"/>
                </a:cubicBezTo>
                <a:cubicBezTo>
                  <a:pt x="15965" y="2011"/>
                  <a:pt x="15714" y="2265"/>
                  <a:pt x="15400" y="2265"/>
                </a:cubicBezTo>
                <a:lnTo>
                  <a:pt x="1813" y="2265"/>
                </a:lnTo>
                <a:cubicBezTo>
                  <a:pt x="1499" y="2265"/>
                  <a:pt x="1248" y="2011"/>
                  <a:pt x="1248" y="1700"/>
                </a:cubicBezTo>
                <a:cubicBezTo>
                  <a:pt x="1248" y="1386"/>
                  <a:pt x="1499" y="1132"/>
                  <a:pt x="1813" y="1132"/>
                </a:cubicBezTo>
                <a:close/>
                <a:moveTo>
                  <a:pt x="14835" y="3397"/>
                </a:moveTo>
                <a:lnTo>
                  <a:pt x="14835" y="10230"/>
                </a:lnTo>
                <a:lnTo>
                  <a:pt x="2380" y="10230"/>
                </a:lnTo>
                <a:lnTo>
                  <a:pt x="2380" y="3397"/>
                </a:lnTo>
                <a:close/>
                <a:moveTo>
                  <a:pt x="15400" y="11362"/>
                </a:moveTo>
                <a:cubicBezTo>
                  <a:pt x="15714" y="11362"/>
                  <a:pt x="15965" y="11613"/>
                  <a:pt x="15965" y="11927"/>
                </a:cubicBezTo>
                <a:cubicBezTo>
                  <a:pt x="15965" y="12241"/>
                  <a:pt x="15714" y="12495"/>
                  <a:pt x="15400" y="12495"/>
                </a:cubicBezTo>
                <a:lnTo>
                  <a:pt x="1813" y="12495"/>
                </a:lnTo>
                <a:cubicBezTo>
                  <a:pt x="1499" y="12495"/>
                  <a:pt x="1248" y="12241"/>
                  <a:pt x="1248" y="11927"/>
                </a:cubicBezTo>
                <a:cubicBezTo>
                  <a:pt x="1248" y="11613"/>
                  <a:pt x="1499" y="11362"/>
                  <a:pt x="1813" y="11362"/>
                </a:cubicBezTo>
                <a:close/>
                <a:moveTo>
                  <a:pt x="1813" y="0"/>
                </a:moveTo>
                <a:cubicBezTo>
                  <a:pt x="985" y="0"/>
                  <a:pt x="279" y="595"/>
                  <a:pt x="140" y="1410"/>
                </a:cubicBezTo>
                <a:cubicBezTo>
                  <a:pt x="1" y="2226"/>
                  <a:pt x="466" y="3023"/>
                  <a:pt x="1248" y="3300"/>
                </a:cubicBezTo>
                <a:lnTo>
                  <a:pt x="1248" y="10327"/>
                </a:lnTo>
                <a:cubicBezTo>
                  <a:pt x="569" y="10565"/>
                  <a:pt x="116" y="11208"/>
                  <a:pt x="116" y="11927"/>
                </a:cubicBezTo>
                <a:cubicBezTo>
                  <a:pt x="116" y="12866"/>
                  <a:pt x="874" y="13624"/>
                  <a:pt x="1813" y="13627"/>
                </a:cubicBezTo>
                <a:lnTo>
                  <a:pt x="6774" y="13627"/>
                </a:lnTo>
                <a:lnTo>
                  <a:pt x="2522" y="18383"/>
                </a:lnTo>
                <a:cubicBezTo>
                  <a:pt x="2311" y="18615"/>
                  <a:pt x="2332" y="18974"/>
                  <a:pt x="2564" y="19183"/>
                </a:cubicBezTo>
                <a:cubicBezTo>
                  <a:pt x="2673" y="19279"/>
                  <a:pt x="2809" y="19326"/>
                  <a:pt x="2943" y="19326"/>
                </a:cubicBezTo>
                <a:cubicBezTo>
                  <a:pt x="3100" y="19326"/>
                  <a:pt x="3256" y="19262"/>
                  <a:pt x="3368" y="19137"/>
                </a:cubicBezTo>
                <a:lnTo>
                  <a:pt x="8042" y="13908"/>
                </a:lnTo>
                <a:lnTo>
                  <a:pt x="8042" y="18760"/>
                </a:lnTo>
                <a:cubicBezTo>
                  <a:pt x="8042" y="19071"/>
                  <a:pt x="8292" y="19325"/>
                  <a:pt x="8606" y="19325"/>
                </a:cubicBezTo>
                <a:cubicBezTo>
                  <a:pt x="8920" y="19325"/>
                  <a:pt x="9174" y="19071"/>
                  <a:pt x="9174" y="18760"/>
                </a:cubicBezTo>
                <a:lnTo>
                  <a:pt x="9174" y="13908"/>
                </a:lnTo>
                <a:lnTo>
                  <a:pt x="13845" y="19137"/>
                </a:lnTo>
                <a:cubicBezTo>
                  <a:pt x="13956" y="19260"/>
                  <a:pt x="14109" y="19322"/>
                  <a:pt x="14263" y="19322"/>
                </a:cubicBezTo>
                <a:cubicBezTo>
                  <a:pt x="14398" y="19322"/>
                  <a:pt x="14534" y="19274"/>
                  <a:pt x="14642" y="19177"/>
                </a:cubicBezTo>
                <a:cubicBezTo>
                  <a:pt x="14875" y="18971"/>
                  <a:pt x="14896" y="18615"/>
                  <a:pt x="14691" y="18383"/>
                </a:cubicBezTo>
                <a:lnTo>
                  <a:pt x="10439" y="13627"/>
                </a:lnTo>
                <a:lnTo>
                  <a:pt x="15400" y="13627"/>
                </a:lnTo>
                <a:cubicBezTo>
                  <a:pt x="16227" y="13624"/>
                  <a:pt x="16934" y="13029"/>
                  <a:pt x="17073" y="12214"/>
                </a:cubicBezTo>
                <a:cubicBezTo>
                  <a:pt x="17212" y="11399"/>
                  <a:pt x="16747" y="10601"/>
                  <a:pt x="15968" y="10327"/>
                </a:cubicBezTo>
                <a:lnTo>
                  <a:pt x="15968" y="3300"/>
                </a:lnTo>
                <a:cubicBezTo>
                  <a:pt x="16747" y="3023"/>
                  <a:pt x="17212" y="2226"/>
                  <a:pt x="17073" y="1410"/>
                </a:cubicBezTo>
                <a:cubicBezTo>
                  <a:pt x="16934" y="595"/>
                  <a:pt x="16227" y="0"/>
                  <a:pt x="154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73" name="Google Shape;10073;p85"/>
          <p:cNvSpPr/>
          <p:nvPr/>
        </p:nvSpPr>
        <p:spPr>
          <a:xfrm>
            <a:off x="1677131" y="2706628"/>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074" name="Google Shape;10074;p85"/>
          <p:cNvGrpSpPr/>
          <p:nvPr/>
        </p:nvGrpSpPr>
        <p:grpSpPr>
          <a:xfrm>
            <a:off x="2105973" y="2706749"/>
            <a:ext cx="340168" cy="340168"/>
            <a:chOff x="2676100" y="832575"/>
            <a:chExt cx="483125" cy="483125"/>
          </a:xfrm>
        </p:grpSpPr>
        <p:sp>
          <p:nvSpPr>
            <p:cNvPr id="10075" name="Google Shape;10075;p85"/>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76" name="Google Shape;10076;p85"/>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77" name="Google Shape;10077;p85"/>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78" name="Google Shape;10078;p85"/>
          <p:cNvGrpSpPr/>
          <p:nvPr/>
        </p:nvGrpSpPr>
        <p:grpSpPr>
          <a:xfrm>
            <a:off x="2517477" y="2706749"/>
            <a:ext cx="351610" cy="340168"/>
            <a:chOff x="3270550" y="832575"/>
            <a:chExt cx="499375" cy="483125"/>
          </a:xfrm>
        </p:grpSpPr>
        <p:sp>
          <p:nvSpPr>
            <p:cNvPr id="10079" name="Google Shape;10079;p85"/>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80" name="Google Shape;10080;p85"/>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81" name="Google Shape;10081;p85"/>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82" name="Google Shape;10082;p85"/>
          <p:cNvGrpSpPr/>
          <p:nvPr/>
        </p:nvGrpSpPr>
        <p:grpSpPr>
          <a:xfrm>
            <a:off x="2935756" y="2717381"/>
            <a:ext cx="340186" cy="318904"/>
            <a:chOff x="3865000" y="847675"/>
            <a:chExt cx="483150" cy="452925"/>
          </a:xfrm>
        </p:grpSpPr>
        <p:sp>
          <p:nvSpPr>
            <p:cNvPr id="10083" name="Google Shape;10083;p85"/>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84" name="Google Shape;10084;p85"/>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85" name="Google Shape;10085;p85"/>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86" name="Google Shape;10086;p85"/>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87" name="Google Shape;10087;p85"/>
          <p:cNvGrpSpPr/>
          <p:nvPr/>
        </p:nvGrpSpPr>
        <p:grpSpPr>
          <a:xfrm>
            <a:off x="3351439" y="2727300"/>
            <a:ext cx="344798" cy="299066"/>
            <a:chOff x="4452900" y="861750"/>
            <a:chExt cx="489700" cy="424750"/>
          </a:xfrm>
        </p:grpSpPr>
        <p:sp>
          <p:nvSpPr>
            <p:cNvPr id="10088" name="Google Shape;10088;p85"/>
            <p:cNvSpPr/>
            <p:nvPr/>
          </p:nvSpPr>
          <p:spPr>
            <a:xfrm>
              <a:off x="4452900" y="861750"/>
              <a:ext cx="489700" cy="424750"/>
            </a:xfrm>
            <a:custGeom>
              <a:avLst/>
              <a:gdLst/>
              <a:ahLst/>
              <a:cxnLst/>
              <a:rect l="l" t="t" r="r" b="b"/>
              <a:pathLst>
                <a:path w="19588" h="16990" extrusionOk="0">
                  <a:moveTo>
                    <a:pt x="3660" y="1137"/>
                  </a:moveTo>
                  <a:cubicBezTo>
                    <a:pt x="4575" y="1137"/>
                    <a:pt x="5402" y="1687"/>
                    <a:pt x="5752" y="2532"/>
                  </a:cubicBezTo>
                  <a:cubicBezTo>
                    <a:pt x="6102" y="3380"/>
                    <a:pt x="5909" y="4353"/>
                    <a:pt x="5260" y="5002"/>
                  </a:cubicBezTo>
                  <a:cubicBezTo>
                    <a:pt x="4828" y="5434"/>
                    <a:pt x="4249" y="5664"/>
                    <a:pt x="3660" y="5664"/>
                  </a:cubicBezTo>
                  <a:cubicBezTo>
                    <a:pt x="3368" y="5664"/>
                    <a:pt x="3073" y="5607"/>
                    <a:pt x="2793" y="5491"/>
                  </a:cubicBezTo>
                  <a:cubicBezTo>
                    <a:pt x="1948" y="5141"/>
                    <a:pt x="1395" y="4317"/>
                    <a:pt x="1395" y="3402"/>
                  </a:cubicBezTo>
                  <a:cubicBezTo>
                    <a:pt x="1395" y="2149"/>
                    <a:pt x="2410" y="1137"/>
                    <a:pt x="3660" y="1137"/>
                  </a:cubicBezTo>
                  <a:close/>
                  <a:moveTo>
                    <a:pt x="10453" y="1137"/>
                  </a:moveTo>
                  <a:cubicBezTo>
                    <a:pt x="11043" y="1137"/>
                    <a:pt x="11622" y="1366"/>
                    <a:pt x="12054" y="1798"/>
                  </a:cubicBezTo>
                  <a:cubicBezTo>
                    <a:pt x="12703" y="2447"/>
                    <a:pt x="12896" y="3420"/>
                    <a:pt x="12546" y="4268"/>
                  </a:cubicBezTo>
                  <a:cubicBezTo>
                    <a:pt x="12196" y="5114"/>
                    <a:pt x="11368" y="5666"/>
                    <a:pt x="10453" y="5666"/>
                  </a:cubicBezTo>
                  <a:cubicBezTo>
                    <a:pt x="9203" y="5663"/>
                    <a:pt x="8189" y="4652"/>
                    <a:pt x="8189" y="3402"/>
                  </a:cubicBezTo>
                  <a:cubicBezTo>
                    <a:pt x="8189" y="2484"/>
                    <a:pt x="8741" y="1659"/>
                    <a:pt x="9587" y="1309"/>
                  </a:cubicBezTo>
                  <a:cubicBezTo>
                    <a:pt x="9867" y="1193"/>
                    <a:pt x="10161" y="1137"/>
                    <a:pt x="10453" y="1137"/>
                  </a:cubicBezTo>
                  <a:close/>
                  <a:moveTo>
                    <a:pt x="14983" y="9063"/>
                  </a:moveTo>
                  <a:lnTo>
                    <a:pt x="14983" y="13592"/>
                  </a:lnTo>
                  <a:lnTo>
                    <a:pt x="13850" y="13592"/>
                  </a:lnTo>
                  <a:lnTo>
                    <a:pt x="13850" y="9063"/>
                  </a:lnTo>
                  <a:close/>
                  <a:moveTo>
                    <a:pt x="18455" y="7276"/>
                  </a:moveTo>
                  <a:lnTo>
                    <a:pt x="18455" y="15377"/>
                  </a:lnTo>
                  <a:lnTo>
                    <a:pt x="16115" y="13849"/>
                  </a:lnTo>
                  <a:lnTo>
                    <a:pt x="16115" y="8803"/>
                  </a:lnTo>
                  <a:lnTo>
                    <a:pt x="18455" y="7276"/>
                  </a:lnTo>
                  <a:close/>
                  <a:moveTo>
                    <a:pt x="12153" y="6799"/>
                  </a:moveTo>
                  <a:cubicBezTo>
                    <a:pt x="12464" y="6799"/>
                    <a:pt x="12718" y="7049"/>
                    <a:pt x="12718" y="7363"/>
                  </a:cubicBezTo>
                  <a:lnTo>
                    <a:pt x="12718" y="15289"/>
                  </a:lnTo>
                  <a:cubicBezTo>
                    <a:pt x="12718" y="15603"/>
                    <a:pt x="12464" y="15857"/>
                    <a:pt x="12153" y="15857"/>
                  </a:cubicBezTo>
                  <a:lnTo>
                    <a:pt x="1963" y="15857"/>
                  </a:lnTo>
                  <a:cubicBezTo>
                    <a:pt x="1649" y="15857"/>
                    <a:pt x="1395" y="15603"/>
                    <a:pt x="1395" y="15289"/>
                  </a:cubicBezTo>
                  <a:lnTo>
                    <a:pt x="1395" y="7363"/>
                  </a:lnTo>
                  <a:cubicBezTo>
                    <a:pt x="1395" y="7049"/>
                    <a:pt x="1649" y="6799"/>
                    <a:pt x="1963" y="6799"/>
                  </a:cubicBezTo>
                  <a:close/>
                  <a:moveTo>
                    <a:pt x="3656" y="0"/>
                  </a:moveTo>
                  <a:cubicBezTo>
                    <a:pt x="3623" y="0"/>
                    <a:pt x="3590" y="1"/>
                    <a:pt x="3557" y="2"/>
                  </a:cubicBezTo>
                  <a:cubicBezTo>
                    <a:pt x="2198" y="44"/>
                    <a:pt x="997" y="889"/>
                    <a:pt x="498" y="2155"/>
                  </a:cubicBezTo>
                  <a:cubicBezTo>
                    <a:pt x="0" y="3417"/>
                    <a:pt x="305" y="4857"/>
                    <a:pt x="1271" y="5811"/>
                  </a:cubicBezTo>
                  <a:cubicBezTo>
                    <a:pt x="658" y="6086"/>
                    <a:pt x="263" y="6693"/>
                    <a:pt x="263" y="7363"/>
                  </a:cubicBezTo>
                  <a:lnTo>
                    <a:pt x="263" y="15289"/>
                  </a:lnTo>
                  <a:cubicBezTo>
                    <a:pt x="263" y="16228"/>
                    <a:pt x="1024" y="16986"/>
                    <a:pt x="1963" y="16989"/>
                  </a:cubicBezTo>
                  <a:lnTo>
                    <a:pt x="12153" y="16989"/>
                  </a:lnTo>
                  <a:cubicBezTo>
                    <a:pt x="13089" y="16986"/>
                    <a:pt x="13850" y="16228"/>
                    <a:pt x="13850" y="15289"/>
                  </a:cubicBezTo>
                  <a:lnTo>
                    <a:pt x="13850" y="14725"/>
                  </a:lnTo>
                  <a:lnTo>
                    <a:pt x="15381" y="14725"/>
                  </a:lnTo>
                  <a:lnTo>
                    <a:pt x="18712" y="16896"/>
                  </a:lnTo>
                  <a:cubicBezTo>
                    <a:pt x="18810" y="16959"/>
                    <a:pt x="18916" y="16988"/>
                    <a:pt x="19020" y="16988"/>
                  </a:cubicBezTo>
                  <a:cubicBezTo>
                    <a:pt x="19315" y="16988"/>
                    <a:pt x="19587" y="16754"/>
                    <a:pt x="19587" y="16422"/>
                  </a:cubicBezTo>
                  <a:lnTo>
                    <a:pt x="19587" y="6231"/>
                  </a:lnTo>
                  <a:cubicBezTo>
                    <a:pt x="19587" y="6023"/>
                    <a:pt x="19473" y="5832"/>
                    <a:pt x="19291" y="5733"/>
                  </a:cubicBezTo>
                  <a:cubicBezTo>
                    <a:pt x="19206" y="5687"/>
                    <a:pt x="19114" y="5664"/>
                    <a:pt x="19021" y="5664"/>
                  </a:cubicBezTo>
                  <a:cubicBezTo>
                    <a:pt x="18913" y="5664"/>
                    <a:pt x="18806" y="5695"/>
                    <a:pt x="18712" y="5757"/>
                  </a:cubicBezTo>
                  <a:lnTo>
                    <a:pt x="15381" y="7931"/>
                  </a:lnTo>
                  <a:lnTo>
                    <a:pt x="13850" y="7931"/>
                  </a:lnTo>
                  <a:lnTo>
                    <a:pt x="13850" y="7363"/>
                  </a:lnTo>
                  <a:cubicBezTo>
                    <a:pt x="13850" y="6693"/>
                    <a:pt x="13455" y="6086"/>
                    <a:pt x="12842" y="5811"/>
                  </a:cubicBezTo>
                  <a:cubicBezTo>
                    <a:pt x="13808" y="4857"/>
                    <a:pt x="14113" y="3417"/>
                    <a:pt x="13615" y="2155"/>
                  </a:cubicBezTo>
                  <a:cubicBezTo>
                    <a:pt x="13117" y="889"/>
                    <a:pt x="11915" y="44"/>
                    <a:pt x="10556" y="2"/>
                  </a:cubicBezTo>
                  <a:cubicBezTo>
                    <a:pt x="10523" y="1"/>
                    <a:pt x="10490" y="0"/>
                    <a:pt x="10457" y="0"/>
                  </a:cubicBezTo>
                  <a:cubicBezTo>
                    <a:pt x="9137" y="0"/>
                    <a:pt x="7933" y="763"/>
                    <a:pt x="7374" y="1967"/>
                  </a:cubicBezTo>
                  <a:cubicBezTo>
                    <a:pt x="6800" y="3199"/>
                    <a:pt x="7017" y="4652"/>
                    <a:pt x="7926" y="5666"/>
                  </a:cubicBezTo>
                  <a:lnTo>
                    <a:pt x="6190" y="5666"/>
                  </a:lnTo>
                  <a:cubicBezTo>
                    <a:pt x="7096" y="4652"/>
                    <a:pt x="7313" y="3199"/>
                    <a:pt x="6740" y="1967"/>
                  </a:cubicBezTo>
                  <a:cubicBezTo>
                    <a:pt x="6180" y="763"/>
                    <a:pt x="4976" y="0"/>
                    <a:pt x="36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89" name="Google Shape;10089;p85"/>
            <p:cNvSpPr/>
            <p:nvPr/>
          </p:nvSpPr>
          <p:spPr>
            <a:xfrm>
              <a:off x="4572675" y="1074100"/>
              <a:ext cx="115375" cy="141625"/>
            </a:xfrm>
            <a:custGeom>
              <a:avLst/>
              <a:gdLst/>
              <a:ahLst/>
              <a:cxnLst/>
              <a:rect l="l" t="t" r="r" b="b"/>
              <a:pathLst>
                <a:path w="4615" h="5665" extrusionOk="0">
                  <a:moveTo>
                    <a:pt x="1133" y="1626"/>
                  </a:moveTo>
                  <a:lnTo>
                    <a:pt x="2945" y="2834"/>
                  </a:lnTo>
                  <a:lnTo>
                    <a:pt x="1133" y="4041"/>
                  </a:lnTo>
                  <a:lnTo>
                    <a:pt x="1133" y="1626"/>
                  </a:lnTo>
                  <a:close/>
                  <a:moveTo>
                    <a:pt x="569" y="1"/>
                  </a:moveTo>
                  <a:cubicBezTo>
                    <a:pt x="274" y="1"/>
                    <a:pt x="1" y="236"/>
                    <a:pt x="1" y="569"/>
                  </a:cubicBezTo>
                  <a:lnTo>
                    <a:pt x="1" y="5098"/>
                  </a:lnTo>
                  <a:cubicBezTo>
                    <a:pt x="1" y="5430"/>
                    <a:pt x="275" y="5665"/>
                    <a:pt x="571" y="5665"/>
                  </a:cubicBezTo>
                  <a:cubicBezTo>
                    <a:pt x="676" y="5665"/>
                    <a:pt x="784" y="5635"/>
                    <a:pt x="883" y="5569"/>
                  </a:cubicBezTo>
                  <a:lnTo>
                    <a:pt x="4280" y="3305"/>
                  </a:lnTo>
                  <a:cubicBezTo>
                    <a:pt x="4615" y="3078"/>
                    <a:pt x="4615" y="2583"/>
                    <a:pt x="4280" y="2360"/>
                  </a:cubicBezTo>
                  <a:lnTo>
                    <a:pt x="4280" y="2363"/>
                  </a:lnTo>
                  <a:lnTo>
                    <a:pt x="883" y="98"/>
                  </a:lnTo>
                  <a:cubicBezTo>
                    <a:pt x="783" y="31"/>
                    <a:pt x="674" y="1"/>
                    <a:pt x="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90" name="Google Shape;10090;p85"/>
            <p:cNvSpPr/>
            <p:nvPr/>
          </p:nvSpPr>
          <p:spPr>
            <a:xfrm>
              <a:off x="4714225" y="1060000"/>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3" y="879"/>
                    <a:pt x="1133" y="565"/>
                  </a:cubicBezTo>
                  <a:cubicBezTo>
                    <a:pt x="1133" y="251"/>
                    <a:pt x="879" y="1"/>
                    <a:pt x="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91" name="Google Shape;10091;p85"/>
          <p:cNvGrpSpPr/>
          <p:nvPr/>
        </p:nvGrpSpPr>
        <p:grpSpPr>
          <a:xfrm>
            <a:off x="3768671" y="2706758"/>
            <a:ext cx="355641" cy="340151"/>
            <a:chOff x="5049750" y="832600"/>
            <a:chExt cx="505100" cy="483100"/>
          </a:xfrm>
        </p:grpSpPr>
        <p:sp>
          <p:nvSpPr>
            <p:cNvPr id="10092" name="Google Shape;10092;p85"/>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93" name="Google Shape;10093;p85"/>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094" name="Google Shape;10094;p85"/>
          <p:cNvSpPr/>
          <p:nvPr/>
        </p:nvSpPr>
        <p:spPr>
          <a:xfrm>
            <a:off x="4188930" y="2731276"/>
            <a:ext cx="341700" cy="290899"/>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095" name="Google Shape;10095;p85"/>
          <p:cNvGrpSpPr/>
          <p:nvPr/>
        </p:nvGrpSpPr>
        <p:grpSpPr>
          <a:xfrm>
            <a:off x="4627621" y="2706749"/>
            <a:ext cx="298996" cy="340168"/>
            <a:chOff x="6272100" y="832575"/>
            <a:chExt cx="424650" cy="483125"/>
          </a:xfrm>
        </p:grpSpPr>
        <p:sp>
          <p:nvSpPr>
            <p:cNvPr id="10096" name="Google Shape;10096;p85"/>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97" name="Google Shape;10097;p85"/>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98" name="Google Shape;10098;p85"/>
          <p:cNvGrpSpPr/>
          <p:nvPr/>
        </p:nvGrpSpPr>
        <p:grpSpPr>
          <a:xfrm>
            <a:off x="845828" y="3125798"/>
            <a:ext cx="340221" cy="340186"/>
            <a:chOff x="893650" y="1428000"/>
            <a:chExt cx="483200" cy="483150"/>
          </a:xfrm>
        </p:grpSpPr>
        <p:sp>
          <p:nvSpPr>
            <p:cNvPr id="10099" name="Google Shape;10099;p85"/>
            <p:cNvSpPr/>
            <p:nvPr/>
          </p:nvSpPr>
          <p:spPr>
            <a:xfrm>
              <a:off x="893650" y="1428000"/>
              <a:ext cx="483200" cy="483150"/>
            </a:xfrm>
            <a:custGeom>
              <a:avLst/>
              <a:gdLst/>
              <a:ahLst/>
              <a:cxnLst/>
              <a:rect l="l" t="t" r="r" b="b"/>
              <a:pathLst>
                <a:path w="19328" h="19326" extrusionOk="0">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00" name="Google Shape;10100;p85"/>
            <p:cNvSpPr/>
            <p:nvPr/>
          </p:nvSpPr>
          <p:spPr>
            <a:xfrm>
              <a:off x="1036150" y="1514825"/>
              <a:ext cx="198175" cy="28325"/>
            </a:xfrm>
            <a:custGeom>
              <a:avLst/>
              <a:gdLst/>
              <a:ahLst/>
              <a:cxnLst/>
              <a:rect l="l" t="t" r="r" b="b"/>
              <a:pathLst>
                <a:path w="7927" h="1133" extrusionOk="0">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01" name="Google Shape;10101;p85"/>
            <p:cNvSpPr/>
            <p:nvPr/>
          </p:nvSpPr>
          <p:spPr>
            <a:xfrm>
              <a:off x="1036150" y="1571425"/>
              <a:ext cx="198175" cy="28325"/>
            </a:xfrm>
            <a:custGeom>
              <a:avLst/>
              <a:gdLst/>
              <a:ahLst/>
              <a:cxnLst/>
              <a:rect l="l" t="t" r="r" b="b"/>
              <a:pathLst>
                <a:path w="7927" h="1133" extrusionOk="0">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02" name="Google Shape;10102;p85"/>
            <p:cNvSpPr/>
            <p:nvPr/>
          </p:nvSpPr>
          <p:spPr>
            <a:xfrm>
              <a:off x="1036150" y="1628050"/>
              <a:ext cx="113275" cy="28325"/>
            </a:xfrm>
            <a:custGeom>
              <a:avLst/>
              <a:gdLst/>
              <a:ahLst/>
              <a:cxnLst/>
              <a:rect l="l" t="t" r="r" b="b"/>
              <a:pathLst>
                <a:path w="4531" h="1133" extrusionOk="0">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03" name="Google Shape;10103;p85"/>
          <p:cNvSpPr/>
          <p:nvPr/>
        </p:nvSpPr>
        <p:spPr>
          <a:xfrm>
            <a:off x="1263531" y="3186074"/>
            <a:ext cx="340168" cy="219257"/>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04" name="Google Shape;10104;p85"/>
          <p:cNvSpPr/>
          <p:nvPr/>
        </p:nvSpPr>
        <p:spPr>
          <a:xfrm>
            <a:off x="1671076" y="3125647"/>
            <a:ext cx="353617" cy="340133"/>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05" name="Google Shape;10105;p85"/>
          <p:cNvGrpSpPr/>
          <p:nvPr/>
        </p:nvGrpSpPr>
        <p:grpSpPr>
          <a:xfrm>
            <a:off x="2099646" y="3146463"/>
            <a:ext cx="352825" cy="298855"/>
            <a:chOff x="2676100" y="1456375"/>
            <a:chExt cx="501100" cy="424450"/>
          </a:xfrm>
        </p:grpSpPr>
        <p:sp>
          <p:nvSpPr>
            <p:cNvPr id="10106" name="Google Shape;10106;p85"/>
            <p:cNvSpPr/>
            <p:nvPr/>
          </p:nvSpPr>
          <p:spPr>
            <a:xfrm>
              <a:off x="3079725" y="1534750"/>
              <a:ext cx="97475" cy="268275"/>
            </a:xfrm>
            <a:custGeom>
              <a:avLst/>
              <a:gdLst/>
              <a:ahLst/>
              <a:cxnLst/>
              <a:rect l="l" t="t" r="r" b="b"/>
              <a:pathLst>
                <a:path w="3899" h="10731" extrusionOk="0">
                  <a:moveTo>
                    <a:pt x="621" y="1"/>
                  </a:moveTo>
                  <a:cubicBezTo>
                    <a:pt x="476" y="1"/>
                    <a:pt x="331" y="56"/>
                    <a:pt x="221" y="166"/>
                  </a:cubicBezTo>
                  <a:cubicBezTo>
                    <a:pt x="0" y="387"/>
                    <a:pt x="0" y="746"/>
                    <a:pt x="221" y="966"/>
                  </a:cubicBezTo>
                  <a:cubicBezTo>
                    <a:pt x="2657" y="3397"/>
                    <a:pt x="2657" y="7340"/>
                    <a:pt x="221" y="9771"/>
                  </a:cubicBezTo>
                  <a:cubicBezTo>
                    <a:pt x="6" y="9992"/>
                    <a:pt x="9" y="10345"/>
                    <a:pt x="230" y="10565"/>
                  </a:cubicBezTo>
                  <a:cubicBezTo>
                    <a:pt x="340" y="10675"/>
                    <a:pt x="484" y="10730"/>
                    <a:pt x="629" y="10730"/>
                  </a:cubicBezTo>
                  <a:cubicBezTo>
                    <a:pt x="770" y="10730"/>
                    <a:pt x="912" y="10677"/>
                    <a:pt x="1021" y="10571"/>
                  </a:cubicBezTo>
                  <a:cubicBezTo>
                    <a:pt x="3898" y="7700"/>
                    <a:pt x="3898" y="3038"/>
                    <a:pt x="1021" y="166"/>
                  </a:cubicBezTo>
                  <a:cubicBezTo>
                    <a:pt x="911" y="56"/>
                    <a:pt x="766"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07" name="Google Shape;10107;p85"/>
            <p:cNvSpPr/>
            <p:nvPr/>
          </p:nvSpPr>
          <p:spPr>
            <a:xfrm>
              <a:off x="3039725" y="1574925"/>
              <a:ext cx="75350" cy="188250"/>
            </a:xfrm>
            <a:custGeom>
              <a:avLst/>
              <a:gdLst/>
              <a:ahLst/>
              <a:cxnLst/>
              <a:rect l="l" t="t" r="r" b="b"/>
              <a:pathLst>
                <a:path w="3014" h="7530" extrusionOk="0">
                  <a:moveTo>
                    <a:pt x="629" y="1"/>
                  </a:moveTo>
                  <a:cubicBezTo>
                    <a:pt x="484" y="1"/>
                    <a:pt x="339" y="56"/>
                    <a:pt x="230" y="166"/>
                  </a:cubicBezTo>
                  <a:cubicBezTo>
                    <a:pt x="12" y="383"/>
                    <a:pt x="9" y="736"/>
                    <a:pt x="224" y="960"/>
                  </a:cubicBezTo>
                  <a:cubicBezTo>
                    <a:pt x="1769" y="2506"/>
                    <a:pt x="1769" y="5018"/>
                    <a:pt x="224" y="6564"/>
                  </a:cubicBezTo>
                  <a:cubicBezTo>
                    <a:pt x="0" y="6784"/>
                    <a:pt x="0" y="7144"/>
                    <a:pt x="224" y="7364"/>
                  </a:cubicBezTo>
                  <a:cubicBezTo>
                    <a:pt x="334" y="7474"/>
                    <a:pt x="479" y="7529"/>
                    <a:pt x="624" y="7529"/>
                  </a:cubicBezTo>
                  <a:cubicBezTo>
                    <a:pt x="769" y="7529"/>
                    <a:pt x="913" y="7474"/>
                    <a:pt x="1024" y="7364"/>
                  </a:cubicBezTo>
                  <a:cubicBezTo>
                    <a:pt x="3013" y="5374"/>
                    <a:pt x="3013" y="2149"/>
                    <a:pt x="1024" y="160"/>
                  </a:cubicBezTo>
                  <a:cubicBezTo>
                    <a:pt x="913" y="53"/>
                    <a:pt x="771" y="1"/>
                    <a:pt x="6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08" name="Google Shape;10108;p85"/>
            <p:cNvSpPr/>
            <p:nvPr/>
          </p:nvSpPr>
          <p:spPr>
            <a:xfrm>
              <a:off x="2676100" y="1456375"/>
              <a:ext cx="340700" cy="424450"/>
            </a:xfrm>
            <a:custGeom>
              <a:avLst/>
              <a:gdLst/>
              <a:ahLst/>
              <a:cxnLst/>
              <a:rect l="l" t="t" r="r" b="b"/>
              <a:pathLst>
                <a:path w="13628" h="16978" extrusionOk="0">
                  <a:moveTo>
                    <a:pt x="2265" y="6792"/>
                  </a:moveTo>
                  <a:lnTo>
                    <a:pt x="2265" y="10189"/>
                  </a:lnTo>
                  <a:lnTo>
                    <a:pt x="1700" y="10189"/>
                  </a:lnTo>
                  <a:cubicBezTo>
                    <a:pt x="1386" y="10189"/>
                    <a:pt x="1133" y="9935"/>
                    <a:pt x="1133" y="9621"/>
                  </a:cubicBezTo>
                  <a:lnTo>
                    <a:pt x="1133" y="7356"/>
                  </a:lnTo>
                  <a:cubicBezTo>
                    <a:pt x="1133" y="7042"/>
                    <a:pt x="1386" y="6792"/>
                    <a:pt x="1700" y="6792"/>
                  </a:cubicBezTo>
                  <a:close/>
                  <a:moveTo>
                    <a:pt x="5701" y="5659"/>
                  </a:moveTo>
                  <a:lnTo>
                    <a:pt x="5701" y="11321"/>
                  </a:lnTo>
                  <a:lnTo>
                    <a:pt x="3965" y="11321"/>
                  </a:lnTo>
                  <a:cubicBezTo>
                    <a:pt x="3651" y="11321"/>
                    <a:pt x="3397" y="11067"/>
                    <a:pt x="3397" y="10753"/>
                  </a:cubicBezTo>
                  <a:lnTo>
                    <a:pt x="3397" y="6224"/>
                  </a:lnTo>
                  <a:cubicBezTo>
                    <a:pt x="3397" y="5910"/>
                    <a:pt x="3651" y="5659"/>
                    <a:pt x="3965" y="5659"/>
                  </a:cubicBezTo>
                  <a:close/>
                  <a:moveTo>
                    <a:pt x="10230" y="2827"/>
                  </a:moveTo>
                  <a:lnTo>
                    <a:pt x="10230" y="14150"/>
                  </a:lnTo>
                  <a:lnTo>
                    <a:pt x="6833" y="11602"/>
                  </a:lnTo>
                  <a:lnTo>
                    <a:pt x="6833" y="5376"/>
                  </a:lnTo>
                  <a:lnTo>
                    <a:pt x="10230" y="2827"/>
                  </a:lnTo>
                  <a:close/>
                  <a:moveTo>
                    <a:pt x="11927" y="1130"/>
                  </a:moveTo>
                  <a:cubicBezTo>
                    <a:pt x="12241" y="1130"/>
                    <a:pt x="12495" y="1381"/>
                    <a:pt x="12495" y="1695"/>
                  </a:cubicBezTo>
                  <a:lnTo>
                    <a:pt x="12495" y="15282"/>
                  </a:lnTo>
                  <a:cubicBezTo>
                    <a:pt x="12495" y="15596"/>
                    <a:pt x="12241" y="15847"/>
                    <a:pt x="11927" y="15847"/>
                  </a:cubicBezTo>
                  <a:cubicBezTo>
                    <a:pt x="11613" y="15847"/>
                    <a:pt x="11363" y="15596"/>
                    <a:pt x="11363" y="15282"/>
                  </a:cubicBezTo>
                  <a:lnTo>
                    <a:pt x="11363" y="1695"/>
                  </a:lnTo>
                  <a:cubicBezTo>
                    <a:pt x="11363" y="1381"/>
                    <a:pt x="11613" y="1130"/>
                    <a:pt x="11927" y="1130"/>
                  </a:cubicBezTo>
                  <a:close/>
                  <a:moveTo>
                    <a:pt x="11925" y="0"/>
                  </a:moveTo>
                  <a:cubicBezTo>
                    <a:pt x="11115" y="0"/>
                    <a:pt x="10405" y="580"/>
                    <a:pt x="10257" y="1393"/>
                  </a:cubicBezTo>
                  <a:lnTo>
                    <a:pt x="6079" y="4527"/>
                  </a:lnTo>
                  <a:lnTo>
                    <a:pt x="3965" y="4527"/>
                  </a:lnTo>
                  <a:cubicBezTo>
                    <a:pt x="3243" y="4527"/>
                    <a:pt x="2603" y="4980"/>
                    <a:pt x="2362" y="5659"/>
                  </a:cubicBezTo>
                  <a:lnTo>
                    <a:pt x="1700" y="5659"/>
                  </a:lnTo>
                  <a:cubicBezTo>
                    <a:pt x="761" y="5659"/>
                    <a:pt x="0" y="6417"/>
                    <a:pt x="0" y="7356"/>
                  </a:cubicBezTo>
                  <a:lnTo>
                    <a:pt x="0" y="9621"/>
                  </a:lnTo>
                  <a:cubicBezTo>
                    <a:pt x="0" y="10560"/>
                    <a:pt x="761" y="11318"/>
                    <a:pt x="1700" y="11321"/>
                  </a:cubicBezTo>
                  <a:lnTo>
                    <a:pt x="2362" y="11321"/>
                  </a:lnTo>
                  <a:cubicBezTo>
                    <a:pt x="2603" y="11997"/>
                    <a:pt x="3243" y="12450"/>
                    <a:pt x="3965" y="12453"/>
                  </a:cubicBezTo>
                  <a:lnTo>
                    <a:pt x="6079" y="12453"/>
                  </a:lnTo>
                  <a:lnTo>
                    <a:pt x="10257" y="15584"/>
                  </a:lnTo>
                  <a:cubicBezTo>
                    <a:pt x="10405" y="16397"/>
                    <a:pt x="11115" y="16977"/>
                    <a:pt x="11925" y="16977"/>
                  </a:cubicBezTo>
                  <a:cubicBezTo>
                    <a:pt x="11976" y="16977"/>
                    <a:pt x="12027" y="16975"/>
                    <a:pt x="12078" y="16970"/>
                  </a:cubicBezTo>
                  <a:cubicBezTo>
                    <a:pt x="12954" y="16892"/>
                    <a:pt x="13624" y="16161"/>
                    <a:pt x="13627" y="15282"/>
                  </a:cubicBezTo>
                  <a:lnTo>
                    <a:pt x="13627" y="1695"/>
                  </a:lnTo>
                  <a:cubicBezTo>
                    <a:pt x="13624" y="816"/>
                    <a:pt x="12954" y="85"/>
                    <a:pt x="12078" y="7"/>
                  </a:cubicBezTo>
                  <a:cubicBezTo>
                    <a:pt x="12027" y="2"/>
                    <a:pt x="11976" y="0"/>
                    <a:pt x="119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09" name="Google Shape;10109;p85"/>
          <p:cNvGrpSpPr/>
          <p:nvPr/>
        </p:nvGrpSpPr>
        <p:grpSpPr>
          <a:xfrm>
            <a:off x="2523170" y="3125806"/>
            <a:ext cx="340221" cy="340168"/>
            <a:chOff x="3270475" y="1427025"/>
            <a:chExt cx="483200" cy="483125"/>
          </a:xfrm>
        </p:grpSpPr>
        <p:sp>
          <p:nvSpPr>
            <p:cNvPr id="10110" name="Google Shape;10110;p85"/>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11" name="Google Shape;10111;p85"/>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12" name="Google Shape;10112;p85"/>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13" name="Google Shape;10113;p85"/>
          <p:cNvGrpSpPr/>
          <p:nvPr/>
        </p:nvGrpSpPr>
        <p:grpSpPr>
          <a:xfrm>
            <a:off x="2934083" y="3125780"/>
            <a:ext cx="343530" cy="340221"/>
            <a:chOff x="3860250" y="1427025"/>
            <a:chExt cx="487900" cy="483200"/>
          </a:xfrm>
        </p:grpSpPr>
        <p:sp>
          <p:nvSpPr>
            <p:cNvPr id="10114" name="Google Shape;10114;p85"/>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15" name="Google Shape;10115;p85"/>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16" name="Google Shape;10116;p85"/>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17" name="Google Shape;10117;p85"/>
          <p:cNvSpPr/>
          <p:nvPr/>
        </p:nvSpPr>
        <p:spPr>
          <a:xfrm>
            <a:off x="3353203" y="3125629"/>
            <a:ext cx="340239" cy="34016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18" name="Google Shape;10118;p85"/>
          <p:cNvSpPr/>
          <p:nvPr/>
        </p:nvSpPr>
        <p:spPr>
          <a:xfrm>
            <a:off x="3774142" y="3125620"/>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19" name="Google Shape;10119;p85"/>
          <p:cNvGrpSpPr/>
          <p:nvPr/>
        </p:nvGrpSpPr>
        <p:grpSpPr>
          <a:xfrm>
            <a:off x="4190322" y="3125806"/>
            <a:ext cx="340221" cy="340168"/>
            <a:chOff x="5648375" y="1427025"/>
            <a:chExt cx="483200" cy="483125"/>
          </a:xfrm>
        </p:grpSpPr>
        <p:sp>
          <p:nvSpPr>
            <p:cNvPr id="10120" name="Google Shape;10120;p85"/>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21" name="Google Shape;10121;p85"/>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22" name="Google Shape;10122;p85"/>
          <p:cNvGrpSpPr/>
          <p:nvPr/>
        </p:nvGrpSpPr>
        <p:grpSpPr>
          <a:xfrm>
            <a:off x="4604808" y="3125789"/>
            <a:ext cx="344622" cy="340204"/>
            <a:chOff x="6238300" y="1426975"/>
            <a:chExt cx="489450" cy="483175"/>
          </a:xfrm>
        </p:grpSpPr>
        <p:sp>
          <p:nvSpPr>
            <p:cNvPr id="10123" name="Google Shape;10123;p85"/>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24" name="Google Shape;10124;p85"/>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25" name="Google Shape;10125;p85"/>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26" name="Google Shape;10126;p85"/>
          <p:cNvSpPr/>
          <p:nvPr/>
        </p:nvSpPr>
        <p:spPr>
          <a:xfrm>
            <a:off x="865437" y="3545273"/>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27" name="Google Shape;10127;p85"/>
          <p:cNvGrpSpPr/>
          <p:nvPr/>
        </p:nvGrpSpPr>
        <p:grpSpPr>
          <a:xfrm>
            <a:off x="1263703" y="3544794"/>
            <a:ext cx="340168" cy="340186"/>
            <a:chOff x="1487200" y="2021475"/>
            <a:chExt cx="483125" cy="483150"/>
          </a:xfrm>
        </p:grpSpPr>
        <p:sp>
          <p:nvSpPr>
            <p:cNvPr id="10128" name="Google Shape;10128;p85"/>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29" name="Google Shape;10129;p85"/>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0" name="Google Shape;10130;p85"/>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1" name="Google Shape;10131;p85"/>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32" name="Google Shape;10132;p85"/>
          <p:cNvGrpSpPr/>
          <p:nvPr/>
        </p:nvGrpSpPr>
        <p:grpSpPr>
          <a:xfrm>
            <a:off x="1678040" y="3565398"/>
            <a:ext cx="340168" cy="298978"/>
            <a:chOff x="2081650" y="2050750"/>
            <a:chExt cx="483125" cy="424625"/>
          </a:xfrm>
        </p:grpSpPr>
        <p:sp>
          <p:nvSpPr>
            <p:cNvPr id="10133" name="Google Shape;10133;p85"/>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4" name="Google Shape;10134;p85"/>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5" name="Google Shape;10135;p85"/>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6" name="Google Shape;10136;p85"/>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7" name="Google Shape;10137;p85"/>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38" name="Google Shape;10138;p85"/>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39" name="Google Shape;10139;p85"/>
          <p:cNvGrpSpPr/>
          <p:nvPr/>
        </p:nvGrpSpPr>
        <p:grpSpPr>
          <a:xfrm>
            <a:off x="2105973" y="3588721"/>
            <a:ext cx="340168" cy="252332"/>
            <a:chOff x="2676100" y="2083800"/>
            <a:chExt cx="483125" cy="358375"/>
          </a:xfrm>
        </p:grpSpPr>
        <p:sp>
          <p:nvSpPr>
            <p:cNvPr id="10140" name="Google Shape;10140;p85"/>
            <p:cNvSpPr/>
            <p:nvPr/>
          </p:nvSpPr>
          <p:spPr>
            <a:xfrm>
              <a:off x="2676100" y="2083800"/>
              <a:ext cx="483125" cy="358375"/>
            </a:xfrm>
            <a:custGeom>
              <a:avLst/>
              <a:gdLst/>
              <a:ahLst/>
              <a:cxnLst/>
              <a:rect l="l" t="t" r="r" b="b"/>
              <a:pathLst>
                <a:path w="19325" h="14335" extrusionOk="0">
                  <a:moveTo>
                    <a:pt x="1932" y="6375"/>
                  </a:moveTo>
                  <a:cubicBezTo>
                    <a:pt x="2126" y="6375"/>
                    <a:pt x="2324" y="6447"/>
                    <a:pt x="2485" y="6608"/>
                  </a:cubicBezTo>
                  <a:cubicBezTo>
                    <a:pt x="2984" y="7109"/>
                    <a:pt x="2630" y="7964"/>
                    <a:pt x="1927" y="7964"/>
                  </a:cubicBezTo>
                  <a:cubicBezTo>
                    <a:pt x="1489" y="7964"/>
                    <a:pt x="1133" y="7608"/>
                    <a:pt x="1133" y="7170"/>
                  </a:cubicBezTo>
                  <a:cubicBezTo>
                    <a:pt x="1133" y="6692"/>
                    <a:pt x="1524" y="6375"/>
                    <a:pt x="1932" y="6375"/>
                  </a:cubicBezTo>
                  <a:close/>
                  <a:moveTo>
                    <a:pt x="17401" y="6379"/>
                  </a:moveTo>
                  <a:cubicBezTo>
                    <a:pt x="17836" y="6379"/>
                    <a:pt x="18193" y="6732"/>
                    <a:pt x="18193" y="7170"/>
                  </a:cubicBezTo>
                  <a:cubicBezTo>
                    <a:pt x="18193" y="7648"/>
                    <a:pt x="17801" y="7964"/>
                    <a:pt x="17394" y="7964"/>
                  </a:cubicBezTo>
                  <a:cubicBezTo>
                    <a:pt x="17199" y="7964"/>
                    <a:pt x="17001" y="7892"/>
                    <a:pt x="16840" y="7731"/>
                  </a:cubicBezTo>
                  <a:cubicBezTo>
                    <a:pt x="16342" y="7230"/>
                    <a:pt x="16695" y="6379"/>
                    <a:pt x="17401" y="6379"/>
                  </a:cubicBezTo>
                  <a:close/>
                  <a:moveTo>
                    <a:pt x="9669" y="1276"/>
                  </a:moveTo>
                  <a:lnTo>
                    <a:pt x="14542" y="4851"/>
                  </a:lnTo>
                  <a:cubicBezTo>
                    <a:pt x="14642" y="4924"/>
                    <a:pt x="14760" y="4960"/>
                    <a:pt x="14877" y="4960"/>
                  </a:cubicBezTo>
                  <a:cubicBezTo>
                    <a:pt x="15021" y="4960"/>
                    <a:pt x="15164" y="4905"/>
                    <a:pt x="15273" y="4797"/>
                  </a:cubicBezTo>
                  <a:lnTo>
                    <a:pt x="18193" y="1925"/>
                  </a:lnTo>
                  <a:lnTo>
                    <a:pt x="18193" y="5419"/>
                  </a:lnTo>
                  <a:cubicBezTo>
                    <a:pt x="17930" y="5300"/>
                    <a:pt x="17661" y="5245"/>
                    <a:pt x="17398" y="5245"/>
                  </a:cubicBezTo>
                  <a:cubicBezTo>
                    <a:pt x="16385" y="5245"/>
                    <a:pt x="15475" y="6060"/>
                    <a:pt x="15475" y="7173"/>
                  </a:cubicBezTo>
                  <a:cubicBezTo>
                    <a:pt x="15475" y="8283"/>
                    <a:pt x="16385" y="9098"/>
                    <a:pt x="17398" y="9098"/>
                  </a:cubicBezTo>
                  <a:cubicBezTo>
                    <a:pt x="17660" y="9098"/>
                    <a:pt x="17930" y="9043"/>
                    <a:pt x="18193" y="8924"/>
                  </a:cubicBezTo>
                  <a:lnTo>
                    <a:pt x="18193" y="10878"/>
                  </a:lnTo>
                  <a:lnTo>
                    <a:pt x="1133" y="10878"/>
                  </a:lnTo>
                  <a:lnTo>
                    <a:pt x="1133" y="8924"/>
                  </a:lnTo>
                  <a:cubicBezTo>
                    <a:pt x="1395" y="9043"/>
                    <a:pt x="1665" y="9098"/>
                    <a:pt x="1928" y="9098"/>
                  </a:cubicBezTo>
                  <a:cubicBezTo>
                    <a:pt x="2940" y="9098"/>
                    <a:pt x="3850" y="8283"/>
                    <a:pt x="3850" y="7173"/>
                  </a:cubicBezTo>
                  <a:cubicBezTo>
                    <a:pt x="3850" y="6060"/>
                    <a:pt x="2940" y="5245"/>
                    <a:pt x="1927" y="5245"/>
                  </a:cubicBezTo>
                  <a:cubicBezTo>
                    <a:pt x="1665" y="5245"/>
                    <a:pt x="1395" y="5300"/>
                    <a:pt x="1133" y="5419"/>
                  </a:cubicBezTo>
                  <a:lnTo>
                    <a:pt x="1133" y="1883"/>
                  </a:lnTo>
                  <a:lnTo>
                    <a:pt x="4240" y="4806"/>
                  </a:lnTo>
                  <a:cubicBezTo>
                    <a:pt x="4349" y="4908"/>
                    <a:pt x="4488" y="4960"/>
                    <a:pt x="4628" y="4960"/>
                  </a:cubicBezTo>
                  <a:cubicBezTo>
                    <a:pt x="4748" y="4960"/>
                    <a:pt x="4869" y="4922"/>
                    <a:pt x="4970" y="4845"/>
                  </a:cubicBezTo>
                  <a:lnTo>
                    <a:pt x="9669" y="1276"/>
                  </a:lnTo>
                  <a:close/>
                  <a:moveTo>
                    <a:pt x="18193" y="12007"/>
                  </a:moveTo>
                  <a:lnTo>
                    <a:pt x="18193" y="13203"/>
                  </a:lnTo>
                  <a:lnTo>
                    <a:pt x="1133" y="13206"/>
                  </a:lnTo>
                  <a:lnTo>
                    <a:pt x="1133" y="12007"/>
                  </a:lnTo>
                  <a:close/>
                  <a:moveTo>
                    <a:pt x="570" y="0"/>
                  </a:moveTo>
                  <a:cubicBezTo>
                    <a:pt x="278" y="0"/>
                    <a:pt x="0" y="228"/>
                    <a:pt x="0" y="569"/>
                  </a:cubicBezTo>
                  <a:lnTo>
                    <a:pt x="0" y="13770"/>
                  </a:lnTo>
                  <a:cubicBezTo>
                    <a:pt x="0" y="14081"/>
                    <a:pt x="254" y="14335"/>
                    <a:pt x="565" y="14335"/>
                  </a:cubicBezTo>
                  <a:lnTo>
                    <a:pt x="18760" y="14335"/>
                  </a:lnTo>
                  <a:cubicBezTo>
                    <a:pt x="19071" y="14335"/>
                    <a:pt x="19325" y="14081"/>
                    <a:pt x="19325" y="13770"/>
                  </a:cubicBezTo>
                  <a:lnTo>
                    <a:pt x="19325" y="569"/>
                  </a:lnTo>
                  <a:cubicBezTo>
                    <a:pt x="19325" y="343"/>
                    <a:pt x="19189" y="134"/>
                    <a:pt x="18978" y="47"/>
                  </a:cubicBezTo>
                  <a:cubicBezTo>
                    <a:pt x="18907" y="18"/>
                    <a:pt x="18832" y="3"/>
                    <a:pt x="18758" y="3"/>
                  </a:cubicBezTo>
                  <a:cubicBezTo>
                    <a:pt x="18613" y="3"/>
                    <a:pt x="18470" y="59"/>
                    <a:pt x="18362" y="168"/>
                  </a:cubicBezTo>
                  <a:lnTo>
                    <a:pt x="14823" y="3652"/>
                  </a:lnTo>
                  <a:lnTo>
                    <a:pt x="9998" y="113"/>
                  </a:lnTo>
                  <a:cubicBezTo>
                    <a:pt x="9898" y="39"/>
                    <a:pt x="9780" y="2"/>
                    <a:pt x="9662" y="2"/>
                  </a:cubicBezTo>
                  <a:cubicBezTo>
                    <a:pt x="9542" y="2"/>
                    <a:pt x="9422" y="40"/>
                    <a:pt x="9321" y="116"/>
                  </a:cubicBezTo>
                  <a:lnTo>
                    <a:pt x="4668" y="3652"/>
                  </a:lnTo>
                  <a:lnTo>
                    <a:pt x="955" y="156"/>
                  </a:lnTo>
                  <a:cubicBezTo>
                    <a:pt x="840" y="48"/>
                    <a:pt x="704" y="0"/>
                    <a:pt x="5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41" name="Google Shape;10141;p85"/>
            <p:cNvSpPr/>
            <p:nvPr/>
          </p:nvSpPr>
          <p:spPr>
            <a:xfrm>
              <a:off x="2869575" y="2214900"/>
              <a:ext cx="100050" cy="96325"/>
            </a:xfrm>
            <a:custGeom>
              <a:avLst/>
              <a:gdLst/>
              <a:ahLst/>
              <a:cxnLst/>
              <a:rect l="l" t="t" r="r" b="b"/>
              <a:pathLst>
                <a:path w="4002" h="3853" extrusionOk="0">
                  <a:moveTo>
                    <a:pt x="1924" y="1135"/>
                  </a:moveTo>
                  <a:cubicBezTo>
                    <a:pt x="2630" y="1135"/>
                    <a:pt x="2983" y="1986"/>
                    <a:pt x="2485" y="2487"/>
                  </a:cubicBezTo>
                  <a:cubicBezTo>
                    <a:pt x="2323" y="2648"/>
                    <a:pt x="2125" y="2720"/>
                    <a:pt x="1930" y="2720"/>
                  </a:cubicBezTo>
                  <a:cubicBezTo>
                    <a:pt x="1523" y="2720"/>
                    <a:pt x="1133" y="2404"/>
                    <a:pt x="1133" y="1926"/>
                  </a:cubicBezTo>
                  <a:cubicBezTo>
                    <a:pt x="1133" y="1488"/>
                    <a:pt x="1486" y="1135"/>
                    <a:pt x="1924" y="1135"/>
                  </a:cubicBezTo>
                  <a:close/>
                  <a:moveTo>
                    <a:pt x="1922" y="0"/>
                  </a:moveTo>
                  <a:cubicBezTo>
                    <a:pt x="1675" y="0"/>
                    <a:pt x="1425" y="48"/>
                    <a:pt x="1187" y="147"/>
                  </a:cubicBezTo>
                  <a:cubicBezTo>
                    <a:pt x="468" y="446"/>
                    <a:pt x="0" y="1147"/>
                    <a:pt x="0" y="1926"/>
                  </a:cubicBezTo>
                  <a:cubicBezTo>
                    <a:pt x="0" y="2989"/>
                    <a:pt x="861" y="3849"/>
                    <a:pt x="1924" y="3852"/>
                  </a:cubicBezTo>
                  <a:cubicBezTo>
                    <a:pt x="2703" y="3852"/>
                    <a:pt x="3403" y="3381"/>
                    <a:pt x="3702" y="2663"/>
                  </a:cubicBezTo>
                  <a:cubicBezTo>
                    <a:pt x="4001" y="1944"/>
                    <a:pt x="3835" y="1117"/>
                    <a:pt x="3285" y="564"/>
                  </a:cubicBezTo>
                  <a:cubicBezTo>
                    <a:pt x="2916" y="196"/>
                    <a:pt x="2423" y="0"/>
                    <a:pt x="19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42" name="Google Shape;10142;p85"/>
          <p:cNvGrpSpPr/>
          <p:nvPr/>
        </p:nvGrpSpPr>
        <p:grpSpPr>
          <a:xfrm>
            <a:off x="2531487" y="3554766"/>
            <a:ext cx="323587" cy="320242"/>
            <a:chOff x="3282325" y="2035675"/>
            <a:chExt cx="459575" cy="454825"/>
          </a:xfrm>
        </p:grpSpPr>
        <p:sp>
          <p:nvSpPr>
            <p:cNvPr id="10143" name="Google Shape;10143;p85"/>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44" name="Google Shape;10144;p85"/>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45" name="Google Shape;10145;p85"/>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46" name="Google Shape;10146;p85"/>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47" name="Google Shape;10147;p85"/>
          <p:cNvSpPr/>
          <p:nvPr/>
        </p:nvSpPr>
        <p:spPr>
          <a:xfrm>
            <a:off x="2940184" y="3556291"/>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48" name="Google Shape;10148;p85"/>
          <p:cNvSpPr/>
          <p:nvPr/>
        </p:nvSpPr>
        <p:spPr>
          <a:xfrm>
            <a:off x="3373188" y="3544543"/>
            <a:ext cx="300263" cy="340186"/>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49" name="Google Shape;10149;p85"/>
          <p:cNvGrpSpPr/>
          <p:nvPr/>
        </p:nvGrpSpPr>
        <p:grpSpPr>
          <a:xfrm>
            <a:off x="3776187" y="3544803"/>
            <a:ext cx="340608" cy="340168"/>
            <a:chOff x="5053900" y="2021500"/>
            <a:chExt cx="483750" cy="483125"/>
          </a:xfrm>
        </p:grpSpPr>
        <p:sp>
          <p:nvSpPr>
            <p:cNvPr id="10150" name="Google Shape;10150;p85"/>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1" name="Google Shape;10151;p85"/>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2" name="Google Shape;10152;p85"/>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3" name="Google Shape;10153;p85"/>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4" name="Google Shape;10154;p85"/>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5" name="Google Shape;10155;p85"/>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6" name="Google Shape;10156;p85"/>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7" name="Google Shape;10157;p85"/>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58" name="Google Shape;10158;p85"/>
          <p:cNvSpPr/>
          <p:nvPr/>
        </p:nvSpPr>
        <p:spPr>
          <a:xfrm>
            <a:off x="4249525" y="3544640"/>
            <a:ext cx="220489" cy="339992"/>
          </a:xfrm>
          <a:custGeom>
            <a:avLst/>
            <a:gdLst/>
            <a:ahLst/>
            <a:cxnLst/>
            <a:rect l="l" t="t" r="r" b="b"/>
            <a:pathLst>
              <a:path w="12526" h="19315" extrusionOk="0">
                <a:moveTo>
                  <a:pt x="9690" y="1133"/>
                </a:moveTo>
                <a:cubicBezTo>
                  <a:pt x="9980" y="1139"/>
                  <a:pt x="10213" y="1377"/>
                  <a:pt x="10213" y="1670"/>
                </a:cubicBezTo>
                <a:cubicBezTo>
                  <a:pt x="10213" y="1960"/>
                  <a:pt x="9980" y="2199"/>
                  <a:pt x="9690" y="2208"/>
                </a:cubicBezTo>
                <a:lnTo>
                  <a:pt x="2836" y="2208"/>
                </a:lnTo>
                <a:cubicBezTo>
                  <a:pt x="2540" y="2208"/>
                  <a:pt x="2302" y="1966"/>
                  <a:pt x="2302" y="1670"/>
                </a:cubicBezTo>
                <a:cubicBezTo>
                  <a:pt x="2302" y="1371"/>
                  <a:pt x="2540" y="1133"/>
                  <a:pt x="2839" y="1133"/>
                </a:cubicBezTo>
                <a:close/>
                <a:moveTo>
                  <a:pt x="8564" y="3340"/>
                </a:moveTo>
                <a:lnTo>
                  <a:pt x="8564" y="9554"/>
                </a:lnTo>
                <a:cubicBezTo>
                  <a:pt x="8543" y="9781"/>
                  <a:pt x="8658" y="10001"/>
                  <a:pt x="8860" y="10110"/>
                </a:cubicBezTo>
                <a:cubicBezTo>
                  <a:pt x="9805" y="10620"/>
                  <a:pt x="10581" y="11396"/>
                  <a:pt x="11088" y="12341"/>
                </a:cubicBezTo>
                <a:lnTo>
                  <a:pt x="1435" y="12341"/>
                </a:lnTo>
                <a:cubicBezTo>
                  <a:pt x="1946" y="11396"/>
                  <a:pt x="2718" y="10620"/>
                  <a:pt x="3667" y="10110"/>
                </a:cubicBezTo>
                <a:cubicBezTo>
                  <a:pt x="3869" y="10001"/>
                  <a:pt x="3984" y="9784"/>
                  <a:pt x="3959" y="9554"/>
                </a:cubicBezTo>
                <a:lnTo>
                  <a:pt x="3959" y="3340"/>
                </a:lnTo>
                <a:close/>
                <a:moveTo>
                  <a:pt x="6731" y="13476"/>
                </a:moveTo>
                <a:lnTo>
                  <a:pt x="6731" y="16263"/>
                </a:lnTo>
                <a:cubicBezTo>
                  <a:pt x="6734" y="16879"/>
                  <a:pt x="6571" y="17486"/>
                  <a:pt x="6263" y="18024"/>
                </a:cubicBezTo>
                <a:cubicBezTo>
                  <a:pt x="5955" y="17486"/>
                  <a:pt x="5792" y="16879"/>
                  <a:pt x="5795" y="16263"/>
                </a:cubicBezTo>
                <a:lnTo>
                  <a:pt x="5795" y="13476"/>
                </a:lnTo>
                <a:close/>
                <a:moveTo>
                  <a:pt x="2831" y="1"/>
                </a:moveTo>
                <a:cubicBezTo>
                  <a:pt x="1912" y="1"/>
                  <a:pt x="1166" y="745"/>
                  <a:pt x="1163" y="1664"/>
                </a:cubicBezTo>
                <a:cubicBezTo>
                  <a:pt x="1160" y="2585"/>
                  <a:pt x="1906" y="3337"/>
                  <a:pt x="2827" y="3340"/>
                </a:cubicBezTo>
                <a:lnTo>
                  <a:pt x="2827" y="9285"/>
                </a:lnTo>
                <a:cubicBezTo>
                  <a:pt x="1529" y="10077"/>
                  <a:pt x="544" y="11287"/>
                  <a:pt x="34" y="12719"/>
                </a:cubicBezTo>
                <a:lnTo>
                  <a:pt x="31" y="12728"/>
                </a:lnTo>
                <a:cubicBezTo>
                  <a:pt x="28" y="12740"/>
                  <a:pt x="25" y="12749"/>
                  <a:pt x="22" y="12761"/>
                </a:cubicBezTo>
                <a:cubicBezTo>
                  <a:pt x="19" y="12773"/>
                  <a:pt x="19" y="12776"/>
                  <a:pt x="16" y="12785"/>
                </a:cubicBezTo>
                <a:cubicBezTo>
                  <a:pt x="13" y="12791"/>
                  <a:pt x="13" y="12803"/>
                  <a:pt x="10" y="12812"/>
                </a:cubicBezTo>
                <a:cubicBezTo>
                  <a:pt x="10" y="12821"/>
                  <a:pt x="7" y="12833"/>
                  <a:pt x="7" y="12842"/>
                </a:cubicBezTo>
                <a:lnTo>
                  <a:pt x="4" y="12866"/>
                </a:lnTo>
                <a:lnTo>
                  <a:pt x="4" y="12900"/>
                </a:lnTo>
                <a:cubicBezTo>
                  <a:pt x="4" y="12903"/>
                  <a:pt x="4" y="12906"/>
                  <a:pt x="4" y="12909"/>
                </a:cubicBezTo>
                <a:cubicBezTo>
                  <a:pt x="1" y="12912"/>
                  <a:pt x="1" y="12918"/>
                  <a:pt x="1" y="12921"/>
                </a:cubicBezTo>
                <a:cubicBezTo>
                  <a:pt x="1" y="12933"/>
                  <a:pt x="1" y="12945"/>
                  <a:pt x="4" y="12957"/>
                </a:cubicBezTo>
                <a:lnTo>
                  <a:pt x="7" y="12978"/>
                </a:lnTo>
                <a:cubicBezTo>
                  <a:pt x="7" y="12990"/>
                  <a:pt x="10" y="12999"/>
                  <a:pt x="10" y="13008"/>
                </a:cubicBezTo>
                <a:cubicBezTo>
                  <a:pt x="13" y="13020"/>
                  <a:pt x="13" y="13030"/>
                  <a:pt x="16" y="13039"/>
                </a:cubicBezTo>
                <a:cubicBezTo>
                  <a:pt x="19" y="13048"/>
                  <a:pt x="19" y="13054"/>
                  <a:pt x="22" y="13063"/>
                </a:cubicBezTo>
                <a:cubicBezTo>
                  <a:pt x="25" y="13069"/>
                  <a:pt x="28" y="13081"/>
                  <a:pt x="31" y="13093"/>
                </a:cubicBezTo>
                <a:cubicBezTo>
                  <a:pt x="34" y="13102"/>
                  <a:pt x="37" y="13105"/>
                  <a:pt x="40" y="13111"/>
                </a:cubicBezTo>
                <a:cubicBezTo>
                  <a:pt x="43" y="13120"/>
                  <a:pt x="46" y="13132"/>
                  <a:pt x="52" y="13144"/>
                </a:cubicBezTo>
                <a:lnTo>
                  <a:pt x="61" y="13162"/>
                </a:lnTo>
                <a:cubicBezTo>
                  <a:pt x="67" y="13171"/>
                  <a:pt x="70" y="13181"/>
                  <a:pt x="76" y="13190"/>
                </a:cubicBezTo>
                <a:cubicBezTo>
                  <a:pt x="83" y="13199"/>
                  <a:pt x="86" y="13205"/>
                  <a:pt x="89" y="13211"/>
                </a:cubicBezTo>
                <a:cubicBezTo>
                  <a:pt x="92" y="13217"/>
                  <a:pt x="98" y="13229"/>
                  <a:pt x="104" y="13235"/>
                </a:cubicBezTo>
                <a:lnTo>
                  <a:pt x="122" y="13256"/>
                </a:lnTo>
                <a:lnTo>
                  <a:pt x="137" y="13277"/>
                </a:lnTo>
                <a:cubicBezTo>
                  <a:pt x="143" y="13286"/>
                  <a:pt x="152" y="13292"/>
                  <a:pt x="158" y="13298"/>
                </a:cubicBezTo>
                <a:cubicBezTo>
                  <a:pt x="164" y="13307"/>
                  <a:pt x="167" y="13310"/>
                  <a:pt x="173" y="13316"/>
                </a:cubicBezTo>
                <a:cubicBezTo>
                  <a:pt x="179" y="13322"/>
                  <a:pt x="188" y="13331"/>
                  <a:pt x="197" y="13338"/>
                </a:cubicBezTo>
                <a:lnTo>
                  <a:pt x="215" y="13353"/>
                </a:lnTo>
                <a:lnTo>
                  <a:pt x="240" y="13371"/>
                </a:lnTo>
                <a:lnTo>
                  <a:pt x="264" y="13386"/>
                </a:lnTo>
                <a:lnTo>
                  <a:pt x="285" y="13398"/>
                </a:lnTo>
                <a:cubicBezTo>
                  <a:pt x="294" y="13404"/>
                  <a:pt x="303" y="13410"/>
                  <a:pt x="312" y="13413"/>
                </a:cubicBezTo>
                <a:lnTo>
                  <a:pt x="333" y="13422"/>
                </a:lnTo>
                <a:lnTo>
                  <a:pt x="366" y="13437"/>
                </a:lnTo>
                <a:lnTo>
                  <a:pt x="378" y="13443"/>
                </a:lnTo>
                <a:lnTo>
                  <a:pt x="384" y="13446"/>
                </a:lnTo>
                <a:lnTo>
                  <a:pt x="415" y="13452"/>
                </a:lnTo>
                <a:cubicBezTo>
                  <a:pt x="421" y="13455"/>
                  <a:pt x="430" y="13458"/>
                  <a:pt x="439" y="13458"/>
                </a:cubicBezTo>
                <a:lnTo>
                  <a:pt x="463" y="13464"/>
                </a:lnTo>
                <a:cubicBezTo>
                  <a:pt x="475" y="13467"/>
                  <a:pt x="484" y="13467"/>
                  <a:pt x="496" y="13470"/>
                </a:cubicBezTo>
                <a:lnTo>
                  <a:pt x="514" y="13470"/>
                </a:lnTo>
                <a:cubicBezTo>
                  <a:pt x="532" y="13473"/>
                  <a:pt x="548" y="13473"/>
                  <a:pt x="566" y="13473"/>
                </a:cubicBezTo>
                <a:lnTo>
                  <a:pt x="4663" y="13473"/>
                </a:lnTo>
                <a:lnTo>
                  <a:pt x="4663" y="16263"/>
                </a:lnTo>
                <a:cubicBezTo>
                  <a:pt x="4660" y="17205"/>
                  <a:pt x="4947" y="18126"/>
                  <a:pt x="5481" y="18902"/>
                </a:cubicBezTo>
                <a:cubicBezTo>
                  <a:pt x="5670" y="19177"/>
                  <a:pt x="5967" y="19315"/>
                  <a:pt x="6263" y="19315"/>
                </a:cubicBezTo>
                <a:cubicBezTo>
                  <a:pt x="6560" y="19315"/>
                  <a:pt x="6857" y="19177"/>
                  <a:pt x="7045" y="18902"/>
                </a:cubicBezTo>
                <a:cubicBezTo>
                  <a:pt x="7580" y="18126"/>
                  <a:pt x="7867" y="17205"/>
                  <a:pt x="7864" y="16263"/>
                </a:cubicBezTo>
                <a:lnTo>
                  <a:pt x="7864" y="13476"/>
                </a:lnTo>
                <a:lnTo>
                  <a:pt x="11961" y="13476"/>
                </a:lnTo>
                <a:cubicBezTo>
                  <a:pt x="11979" y="13473"/>
                  <a:pt x="11997" y="13473"/>
                  <a:pt x="12015" y="13473"/>
                </a:cubicBezTo>
                <a:lnTo>
                  <a:pt x="12024" y="13473"/>
                </a:lnTo>
                <a:cubicBezTo>
                  <a:pt x="12040" y="13473"/>
                  <a:pt x="12052" y="13467"/>
                  <a:pt x="12067" y="13464"/>
                </a:cubicBezTo>
                <a:lnTo>
                  <a:pt x="12085" y="13461"/>
                </a:lnTo>
                <a:lnTo>
                  <a:pt x="12115" y="13455"/>
                </a:lnTo>
                <a:lnTo>
                  <a:pt x="12139" y="13446"/>
                </a:lnTo>
                <a:cubicBezTo>
                  <a:pt x="12142" y="13446"/>
                  <a:pt x="12145" y="13443"/>
                  <a:pt x="12148" y="13443"/>
                </a:cubicBezTo>
                <a:lnTo>
                  <a:pt x="12163" y="13437"/>
                </a:lnTo>
                <a:cubicBezTo>
                  <a:pt x="12172" y="13434"/>
                  <a:pt x="12181" y="13431"/>
                  <a:pt x="12194" y="13425"/>
                </a:cubicBezTo>
                <a:lnTo>
                  <a:pt x="12218" y="13413"/>
                </a:lnTo>
                <a:cubicBezTo>
                  <a:pt x="12224" y="13410"/>
                  <a:pt x="12233" y="13404"/>
                  <a:pt x="12242" y="13401"/>
                </a:cubicBezTo>
                <a:cubicBezTo>
                  <a:pt x="12248" y="13395"/>
                  <a:pt x="12257" y="13392"/>
                  <a:pt x="12266" y="13386"/>
                </a:cubicBezTo>
                <a:lnTo>
                  <a:pt x="12284" y="13374"/>
                </a:lnTo>
                <a:cubicBezTo>
                  <a:pt x="12296" y="13365"/>
                  <a:pt x="12305" y="13359"/>
                  <a:pt x="12311" y="13353"/>
                </a:cubicBezTo>
                <a:lnTo>
                  <a:pt x="12329" y="13341"/>
                </a:lnTo>
                <a:cubicBezTo>
                  <a:pt x="12335" y="13331"/>
                  <a:pt x="12344" y="13325"/>
                  <a:pt x="12354" y="13316"/>
                </a:cubicBezTo>
                <a:cubicBezTo>
                  <a:pt x="12363" y="13307"/>
                  <a:pt x="12363" y="13307"/>
                  <a:pt x="12369" y="13301"/>
                </a:cubicBezTo>
                <a:cubicBezTo>
                  <a:pt x="12372" y="13295"/>
                  <a:pt x="12384" y="13286"/>
                  <a:pt x="12390" y="13277"/>
                </a:cubicBezTo>
                <a:cubicBezTo>
                  <a:pt x="12399" y="13268"/>
                  <a:pt x="12399" y="13265"/>
                  <a:pt x="12405" y="13259"/>
                </a:cubicBezTo>
                <a:lnTo>
                  <a:pt x="12423" y="13235"/>
                </a:lnTo>
                <a:cubicBezTo>
                  <a:pt x="12429" y="13229"/>
                  <a:pt x="12432" y="13220"/>
                  <a:pt x="12438" y="13214"/>
                </a:cubicBezTo>
                <a:cubicBezTo>
                  <a:pt x="12441" y="13205"/>
                  <a:pt x="12447" y="13199"/>
                  <a:pt x="12450" y="13190"/>
                </a:cubicBezTo>
                <a:cubicBezTo>
                  <a:pt x="12456" y="13184"/>
                  <a:pt x="12459" y="13174"/>
                  <a:pt x="12465" y="13165"/>
                </a:cubicBezTo>
                <a:cubicBezTo>
                  <a:pt x="12468" y="13156"/>
                  <a:pt x="12471" y="13150"/>
                  <a:pt x="12474" y="13144"/>
                </a:cubicBezTo>
                <a:cubicBezTo>
                  <a:pt x="12477" y="13135"/>
                  <a:pt x="12483" y="13123"/>
                  <a:pt x="12486" y="13114"/>
                </a:cubicBezTo>
                <a:cubicBezTo>
                  <a:pt x="12492" y="13105"/>
                  <a:pt x="12492" y="13099"/>
                  <a:pt x="12495" y="13093"/>
                </a:cubicBezTo>
                <a:cubicBezTo>
                  <a:pt x="12498" y="13084"/>
                  <a:pt x="12501" y="13072"/>
                  <a:pt x="12505" y="13063"/>
                </a:cubicBezTo>
                <a:cubicBezTo>
                  <a:pt x="12508" y="13054"/>
                  <a:pt x="12511" y="13045"/>
                  <a:pt x="12511" y="13039"/>
                </a:cubicBezTo>
                <a:cubicBezTo>
                  <a:pt x="12514" y="13030"/>
                  <a:pt x="12514" y="13020"/>
                  <a:pt x="12517" y="13011"/>
                </a:cubicBezTo>
                <a:cubicBezTo>
                  <a:pt x="12517" y="13002"/>
                  <a:pt x="12520" y="12990"/>
                  <a:pt x="12523" y="12981"/>
                </a:cubicBezTo>
                <a:cubicBezTo>
                  <a:pt x="12523" y="12969"/>
                  <a:pt x="12523" y="12966"/>
                  <a:pt x="12523" y="12957"/>
                </a:cubicBezTo>
                <a:cubicBezTo>
                  <a:pt x="12523" y="12948"/>
                  <a:pt x="12523" y="12933"/>
                  <a:pt x="12526" y="12921"/>
                </a:cubicBezTo>
                <a:lnTo>
                  <a:pt x="12526" y="12909"/>
                </a:lnTo>
                <a:cubicBezTo>
                  <a:pt x="12526" y="12906"/>
                  <a:pt x="12526" y="12903"/>
                  <a:pt x="12526" y="12900"/>
                </a:cubicBezTo>
                <a:lnTo>
                  <a:pt x="12526" y="12866"/>
                </a:lnTo>
                <a:cubicBezTo>
                  <a:pt x="12526" y="12854"/>
                  <a:pt x="12526" y="12851"/>
                  <a:pt x="12523" y="12842"/>
                </a:cubicBezTo>
                <a:cubicBezTo>
                  <a:pt x="12520" y="12833"/>
                  <a:pt x="12520" y="12824"/>
                  <a:pt x="12520" y="12815"/>
                </a:cubicBezTo>
                <a:cubicBezTo>
                  <a:pt x="12517" y="12803"/>
                  <a:pt x="12517" y="12794"/>
                  <a:pt x="12514" y="12785"/>
                </a:cubicBezTo>
                <a:cubicBezTo>
                  <a:pt x="12511" y="12773"/>
                  <a:pt x="12511" y="12770"/>
                  <a:pt x="12508" y="12764"/>
                </a:cubicBezTo>
                <a:cubicBezTo>
                  <a:pt x="12505" y="12755"/>
                  <a:pt x="12501" y="12740"/>
                  <a:pt x="12498" y="12728"/>
                </a:cubicBezTo>
                <a:lnTo>
                  <a:pt x="12495" y="12719"/>
                </a:lnTo>
                <a:cubicBezTo>
                  <a:pt x="11985" y="11290"/>
                  <a:pt x="11001" y="10077"/>
                  <a:pt x="9702" y="9288"/>
                </a:cubicBezTo>
                <a:lnTo>
                  <a:pt x="9702" y="3340"/>
                </a:lnTo>
                <a:cubicBezTo>
                  <a:pt x="10623" y="3337"/>
                  <a:pt x="11369" y="2585"/>
                  <a:pt x="11366" y="1664"/>
                </a:cubicBezTo>
                <a:cubicBezTo>
                  <a:pt x="11363" y="745"/>
                  <a:pt x="10617" y="1"/>
                  <a:pt x="9699" y="1"/>
                </a:cubicBezTo>
                <a:cubicBezTo>
                  <a:pt x="9697" y="1"/>
                  <a:pt x="9695" y="1"/>
                  <a:pt x="9693" y="1"/>
                </a:cubicBezTo>
                <a:lnTo>
                  <a:pt x="2836" y="1"/>
                </a:lnTo>
                <a:cubicBezTo>
                  <a:pt x="2834" y="1"/>
                  <a:pt x="2833" y="1"/>
                  <a:pt x="28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59" name="Google Shape;10159;p85"/>
          <p:cNvGrpSpPr/>
          <p:nvPr/>
        </p:nvGrpSpPr>
        <p:grpSpPr>
          <a:xfrm>
            <a:off x="4601286" y="3547971"/>
            <a:ext cx="351663" cy="333831"/>
            <a:chOff x="6222125" y="2025975"/>
            <a:chExt cx="499450" cy="474125"/>
          </a:xfrm>
        </p:grpSpPr>
        <p:sp>
          <p:nvSpPr>
            <p:cNvPr id="10160" name="Google Shape;10160;p85"/>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1" name="Google Shape;10161;p85"/>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2" name="Google Shape;10162;p85"/>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63" name="Google Shape;10163;p85"/>
          <p:cNvGrpSpPr/>
          <p:nvPr/>
        </p:nvGrpSpPr>
        <p:grpSpPr>
          <a:xfrm>
            <a:off x="5058848" y="2364541"/>
            <a:ext cx="335504" cy="185953"/>
            <a:chOff x="896050" y="2725450"/>
            <a:chExt cx="476500" cy="264100"/>
          </a:xfrm>
        </p:grpSpPr>
        <p:sp>
          <p:nvSpPr>
            <p:cNvPr id="10164" name="Google Shape;10164;p85"/>
            <p:cNvSpPr/>
            <p:nvPr/>
          </p:nvSpPr>
          <p:spPr>
            <a:xfrm>
              <a:off x="896050" y="2725450"/>
              <a:ext cx="476500" cy="264100"/>
            </a:xfrm>
            <a:custGeom>
              <a:avLst/>
              <a:gdLst/>
              <a:ahLst/>
              <a:cxnLst/>
              <a:rect l="l" t="t" r="r" b="b"/>
              <a:pathLst>
                <a:path w="19060" h="10564" extrusionOk="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5" name="Google Shape;10165;p85"/>
            <p:cNvSpPr/>
            <p:nvPr/>
          </p:nvSpPr>
          <p:spPr>
            <a:xfrm>
              <a:off x="951625" y="2774675"/>
              <a:ext cx="365450" cy="165650"/>
            </a:xfrm>
            <a:custGeom>
              <a:avLst/>
              <a:gdLst/>
              <a:ahLst/>
              <a:cxnLst/>
              <a:rect l="l" t="t" r="r" b="b"/>
              <a:pathLst>
                <a:path w="14618" h="6626" extrusionOk="0">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6" name="Google Shape;10166;p85"/>
            <p:cNvSpPr/>
            <p:nvPr/>
          </p:nvSpPr>
          <p:spPr>
            <a:xfrm>
              <a:off x="1088625" y="2815075"/>
              <a:ext cx="88200" cy="84850"/>
            </a:xfrm>
            <a:custGeom>
              <a:avLst/>
              <a:gdLst/>
              <a:ahLst/>
              <a:cxnLst/>
              <a:rect l="l" t="t" r="r" b="b"/>
              <a:pathLst>
                <a:path w="3528" h="3394" extrusionOk="0">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67" name="Google Shape;10167;p85"/>
          <p:cNvGrpSpPr/>
          <p:nvPr/>
        </p:nvGrpSpPr>
        <p:grpSpPr>
          <a:xfrm>
            <a:off x="5489588" y="2287425"/>
            <a:ext cx="340168" cy="340186"/>
            <a:chOff x="1487200" y="2615925"/>
            <a:chExt cx="483125" cy="483150"/>
          </a:xfrm>
        </p:grpSpPr>
        <p:sp>
          <p:nvSpPr>
            <p:cNvPr id="10168" name="Google Shape;10168;p85"/>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9" name="Google Shape;10169;p85"/>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0" name="Google Shape;10170;p85"/>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71" name="Google Shape;10171;p85"/>
          <p:cNvGrpSpPr/>
          <p:nvPr/>
        </p:nvGrpSpPr>
        <p:grpSpPr>
          <a:xfrm>
            <a:off x="5889537" y="2287425"/>
            <a:ext cx="353564" cy="340186"/>
            <a:chOff x="2077575" y="2615925"/>
            <a:chExt cx="502150" cy="483150"/>
          </a:xfrm>
        </p:grpSpPr>
        <p:sp>
          <p:nvSpPr>
            <p:cNvPr id="10172" name="Google Shape;10172;p85"/>
            <p:cNvSpPr/>
            <p:nvPr/>
          </p:nvSpPr>
          <p:spPr>
            <a:xfrm>
              <a:off x="2213375" y="2817500"/>
              <a:ext cx="151225" cy="148400"/>
            </a:xfrm>
            <a:custGeom>
              <a:avLst/>
              <a:gdLst/>
              <a:ahLst/>
              <a:cxnLst/>
              <a:rect l="l" t="t" r="r" b="b"/>
              <a:pathLst>
                <a:path w="6049" h="5936" extrusionOk="0">
                  <a:moveTo>
                    <a:pt x="5426" y="0"/>
                  </a:moveTo>
                  <a:cubicBezTo>
                    <a:pt x="5281" y="0"/>
                    <a:pt x="5136" y="56"/>
                    <a:pt x="5025" y="166"/>
                  </a:cubicBezTo>
                  <a:lnTo>
                    <a:pt x="4557" y="634"/>
                  </a:lnTo>
                  <a:cubicBezTo>
                    <a:pt x="4322" y="522"/>
                    <a:pt x="4072" y="468"/>
                    <a:pt x="3825" y="468"/>
                  </a:cubicBezTo>
                  <a:cubicBezTo>
                    <a:pt x="3288" y="468"/>
                    <a:pt x="2764" y="723"/>
                    <a:pt x="2437" y="1186"/>
                  </a:cubicBezTo>
                  <a:cubicBezTo>
                    <a:pt x="1957" y="1863"/>
                    <a:pt x="2038" y="2784"/>
                    <a:pt x="2624" y="3369"/>
                  </a:cubicBezTo>
                  <a:cubicBezTo>
                    <a:pt x="2980" y="3726"/>
                    <a:pt x="2727" y="4336"/>
                    <a:pt x="2223" y="4336"/>
                  </a:cubicBezTo>
                  <a:cubicBezTo>
                    <a:pt x="1718" y="4336"/>
                    <a:pt x="1468" y="3726"/>
                    <a:pt x="1824" y="3369"/>
                  </a:cubicBezTo>
                  <a:cubicBezTo>
                    <a:pt x="2044" y="3149"/>
                    <a:pt x="2044" y="2790"/>
                    <a:pt x="1824" y="2569"/>
                  </a:cubicBezTo>
                  <a:cubicBezTo>
                    <a:pt x="1714" y="2458"/>
                    <a:pt x="1569" y="2402"/>
                    <a:pt x="1424" y="2402"/>
                  </a:cubicBezTo>
                  <a:cubicBezTo>
                    <a:pt x="1279" y="2402"/>
                    <a:pt x="1134" y="2458"/>
                    <a:pt x="1024" y="2569"/>
                  </a:cubicBezTo>
                  <a:cubicBezTo>
                    <a:pt x="514" y="3077"/>
                    <a:pt x="381" y="3853"/>
                    <a:pt x="692" y="4502"/>
                  </a:cubicBezTo>
                  <a:lnTo>
                    <a:pt x="221" y="4970"/>
                  </a:lnTo>
                  <a:cubicBezTo>
                    <a:pt x="0" y="5190"/>
                    <a:pt x="0" y="5549"/>
                    <a:pt x="221" y="5770"/>
                  </a:cubicBezTo>
                  <a:cubicBezTo>
                    <a:pt x="332" y="5880"/>
                    <a:pt x="477" y="5935"/>
                    <a:pt x="622" y="5935"/>
                  </a:cubicBezTo>
                  <a:cubicBezTo>
                    <a:pt x="767" y="5935"/>
                    <a:pt x="912" y="5880"/>
                    <a:pt x="1024" y="5770"/>
                  </a:cubicBezTo>
                  <a:lnTo>
                    <a:pt x="1492" y="5302"/>
                  </a:lnTo>
                  <a:cubicBezTo>
                    <a:pt x="1726" y="5414"/>
                    <a:pt x="1975" y="5467"/>
                    <a:pt x="2220" y="5467"/>
                  </a:cubicBezTo>
                  <a:cubicBezTo>
                    <a:pt x="2758" y="5467"/>
                    <a:pt x="3281" y="5211"/>
                    <a:pt x="3608" y="4749"/>
                  </a:cubicBezTo>
                  <a:cubicBezTo>
                    <a:pt x="4089" y="4073"/>
                    <a:pt x="4010" y="3152"/>
                    <a:pt x="3424" y="2569"/>
                  </a:cubicBezTo>
                  <a:cubicBezTo>
                    <a:pt x="3068" y="2210"/>
                    <a:pt x="3322" y="1600"/>
                    <a:pt x="3826" y="1600"/>
                  </a:cubicBezTo>
                  <a:cubicBezTo>
                    <a:pt x="4330" y="1600"/>
                    <a:pt x="4581" y="2210"/>
                    <a:pt x="4224" y="2569"/>
                  </a:cubicBezTo>
                  <a:cubicBezTo>
                    <a:pt x="4004" y="2790"/>
                    <a:pt x="4004" y="3146"/>
                    <a:pt x="4224" y="3369"/>
                  </a:cubicBezTo>
                  <a:cubicBezTo>
                    <a:pt x="4335" y="3480"/>
                    <a:pt x="4480" y="3535"/>
                    <a:pt x="4624" y="3535"/>
                  </a:cubicBezTo>
                  <a:cubicBezTo>
                    <a:pt x="4769" y="3535"/>
                    <a:pt x="4914" y="3480"/>
                    <a:pt x="5025" y="3369"/>
                  </a:cubicBezTo>
                  <a:cubicBezTo>
                    <a:pt x="5535" y="2859"/>
                    <a:pt x="5668" y="2086"/>
                    <a:pt x="5360" y="1434"/>
                  </a:cubicBezTo>
                  <a:lnTo>
                    <a:pt x="5828" y="966"/>
                  </a:lnTo>
                  <a:cubicBezTo>
                    <a:pt x="6048" y="745"/>
                    <a:pt x="6048" y="386"/>
                    <a:pt x="5828" y="166"/>
                  </a:cubicBezTo>
                  <a:cubicBezTo>
                    <a:pt x="5716" y="56"/>
                    <a:pt x="5571" y="0"/>
                    <a:pt x="5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3" name="Google Shape;10173;p85"/>
            <p:cNvSpPr/>
            <p:nvPr/>
          </p:nvSpPr>
          <p:spPr>
            <a:xfrm>
              <a:off x="2333550" y="2737450"/>
              <a:ext cx="51050" cy="48325"/>
            </a:xfrm>
            <a:custGeom>
              <a:avLst/>
              <a:gdLst/>
              <a:ahLst/>
              <a:cxnLst/>
              <a:rect l="l" t="t" r="r" b="b"/>
              <a:pathLst>
                <a:path w="2042" h="1933" extrusionOk="0">
                  <a:moveTo>
                    <a:pt x="619" y="1"/>
                  </a:moveTo>
                  <a:cubicBezTo>
                    <a:pt x="475" y="1"/>
                    <a:pt x="330" y="56"/>
                    <a:pt x="221" y="167"/>
                  </a:cubicBezTo>
                  <a:cubicBezTo>
                    <a:pt x="0" y="388"/>
                    <a:pt x="0" y="747"/>
                    <a:pt x="221" y="967"/>
                  </a:cubicBezTo>
                  <a:lnTo>
                    <a:pt x="1021" y="1767"/>
                  </a:lnTo>
                  <a:cubicBezTo>
                    <a:pt x="1131" y="1878"/>
                    <a:pt x="1276" y="1933"/>
                    <a:pt x="1421" y="1933"/>
                  </a:cubicBezTo>
                  <a:cubicBezTo>
                    <a:pt x="1566" y="1933"/>
                    <a:pt x="1711" y="1878"/>
                    <a:pt x="1821" y="1767"/>
                  </a:cubicBezTo>
                  <a:cubicBezTo>
                    <a:pt x="2041" y="1547"/>
                    <a:pt x="2041" y="1188"/>
                    <a:pt x="1821" y="967"/>
                  </a:cubicBezTo>
                  <a:lnTo>
                    <a:pt x="1021" y="167"/>
                  </a:lnTo>
                  <a:cubicBezTo>
                    <a:pt x="910" y="57"/>
                    <a:pt x="765" y="1"/>
                    <a:pt x="6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4" name="Google Shape;10174;p85"/>
            <p:cNvSpPr/>
            <p:nvPr/>
          </p:nvSpPr>
          <p:spPr>
            <a:xfrm>
              <a:off x="2393550" y="2797500"/>
              <a:ext cx="51125" cy="48375"/>
            </a:xfrm>
            <a:custGeom>
              <a:avLst/>
              <a:gdLst/>
              <a:ahLst/>
              <a:cxnLst/>
              <a:rect l="l" t="t" r="r" b="b"/>
              <a:pathLst>
                <a:path w="2045" h="1935" extrusionOk="0">
                  <a:moveTo>
                    <a:pt x="621" y="0"/>
                  </a:moveTo>
                  <a:cubicBezTo>
                    <a:pt x="476" y="0"/>
                    <a:pt x="331" y="55"/>
                    <a:pt x="221" y="166"/>
                  </a:cubicBezTo>
                  <a:cubicBezTo>
                    <a:pt x="1" y="386"/>
                    <a:pt x="1" y="745"/>
                    <a:pt x="221" y="966"/>
                  </a:cubicBezTo>
                  <a:lnTo>
                    <a:pt x="1021" y="1769"/>
                  </a:lnTo>
                  <a:cubicBezTo>
                    <a:pt x="1131" y="1879"/>
                    <a:pt x="1276" y="1934"/>
                    <a:pt x="1421" y="1934"/>
                  </a:cubicBezTo>
                  <a:cubicBezTo>
                    <a:pt x="1566" y="1934"/>
                    <a:pt x="1711" y="1879"/>
                    <a:pt x="1821" y="1769"/>
                  </a:cubicBezTo>
                  <a:cubicBezTo>
                    <a:pt x="2045" y="1545"/>
                    <a:pt x="2042" y="1189"/>
                    <a:pt x="1821" y="966"/>
                  </a:cubicBezTo>
                  <a:lnTo>
                    <a:pt x="1021" y="166"/>
                  </a:lnTo>
                  <a:cubicBezTo>
                    <a:pt x="911" y="55"/>
                    <a:pt x="766"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5" name="Google Shape;10175;p85"/>
            <p:cNvSpPr/>
            <p:nvPr/>
          </p:nvSpPr>
          <p:spPr>
            <a:xfrm>
              <a:off x="2077575" y="2615925"/>
              <a:ext cx="502150" cy="483150"/>
            </a:xfrm>
            <a:custGeom>
              <a:avLst/>
              <a:gdLst/>
              <a:ahLst/>
              <a:cxnLst/>
              <a:rect l="l" t="t" r="r" b="b"/>
              <a:pathLst>
                <a:path w="20086" h="19326" extrusionOk="0">
                  <a:moveTo>
                    <a:pt x="14865" y="4061"/>
                  </a:moveTo>
                  <a:cubicBezTo>
                    <a:pt x="14901" y="4061"/>
                    <a:pt x="14937" y="4064"/>
                    <a:pt x="14974" y="4071"/>
                  </a:cubicBezTo>
                  <a:cubicBezTo>
                    <a:pt x="15239" y="4125"/>
                    <a:pt x="15430" y="4358"/>
                    <a:pt x="15430" y="4627"/>
                  </a:cubicBezTo>
                  <a:cubicBezTo>
                    <a:pt x="15430" y="4778"/>
                    <a:pt x="15369" y="4922"/>
                    <a:pt x="15264" y="5028"/>
                  </a:cubicBezTo>
                  <a:cubicBezTo>
                    <a:pt x="15153" y="5137"/>
                    <a:pt x="15008" y="5194"/>
                    <a:pt x="14862" y="5194"/>
                  </a:cubicBezTo>
                  <a:cubicBezTo>
                    <a:pt x="14753" y="5194"/>
                    <a:pt x="14643" y="5162"/>
                    <a:pt x="14548" y="5098"/>
                  </a:cubicBezTo>
                  <a:cubicBezTo>
                    <a:pt x="14324" y="4947"/>
                    <a:pt x="14237" y="4660"/>
                    <a:pt x="14340" y="4409"/>
                  </a:cubicBezTo>
                  <a:cubicBezTo>
                    <a:pt x="14428" y="4195"/>
                    <a:pt x="14638" y="4061"/>
                    <a:pt x="14865" y="4061"/>
                  </a:cubicBezTo>
                  <a:close/>
                  <a:moveTo>
                    <a:pt x="13258" y="1136"/>
                  </a:moveTo>
                  <a:cubicBezTo>
                    <a:pt x="14386" y="1136"/>
                    <a:pt x="15514" y="1507"/>
                    <a:pt x="16441" y="2247"/>
                  </a:cubicBezTo>
                  <a:lnTo>
                    <a:pt x="15593" y="3096"/>
                  </a:lnTo>
                  <a:cubicBezTo>
                    <a:pt x="15349" y="2979"/>
                    <a:pt x="15100" y="2926"/>
                    <a:pt x="14858" y="2926"/>
                  </a:cubicBezTo>
                  <a:cubicBezTo>
                    <a:pt x="13865" y="2926"/>
                    <a:pt x="12999" y="3824"/>
                    <a:pt x="13186" y="4916"/>
                  </a:cubicBezTo>
                  <a:cubicBezTo>
                    <a:pt x="13295" y="5541"/>
                    <a:pt x="13742" y="6055"/>
                    <a:pt x="14346" y="6248"/>
                  </a:cubicBezTo>
                  <a:cubicBezTo>
                    <a:pt x="14514" y="6301"/>
                    <a:pt x="14688" y="6327"/>
                    <a:pt x="14859" y="6327"/>
                  </a:cubicBezTo>
                  <a:cubicBezTo>
                    <a:pt x="15304" y="6327"/>
                    <a:pt x="15739" y="6153"/>
                    <a:pt x="16064" y="5828"/>
                  </a:cubicBezTo>
                  <a:cubicBezTo>
                    <a:pt x="16571" y="5321"/>
                    <a:pt x="16704" y="4545"/>
                    <a:pt x="16396" y="3896"/>
                  </a:cubicBezTo>
                  <a:lnTo>
                    <a:pt x="17241" y="3050"/>
                  </a:lnTo>
                  <a:lnTo>
                    <a:pt x="17241" y="3050"/>
                  </a:lnTo>
                  <a:cubicBezTo>
                    <a:pt x="18842" y="5046"/>
                    <a:pt x="18715" y="7981"/>
                    <a:pt x="16864" y="9832"/>
                  </a:cubicBezTo>
                  <a:lnTo>
                    <a:pt x="16462" y="10231"/>
                  </a:lnTo>
                  <a:lnTo>
                    <a:pt x="16064" y="9832"/>
                  </a:lnTo>
                  <a:cubicBezTo>
                    <a:pt x="15952" y="9722"/>
                    <a:pt x="15806" y="9666"/>
                    <a:pt x="15661" y="9666"/>
                  </a:cubicBezTo>
                  <a:cubicBezTo>
                    <a:pt x="15516" y="9666"/>
                    <a:pt x="15372" y="9721"/>
                    <a:pt x="15261" y="9832"/>
                  </a:cubicBezTo>
                  <a:cubicBezTo>
                    <a:pt x="15040" y="10053"/>
                    <a:pt x="15040" y="10412"/>
                    <a:pt x="15261" y="10632"/>
                  </a:cubicBezTo>
                  <a:lnTo>
                    <a:pt x="15662" y="11034"/>
                  </a:lnTo>
                  <a:lnTo>
                    <a:pt x="8666" y="18027"/>
                  </a:lnTo>
                  <a:cubicBezTo>
                    <a:pt x="8556" y="18137"/>
                    <a:pt x="8411" y="18192"/>
                    <a:pt x="8266" y="18192"/>
                  </a:cubicBezTo>
                  <a:cubicBezTo>
                    <a:pt x="8121" y="18192"/>
                    <a:pt x="7976" y="18137"/>
                    <a:pt x="7866" y="18027"/>
                  </a:cubicBezTo>
                  <a:lnTo>
                    <a:pt x="1462" y="11623"/>
                  </a:lnTo>
                  <a:cubicBezTo>
                    <a:pt x="1241" y="11402"/>
                    <a:pt x="1241" y="11043"/>
                    <a:pt x="1462" y="10822"/>
                  </a:cubicBezTo>
                  <a:lnTo>
                    <a:pt x="8458" y="3826"/>
                  </a:lnTo>
                  <a:lnTo>
                    <a:pt x="8856" y="4228"/>
                  </a:lnTo>
                  <a:cubicBezTo>
                    <a:pt x="8966" y="4338"/>
                    <a:pt x="9111" y="4393"/>
                    <a:pt x="9256" y="4393"/>
                  </a:cubicBezTo>
                  <a:cubicBezTo>
                    <a:pt x="9401" y="4393"/>
                    <a:pt x="9546" y="4338"/>
                    <a:pt x="9656" y="4228"/>
                  </a:cubicBezTo>
                  <a:cubicBezTo>
                    <a:pt x="9880" y="4005"/>
                    <a:pt x="9877" y="3648"/>
                    <a:pt x="9656" y="3425"/>
                  </a:cubicBezTo>
                  <a:lnTo>
                    <a:pt x="9258" y="3026"/>
                  </a:lnTo>
                  <a:lnTo>
                    <a:pt x="9656" y="2625"/>
                  </a:lnTo>
                  <a:cubicBezTo>
                    <a:pt x="10649" y="1632"/>
                    <a:pt x="11954" y="1136"/>
                    <a:pt x="13258" y="1136"/>
                  </a:cubicBezTo>
                  <a:close/>
                  <a:moveTo>
                    <a:pt x="13261" y="1"/>
                  </a:moveTo>
                  <a:cubicBezTo>
                    <a:pt x="11661" y="1"/>
                    <a:pt x="10066" y="615"/>
                    <a:pt x="8856" y="1825"/>
                  </a:cubicBezTo>
                  <a:lnTo>
                    <a:pt x="8056" y="2625"/>
                  </a:lnTo>
                  <a:lnTo>
                    <a:pt x="661" y="10019"/>
                  </a:lnTo>
                  <a:cubicBezTo>
                    <a:pt x="0" y="10684"/>
                    <a:pt x="0" y="11759"/>
                    <a:pt x="661" y="12423"/>
                  </a:cubicBezTo>
                  <a:lnTo>
                    <a:pt x="7066" y="18827"/>
                  </a:lnTo>
                  <a:cubicBezTo>
                    <a:pt x="7398" y="19159"/>
                    <a:pt x="7833" y="19325"/>
                    <a:pt x="8267" y="19325"/>
                  </a:cubicBezTo>
                  <a:cubicBezTo>
                    <a:pt x="8702" y="19325"/>
                    <a:pt x="9137" y="19159"/>
                    <a:pt x="9469" y="18827"/>
                  </a:cubicBezTo>
                  <a:lnTo>
                    <a:pt x="17664" y="10632"/>
                  </a:lnTo>
                  <a:cubicBezTo>
                    <a:pt x="19956" y="8337"/>
                    <a:pt x="20086" y="4687"/>
                    <a:pt x="18044" y="2244"/>
                  </a:cubicBezTo>
                  <a:lnTo>
                    <a:pt x="19264" y="1024"/>
                  </a:lnTo>
                  <a:cubicBezTo>
                    <a:pt x="19485" y="804"/>
                    <a:pt x="19485" y="445"/>
                    <a:pt x="19264" y="224"/>
                  </a:cubicBezTo>
                  <a:cubicBezTo>
                    <a:pt x="19154" y="114"/>
                    <a:pt x="19009" y="59"/>
                    <a:pt x="18864" y="59"/>
                  </a:cubicBezTo>
                  <a:cubicBezTo>
                    <a:pt x="18719" y="59"/>
                    <a:pt x="18574" y="114"/>
                    <a:pt x="18464" y="224"/>
                  </a:cubicBezTo>
                  <a:lnTo>
                    <a:pt x="17244" y="1444"/>
                  </a:lnTo>
                  <a:cubicBezTo>
                    <a:pt x="16086" y="478"/>
                    <a:pt x="14671" y="1"/>
                    <a:pt x="13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76" name="Google Shape;10176;p85"/>
          <p:cNvGrpSpPr/>
          <p:nvPr/>
        </p:nvGrpSpPr>
        <p:grpSpPr>
          <a:xfrm>
            <a:off x="6313326" y="2303452"/>
            <a:ext cx="334536" cy="308132"/>
            <a:chOff x="2680100" y="2638725"/>
            <a:chExt cx="475125" cy="437625"/>
          </a:xfrm>
        </p:grpSpPr>
        <p:sp>
          <p:nvSpPr>
            <p:cNvPr id="10177" name="Google Shape;10177;p85"/>
            <p:cNvSpPr/>
            <p:nvPr/>
          </p:nvSpPr>
          <p:spPr>
            <a:xfrm>
              <a:off x="2680100" y="2638725"/>
              <a:ext cx="475125" cy="437625"/>
            </a:xfrm>
            <a:custGeom>
              <a:avLst/>
              <a:gdLst/>
              <a:ahLst/>
              <a:cxnLst/>
              <a:rect l="l" t="t" r="r" b="b"/>
              <a:pathLst>
                <a:path w="19005" h="17505" extrusionOk="0">
                  <a:moveTo>
                    <a:pt x="11399" y="1133"/>
                  </a:moveTo>
                  <a:cubicBezTo>
                    <a:pt x="11803" y="1133"/>
                    <a:pt x="12130" y="1462"/>
                    <a:pt x="12133" y="1867"/>
                  </a:cubicBezTo>
                  <a:lnTo>
                    <a:pt x="12133" y="3301"/>
                  </a:lnTo>
                  <a:lnTo>
                    <a:pt x="6876" y="3301"/>
                  </a:lnTo>
                  <a:lnTo>
                    <a:pt x="6873" y="1867"/>
                  </a:lnTo>
                  <a:cubicBezTo>
                    <a:pt x="6876" y="1462"/>
                    <a:pt x="7202" y="1133"/>
                    <a:pt x="7606" y="1133"/>
                  </a:cubicBezTo>
                  <a:close/>
                  <a:moveTo>
                    <a:pt x="2815" y="4433"/>
                  </a:moveTo>
                  <a:lnTo>
                    <a:pt x="2815" y="5430"/>
                  </a:lnTo>
                  <a:cubicBezTo>
                    <a:pt x="2815" y="5880"/>
                    <a:pt x="2449" y="6245"/>
                    <a:pt x="1999" y="6245"/>
                  </a:cubicBezTo>
                  <a:lnTo>
                    <a:pt x="1133" y="6245"/>
                  </a:lnTo>
                  <a:lnTo>
                    <a:pt x="1133" y="4433"/>
                  </a:lnTo>
                  <a:close/>
                  <a:moveTo>
                    <a:pt x="17873" y="4433"/>
                  </a:moveTo>
                  <a:lnTo>
                    <a:pt x="17873" y="6248"/>
                  </a:lnTo>
                  <a:lnTo>
                    <a:pt x="17006" y="6248"/>
                  </a:lnTo>
                  <a:cubicBezTo>
                    <a:pt x="16556" y="6248"/>
                    <a:pt x="16191" y="5883"/>
                    <a:pt x="16191" y="5433"/>
                  </a:cubicBezTo>
                  <a:lnTo>
                    <a:pt x="16191" y="4433"/>
                  </a:lnTo>
                  <a:close/>
                  <a:moveTo>
                    <a:pt x="15058" y="4430"/>
                  </a:moveTo>
                  <a:lnTo>
                    <a:pt x="15058" y="5430"/>
                  </a:lnTo>
                  <a:cubicBezTo>
                    <a:pt x="15058" y="6505"/>
                    <a:pt x="15931" y="7377"/>
                    <a:pt x="17006" y="7377"/>
                  </a:cubicBezTo>
                  <a:lnTo>
                    <a:pt x="17873" y="7377"/>
                  </a:lnTo>
                  <a:lnTo>
                    <a:pt x="17873" y="13422"/>
                  </a:lnTo>
                  <a:lnTo>
                    <a:pt x="17006" y="13422"/>
                  </a:lnTo>
                  <a:cubicBezTo>
                    <a:pt x="15931" y="13425"/>
                    <a:pt x="15058" y="14295"/>
                    <a:pt x="15058" y="15373"/>
                  </a:cubicBezTo>
                  <a:lnTo>
                    <a:pt x="15058" y="16369"/>
                  </a:lnTo>
                  <a:lnTo>
                    <a:pt x="3947" y="16369"/>
                  </a:lnTo>
                  <a:lnTo>
                    <a:pt x="3947" y="15373"/>
                  </a:lnTo>
                  <a:cubicBezTo>
                    <a:pt x="3947" y="14295"/>
                    <a:pt x="3074" y="13425"/>
                    <a:pt x="1999" y="13422"/>
                  </a:cubicBezTo>
                  <a:lnTo>
                    <a:pt x="1133" y="13422"/>
                  </a:lnTo>
                  <a:lnTo>
                    <a:pt x="1133" y="7377"/>
                  </a:lnTo>
                  <a:lnTo>
                    <a:pt x="1999" y="7377"/>
                  </a:lnTo>
                  <a:cubicBezTo>
                    <a:pt x="3074" y="7377"/>
                    <a:pt x="3947" y="6505"/>
                    <a:pt x="3947" y="5430"/>
                  </a:cubicBezTo>
                  <a:lnTo>
                    <a:pt x="3947" y="4430"/>
                  </a:lnTo>
                  <a:close/>
                  <a:moveTo>
                    <a:pt x="1999" y="14557"/>
                  </a:moveTo>
                  <a:cubicBezTo>
                    <a:pt x="2449" y="14557"/>
                    <a:pt x="2815" y="14923"/>
                    <a:pt x="2815" y="15376"/>
                  </a:cubicBezTo>
                  <a:lnTo>
                    <a:pt x="2815" y="16372"/>
                  </a:lnTo>
                  <a:lnTo>
                    <a:pt x="1133" y="16372"/>
                  </a:lnTo>
                  <a:lnTo>
                    <a:pt x="1133" y="14557"/>
                  </a:lnTo>
                  <a:close/>
                  <a:moveTo>
                    <a:pt x="17873" y="14557"/>
                  </a:moveTo>
                  <a:lnTo>
                    <a:pt x="17873" y="16372"/>
                  </a:lnTo>
                  <a:lnTo>
                    <a:pt x="16191" y="16372"/>
                  </a:lnTo>
                  <a:lnTo>
                    <a:pt x="16191" y="15376"/>
                  </a:lnTo>
                  <a:cubicBezTo>
                    <a:pt x="16191" y="14923"/>
                    <a:pt x="16556" y="14557"/>
                    <a:pt x="17006" y="14557"/>
                  </a:cubicBezTo>
                  <a:close/>
                  <a:moveTo>
                    <a:pt x="7606" y="1"/>
                  </a:moveTo>
                  <a:cubicBezTo>
                    <a:pt x="6577" y="1"/>
                    <a:pt x="5743" y="837"/>
                    <a:pt x="5743" y="1867"/>
                  </a:cubicBezTo>
                  <a:lnTo>
                    <a:pt x="5743" y="3301"/>
                  </a:lnTo>
                  <a:lnTo>
                    <a:pt x="1133" y="3301"/>
                  </a:lnTo>
                  <a:cubicBezTo>
                    <a:pt x="508" y="3301"/>
                    <a:pt x="0" y="3808"/>
                    <a:pt x="0" y="4433"/>
                  </a:cubicBezTo>
                  <a:lnTo>
                    <a:pt x="0" y="16372"/>
                  </a:lnTo>
                  <a:cubicBezTo>
                    <a:pt x="0" y="16997"/>
                    <a:pt x="508" y="17504"/>
                    <a:pt x="1133" y="17504"/>
                  </a:cubicBezTo>
                  <a:lnTo>
                    <a:pt x="17873" y="17504"/>
                  </a:lnTo>
                  <a:cubicBezTo>
                    <a:pt x="18498" y="17504"/>
                    <a:pt x="19005" y="16997"/>
                    <a:pt x="19005" y="16372"/>
                  </a:cubicBezTo>
                  <a:lnTo>
                    <a:pt x="19005" y="4430"/>
                  </a:lnTo>
                  <a:cubicBezTo>
                    <a:pt x="19005" y="3805"/>
                    <a:pt x="18498" y="3298"/>
                    <a:pt x="17873" y="3298"/>
                  </a:cubicBezTo>
                  <a:lnTo>
                    <a:pt x="13265" y="3298"/>
                  </a:lnTo>
                  <a:lnTo>
                    <a:pt x="13265" y="1864"/>
                  </a:lnTo>
                  <a:cubicBezTo>
                    <a:pt x="13262" y="834"/>
                    <a:pt x="12428" y="1"/>
                    <a:pt x="113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8" name="Google Shape;10178;p85"/>
            <p:cNvSpPr/>
            <p:nvPr/>
          </p:nvSpPr>
          <p:spPr>
            <a:xfrm>
              <a:off x="2795000" y="2810525"/>
              <a:ext cx="237800" cy="164300"/>
            </a:xfrm>
            <a:custGeom>
              <a:avLst/>
              <a:gdLst/>
              <a:ahLst/>
              <a:cxnLst/>
              <a:rect l="l" t="t" r="r" b="b"/>
              <a:pathLst>
                <a:path w="9512" h="6572" extrusionOk="0">
                  <a:moveTo>
                    <a:pt x="8379" y="1133"/>
                  </a:moveTo>
                  <a:lnTo>
                    <a:pt x="8379" y="5439"/>
                  </a:lnTo>
                  <a:lnTo>
                    <a:pt x="1132" y="5439"/>
                  </a:lnTo>
                  <a:lnTo>
                    <a:pt x="1132" y="1133"/>
                  </a:lnTo>
                  <a:close/>
                  <a:moveTo>
                    <a:pt x="568" y="1"/>
                  </a:moveTo>
                  <a:cubicBezTo>
                    <a:pt x="254" y="1"/>
                    <a:pt x="0" y="255"/>
                    <a:pt x="0" y="566"/>
                  </a:cubicBezTo>
                  <a:lnTo>
                    <a:pt x="0" y="6007"/>
                  </a:lnTo>
                  <a:cubicBezTo>
                    <a:pt x="0" y="6318"/>
                    <a:pt x="254" y="6571"/>
                    <a:pt x="568" y="6571"/>
                  </a:cubicBezTo>
                  <a:lnTo>
                    <a:pt x="8947" y="6571"/>
                  </a:lnTo>
                  <a:cubicBezTo>
                    <a:pt x="9258" y="6571"/>
                    <a:pt x="9511" y="6318"/>
                    <a:pt x="9511" y="6007"/>
                  </a:cubicBezTo>
                  <a:lnTo>
                    <a:pt x="9511" y="566"/>
                  </a:lnTo>
                  <a:cubicBezTo>
                    <a:pt x="9511" y="255"/>
                    <a:pt x="9258" y="1"/>
                    <a:pt x="89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9" name="Google Shape;10179;p85"/>
            <p:cNvSpPr/>
            <p:nvPr/>
          </p:nvSpPr>
          <p:spPr>
            <a:xfrm>
              <a:off x="2871900" y="2856725"/>
              <a:ext cx="91525" cy="28350"/>
            </a:xfrm>
            <a:custGeom>
              <a:avLst/>
              <a:gdLst/>
              <a:ahLst/>
              <a:cxnLst/>
              <a:rect l="l" t="t" r="r" b="b"/>
              <a:pathLst>
                <a:path w="3661" h="1134" extrusionOk="0">
                  <a:moveTo>
                    <a:pt x="565" y="1"/>
                  </a:moveTo>
                  <a:cubicBezTo>
                    <a:pt x="254" y="1"/>
                    <a:pt x="1" y="254"/>
                    <a:pt x="1" y="565"/>
                  </a:cubicBezTo>
                  <a:cubicBezTo>
                    <a:pt x="1" y="879"/>
                    <a:pt x="254" y="1133"/>
                    <a:pt x="565" y="1133"/>
                  </a:cubicBezTo>
                  <a:lnTo>
                    <a:pt x="3096" y="1133"/>
                  </a:lnTo>
                  <a:cubicBezTo>
                    <a:pt x="3407" y="1133"/>
                    <a:pt x="3660" y="879"/>
                    <a:pt x="3660" y="565"/>
                  </a:cubicBezTo>
                  <a:cubicBezTo>
                    <a:pt x="3660" y="254"/>
                    <a:pt x="3407" y="1"/>
                    <a:pt x="3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0" name="Google Shape;10180;p85"/>
            <p:cNvSpPr/>
            <p:nvPr/>
          </p:nvSpPr>
          <p:spPr>
            <a:xfrm>
              <a:off x="2845500" y="2900300"/>
              <a:ext cx="144350" cy="28325"/>
            </a:xfrm>
            <a:custGeom>
              <a:avLst/>
              <a:gdLst/>
              <a:ahLst/>
              <a:cxnLst/>
              <a:rect l="l" t="t" r="r" b="b"/>
              <a:pathLst>
                <a:path w="5774" h="1133" extrusionOk="0">
                  <a:moveTo>
                    <a:pt x="565" y="0"/>
                  </a:moveTo>
                  <a:cubicBezTo>
                    <a:pt x="254" y="0"/>
                    <a:pt x="0" y="254"/>
                    <a:pt x="0" y="568"/>
                  </a:cubicBezTo>
                  <a:cubicBezTo>
                    <a:pt x="0" y="879"/>
                    <a:pt x="254" y="1132"/>
                    <a:pt x="565" y="1132"/>
                  </a:cubicBezTo>
                  <a:lnTo>
                    <a:pt x="5209" y="1132"/>
                  </a:lnTo>
                  <a:cubicBezTo>
                    <a:pt x="5520" y="1132"/>
                    <a:pt x="5773" y="879"/>
                    <a:pt x="5773" y="568"/>
                  </a:cubicBezTo>
                  <a:cubicBezTo>
                    <a:pt x="5773" y="254"/>
                    <a:pt x="5520" y="0"/>
                    <a:pt x="52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81" name="Google Shape;10181;p85"/>
          <p:cNvGrpSpPr/>
          <p:nvPr/>
        </p:nvGrpSpPr>
        <p:grpSpPr>
          <a:xfrm>
            <a:off x="6778965" y="2287425"/>
            <a:ext cx="239183" cy="340186"/>
            <a:chOff x="3342275" y="2615925"/>
            <a:chExt cx="339700" cy="483150"/>
          </a:xfrm>
        </p:grpSpPr>
        <p:sp>
          <p:nvSpPr>
            <p:cNvPr id="10182" name="Google Shape;10182;p85"/>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3" name="Google Shape;10183;p85"/>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84" name="Google Shape;10184;p85"/>
          <p:cNvSpPr/>
          <p:nvPr/>
        </p:nvSpPr>
        <p:spPr>
          <a:xfrm>
            <a:off x="7172212" y="2287100"/>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5" name="Google Shape;10185;p85"/>
          <p:cNvSpPr/>
          <p:nvPr/>
        </p:nvSpPr>
        <p:spPr>
          <a:xfrm>
            <a:off x="7565246" y="2297730"/>
            <a:ext cx="340186" cy="3189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6" name="Google Shape;10186;p85"/>
          <p:cNvSpPr/>
          <p:nvPr/>
        </p:nvSpPr>
        <p:spPr>
          <a:xfrm>
            <a:off x="7990101" y="229773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87" name="Google Shape;10187;p85"/>
          <p:cNvGrpSpPr/>
          <p:nvPr/>
        </p:nvGrpSpPr>
        <p:grpSpPr>
          <a:xfrm>
            <a:off x="6415846" y="3956426"/>
            <a:ext cx="339482" cy="339271"/>
            <a:chOff x="5648900" y="2616600"/>
            <a:chExt cx="482150" cy="481850"/>
          </a:xfrm>
        </p:grpSpPr>
        <p:sp>
          <p:nvSpPr>
            <p:cNvPr id="10188" name="Google Shape;10188;p85"/>
            <p:cNvSpPr/>
            <p:nvPr/>
          </p:nvSpPr>
          <p:spPr>
            <a:xfrm>
              <a:off x="5811500" y="2777025"/>
              <a:ext cx="156875" cy="148275"/>
            </a:xfrm>
            <a:custGeom>
              <a:avLst/>
              <a:gdLst/>
              <a:ahLst/>
              <a:cxnLst/>
              <a:rect l="l" t="t" r="r" b="b"/>
              <a:pathLst>
                <a:path w="6275" h="5931" extrusionOk="0">
                  <a:moveTo>
                    <a:pt x="3137" y="1265"/>
                  </a:moveTo>
                  <a:lnTo>
                    <a:pt x="4994" y="2615"/>
                  </a:lnTo>
                  <a:lnTo>
                    <a:pt x="4285" y="4798"/>
                  </a:lnTo>
                  <a:lnTo>
                    <a:pt x="1990" y="4798"/>
                  </a:lnTo>
                  <a:lnTo>
                    <a:pt x="1280" y="2615"/>
                  </a:lnTo>
                  <a:lnTo>
                    <a:pt x="3137" y="1265"/>
                  </a:lnTo>
                  <a:close/>
                  <a:moveTo>
                    <a:pt x="3137" y="0"/>
                  </a:moveTo>
                  <a:cubicBezTo>
                    <a:pt x="3020" y="0"/>
                    <a:pt x="2903" y="37"/>
                    <a:pt x="2805" y="109"/>
                  </a:cubicBezTo>
                  <a:lnTo>
                    <a:pt x="281" y="1942"/>
                  </a:lnTo>
                  <a:cubicBezTo>
                    <a:pt x="85" y="2087"/>
                    <a:pt x="0" y="2340"/>
                    <a:pt x="76" y="2573"/>
                  </a:cubicBezTo>
                  <a:lnTo>
                    <a:pt x="1039" y="5541"/>
                  </a:lnTo>
                  <a:cubicBezTo>
                    <a:pt x="1117" y="5773"/>
                    <a:pt x="1335" y="5930"/>
                    <a:pt x="1579" y="5930"/>
                  </a:cubicBezTo>
                  <a:lnTo>
                    <a:pt x="4695" y="5930"/>
                  </a:lnTo>
                  <a:cubicBezTo>
                    <a:pt x="4943" y="5930"/>
                    <a:pt x="5160" y="5773"/>
                    <a:pt x="5236" y="5541"/>
                  </a:cubicBezTo>
                  <a:lnTo>
                    <a:pt x="6199" y="2573"/>
                  </a:lnTo>
                  <a:cubicBezTo>
                    <a:pt x="6275" y="2340"/>
                    <a:pt x="6190" y="2087"/>
                    <a:pt x="5994" y="1942"/>
                  </a:cubicBezTo>
                  <a:lnTo>
                    <a:pt x="3469" y="109"/>
                  </a:lnTo>
                  <a:cubicBezTo>
                    <a:pt x="3371" y="37"/>
                    <a:pt x="3254" y="0"/>
                    <a:pt x="31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9" name="Google Shape;10189;p85"/>
            <p:cNvSpPr/>
            <p:nvPr/>
          </p:nvSpPr>
          <p:spPr>
            <a:xfrm>
              <a:off x="5648900" y="2616600"/>
              <a:ext cx="482150" cy="481850"/>
            </a:xfrm>
            <a:custGeom>
              <a:avLst/>
              <a:gdLst/>
              <a:ahLst/>
              <a:cxnLst/>
              <a:rect l="l" t="t" r="r" b="b"/>
              <a:pathLst>
                <a:path w="19286" h="19274" extrusionOk="0">
                  <a:moveTo>
                    <a:pt x="9641" y="1133"/>
                  </a:moveTo>
                  <a:cubicBezTo>
                    <a:pt x="9936" y="1133"/>
                    <a:pt x="10230" y="1148"/>
                    <a:pt x="10523" y="1179"/>
                  </a:cubicBezTo>
                  <a:cubicBezTo>
                    <a:pt x="10547" y="1182"/>
                    <a:pt x="10571" y="1185"/>
                    <a:pt x="10595" y="1185"/>
                  </a:cubicBezTo>
                  <a:cubicBezTo>
                    <a:pt x="10641" y="1191"/>
                    <a:pt x="10686" y="1197"/>
                    <a:pt x="10731" y="1203"/>
                  </a:cubicBezTo>
                  <a:cubicBezTo>
                    <a:pt x="10958" y="1230"/>
                    <a:pt x="11181" y="1269"/>
                    <a:pt x="11402" y="1314"/>
                  </a:cubicBezTo>
                  <a:lnTo>
                    <a:pt x="11501" y="1622"/>
                  </a:lnTo>
                  <a:lnTo>
                    <a:pt x="9644" y="2969"/>
                  </a:lnTo>
                  <a:lnTo>
                    <a:pt x="7787" y="1622"/>
                  </a:lnTo>
                  <a:lnTo>
                    <a:pt x="7887" y="1314"/>
                  </a:lnTo>
                  <a:cubicBezTo>
                    <a:pt x="8038" y="1281"/>
                    <a:pt x="8192" y="1254"/>
                    <a:pt x="8349" y="1230"/>
                  </a:cubicBezTo>
                  <a:lnTo>
                    <a:pt x="8352" y="1230"/>
                  </a:lnTo>
                  <a:cubicBezTo>
                    <a:pt x="8418" y="1221"/>
                    <a:pt x="8488" y="1209"/>
                    <a:pt x="8554" y="1203"/>
                  </a:cubicBezTo>
                  <a:cubicBezTo>
                    <a:pt x="8606" y="1194"/>
                    <a:pt x="8660" y="1188"/>
                    <a:pt x="8714" y="1185"/>
                  </a:cubicBezTo>
                  <a:lnTo>
                    <a:pt x="8760" y="1179"/>
                  </a:lnTo>
                  <a:cubicBezTo>
                    <a:pt x="9053" y="1148"/>
                    <a:pt x="9347" y="1133"/>
                    <a:pt x="9641" y="1133"/>
                  </a:cubicBezTo>
                  <a:close/>
                  <a:moveTo>
                    <a:pt x="2591" y="5394"/>
                  </a:moveTo>
                  <a:lnTo>
                    <a:pt x="3300" y="7577"/>
                  </a:lnTo>
                  <a:lnTo>
                    <a:pt x="1444" y="8926"/>
                  </a:lnTo>
                  <a:lnTo>
                    <a:pt x="1184" y="8736"/>
                  </a:lnTo>
                  <a:cubicBezTo>
                    <a:pt x="1187" y="8700"/>
                    <a:pt x="1193" y="8661"/>
                    <a:pt x="1199" y="8621"/>
                  </a:cubicBezTo>
                  <a:cubicBezTo>
                    <a:pt x="1202" y="8594"/>
                    <a:pt x="1205" y="8567"/>
                    <a:pt x="1208" y="8540"/>
                  </a:cubicBezTo>
                  <a:cubicBezTo>
                    <a:pt x="1211" y="8498"/>
                    <a:pt x="1220" y="8455"/>
                    <a:pt x="1226" y="8413"/>
                  </a:cubicBezTo>
                  <a:cubicBezTo>
                    <a:pt x="1229" y="8383"/>
                    <a:pt x="1232" y="8353"/>
                    <a:pt x="1238" y="8326"/>
                  </a:cubicBezTo>
                  <a:cubicBezTo>
                    <a:pt x="1244" y="8286"/>
                    <a:pt x="1250" y="8247"/>
                    <a:pt x="1256" y="8208"/>
                  </a:cubicBezTo>
                  <a:cubicBezTo>
                    <a:pt x="1265" y="8169"/>
                    <a:pt x="1268" y="8141"/>
                    <a:pt x="1274" y="8108"/>
                  </a:cubicBezTo>
                  <a:cubicBezTo>
                    <a:pt x="1280" y="8075"/>
                    <a:pt x="1290" y="8036"/>
                    <a:pt x="1296" y="7999"/>
                  </a:cubicBezTo>
                  <a:cubicBezTo>
                    <a:pt x="1302" y="7966"/>
                    <a:pt x="1308" y="7930"/>
                    <a:pt x="1317" y="7894"/>
                  </a:cubicBezTo>
                  <a:cubicBezTo>
                    <a:pt x="1323" y="7861"/>
                    <a:pt x="1332" y="7824"/>
                    <a:pt x="1338" y="7791"/>
                  </a:cubicBezTo>
                  <a:cubicBezTo>
                    <a:pt x="1347" y="7755"/>
                    <a:pt x="1356" y="7719"/>
                    <a:pt x="1362" y="7682"/>
                  </a:cubicBezTo>
                  <a:cubicBezTo>
                    <a:pt x="1371" y="7649"/>
                    <a:pt x="1380" y="7613"/>
                    <a:pt x="1389" y="7577"/>
                  </a:cubicBezTo>
                  <a:cubicBezTo>
                    <a:pt x="1398" y="7541"/>
                    <a:pt x="1407" y="7510"/>
                    <a:pt x="1413" y="7477"/>
                  </a:cubicBezTo>
                  <a:cubicBezTo>
                    <a:pt x="1425" y="7441"/>
                    <a:pt x="1434" y="7399"/>
                    <a:pt x="1447" y="7359"/>
                  </a:cubicBezTo>
                  <a:cubicBezTo>
                    <a:pt x="1456" y="7332"/>
                    <a:pt x="1462" y="7305"/>
                    <a:pt x="1471" y="7278"/>
                  </a:cubicBezTo>
                  <a:cubicBezTo>
                    <a:pt x="1483" y="7233"/>
                    <a:pt x="1495" y="7187"/>
                    <a:pt x="1510" y="7142"/>
                  </a:cubicBezTo>
                  <a:cubicBezTo>
                    <a:pt x="1516" y="7124"/>
                    <a:pt x="1522" y="7106"/>
                    <a:pt x="1528" y="7085"/>
                  </a:cubicBezTo>
                  <a:cubicBezTo>
                    <a:pt x="1546" y="7030"/>
                    <a:pt x="1561" y="6976"/>
                    <a:pt x="1579" y="6925"/>
                  </a:cubicBezTo>
                  <a:lnTo>
                    <a:pt x="1588" y="6900"/>
                  </a:lnTo>
                  <a:cubicBezTo>
                    <a:pt x="1767" y="6375"/>
                    <a:pt x="1996" y="5871"/>
                    <a:pt x="2274" y="5394"/>
                  </a:cubicBezTo>
                  <a:close/>
                  <a:moveTo>
                    <a:pt x="17012" y="5394"/>
                  </a:moveTo>
                  <a:cubicBezTo>
                    <a:pt x="17253" y="5813"/>
                    <a:pt x="17462" y="6257"/>
                    <a:pt x="17628" y="6713"/>
                  </a:cubicBezTo>
                  <a:lnTo>
                    <a:pt x="17628" y="6719"/>
                  </a:lnTo>
                  <a:cubicBezTo>
                    <a:pt x="17649" y="6774"/>
                    <a:pt x="17670" y="6831"/>
                    <a:pt x="17688" y="6888"/>
                  </a:cubicBezTo>
                  <a:cubicBezTo>
                    <a:pt x="17694" y="6906"/>
                    <a:pt x="17700" y="6922"/>
                    <a:pt x="17706" y="6937"/>
                  </a:cubicBezTo>
                  <a:cubicBezTo>
                    <a:pt x="17721" y="6982"/>
                    <a:pt x="17736" y="7027"/>
                    <a:pt x="17749" y="7072"/>
                  </a:cubicBezTo>
                  <a:cubicBezTo>
                    <a:pt x="17758" y="7103"/>
                    <a:pt x="17767" y="7130"/>
                    <a:pt x="17776" y="7157"/>
                  </a:cubicBezTo>
                  <a:cubicBezTo>
                    <a:pt x="17788" y="7196"/>
                    <a:pt x="17797" y="7230"/>
                    <a:pt x="17809" y="7266"/>
                  </a:cubicBezTo>
                  <a:cubicBezTo>
                    <a:pt x="17818" y="7305"/>
                    <a:pt x="17830" y="7341"/>
                    <a:pt x="17839" y="7377"/>
                  </a:cubicBezTo>
                  <a:cubicBezTo>
                    <a:pt x="17848" y="7408"/>
                    <a:pt x="17857" y="7438"/>
                    <a:pt x="17863" y="7468"/>
                  </a:cubicBezTo>
                  <a:cubicBezTo>
                    <a:pt x="17875" y="7510"/>
                    <a:pt x="17887" y="7553"/>
                    <a:pt x="17896" y="7598"/>
                  </a:cubicBezTo>
                  <a:lnTo>
                    <a:pt x="17915" y="7673"/>
                  </a:lnTo>
                  <a:cubicBezTo>
                    <a:pt x="17927" y="7722"/>
                    <a:pt x="17936" y="7767"/>
                    <a:pt x="17948" y="7812"/>
                  </a:cubicBezTo>
                  <a:lnTo>
                    <a:pt x="17963" y="7885"/>
                  </a:lnTo>
                  <a:cubicBezTo>
                    <a:pt x="17972" y="7933"/>
                    <a:pt x="17981" y="7978"/>
                    <a:pt x="17990" y="8027"/>
                  </a:cubicBezTo>
                  <a:cubicBezTo>
                    <a:pt x="17996" y="8051"/>
                    <a:pt x="18002" y="8075"/>
                    <a:pt x="18005" y="8099"/>
                  </a:cubicBezTo>
                  <a:cubicBezTo>
                    <a:pt x="18014" y="8144"/>
                    <a:pt x="18020" y="8193"/>
                    <a:pt x="18029" y="8238"/>
                  </a:cubicBezTo>
                  <a:cubicBezTo>
                    <a:pt x="18032" y="8265"/>
                    <a:pt x="18038" y="8289"/>
                    <a:pt x="18041" y="8317"/>
                  </a:cubicBezTo>
                  <a:cubicBezTo>
                    <a:pt x="18050" y="8362"/>
                    <a:pt x="18057" y="8404"/>
                    <a:pt x="18063" y="8449"/>
                  </a:cubicBezTo>
                  <a:cubicBezTo>
                    <a:pt x="18066" y="8477"/>
                    <a:pt x="18069" y="8507"/>
                    <a:pt x="18075" y="8534"/>
                  </a:cubicBezTo>
                  <a:cubicBezTo>
                    <a:pt x="18078" y="8576"/>
                    <a:pt x="18084" y="8621"/>
                    <a:pt x="18090" y="8664"/>
                  </a:cubicBezTo>
                  <a:cubicBezTo>
                    <a:pt x="18093" y="8688"/>
                    <a:pt x="18096" y="8712"/>
                    <a:pt x="18096" y="8739"/>
                  </a:cubicBezTo>
                  <a:lnTo>
                    <a:pt x="17836" y="8926"/>
                  </a:lnTo>
                  <a:lnTo>
                    <a:pt x="15979" y="7580"/>
                  </a:lnTo>
                  <a:lnTo>
                    <a:pt x="16689" y="5397"/>
                  </a:lnTo>
                  <a:lnTo>
                    <a:pt x="17012" y="5394"/>
                  </a:lnTo>
                  <a:close/>
                  <a:moveTo>
                    <a:pt x="5722" y="15029"/>
                  </a:moveTo>
                  <a:lnTo>
                    <a:pt x="6432" y="17212"/>
                  </a:lnTo>
                  <a:lnTo>
                    <a:pt x="6172" y="17402"/>
                  </a:lnTo>
                  <a:cubicBezTo>
                    <a:pt x="5091" y="16916"/>
                    <a:pt x="4125" y="16209"/>
                    <a:pt x="3331" y="15331"/>
                  </a:cubicBezTo>
                  <a:lnTo>
                    <a:pt x="3427" y="15029"/>
                  </a:lnTo>
                  <a:close/>
                  <a:moveTo>
                    <a:pt x="15855" y="15029"/>
                  </a:moveTo>
                  <a:lnTo>
                    <a:pt x="15952" y="15331"/>
                  </a:lnTo>
                  <a:cubicBezTo>
                    <a:pt x="15158" y="16209"/>
                    <a:pt x="14192" y="16916"/>
                    <a:pt x="13111" y="17402"/>
                  </a:cubicBezTo>
                  <a:lnTo>
                    <a:pt x="12851" y="17212"/>
                  </a:lnTo>
                  <a:lnTo>
                    <a:pt x="13561" y="15029"/>
                  </a:lnTo>
                  <a:close/>
                  <a:moveTo>
                    <a:pt x="6571" y="1707"/>
                  </a:moveTo>
                  <a:cubicBezTo>
                    <a:pt x="6516" y="1927"/>
                    <a:pt x="6604" y="2160"/>
                    <a:pt x="6788" y="2296"/>
                  </a:cubicBezTo>
                  <a:lnTo>
                    <a:pt x="9309" y="4129"/>
                  </a:lnTo>
                  <a:cubicBezTo>
                    <a:pt x="9409" y="4199"/>
                    <a:pt x="9526" y="4235"/>
                    <a:pt x="9643" y="4235"/>
                  </a:cubicBezTo>
                  <a:cubicBezTo>
                    <a:pt x="9760" y="4235"/>
                    <a:pt x="9877" y="4199"/>
                    <a:pt x="9976" y="4129"/>
                  </a:cubicBezTo>
                  <a:lnTo>
                    <a:pt x="12498" y="2296"/>
                  </a:lnTo>
                  <a:cubicBezTo>
                    <a:pt x="12682" y="2160"/>
                    <a:pt x="12769" y="1927"/>
                    <a:pt x="12715" y="1707"/>
                  </a:cubicBezTo>
                  <a:lnTo>
                    <a:pt x="12715" y="1707"/>
                  </a:lnTo>
                  <a:cubicBezTo>
                    <a:pt x="14089" y="2241"/>
                    <a:pt x="15300" y="3123"/>
                    <a:pt x="16230" y="4264"/>
                  </a:cubicBezTo>
                  <a:cubicBezTo>
                    <a:pt x="16003" y="4283"/>
                    <a:pt x="15813" y="4437"/>
                    <a:pt x="15744" y="4651"/>
                  </a:cubicBezTo>
                  <a:lnTo>
                    <a:pt x="14777" y="7616"/>
                  </a:lnTo>
                  <a:cubicBezTo>
                    <a:pt x="14702" y="7852"/>
                    <a:pt x="14786" y="8105"/>
                    <a:pt x="14986" y="8250"/>
                  </a:cubicBezTo>
                  <a:lnTo>
                    <a:pt x="17507" y="10083"/>
                  </a:lnTo>
                  <a:cubicBezTo>
                    <a:pt x="17605" y="10155"/>
                    <a:pt x="17721" y="10192"/>
                    <a:pt x="17838" y="10192"/>
                  </a:cubicBezTo>
                  <a:cubicBezTo>
                    <a:pt x="17940" y="10192"/>
                    <a:pt x="18043" y="10164"/>
                    <a:pt x="18135" y="10107"/>
                  </a:cubicBezTo>
                  <a:lnTo>
                    <a:pt x="18135" y="10107"/>
                  </a:lnTo>
                  <a:cubicBezTo>
                    <a:pt x="18053" y="11581"/>
                    <a:pt x="17592" y="13006"/>
                    <a:pt x="16788" y="14244"/>
                  </a:cubicBezTo>
                  <a:cubicBezTo>
                    <a:pt x="16701" y="14032"/>
                    <a:pt x="16495" y="13896"/>
                    <a:pt x="16269" y="13896"/>
                  </a:cubicBezTo>
                  <a:lnTo>
                    <a:pt x="13150" y="13896"/>
                  </a:lnTo>
                  <a:cubicBezTo>
                    <a:pt x="12905" y="13896"/>
                    <a:pt x="12688" y="14053"/>
                    <a:pt x="12612" y="14289"/>
                  </a:cubicBezTo>
                  <a:lnTo>
                    <a:pt x="11649" y="17254"/>
                  </a:lnTo>
                  <a:cubicBezTo>
                    <a:pt x="11577" y="17471"/>
                    <a:pt x="11646" y="17710"/>
                    <a:pt x="11818" y="17858"/>
                  </a:cubicBezTo>
                  <a:cubicBezTo>
                    <a:pt x="11106" y="18045"/>
                    <a:pt x="10374" y="18139"/>
                    <a:pt x="9643" y="18139"/>
                  </a:cubicBezTo>
                  <a:cubicBezTo>
                    <a:pt x="8911" y="18139"/>
                    <a:pt x="8180" y="18045"/>
                    <a:pt x="7467" y="17858"/>
                  </a:cubicBezTo>
                  <a:cubicBezTo>
                    <a:pt x="7639" y="17710"/>
                    <a:pt x="7709" y="17471"/>
                    <a:pt x="7636" y="17254"/>
                  </a:cubicBezTo>
                  <a:lnTo>
                    <a:pt x="6673" y="14289"/>
                  </a:lnTo>
                  <a:cubicBezTo>
                    <a:pt x="6598" y="14053"/>
                    <a:pt x="6380" y="13896"/>
                    <a:pt x="6136" y="13896"/>
                  </a:cubicBezTo>
                  <a:lnTo>
                    <a:pt x="3020" y="13896"/>
                  </a:lnTo>
                  <a:cubicBezTo>
                    <a:pt x="2790" y="13896"/>
                    <a:pt x="2585" y="14032"/>
                    <a:pt x="2497" y="14244"/>
                  </a:cubicBezTo>
                  <a:cubicBezTo>
                    <a:pt x="1694" y="13006"/>
                    <a:pt x="1229" y="11581"/>
                    <a:pt x="1151" y="10107"/>
                  </a:cubicBezTo>
                  <a:lnTo>
                    <a:pt x="1151" y="10107"/>
                  </a:lnTo>
                  <a:cubicBezTo>
                    <a:pt x="1240" y="10163"/>
                    <a:pt x="1342" y="10191"/>
                    <a:pt x="1443" y="10191"/>
                  </a:cubicBezTo>
                  <a:cubicBezTo>
                    <a:pt x="1560" y="10191"/>
                    <a:pt x="1677" y="10154"/>
                    <a:pt x="1776" y="10083"/>
                  </a:cubicBezTo>
                  <a:lnTo>
                    <a:pt x="4300" y="8250"/>
                  </a:lnTo>
                  <a:cubicBezTo>
                    <a:pt x="4496" y="8105"/>
                    <a:pt x="4581" y="7852"/>
                    <a:pt x="4505" y="7616"/>
                  </a:cubicBezTo>
                  <a:lnTo>
                    <a:pt x="3542" y="4654"/>
                  </a:lnTo>
                  <a:cubicBezTo>
                    <a:pt x="3473" y="4440"/>
                    <a:pt x="3279" y="4286"/>
                    <a:pt x="3053" y="4264"/>
                  </a:cubicBezTo>
                  <a:cubicBezTo>
                    <a:pt x="3986" y="3123"/>
                    <a:pt x="5197" y="2241"/>
                    <a:pt x="6568" y="1707"/>
                  </a:cubicBezTo>
                  <a:close/>
                  <a:moveTo>
                    <a:pt x="9641" y="1"/>
                  </a:moveTo>
                  <a:cubicBezTo>
                    <a:pt x="9566" y="1"/>
                    <a:pt x="9490" y="1"/>
                    <a:pt x="9412" y="4"/>
                  </a:cubicBezTo>
                  <a:lnTo>
                    <a:pt x="9394" y="4"/>
                  </a:lnTo>
                  <a:cubicBezTo>
                    <a:pt x="9318" y="7"/>
                    <a:pt x="9246" y="7"/>
                    <a:pt x="9173" y="13"/>
                  </a:cubicBezTo>
                  <a:lnTo>
                    <a:pt x="9137" y="13"/>
                  </a:lnTo>
                  <a:cubicBezTo>
                    <a:pt x="9077" y="16"/>
                    <a:pt x="9019" y="19"/>
                    <a:pt x="8959" y="22"/>
                  </a:cubicBezTo>
                  <a:lnTo>
                    <a:pt x="8908" y="25"/>
                  </a:lnTo>
                  <a:cubicBezTo>
                    <a:pt x="8850" y="31"/>
                    <a:pt x="8790" y="37"/>
                    <a:pt x="8732" y="40"/>
                  </a:cubicBezTo>
                  <a:lnTo>
                    <a:pt x="8630" y="52"/>
                  </a:lnTo>
                  <a:lnTo>
                    <a:pt x="8551" y="61"/>
                  </a:lnTo>
                  <a:cubicBezTo>
                    <a:pt x="8476" y="67"/>
                    <a:pt x="8400" y="76"/>
                    <a:pt x="8325" y="88"/>
                  </a:cubicBezTo>
                  <a:lnTo>
                    <a:pt x="8313" y="88"/>
                  </a:lnTo>
                  <a:cubicBezTo>
                    <a:pt x="3965" y="695"/>
                    <a:pt x="574" y="4162"/>
                    <a:pt x="67" y="8522"/>
                  </a:cubicBezTo>
                  <a:lnTo>
                    <a:pt x="67" y="8525"/>
                  </a:lnTo>
                  <a:lnTo>
                    <a:pt x="67" y="8537"/>
                  </a:lnTo>
                  <a:cubicBezTo>
                    <a:pt x="61" y="8609"/>
                    <a:pt x="52" y="8685"/>
                    <a:pt x="46" y="8760"/>
                  </a:cubicBezTo>
                  <a:cubicBezTo>
                    <a:pt x="42" y="8794"/>
                    <a:pt x="39" y="8827"/>
                    <a:pt x="36" y="8860"/>
                  </a:cubicBezTo>
                  <a:cubicBezTo>
                    <a:pt x="33" y="8893"/>
                    <a:pt x="33" y="8920"/>
                    <a:pt x="30" y="8951"/>
                  </a:cubicBezTo>
                  <a:lnTo>
                    <a:pt x="30" y="8966"/>
                  </a:lnTo>
                  <a:cubicBezTo>
                    <a:pt x="30" y="8969"/>
                    <a:pt x="30" y="8972"/>
                    <a:pt x="30" y="8975"/>
                  </a:cubicBezTo>
                  <a:cubicBezTo>
                    <a:pt x="15" y="9195"/>
                    <a:pt x="6" y="9416"/>
                    <a:pt x="6" y="9636"/>
                  </a:cubicBezTo>
                  <a:cubicBezTo>
                    <a:pt x="0" y="12000"/>
                    <a:pt x="870" y="14286"/>
                    <a:pt x="2449" y="16046"/>
                  </a:cubicBezTo>
                  <a:lnTo>
                    <a:pt x="2458" y="16055"/>
                  </a:lnTo>
                  <a:cubicBezTo>
                    <a:pt x="2576" y="16191"/>
                    <a:pt x="2703" y="16321"/>
                    <a:pt x="2829" y="16451"/>
                  </a:cubicBezTo>
                  <a:lnTo>
                    <a:pt x="2860" y="16478"/>
                  </a:lnTo>
                  <a:lnTo>
                    <a:pt x="2866" y="16484"/>
                  </a:lnTo>
                  <a:cubicBezTo>
                    <a:pt x="2932" y="16551"/>
                    <a:pt x="2999" y="16617"/>
                    <a:pt x="3068" y="16680"/>
                  </a:cubicBezTo>
                  <a:lnTo>
                    <a:pt x="3077" y="16689"/>
                  </a:lnTo>
                  <a:cubicBezTo>
                    <a:pt x="4927" y="18412"/>
                    <a:pt x="7285" y="19274"/>
                    <a:pt x="9643" y="19274"/>
                  </a:cubicBezTo>
                  <a:cubicBezTo>
                    <a:pt x="12000" y="19274"/>
                    <a:pt x="14357" y="18413"/>
                    <a:pt x="16206" y="16692"/>
                  </a:cubicBezTo>
                  <a:lnTo>
                    <a:pt x="16224" y="16677"/>
                  </a:lnTo>
                  <a:cubicBezTo>
                    <a:pt x="16287" y="16620"/>
                    <a:pt x="16351" y="16560"/>
                    <a:pt x="16411" y="16496"/>
                  </a:cubicBezTo>
                  <a:lnTo>
                    <a:pt x="16435" y="16475"/>
                  </a:lnTo>
                  <a:lnTo>
                    <a:pt x="16459" y="16451"/>
                  </a:lnTo>
                  <a:cubicBezTo>
                    <a:pt x="16583" y="16324"/>
                    <a:pt x="16704" y="16197"/>
                    <a:pt x="16822" y="16067"/>
                  </a:cubicBezTo>
                  <a:lnTo>
                    <a:pt x="16861" y="16025"/>
                  </a:lnTo>
                  <a:cubicBezTo>
                    <a:pt x="16912" y="15965"/>
                    <a:pt x="16963" y="15907"/>
                    <a:pt x="17015" y="15847"/>
                  </a:cubicBezTo>
                  <a:lnTo>
                    <a:pt x="17030" y="15829"/>
                  </a:lnTo>
                  <a:lnTo>
                    <a:pt x="17036" y="15823"/>
                  </a:lnTo>
                  <a:cubicBezTo>
                    <a:pt x="18491" y="14090"/>
                    <a:pt x="19285" y="11898"/>
                    <a:pt x="19279" y="9636"/>
                  </a:cubicBezTo>
                  <a:cubicBezTo>
                    <a:pt x="19279" y="9413"/>
                    <a:pt x="19270" y="9189"/>
                    <a:pt x="19255" y="8969"/>
                  </a:cubicBezTo>
                  <a:cubicBezTo>
                    <a:pt x="19255" y="8969"/>
                    <a:pt x="19255" y="8969"/>
                    <a:pt x="19255" y="8966"/>
                  </a:cubicBezTo>
                  <a:lnTo>
                    <a:pt x="19255" y="8963"/>
                  </a:lnTo>
                  <a:cubicBezTo>
                    <a:pt x="19252" y="8923"/>
                    <a:pt x="19249" y="8881"/>
                    <a:pt x="19246" y="8842"/>
                  </a:cubicBezTo>
                  <a:lnTo>
                    <a:pt x="19243" y="8788"/>
                  </a:lnTo>
                  <a:cubicBezTo>
                    <a:pt x="18848" y="4319"/>
                    <a:pt x="15421" y="714"/>
                    <a:pt x="10976" y="92"/>
                  </a:cubicBezTo>
                  <a:lnTo>
                    <a:pt x="10946" y="85"/>
                  </a:lnTo>
                  <a:cubicBezTo>
                    <a:pt x="10879" y="76"/>
                    <a:pt x="10810" y="70"/>
                    <a:pt x="10740" y="61"/>
                  </a:cubicBezTo>
                  <a:lnTo>
                    <a:pt x="10650" y="52"/>
                  </a:lnTo>
                  <a:lnTo>
                    <a:pt x="10553" y="40"/>
                  </a:lnTo>
                  <a:cubicBezTo>
                    <a:pt x="10496" y="37"/>
                    <a:pt x="10435" y="31"/>
                    <a:pt x="10375" y="25"/>
                  </a:cubicBezTo>
                  <a:lnTo>
                    <a:pt x="10327" y="22"/>
                  </a:lnTo>
                  <a:cubicBezTo>
                    <a:pt x="10266" y="19"/>
                    <a:pt x="10206" y="16"/>
                    <a:pt x="10146" y="13"/>
                  </a:cubicBezTo>
                  <a:lnTo>
                    <a:pt x="10112" y="13"/>
                  </a:lnTo>
                  <a:cubicBezTo>
                    <a:pt x="10040" y="7"/>
                    <a:pt x="9964" y="4"/>
                    <a:pt x="9892" y="4"/>
                  </a:cubicBezTo>
                  <a:lnTo>
                    <a:pt x="9871" y="4"/>
                  </a:lnTo>
                  <a:cubicBezTo>
                    <a:pt x="9795" y="1"/>
                    <a:pt x="9720" y="1"/>
                    <a:pt x="9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90" name="Google Shape;10190;p85"/>
          <p:cNvGrpSpPr/>
          <p:nvPr/>
        </p:nvGrpSpPr>
        <p:grpSpPr>
          <a:xfrm>
            <a:off x="4735130" y="3963142"/>
            <a:ext cx="325626" cy="325694"/>
            <a:chOff x="6242825" y="2615925"/>
            <a:chExt cx="483125" cy="483225"/>
          </a:xfrm>
        </p:grpSpPr>
        <p:sp>
          <p:nvSpPr>
            <p:cNvPr id="10191" name="Google Shape;10191;p85"/>
            <p:cNvSpPr/>
            <p:nvPr/>
          </p:nvSpPr>
          <p:spPr>
            <a:xfrm>
              <a:off x="6242825" y="2672550"/>
              <a:ext cx="483125" cy="426600"/>
            </a:xfrm>
            <a:custGeom>
              <a:avLst/>
              <a:gdLst/>
              <a:ahLst/>
              <a:cxnLst/>
              <a:rect l="l" t="t" r="r" b="b"/>
              <a:pathLst>
                <a:path w="19325" h="17064" extrusionOk="0">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2" name="Google Shape;10192;p85"/>
            <p:cNvSpPr/>
            <p:nvPr/>
          </p:nvSpPr>
          <p:spPr>
            <a:xfrm>
              <a:off x="6413650"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3" name="Google Shape;10193;p85"/>
            <p:cNvSpPr/>
            <p:nvPr/>
          </p:nvSpPr>
          <p:spPr>
            <a:xfrm>
              <a:off x="6526875"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4" name="Google Shape;10194;p85"/>
            <p:cNvSpPr/>
            <p:nvPr/>
          </p:nvSpPr>
          <p:spPr>
            <a:xfrm>
              <a:off x="6611800"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5" name="Google Shape;10195;p85"/>
            <p:cNvSpPr/>
            <p:nvPr/>
          </p:nvSpPr>
          <p:spPr>
            <a:xfrm>
              <a:off x="6328725"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96" name="Google Shape;10196;p85"/>
          <p:cNvSpPr/>
          <p:nvPr/>
        </p:nvSpPr>
        <p:spPr>
          <a:xfrm>
            <a:off x="5053509" y="2716141"/>
            <a:ext cx="345977" cy="321175"/>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197" name="Google Shape;10197;p85"/>
          <p:cNvGrpSpPr/>
          <p:nvPr/>
        </p:nvGrpSpPr>
        <p:grpSpPr>
          <a:xfrm>
            <a:off x="5488629" y="2707036"/>
            <a:ext cx="342087" cy="340186"/>
            <a:chOff x="1487200" y="3210375"/>
            <a:chExt cx="485850" cy="483150"/>
          </a:xfrm>
        </p:grpSpPr>
        <p:sp>
          <p:nvSpPr>
            <p:cNvPr id="10198" name="Google Shape;10198;p85"/>
            <p:cNvSpPr/>
            <p:nvPr/>
          </p:nvSpPr>
          <p:spPr>
            <a:xfrm>
              <a:off x="1712075" y="3294975"/>
              <a:ext cx="146750" cy="141525"/>
            </a:xfrm>
            <a:custGeom>
              <a:avLst/>
              <a:gdLst/>
              <a:ahLst/>
              <a:cxnLst/>
              <a:rect l="l" t="t" r="r" b="b"/>
              <a:pathLst>
                <a:path w="5870" h="5661" extrusionOk="0">
                  <a:moveTo>
                    <a:pt x="2935" y="1832"/>
                  </a:moveTo>
                  <a:lnTo>
                    <a:pt x="3183" y="2327"/>
                  </a:lnTo>
                  <a:cubicBezTo>
                    <a:pt x="3237" y="2438"/>
                    <a:pt x="3327" y="2526"/>
                    <a:pt x="3436" y="2580"/>
                  </a:cubicBezTo>
                  <a:lnTo>
                    <a:pt x="3931" y="2831"/>
                  </a:lnTo>
                  <a:lnTo>
                    <a:pt x="3436" y="3079"/>
                  </a:lnTo>
                  <a:cubicBezTo>
                    <a:pt x="3327" y="3133"/>
                    <a:pt x="3237" y="3220"/>
                    <a:pt x="3183" y="3332"/>
                  </a:cubicBezTo>
                  <a:lnTo>
                    <a:pt x="2935" y="3827"/>
                  </a:lnTo>
                  <a:lnTo>
                    <a:pt x="2684" y="3332"/>
                  </a:lnTo>
                  <a:cubicBezTo>
                    <a:pt x="2630" y="3220"/>
                    <a:pt x="2542" y="3133"/>
                    <a:pt x="2431" y="3079"/>
                  </a:cubicBezTo>
                  <a:lnTo>
                    <a:pt x="1936" y="2831"/>
                  </a:lnTo>
                  <a:lnTo>
                    <a:pt x="2431" y="2580"/>
                  </a:lnTo>
                  <a:cubicBezTo>
                    <a:pt x="2542" y="2526"/>
                    <a:pt x="2630" y="2438"/>
                    <a:pt x="2684" y="2327"/>
                  </a:cubicBezTo>
                  <a:lnTo>
                    <a:pt x="2935" y="1832"/>
                  </a:lnTo>
                  <a:close/>
                  <a:moveTo>
                    <a:pt x="2933" y="0"/>
                  </a:moveTo>
                  <a:cubicBezTo>
                    <a:pt x="2733" y="0"/>
                    <a:pt x="2532" y="104"/>
                    <a:pt x="2428" y="313"/>
                  </a:cubicBezTo>
                  <a:lnTo>
                    <a:pt x="1757" y="1653"/>
                  </a:lnTo>
                  <a:lnTo>
                    <a:pt x="417" y="2324"/>
                  </a:lnTo>
                  <a:cubicBezTo>
                    <a:pt x="0" y="2532"/>
                    <a:pt x="0" y="3127"/>
                    <a:pt x="417" y="3335"/>
                  </a:cubicBezTo>
                  <a:lnTo>
                    <a:pt x="1757" y="4006"/>
                  </a:lnTo>
                  <a:lnTo>
                    <a:pt x="2428" y="5346"/>
                  </a:lnTo>
                  <a:cubicBezTo>
                    <a:pt x="2532" y="5556"/>
                    <a:pt x="2733" y="5661"/>
                    <a:pt x="2933" y="5661"/>
                  </a:cubicBezTo>
                  <a:cubicBezTo>
                    <a:pt x="3134" y="5661"/>
                    <a:pt x="3335" y="5556"/>
                    <a:pt x="3439" y="5346"/>
                  </a:cubicBezTo>
                  <a:lnTo>
                    <a:pt x="4110" y="4006"/>
                  </a:lnTo>
                  <a:lnTo>
                    <a:pt x="5453" y="3335"/>
                  </a:lnTo>
                  <a:cubicBezTo>
                    <a:pt x="5870" y="3127"/>
                    <a:pt x="5870" y="2532"/>
                    <a:pt x="5453" y="2324"/>
                  </a:cubicBezTo>
                  <a:lnTo>
                    <a:pt x="4110" y="1653"/>
                  </a:lnTo>
                  <a:lnTo>
                    <a:pt x="3439" y="313"/>
                  </a:lnTo>
                  <a:cubicBezTo>
                    <a:pt x="3335" y="104"/>
                    <a:pt x="3134" y="0"/>
                    <a:pt x="29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9" name="Google Shape;10199;p85"/>
            <p:cNvSpPr/>
            <p:nvPr/>
          </p:nvSpPr>
          <p:spPr>
            <a:xfrm>
              <a:off x="1825300" y="3408200"/>
              <a:ext cx="147750" cy="141550"/>
            </a:xfrm>
            <a:custGeom>
              <a:avLst/>
              <a:gdLst/>
              <a:ahLst/>
              <a:cxnLst/>
              <a:rect l="l" t="t" r="r" b="b"/>
              <a:pathLst>
                <a:path w="5910" h="5662" extrusionOk="0">
                  <a:moveTo>
                    <a:pt x="2935" y="1832"/>
                  </a:moveTo>
                  <a:lnTo>
                    <a:pt x="3183" y="2327"/>
                  </a:lnTo>
                  <a:cubicBezTo>
                    <a:pt x="3237" y="2439"/>
                    <a:pt x="3328" y="2529"/>
                    <a:pt x="3442" y="2584"/>
                  </a:cubicBezTo>
                  <a:lnTo>
                    <a:pt x="3944" y="2831"/>
                  </a:lnTo>
                  <a:lnTo>
                    <a:pt x="3442" y="3076"/>
                  </a:lnTo>
                  <a:cubicBezTo>
                    <a:pt x="3328" y="3130"/>
                    <a:pt x="3237" y="3221"/>
                    <a:pt x="3183" y="3332"/>
                  </a:cubicBezTo>
                  <a:lnTo>
                    <a:pt x="2935" y="3828"/>
                  </a:lnTo>
                  <a:lnTo>
                    <a:pt x="2685" y="3332"/>
                  </a:lnTo>
                  <a:cubicBezTo>
                    <a:pt x="2630" y="3221"/>
                    <a:pt x="2543" y="3133"/>
                    <a:pt x="2434" y="3079"/>
                  </a:cubicBezTo>
                  <a:lnTo>
                    <a:pt x="1936" y="2831"/>
                  </a:lnTo>
                  <a:lnTo>
                    <a:pt x="2434" y="2581"/>
                  </a:lnTo>
                  <a:cubicBezTo>
                    <a:pt x="2543" y="2526"/>
                    <a:pt x="2630" y="2439"/>
                    <a:pt x="2685" y="2327"/>
                  </a:cubicBezTo>
                  <a:lnTo>
                    <a:pt x="2935" y="1832"/>
                  </a:lnTo>
                  <a:close/>
                  <a:moveTo>
                    <a:pt x="2934" y="0"/>
                  </a:moveTo>
                  <a:cubicBezTo>
                    <a:pt x="2733" y="0"/>
                    <a:pt x="2532" y="105"/>
                    <a:pt x="2428" y="313"/>
                  </a:cubicBezTo>
                  <a:lnTo>
                    <a:pt x="1758" y="1654"/>
                  </a:lnTo>
                  <a:lnTo>
                    <a:pt x="417" y="2324"/>
                  </a:lnTo>
                  <a:cubicBezTo>
                    <a:pt x="0" y="2532"/>
                    <a:pt x="0" y="3127"/>
                    <a:pt x="417" y="3335"/>
                  </a:cubicBezTo>
                  <a:lnTo>
                    <a:pt x="1758" y="4006"/>
                  </a:lnTo>
                  <a:lnTo>
                    <a:pt x="2428" y="5346"/>
                  </a:lnTo>
                  <a:cubicBezTo>
                    <a:pt x="2532" y="5556"/>
                    <a:pt x="2733" y="5661"/>
                    <a:pt x="2934" y="5661"/>
                  </a:cubicBezTo>
                  <a:cubicBezTo>
                    <a:pt x="3134" y="5661"/>
                    <a:pt x="3335" y="5556"/>
                    <a:pt x="3439" y="5346"/>
                  </a:cubicBezTo>
                  <a:lnTo>
                    <a:pt x="4110" y="4009"/>
                  </a:lnTo>
                  <a:lnTo>
                    <a:pt x="5484" y="3338"/>
                  </a:lnTo>
                  <a:cubicBezTo>
                    <a:pt x="5909" y="3133"/>
                    <a:pt x="5909" y="2526"/>
                    <a:pt x="5484" y="2321"/>
                  </a:cubicBezTo>
                  <a:lnTo>
                    <a:pt x="4110" y="1651"/>
                  </a:lnTo>
                  <a:lnTo>
                    <a:pt x="3439" y="313"/>
                  </a:lnTo>
                  <a:cubicBezTo>
                    <a:pt x="3335" y="105"/>
                    <a:pt x="3134" y="0"/>
                    <a:pt x="29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00" name="Google Shape;10200;p85"/>
            <p:cNvSpPr/>
            <p:nvPr/>
          </p:nvSpPr>
          <p:spPr>
            <a:xfrm>
              <a:off x="1487200" y="3210375"/>
              <a:ext cx="410350" cy="483150"/>
            </a:xfrm>
            <a:custGeom>
              <a:avLst/>
              <a:gdLst/>
              <a:ahLst/>
              <a:cxnLst/>
              <a:rect l="l" t="t" r="r" b="b"/>
              <a:pathLst>
                <a:path w="16414" h="19326" extrusionOk="0">
                  <a:moveTo>
                    <a:pt x="9662" y="1133"/>
                  </a:moveTo>
                  <a:cubicBezTo>
                    <a:pt x="9744" y="1133"/>
                    <a:pt x="9825" y="1133"/>
                    <a:pt x="9910" y="1136"/>
                  </a:cubicBezTo>
                  <a:cubicBezTo>
                    <a:pt x="7953" y="2866"/>
                    <a:pt x="6830" y="5351"/>
                    <a:pt x="6833" y="7966"/>
                  </a:cubicBezTo>
                  <a:cubicBezTo>
                    <a:pt x="6833" y="12311"/>
                    <a:pt x="9907" y="16049"/>
                    <a:pt x="14170" y="16889"/>
                  </a:cubicBezTo>
                  <a:cubicBezTo>
                    <a:pt x="12821" y="17740"/>
                    <a:pt x="11260" y="18193"/>
                    <a:pt x="9662" y="18193"/>
                  </a:cubicBezTo>
                  <a:cubicBezTo>
                    <a:pt x="4958" y="18193"/>
                    <a:pt x="1132" y="14368"/>
                    <a:pt x="1132" y="9663"/>
                  </a:cubicBezTo>
                  <a:cubicBezTo>
                    <a:pt x="1132" y="4959"/>
                    <a:pt x="4958" y="1133"/>
                    <a:pt x="9662" y="1133"/>
                  </a:cubicBezTo>
                  <a:close/>
                  <a:moveTo>
                    <a:pt x="9662" y="1"/>
                  </a:moveTo>
                  <a:cubicBezTo>
                    <a:pt x="7093" y="1"/>
                    <a:pt x="4668" y="1009"/>
                    <a:pt x="2838" y="2839"/>
                  </a:cubicBezTo>
                  <a:cubicBezTo>
                    <a:pt x="1009" y="4669"/>
                    <a:pt x="0" y="7094"/>
                    <a:pt x="0" y="9663"/>
                  </a:cubicBezTo>
                  <a:cubicBezTo>
                    <a:pt x="0" y="12233"/>
                    <a:pt x="1009" y="14657"/>
                    <a:pt x="2838" y="16487"/>
                  </a:cubicBezTo>
                  <a:cubicBezTo>
                    <a:pt x="4668" y="18317"/>
                    <a:pt x="7090" y="19325"/>
                    <a:pt x="9662" y="19325"/>
                  </a:cubicBezTo>
                  <a:cubicBezTo>
                    <a:pt x="12008" y="19322"/>
                    <a:pt x="14273" y="18462"/>
                    <a:pt x="16027" y="16907"/>
                  </a:cubicBezTo>
                  <a:cubicBezTo>
                    <a:pt x="16414" y="16566"/>
                    <a:pt x="16181" y="15932"/>
                    <a:pt x="15668" y="15916"/>
                  </a:cubicBezTo>
                  <a:cubicBezTo>
                    <a:pt x="11420" y="15799"/>
                    <a:pt x="7965" y="12233"/>
                    <a:pt x="7965" y="7966"/>
                  </a:cubicBezTo>
                  <a:cubicBezTo>
                    <a:pt x="7965" y="5243"/>
                    <a:pt x="9391" y="2658"/>
                    <a:pt x="11688" y="1215"/>
                  </a:cubicBezTo>
                  <a:cubicBezTo>
                    <a:pt x="12123" y="943"/>
                    <a:pt x="11999" y="276"/>
                    <a:pt x="11495" y="179"/>
                  </a:cubicBezTo>
                  <a:cubicBezTo>
                    <a:pt x="10891" y="61"/>
                    <a:pt x="10278" y="4"/>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201" name="Google Shape;10201;p85"/>
          <p:cNvSpPr/>
          <p:nvPr/>
        </p:nvSpPr>
        <p:spPr>
          <a:xfrm>
            <a:off x="5895994" y="2739750"/>
            <a:ext cx="340168" cy="273948"/>
          </a:xfrm>
          <a:custGeom>
            <a:avLst/>
            <a:gdLst/>
            <a:ahLst/>
            <a:cxnLst/>
            <a:rect l="l" t="t" r="r" b="b"/>
            <a:pathLst>
              <a:path w="19325" h="15563" extrusionOk="0">
                <a:moveTo>
                  <a:pt x="13582" y="1135"/>
                </a:moveTo>
                <a:cubicBezTo>
                  <a:pt x="14814" y="1135"/>
                  <a:pt x="15946" y="1812"/>
                  <a:pt x="16532" y="2896"/>
                </a:cubicBezTo>
                <a:cubicBezTo>
                  <a:pt x="17118" y="3983"/>
                  <a:pt x="17060" y="5302"/>
                  <a:pt x="16381" y="6332"/>
                </a:cubicBezTo>
                <a:cubicBezTo>
                  <a:pt x="15881" y="6149"/>
                  <a:pt x="15358" y="6058"/>
                  <a:pt x="14835" y="6058"/>
                </a:cubicBezTo>
                <a:cubicBezTo>
                  <a:pt x="14169" y="6058"/>
                  <a:pt x="13503" y="6206"/>
                  <a:pt x="12890" y="6501"/>
                </a:cubicBezTo>
                <a:cubicBezTo>
                  <a:pt x="12326" y="5429"/>
                  <a:pt x="11381" y="4611"/>
                  <a:pt x="10239" y="4203"/>
                </a:cubicBezTo>
                <a:cubicBezTo>
                  <a:pt x="10390" y="2470"/>
                  <a:pt x="11843" y="1138"/>
                  <a:pt x="13582" y="1135"/>
                </a:cubicBezTo>
                <a:close/>
                <a:moveTo>
                  <a:pt x="8612" y="5055"/>
                </a:moveTo>
                <a:cubicBezTo>
                  <a:pt x="8920" y="5055"/>
                  <a:pt x="9222" y="5094"/>
                  <a:pt x="9518" y="5172"/>
                </a:cubicBezTo>
                <a:cubicBezTo>
                  <a:pt x="10710" y="5489"/>
                  <a:pt x="11673" y="6413"/>
                  <a:pt x="12093" y="7639"/>
                </a:cubicBezTo>
                <a:cubicBezTo>
                  <a:pt x="12176" y="7879"/>
                  <a:pt x="12400" y="8020"/>
                  <a:pt x="12631" y="8020"/>
                </a:cubicBezTo>
                <a:cubicBezTo>
                  <a:pt x="12744" y="8020"/>
                  <a:pt x="12859" y="7986"/>
                  <a:pt x="12960" y="7914"/>
                </a:cubicBezTo>
                <a:cubicBezTo>
                  <a:pt x="13506" y="7519"/>
                  <a:pt x="14164" y="7304"/>
                  <a:pt x="14838" y="7304"/>
                </a:cubicBezTo>
                <a:cubicBezTo>
                  <a:pt x="14844" y="7304"/>
                  <a:pt x="14850" y="7304"/>
                  <a:pt x="14856" y="7304"/>
                </a:cubicBezTo>
                <a:cubicBezTo>
                  <a:pt x="15360" y="7304"/>
                  <a:pt x="15858" y="7428"/>
                  <a:pt x="16308" y="7663"/>
                </a:cubicBezTo>
                <a:cubicBezTo>
                  <a:pt x="17471" y="8267"/>
                  <a:pt x="18192" y="9493"/>
                  <a:pt x="18192" y="10864"/>
                </a:cubicBezTo>
                <a:cubicBezTo>
                  <a:pt x="18192" y="12830"/>
                  <a:pt x="16689" y="14427"/>
                  <a:pt x="14838" y="14427"/>
                </a:cubicBezTo>
                <a:lnTo>
                  <a:pt x="3904" y="14427"/>
                </a:lnTo>
                <a:cubicBezTo>
                  <a:pt x="2377" y="14427"/>
                  <a:pt x="1133" y="13104"/>
                  <a:pt x="1133" y="11480"/>
                </a:cubicBezTo>
                <a:cubicBezTo>
                  <a:pt x="1133" y="9853"/>
                  <a:pt x="2377" y="8530"/>
                  <a:pt x="3904" y="8530"/>
                </a:cubicBezTo>
                <a:cubicBezTo>
                  <a:pt x="4052" y="8533"/>
                  <a:pt x="4200" y="8545"/>
                  <a:pt x="4345" y="8569"/>
                </a:cubicBezTo>
                <a:cubicBezTo>
                  <a:pt x="4377" y="8575"/>
                  <a:pt x="4409" y="8577"/>
                  <a:pt x="4441" y="8577"/>
                </a:cubicBezTo>
                <a:cubicBezTo>
                  <a:pt x="4704" y="8577"/>
                  <a:pt x="4941" y="8393"/>
                  <a:pt x="4994" y="8128"/>
                </a:cubicBezTo>
                <a:cubicBezTo>
                  <a:pt x="5369" y="6347"/>
                  <a:pt x="6891" y="5055"/>
                  <a:pt x="8612" y="5055"/>
                </a:cubicBezTo>
                <a:close/>
                <a:moveTo>
                  <a:pt x="13579" y="1"/>
                </a:moveTo>
                <a:cubicBezTo>
                  <a:pt x="11392" y="1"/>
                  <a:pt x="9410" y="1624"/>
                  <a:pt x="9128" y="3953"/>
                </a:cubicBezTo>
                <a:cubicBezTo>
                  <a:pt x="8954" y="3933"/>
                  <a:pt x="8780" y="3923"/>
                  <a:pt x="8607" y="3923"/>
                </a:cubicBezTo>
                <a:cubicBezTo>
                  <a:pt x="7490" y="3923"/>
                  <a:pt x="6402" y="4324"/>
                  <a:pt x="5550" y="5064"/>
                </a:cubicBezTo>
                <a:cubicBezTo>
                  <a:pt x="4831" y="5686"/>
                  <a:pt x="4300" y="6495"/>
                  <a:pt x="4016" y="7401"/>
                </a:cubicBezTo>
                <a:lnTo>
                  <a:pt x="3901" y="7401"/>
                </a:lnTo>
                <a:cubicBezTo>
                  <a:pt x="1752" y="7401"/>
                  <a:pt x="0" y="9231"/>
                  <a:pt x="0" y="11480"/>
                </a:cubicBezTo>
                <a:cubicBezTo>
                  <a:pt x="0" y="13730"/>
                  <a:pt x="1749" y="15562"/>
                  <a:pt x="3901" y="15562"/>
                </a:cubicBezTo>
                <a:lnTo>
                  <a:pt x="14838" y="15562"/>
                </a:lnTo>
                <a:cubicBezTo>
                  <a:pt x="17311" y="15562"/>
                  <a:pt x="19325" y="13455"/>
                  <a:pt x="19325" y="10867"/>
                </a:cubicBezTo>
                <a:cubicBezTo>
                  <a:pt x="19325" y="9985"/>
                  <a:pt x="19086" y="9122"/>
                  <a:pt x="18633" y="8364"/>
                </a:cubicBezTo>
                <a:cubicBezTo>
                  <a:pt x="18301" y="7808"/>
                  <a:pt x="17854" y="7331"/>
                  <a:pt x="17326" y="6960"/>
                </a:cubicBezTo>
                <a:cubicBezTo>
                  <a:pt x="18917" y="4544"/>
                  <a:pt x="17842" y="1274"/>
                  <a:pt x="15125" y="278"/>
                </a:cubicBezTo>
                <a:cubicBezTo>
                  <a:pt x="14611" y="89"/>
                  <a:pt x="14089" y="1"/>
                  <a:pt x="135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02" name="Google Shape;10202;p85"/>
          <p:cNvSpPr/>
          <p:nvPr/>
        </p:nvSpPr>
        <p:spPr>
          <a:xfrm>
            <a:off x="6310174" y="2774289"/>
            <a:ext cx="340221" cy="204858"/>
          </a:xfrm>
          <a:custGeom>
            <a:avLst/>
            <a:gdLst/>
            <a:ahLst/>
            <a:cxnLst/>
            <a:rect l="l" t="t" r="r" b="b"/>
            <a:pathLst>
              <a:path w="19328" h="11638" extrusionOk="0">
                <a:moveTo>
                  <a:pt x="8612" y="1133"/>
                </a:moveTo>
                <a:cubicBezTo>
                  <a:pt x="8920" y="1133"/>
                  <a:pt x="9222" y="1172"/>
                  <a:pt x="9518" y="1251"/>
                </a:cubicBezTo>
                <a:cubicBezTo>
                  <a:pt x="10710" y="1571"/>
                  <a:pt x="11674" y="2492"/>
                  <a:pt x="12093" y="3718"/>
                </a:cubicBezTo>
                <a:cubicBezTo>
                  <a:pt x="12176" y="3959"/>
                  <a:pt x="12399" y="4099"/>
                  <a:pt x="12630" y="4099"/>
                </a:cubicBezTo>
                <a:cubicBezTo>
                  <a:pt x="12743" y="4099"/>
                  <a:pt x="12858" y="4065"/>
                  <a:pt x="12960" y="3992"/>
                </a:cubicBezTo>
                <a:cubicBezTo>
                  <a:pt x="13506" y="3597"/>
                  <a:pt x="14165" y="3382"/>
                  <a:pt x="14838" y="3382"/>
                </a:cubicBezTo>
                <a:cubicBezTo>
                  <a:pt x="14844" y="3382"/>
                  <a:pt x="14850" y="3382"/>
                  <a:pt x="14856" y="3382"/>
                </a:cubicBezTo>
                <a:cubicBezTo>
                  <a:pt x="15360" y="3382"/>
                  <a:pt x="15858" y="3506"/>
                  <a:pt x="16308" y="3742"/>
                </a:cubicBezTo>
                <a:cubicBezTo>
                  <a:pt x="17471" y="4346"/>
                  <a:pt x="18193" y="5572"/>
                  <a:pt x="18193" y="6942"/>
                </a:cubicBezTo>
                <a:cubicBezTo>
                  <a:pt x="18193" y="8908"/>
                  <a:pt x="16689" y="10505"/>
                  <a:pt x="14838" y="10505"/>
                </a:cubicBezTo>
                <a:lnTo>
                  <a:pt x="3905" y="10505"/>
                </a:lnTo>
                <a:cubicBezTo>
                  <a:pt x="2377" y="10505"/>
                  <a:pt x="1133" y="9183"/>
                  <a:pt x="1133" y="7558"/>
                </a:cubicBezTo>
                <a:cubicBezTo>
                  <a:pt x="1133" y="5931"/>
                  <a:pt x="2377" y="4611"/>
                  <a:pt x="3905" y="4611"/>
                </a:cubicBezTo>
                <a:cubicBezTo>
                  <a:pt x="4053" y="4611"/>
                  <a:pt x="4200" y="4623"/>
                  <a:pt x="4345" y="4648"/>
                </a:cubicBezTo>
                <a:cubicBezTo>
                  <a:pt x="4378" y="4653"/>
                  <a:pt x="4410" y="4656"/>
                  <a:pt x="4442" y="4656"/>
                </a:cubicBezTo>
                <a:cubicBezTo>
                  <a:pt x="4704" y="4656"/>
                  <a:pt x="4941" y="4473"/>
                  <a:pt x="4995" y="4207"/>
                </a:cubicBezTo>
                <a:cubicBezTo>
                  <a:pt x="5369" y="2425"/>
                  <a:pt x="6891" y="1133"/>
                  <a:pt x="8612" y="1133"/>
                </a:cubicBezTo>
                <a:close/>
                <a:moveTo>
                  <a:pt x="8612" y="1"/>
                </a:moveTo>
                <a:cubicBezTo>
                  <a:pt x="7489" y="4"/>
                  <a:pt x="6405" y="408"/>
                  <a:pt x="5553" y="1142"/>
                </a:cubicBezTo>
                <a:cubicBezTo>
                  <a:pt x="4832" y="1764"/>
                  <a:pt x="4300" y="2573"/>
                  <a:pt x="4016" y="3479"/>
                </a:cubicBezTo>
                <a:lnTo>
                  <a:pt x="3905" y="3479"/>
                </a:lnTo>
                <a:cubicBezTo>
                  <a:pt x="1752" y="3479"/>
                  <a:pt x="0" y="5309"/>
                  <a:pt x="0" y="7558"/>
                </a:cubicBezTo>
                <a:cubicBezTo>
                  <a:pt x="0" y="9808"/>
                  <a:pt x="1752" y="11638"/>
                  <a:pt x="3905" y="11638"/>
                </a:cubicBezTo>
                <a:lnTo>
                  <a:pt x="14838" y="11638"/>
                </a:lnTo>
                <a:cubicBezTo>
                  <a:pt x="17314" y="11638"/>
                  <a:pt x="19325" y="9533"/>
                  <a:pt x="19325" y="6945"/>
                </a:cubicBezTo>
                <a:cubicBezTo>
                  <a:pt x="19328" y="6064"/>
                  <a:pt x="19089" y="5197"/>
                  <a:pt x="18636" y="4442"/>
                </a:cubicBezTo>
                <a:cubicBezTo>
                  <a:pt x="18202" y="3718"/>
                  <a:pt x="17577" y="3129"/>
                  <a:pt x="16831" y="2736"/>
                </a:cubicBezTo>
                <a:cubicBezTo>
                  <a:pt x="16206" y="2412"/>
                  <a:pt x="15522" y="2249"/>
                  <a:pt x="14838" y="2249"/>
                </a:cubicBezTo>
                <a:cubicBezTo>
                  <a:pt x="14173" y="2249"/>
                  <a:pt x="13508" y="2403"/>
                  <a:pt x="12896" y="2709"/>
                </a:cubicBezTo>
                <a:cubicBezTo>
                  <a:pt x="12265" y="1447"/>
                  <a:pt x="11151" y="514"/>
                  <a:pt x="9811" y="158"/>
                </a:cubicBezTo>
                <a:cubicBezTo>
                  <a:pt x="9421" y="55"/>
                  <a:pt x="9016" y="1"/>
                  <a:pt x="86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03" name="Google Shape;10203;p85"/>
          <p:cNvGrpSpPr/>
          <p:nvPr/>
        </p:nvGrpSpPr>
        <p:grpSpPr>
          <a:xfrm>
            <a:off x="6727988" y="2707027"/>
            <a:ext cx="341136" cy="340204"/>
            <a:chOff x="3269875" y="3210400"/>
            <a:chExt cx="484500" cy="483175"/>
          </a:xfrm>
        </p:grpSpPr>
        <p:sp>
          <p:nvSpPr>
            <p:cNvPr id="10204" name="Google Shape;10204;p85"/>
            <p:cNvSpPr/>
            <p:nvPr/>
          </p:nvSpPr>
          <p:spPr>
            <a:xfrm>
              <a:off x="3364000" y="3303850"/>
              <a:ext cx="296300" cy="296300"/>
            </a:xfrm>
            <a:custGeom>
              <a:avLst/>
              <a:gdLst/>
              <a:ahLst/>
              <a:cxnLst/>
              <a:rect l="l" t="t" r="r" b="b"/>
              <a:pathLst>
                <a:path w="11852" h="11852" extrusionOk="0">
                  <a:moveTo>
                    <a:pt x="5925" y="1132"/>
                  </a:moveTo>
                  <a:cubicBezTo>
                    <a:pt x="7863" y="1132"/>
                    <a:pt x="9612" y="2298"/>
                    <a:pt x="10354" y="4088"/>
                  </a:cubicBezTo>
                  <a:cubicBezTo>
                    <a:pt x="11094" y="5882"/>
                    <a:pt x="10683" y="7941"/>
                    <a:pt x="9313" y="9312"/>
                  </a:cubicBezTo>
                  <a:cubicBezTo>
                    <a:pt x="8395" y="10230"/>
                    <a:pt x="7169" y="10717"/>
                    <a:pt x="5920" y="10717"/>
                  </a:cubicBezTo>
                  <a:cubicBezTo>
                    <a:pt x="5304" y="10717"/>
                    <a:pt x="4682" y="10598"/>
                    <a:pt x="4089" y="10354"/>
                  </a:cubicBezTo>
                  <a:cubicBezTo>
                    <a:pt x="2298" y="9611"/>
                    <a:pt x="1133" y="7863"/>
                    <a:pt x="1133" y="5924"/>
                  </a:cubicBezTo>
                  <a:cubicBezTo>
                    <a:pt x="1133" y="3279"/>
                    <a:pt x="3280" y="1132"/>
                    <a:pt x="5925" y="1132"/>
                  </a:cubicBezTo>
                  <a:close/>
                  <a:moveTo>
                    <a:pt x="5925" y="0"/>
                  </a:moveTo>
                  <a:cubicBezTo>
                    <a:pt x="2658" y="0"/>
                    <a:pt x="1" y="2657"/>
                    <a:pt x="1" y="5924"/>
                  </a:cubicBezTo>
                  <a:cubicBezTo>
                    <a:pt x="1" y="9191"/>
                    <a:pt x="2658" y="11851"/>
                    <a:pt x="5925" y="11851"/>
                  </a:cubicBezTo>
                  <a:cubicBezTo>
                    <a:pt x="9192" y="11851"/>
                    <a:pt x="11852" y="9191"/>
                    <a:pt x="11852" y="5924"/>
                  </a:cubicBezTo>
                  <a:cubicBezTo>
                    <a:pt x="11852" y="2657"/>
                    <a:pt x="9192" y="0"/>
                    <a:pt x="59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05" name="Google Shape;10205;p85"/>
            <p:cNvSpPr/>
            <p:nvPr/>
          </p:nvSpPr>
          <p:spPr>
            <a:xfrm>
              <a:off x="3269875" y="3210400"/>
              <a:ext cx="484500" cy="483175"/>
            </a:xfrm>
            <a:custGeom>
              <a:avLst/>
              <a:gdLst/>
              <a:ahLst/>
              <a:cxnLst/>
              <a:rect l="l" t="t" r="r" b="b"/>
              <a:pathLst>
                <a:path w="19380" h="19327" extrusionOk="0">
                  <a:moveTo>
                    <a:pt x="9690" y="1208"/>
                  </a:moveTo>
                  <a:lnTo>
                    <a:pt x="11426" y="2126"/>
                  </a:lnTo>
                  <a:cubicBezTo>
                    <a:pt x="11507" y="2168"/>
                    <a:pt x="11598" y="2192"/>
                    <a:pt x="11692" y="2192"/>
                  </a:cubicBezTo>
                  <a:lnTo>
                    <a:pt x="13651" y="2192"/>
                  </a:lnTo>
                  <a:lnTo>
                    <a:pt x="14765" y="3817"/>
                  </a:lnTo>
                  <a:cubicBezTo>
                    <a:pt x="14817" y="3892"/>
                    <a:pt x="14886" y="3955"/>
                    <a:pt x="14968" y="3998"/>
                  </a:cubicBezTo>
                  <a:lnTo>
                    <a:pt x="16704" y="4916"/>
                  </a:lnTo>
                  <a:lnTo>
                    <a:pt x="16939" y="6878"/>
                  </a:lnTo>
                  <a:cubicBezTo>
                    <a:pt x="16952" y="6969"/>
                    <a:pt x="16985" y="7056"/>
                    <a:pt x="17036" y="7132"/>
                  </a:cubicBezTo>
                  <a:lnTo>
                    <a:pt x="18150" y="8759"/>
                  </a:lnTo>
                  <a:lnTo>
                    <a:pt x="17456" y="10610"/>
                  </a:lnTo>
                  <a:cubicBezTo>
                    <a:pt x="17423" y="10695"/>
                    <a:pt x="17410" y="10785"/>
                    <a:pt x="17423" y="10876"/>
                  </a:cubicBezTo>
                  <a:lnTo>
                    <a:pt x="17658" y="12842"/>
                  </a:lnTo>
                  <a:lnTo>
                    <a:pt x="16188" y="14155"/>
                  </a:lnTo>
                  <a:cubicBezTo>
                    <a:pt x="16121" y="14216"/>
                    <a:pt x="16067" y="14291"/>
                    <a:pt x="16037" y="14379"/>
                  </a:cubicBezTo>
                  <a:lnTo>
                    <a:pt x="15339" y="16226"/>
                  </a:lnTo>
                  <a:lnTo>
                    <a:pt x="13437" y="16701"/>
                  </a:lnTo>
                  <a:cubicBezTo>
                    <a:pt x="13346" y="16722"/>
                    <a:pt x="13265" y="16764"/>
                    <a:pt x="13195" y="16827"/>
                  </a:cubicBezTo>
                  <a:lnTo>
                    <a:pt x="11728" y="18138"/>
                  </a:lnTo>
                  <a:lnTo>
                    <a:pt x="9826" y="17664"/>
                  </a:lnTo>
                  <a:cubicBezTo>
                    <a:pt x="9782" y="17653"/>
                    <a:pt x="9736" y="17648"/>
                    <a:pt x="9690" y="17648"/>
                  </a:cubicBezTo>
                  <a:cubicBezTo>
                    <a:pt x="9644" y="17648"/>
                    <a:pt x="9598" y="17653"/>
                    <a:pt x="9554" y="17664"/>
                  </a:cubicBezTo>
                  <a:lnTo>
                    <a:pt x="7652" y="18138"/>
                  </a:lnTo>
                  <a:lnTo>
                    <a:pt x="6184" y="16827"/>
                  </a:lnTo>
                  <a:cubicBezTo>
                    <a:pt x="6115" y="16767"/>
                    <a:pt x="6033" y="16722"/>
                    <a:pt x="5943" y="16701"/>
                  </a:cubicBezTo>
                  <a:lnTo>
                    <a:pt x="4040" y="16226"/>
                  </a:lnTo>
                  <a:lnTo>
                    <a:pt x="3343" y="14379"/>
                  </a:lnTo>
                  <a:cubicBezTo>
                    <a:pt x="3313" y="14291"/>
                    <a:pt x="3258" y="14216"/>
                    <a:pt x="3192" y="14155"/>
                  </a:cubicBezTo>
                  <a:lnTo>
                    <a:pt x="1721" y="12842"/>
                  </a:lnTo>
                  <a:lnTo>
                    <a:pt x="1960" y="10879"/>
                  </a:lnTo>
                  <a:cubicBezTo>
                    <a:pt x="1969" y="10788"/>
                    <a:pt x="1960" y="10695"/>
                    <a:pt x="1927" y="10610"/>
                  </a:cubicBezTo>
                  <a:lnTo>
                    <a:pt x="1229" y="8762"/>
                  </a:lnTo>
                  <a:lnTo>
                    <a:pt x="2346" y="7132"/>
                  </a:lnTo>
                  <a:cubicBezTo>
                    <a:pt x="2398" y="7056"/>
                    <a:pt x="2428" y="6969"/>
                    <a:pt x="2440" y="6878"/>
                  </a:cubicBezTo>
                  <a:lnTo>
                    <a:pt x="2679" y="4916"/>
                  </a:lnTo>
                  <a:lnTo>
                    <a:pt x="4415" y="3998"/>
                  </a:lnTo>
                  <a:cubicBezTo>
                    <a:pt x="4493" y="3955"/>
                    <a:pt x="4563" y="3892"/>
                    <a:pt x="4617" y="3817"/>
                  </a:cubicBezTo>
                  <a:lnTo>
                    <a:pt x="5731" y="2192"/>
                  </a:lnTo>
                  <a:lnTo>
                    <a:pt x="7691" y="2192"/>
                  </a:lnTo>
                  <a:cubicBezTo>
                    <a:pt x="7781" y="2192"/>
                    <a:pt x="7872" y="2168"/>
                    <a:pt x="7954" y="2126"/>
                  </a:cubicBezTo>
                  <a:lnTo>
                    <a:pt x="9690" y="1208"/>
                  </a:lnTo>
                  <a:close/>
                  <a:moveTo>
                    <a:pt x="9690" y="1"/>
                  </a:moveTo>
                  <a:cubicBezTo>
                    <a:pt x="9599" y="1"/>
                    <a:pt x="9509" y="23"/>
                    <a:pt x="9427" y="66"/>
                  </a:cubicBezTo>
                  <a:lnTo>
                    <a:pt x="7549" y="1057"/>
                  </a:lnTo>
                  <a:lnTo>
                    <a:pt x="5432" y="1057"/>
                  </a:lnTo>
                  <a:cubicBezTo>
                    <a:pt x="5245" y="1057"/>
                    <a:pt x="5070" y="1150"/>
                    <a:pt x="4964" y="1304"/>
                  </a:cubicBezTo>
                  <a:lnTo>
                    <a:pt x="3760" y="3062"/>
                  </a:lnTo>
                  <a:lnTo>
                    <a:pt x="1885" y="4052"/>
                  </a:lnTo>
                  <a:cubicBezTo>
                    <a:pt x="1721" y="4140"/>
                    <a:pt x="1610" y="4300"/>
                    <a:pt x="1586" y="4484"/>
                  </a:cubicBezTo>
                  <a:lnTo>
                    <a:pt x="1332" y="6607"/>
                  </a:lnTo>
                  <a:lnTo>
                    <a:pt x="127" y="8364"/>
                  </a:lnTo>
                  <a:cubicBezTo>
                    <a:pt x="22" y="8515"/>
                    <a:pt x="0" y="8711"/>
                    <a:pt x="67" y="8883"/>
                  </a:cubicBezTo>
                  <a:lnTo>
                    <a:pt x="819" y="10882"/>
                  </a:lnTo>
                  <a:lnTo>
                    <a:pt x="562" y="13002"/>
                  </a:lnTo>
                  <a:cubicBezTo>
                    <a:pt x="538" y="13186"/>
                    <a:pt x="607" y="13370"/>
                    <a:pt x="746" y="13494"/>
                  </a:cubicBezTo>
                  <a:lnTo>
                    <a:pt x="2331" y="14910"/>
                  </a:lnTo>
                  <a:lnTo>
                    <a:pt x="3083" y="16906"/>
                  </a:lnTo>
                  <a:cubicBezTo>
                    <a:pt x="3150" y="17081"/>
                    <a:pt x="3298" y="17211"/>
                    <a:pt x="3476" y="17256"/>
                  </a:cubicBezTo>
                  <a:lnTo>
                    <a:pt x="5535" y="17766"/>
                  </a:lnTo>
                  <a:lnTo>
                    <a:pt x="7120" y="19183"/>
                  </a:lnTo>
                  <a:cubicBezTo>
                    <a:pt x="7225" y="19276"/>
                    <a:pt x="7360" y="19326"/>
                    <a:pt x="7498" y="19326"/>
                  </a:cubicBezTo>
                  <a:cubicBezTo>
                    <a:pt x="7543" y="19326"/>
                    <a:pt x="7589" y="19321"/>
                    <a:pt x="7634" y="19309"/>
                  </a:cubicBezTo>
                  <a:lnTo>
                    <a:pt x="9690" y="18796"/>
                  </a:lnTo>
                  <a:lnTo>
                    <a:pt x="11746" y="19306"/>
                  </a:lnTo>
                  <a:cubicBezTo>
                    <a:pt x="11791" y="19318"/>
                    <a:pt x="11837" y="19324"/>
                    <a:pt x="11882" y="19324"/>
                  </a:cubicBezTo>
                  <a:cubicBezTo>
                    <a:pt x="12021" y="19324"/>
                    <a:pt x="12157" y="19273"/>
                    <a:pt x="12259" y="19180"/>
                  </a:cubicBezTo>
                  <a:lnTo>
                    <a:pt x="13845" y="17763"/>
                  </a:lnTo>
                  <a:lnTo>
                    <a:pt x="15901" y="17253"/>
                  </a:lnTo>
                  <a:cubicBezTo>
                    <a:pt x="16082" y="17208"/>
                    <a:pt x="16230" y="17078"/>
                    <a:pt x="16296" y="16903"/>
                  </a:cubicBezTo>
                  <a:lnTo>
                    <a:pt x="17048" y="14907"/>
                  </a:lnTo>
                  <a:lnTo>
                    <a:pt x="18633" y="13491"/>
                  </a:lnTo>
                  <a:cubicBezTo>
                    <a:pt x="18769" y="13367"/>
                    <a:pt x="18839" y="13183"/>
                    <a:pt x="18818" y="12999"/>
                  </a:cubicBezTo>
                  <a:lnTo>
                    <a:pt x="18561" y="10879"/>
                  </a:lnTo>
                  <a:lnTo>
                    <a:pt x="19313" y="8880"/>
                  </a:lnTo>
                  <a:cubicBezTo>
                    <a:pt x="19379" y="8708"/>
                    <a:pt x="19355" y="8515"/>
                    <a:pt x="19249" y="8361"/>
                  </a:cubicBezTo>
                  <a:lnTo>
                    <a:pt x="18048" y="6607"/>
                  </a:lnTo>
                  <a:lnTo>
                    <a:pt x="17794" y="4484"/>
                  </a:lnTo>
                  <a:cubicBezTo>
                    <a:pt x="17770" y="4300"/>
                    <a:pt x="17658" y="4140"/>
                    <a:pt x="17495" y="4052"/>
                  </a:cubicBezTo>
                  <a:lnTo>
                    <a:pt x="15620" y="3059"/>
                  </a:lnTo>
                  <a:lnTo>
                    <a:pt x="14415" y="1301"/>
                  </a:lnTo>
                  <a:cubicBezTo>
                    <a:pt x="14310" y="1147"/>
                    <a:pt x="14134" y="1057"/>
                    <a:pt x="13947" y="1057"/>
                  </a:cubicBezTo>
                  <a:lnTo>
                    <a:pt x="11831" y="1057"/>
                  </a:lnTo>
                  <a:lnTo>
                    <a:pt x="9955" y="66"/>
                  </a:lnTo>
                  <a:cubicBezTo>
                    <a:pt x="9872" y="23"/>
                    <a:pt x="9781" y="1"/>
                    <a:pt x="96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06" name="Google Shape;10206;p85"/>
          <p:cNvGrpSpPr/>
          <p:nvPr/>
        </p:nvGrpSpPr>
        <p:grpSpPr>
          <a:xfrm>
            <a:off x="7227082" y="2706666"/>
            <a:ext cx="170216" cy="340925"/>
            <a:chOff x="3985700" y="3210375"/>
            <a:chExt cx="241750" cy="484200"/>
          </a:xfrm>
        </p:grpSpPr>
        <p:sp>
          <p:nvSpPr>
            <p:cNvPr id="10207" name="Google Shape;10207;p85"/>
            <p:cNvSpPr/>
            <p:nvPr/>
          </p:nvSpPr>
          <p:spPr>
            <a:xfrm>
              <a:off x="4042700" y="3294475"/>
              <a:ext cx="127750" cy="339425"/>
            </a:xfrm>
            <a:custGeom>
              <a:avLst/>
              <a:gdLst/>
              <a:ahLst/>
              <a:cxnLst/>
              <a:rect l="l" t="t" r="r" b="b"/>
              <a:pathLst>
                <a:path w="5110" h="13577" extrusionOk="0">
                  <a:moveTo>
                    <a:pt x="2554" y="9854"/>
                  </a:moveTo>
                  <a:cubicBezTo>
                    <a:pt x="2721" y="9854"/>
                    <a:pt x="2890" y="9887"/>
                    <a:pt x="3050" y="9953"/>
                  </a:cubicBezTo>
                  <a:cubicBezTo>
                    <a:pt x="3533" y="10155"/>
                    <a:pt x="3850" y="10626"/>
                    <a:pt x="3850" y="11151"/>
                  </a:cubicBezTo>
                  <a:cubicBezTo>
                    <a:pt x="3850" y="11864"/>
                    <a:pt x="3271" y="12444"/>
                    <a:pt x="2555" y="12447"/>
                  </a:cubicBezTo>
                  <a:cubicBezTo>
                    <a:pt x="2030" y="12447"/>
                    <a:pt x="1558" y="12130"/>
                    <a:pt x="1356" y="11647"/>
                  </a:cubicBezTo>
                  <a:cubicBezTo>
                    <a:pt x="1157" y="11164"/>
                    <a:pt x="1269" y="10605"/>
                    <a:pt x="1637" y="10234"/>
                  </a:cubicBezTo>
                  <a:cubicBezTo>
                    <a:pt x="1885" y="9985"/>
                    <a:pt x="2217" y="9854"/>
                    <a:pt x="2554" y="9854"/>
                  </a:cubicBezTo>
                  <a:close/>
                  <a:moveTo>
                    <a:pt x="2555" y="1"/>
                  </a:moveTo>
                  <a:cubicBezTo>
                    <a:pt x="2241" y="1"/>
                    <a:pt x="1990" y="254"/>
                    <a:pt x="1990" y="565"/>
                  </a:cubicBezTo>
                  <a:lnTo>
                    <a:pt x="1990" y="8790"/>
                  </a:lnTo>
                  <a:cubicBezTo>
                    <a:pt x="792" y="9077"/>
                    <a:pt x="0" y="10215"/>
                    <a:pt x="145" y="11435"/>
                  </a:cubicBezTo>
                  <a:cubicBezTo>
                    <a:pt x="287" y="12658"/>
                    <a:pt x="1326" y="13576"/>
                    <a:pt x="2555" y="13576"/>
                  </a:cubicBezTo>
                  <a:cubicBezTo>
                    <a:pt x="3784" y="13576"/>
                    <a:pt x="4823" y="12658"/>
                    <a:pt x="4964" y="11435"/>
                  </a:cubicBezTo>
                  <a:cubicBezTo>
                    <a:pt x="5109" y="10215"/>
                    <a:pt x="4318" y="9077"/>
                    <a:pt x="3123" y="8790"/>
                  </a:cubicBezTo>
                  <a:lnTo>
                    <a:pt x="3123" y="565"/>
                  </a:lnTo>
                  <a:cubicBezTo>
                    <a:pt x="3123" y="254"/>
                    <a:pt x="2869" y="1"/>
                    <a:pt x="25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08" name="Google Shape;10208;p85"/>
            <p:cNvSpPr/>
            <p:nvPr/>
          </p:nvSpPr>
          <p:spPr>
            <a:xfrm>
              <a:off x="3985700" y="3210375"/>
              <a:ext cx="241750" cy="484200"/>
            </a:xfrm>
            <a:custGeom>
              <a:avLst/>
              <a:gdLst/>
              <a:ahLst/>
              <a:cxnLst/>
              <a:rect l="l" t="t" r="r" b="b"/>
              <a:pathLst>
                <a:path w="9670" h="19368" extrusionOk="0">
                  <a:moveTo>
                    <a:pt x="4835" y="1133"/>
                  </a:moveTo>
                  <a:cubicBezTo>
                    <a:pt x="5792" y="1133"/>
                    <a:pt x="6571" y="1909"/>
                    <a:pt x="6571" y="2869"/>
                  </a:cubicBezTo>
                  <a:lnTo>
                    <a:pt x="6574" y="10853"/>
                  </a:lnTo>
                  <a:lnTo>
                    <a:pt x="6574" y="10871"/>
                  </a:lnTo>
                  <a:cubicBezTo>
                    <a:pt x="6568" y="11073"/>
                    <a:pt x="6668" y="11260"/>
                    <a:pt x="6837" y="11369"/>
                  </a:cubicBezTo>
                  <a:cubicBezTo>
                    <a:pt x="7869" y="12027"/>
                    <a:pt x="8513" y="13232"/>
                    <a:pt x="8513" y="14512"/>
                  </a:cubicBezTo>
                  <a:cubicBezTo>
                    <a:pt x="8510" y="16545"/>
                    <a:pt x="6864" y="18190"/>
                    <a:pt x="4835" y="18193"/>
                  </a:cubicBezTo>
                  <a:cubicBezTo>
                    <a:pt x="2803" y="18190"/>
                    <a:pt x="1157" y="16545"/>
                    <a:pt x="1157" y="14515"/>
                  </a:cubicBezTo>
                  <a:cubicBezTo>
                    <a:pt x="1157" y="13280"/>
                    <a:pt x="1818" y="12043"/>
                    <a:pt x="2842" y="11363"/>
                  </a:cubicBezTo>
                  <a:cubicBezTo>
                    <a:pt x="2987" y="11267"/>
                    <a:pt x="3078" y="11110"/>
                    <a:pt x="3093" y="10934"/>
                  </a:cubicBezTo>
                  <a:cubicBezTo>
                    <a:pt x="3096" y="10907"/>
                    <a:pt x="3099" y="10880"/>
                    <a:pt x="3099" y="10856"/>
                  </a:cubicBezTo>
                  <a:lnTo>
                    <a:pt x="3099" y="2869"/>
                  </a:lnTo>
                  <a:cubicBezTo>
                    <a:pt x="3099" y="1909"/>
                    <a:pt x="3875" y="1133"/>
                    <a:pt x="4835" y="1133"/>
                  </a:cubicBezTo>
                  <a:close/>
                  <a:moveTo>
                    <a:pt x="4835" y="1"/>
                  </a:moveTo>
                  <a:cubicBezTo>
                    <a:pt x="3250" y="1"/>
                    <a:pt x="1966" y="1284"/>
                    <a:pt x="1966" y="2869"/>
                  </a:cubicBezTo>
                  <a:lnTo>
                    <a:pt x="1966" y="10596"/>
                  </a:lnTo>
                  <a:cubicBezTo>
                    <a:pt x="750" y="11532"/>
                    <a:pt x="34" y="12979"/>
                    <a:pt x="25" y="14515"/>
                  </a:cubicBezTo>
                  <a:cubicBezTo>
                    <a:pt x="1" y="17188"/>
                    <a:pt x="2163" y="19368"/>
                    <a:pt x="4835" y="19368"/>
                  </a:cubicBezTo>
                  <a:cubicBezTo>
                    <a:pt x="7510" y="19368"/>
                    <a:pt x="9669" y="17188"/>
                    <a:pt x="9648" y="14515"/>
                  </a:cubicBezTo>
                  <a:cubicBezTo>
                    <a:pt x="9648" y="13688"/>
                    <a:pt x="9443" y="12879"/>
                    <a:pt x="9053" y="12151"/>
                  </a:cubicBezTo>
                  <a:cubicBezTo>
                    <a:pt x="8724" y="11541"/>
                    <a:pt x="8265" y="11010"/>
                    <a:pt x="7709" y="10596"/>
                  </a:cubicBezTo>
                  <a:lnTo>
                    <a:pt x="7703" y="2869"/>
                  </a:lnTo>
                  <a:cubicBezTo>
                    <a:pt x="7703" y="1284"/>
                    <a:pt x="6420" y="1"/>
                    <a:pt x="4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09" name="Google Shape;10209;p85"/>
          <p:cNvGrpSpPr/>
          <p:nvPr/>
        </p:nvGrpSpPr>
        <p:grpSpPr>
          <a:xfrm>
            <a:off x="7566351" y="2707678"/>
            <a:ext cx="339007" cy="338901"/>
            <a:chOff x="4460225" y="3211300"/>
            <a:chExt cx="481475" cy="481325"/>
          </a:xfrm>
        </p:grpSpPr>
        <p:sp>
          <p:nvSpPr>
            <p:cNvPr id="10210" name="Google Shape;10210;p85"/>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11" name="Google Shape;10211;p85"/>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212" name="Google Shape;10212;p85"/>
          <p:cNvSpPr/>
          <p:nvPr/>
        </p:nvSpPr>
        <p:spPr>
          <a:xfrm>
            <a:off x="7990101" y="2726454"/>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13" name="Google Shape;10213;p85"/>
          <p:cNvGrpSpPr/>
          <p:nvPr/>
        </p:nvGrpSpPr>
        <p:grpSpPr>
          <a:xfrm>
            <a:off x="6859688" y="3985756"/>
            <a:ext cx="342034" cy="280654"/>
            <a:chOff x="5647000" y="3252650"/>
            <a:chExt cx="485775" cy="398600"/>
          </a:xfrm>
        </p:grpSpPr>
        <p:sp>
          <p:nvSpPr>
            <p:cNvPr id="10214" name="Google Shape;10214;p85"/>
            <p:cNvSpPr/>
            <p:nvPr/>
          </p:nvSpPr>
          <p:spPr>
            <a:xfrm>
              <a:off x="5762575" y="3252650"/>
              <a:ext cx="113250" cy="143825"/>
            </a:xfrm>
            <a:custGeom>
              <a:avLst/>
              <a:gdLst/>
              <a:ahLst/>
              <a:cxnLst/>
              <a:rect l="l" t="t" r="r" b="b"/>
              <a:pathLst>
                <a:path w="4530" h="5753" extrusionOk="0">
                  <a:moveTo>
                    <a:pt x="2265" y="1133"/>
                  </a:moveTo>
                  <a:cubicBezTo>
                    <a:pt x="2383" y="1133"/>
                    <a:pt x="2667" y="1348"/>
                    <a:pt x="2960" y="1930"/>
                  </a:cubicBezTo>
                  <a:cubicBezTo>
                    <a:pt x="3246" y="2501"/>
                    <a:pt x="3397" y="3147"/>
                    <a:pt x="3397" y="3488"/>
                  </a:cubicBezTo>
                  <a:cubicBezTo>
                    <a:pt x="3397" y="4113"/>
                    <a:pt x="2890" y="4621"/>
                    <a:pt x="2265" y="4621"/>
                  </a:cubicBezTo>
                  <a:cubicBezTo>
                    <a:pt x="1637" y="4621"/>
                    <a:pt x="1133" y="4113"/>
                    <a:pt x="1133" y="3488"/>
                  </a:cubicBezTo>
                  <a:cubicBezTo>
                    <a:pt x="1133" y="3147"/>
                    <a:pt x="1284" y="2501"/>
                    <a:pt x="1568" y="1930"/>
                  </a:cubicBezTo>
                  <a:cubicBezTo>
                    <a:pt x="1860" y="1348"/>
                    <a:pt x="2144" y="1133"/>
                    <a:pt x="2265" y="1133"/>
                  </a:cubicBezTo>
                  <a:close/>
                  <a:moveTo>
                    <a:pt x="2265" y="1"/>
                  </a:moveTo>
                  <a:cubicBezTo>
                    <a:pt x="1613" y="1"/>
                    <a:pt x="1024" y="493"/>
                    <a:pt x="556" y="1423"/>
                  </a:cubicBezTo>
                  <a:cubicBezTo>
                    <a:pt x="218" y="2096"/>
                    <a:pt x="1" y="2909"/>
                    <a:pt x="1" y="3488"/>
                  </a:cubicBezTo>
                  <a:cubicBezTo>
                    <a:pt x="1" y="4738"/>
                    <a:pt x="1012" y="5750"/>
                    <a:pt x="2265" y="5753"/>
                  </a:cubicBezTo>
                  <a:cubicBezTo>
                    <a:pt x="3515" y="5750"/>
                    <a:pt x="4527" y="4738"/>
                    <a:pt x="4530" y="3488"/>
                  </a:cubicBezTo>
                  <a:cubicBezTo>
                    <a:pt x="4530" y="2909"/>
                    <a:pt x="4309" y="2096"/>
                    <a:pt x="3971" y="1423"/>
                  </a:cubicBezTo>
                  <a:cubicBezTo>
                    <a:pt x="3503" y="493"/>
                    <a:pt x="2914" y="1"/>
                    <a:pt x="22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15" name="Google Shape;10215;p85"/>
            <p:cNvSpPr/>
            <p:nvPr/>
          </p:nvSpPr>
          <p:spPr>
            <a:xfrm>
              <a:off x="5647000" y="3371750"/>
              <a:ext cx="124425" cy="136450"/>
            </a:xfrm>
            <a:custGeom>
              <a:avLst/>
              <a:gdLst/>
              <a:ahLst/>
              <a:cxnLst/>
              <a:rect l="l" t="t" r="r" b="b"/>
              <a:pathLst>
                <a:path w="4977" h="5458" extrusionOk="0">
                  <a:moveTo>
                    <a:pt x="1510" y="1131"/>
                  </a:moveTo>
                  <a:cubicBezTo>
                    <a:pt x="1680" y="1131"/>
                    <a:pt x="1994" y="1221"/>
                    <a:pt x="2422" y="1496"/>
                  </a:cubicBezTo>
                  <a:cubicBezTo>
                    <a:pt x="2969" y="1852"/>
                    <a:pt x="3425" y="2333"/>
                    <a:pt x="3594" y="2625"/>
                  </a:cubicBezTo>
                  <a:cubicBezTo>
                    <a:pt x="3908" y="3166"/>
                    <a:pt x="3721" y="3860"/>
                    <a:pt x="3180" y="4171"/>
                  </a:cubicBezTo>
                  <a:cubicBezTo>
                    <a:pt x="3000" y="4276"/>
                    <a:pt x="2801" y="4325"/>
                    <a:pt x="2603" y="4325"/>
                  </a:cubicBezTo>
                  <a:cubicBezTo>
                    <a:pt x="2200" y="4325"/>
                    <a:pt x="1804" y="4120"/>
                    <a:pt x="1595" y="3758"/>
                  </a:cubicBezTo>
                  <a:cubicBezTo>
                    <a:pt x="1423" y="3462"/>
                    <a:pt x="1233" y="2828"/>
                    <a:pt x="1193" y="2191"/>
                  </a:cubicBezTo>
                  <a:cubicBezTo>
                    <a:pt x="1157" y="1538"/>
                    <a:pt x="1296" y="1212"/>
                    <a:pt x="1399" y="1155"/>
                  </a:cubicBezTo>
                  <a:cubicBezTo>
                    <a:pt x="1432" y="1137"/>
                    <a:pt x="1471" y="1131"/>
                    <a:pt x="1510" y="1131"/>
                  </a:cubicBezTo>
                  <a:close/>
                  <a:moveTo>
                    <a:pt x="1512" y="1"/>
                  </a:moveTo>
                  <a:cubicBezTo>
                    <a:pt x="1262" y="1"/>
                    <a:pt x="1033" y="59"/>
                    <a:pt x="831" y="177"/>
                  </a:cubicBezTo>
                  <a:cubicBezTo>
                    <a:pt x="269" y="500"/>
                    <a:pt x="1" y="1221"/>
                    <a:pt x="61" y="2260"/>
                  </a:cubicBezTo>
                  <a:cubicBezTo>
                    <a:pt x="106" y="3012"/>
                    <a:pt x="324" y="3821"/>
                    <a:pt x="614" y="4325"/>
                  </a:cubicBezTo>
                  <a:cubicBezTo>
                    <a:pt x="919" y="4851"/>
                    <a:pt x="1420" y="5231"/>
                    <a:pt x="2009" y="5382"/>
                  </a:cubicBezTo>
                  <a:cubicBezTo>
                    <a:pt x="2205" y="5431"/>
                    <a:pt x="2404" y="5458"/>
                    <a:pt x="2607" y="5458"/>
                  </a:cubicBezTo>
                  <a:cubicBezTo>
                    <a:pt x="2609" y="5458"/>
                    <a:pt x="2612" y="5458"/>
                    <a:pt x="2615" y="5458"/>
                  </a:cubicBezTo>
                  <a:cubicBezTo>
                    <a:pt x="3421" y="5458"/>
                    <a:pt x="4166" y="5026"/>
                    <a:pt x="4572" y="4328"/>
                  </a:cubicBezTo>
                  <a:cubicBezTo>
                    <a:pt x="4977" y="3628"/>
                    <a:pt x="4977" y="2761"/>
                    <a:pt x="4572" y="2061"/>
                  </a:cubicBezTo>
                  <a:cubicBezTo>
                    <a:pt x="4282" y="1560"/>
                    <a:pt x="3678" y="968"/>
                    <a:pt x="3035" y="548"/>
                  </a:cubicBezTo>
                  <a:cubicBezTo>
                    <a:pt x="2471" y="185"/>
                    <a:pt x="1957" y="1"/>
                    <a:pt x="15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16" name="Google Shape;10216;p85"/>
            <p:cNvSpPr/>
            <p:nvPr/>
          </p:nvSpPr>
          <p:spPr>
            <a:xfrm>
              <a:off x="5904100" y="3252650"/>
              <a:ext cx="113275" cy="143825"/>
            </a:xfrm>
            <a:custGeom>
              <a:avLst/>
              <a:gdLst/>
              <a:ahLst/>
              <a:cxnLst/>
              <a:rect l="l" t="t" r="r" b="b"/>
              <a:pathLst>
                <a:path w="4531" h="5753" extrusionOk="0">
                  <a:moveTo>
                    <a:pt x="2266" y="1133"/>
                  </a:moveTo>
                  <a:cubicBezTo>
                    <a:pt x="2383" y="1133"/>
                    <a:pt x="2667" y="1348"/>
                    <a:pt x="2960" y="1930"/>
                  </a:cubicBezTo>
                  <a:cubicBezTo>
                    <a:pt x="3247" y="2501"/>
                    <a:pt x="3398" y="3147"/>
                    <a:pt x="3398" y="3488"/>
                  </a:cubicBezTo>
                  <a:cubicBezTo>
                    <a:pt x="3398" y="4113"/>
                    <a:pt x="2891" y="4621"/>
                    <a:pt x="2266" y="4621"/>
                  </a:cubicBezTo>
                  <a:cubicBezTo>
                    <a:pt x="1638" y="4621"/>
                    <a:pt x="1133" y="4113"/>
                    <a:pt x="1133" y="3488"/>
                  </a:cubicBezTo>
                  <a:cubicBezTo>
                    <a:pt x="1133" y="3147"/>
                    <a:pt x="1284" y="2501"/>
                    <a:pt x="1568" y="1930"/>
                  </a:cubicBezTo>
                  <a:cubicBezTo>
                    <a:pt x="1861" y="1348"/>
                    <a:pt x="2145" y="1133"/>
                    <a:pt x="2266" y="1133"/>
                  </a:cubicBezTo>
                  <a:close/>
                  <a:moveTo>
                    <a:pt x="2266" y="1"/>
                  </a:moveTo>
                  <a:cubicBezTo>
                    <a:pt x="1613" y="1"/>
                    <a:pt x="1025" y="493"/>
                    <a:pt x="557" y="1423"/>
                  </a:cubicBezTo>
                  <a:cubicBezTo>
                    <a:pt x="218" y="2096"/>
                    <a:pt x="1" y="2909"/>
                    <a:pt x="1" y="3488"/>
                  </a:cubicBezTo>
                  <a:cubicBezTo>
                    <a:pt x="1" y="4738"/>
                    <a:pt x="1012" y="5753"/>
                    <a:pt x="2266" y="5753"/>
                  </a:cubicBezTo>
                  <a:cubicBezTo>
                    <a:pt x="3516" y="5753"/>
                    <a:pt x="4530" y="4738"/>
                    <a:pt x="4530" y="3488"/>
                  </a:cubicBezTo>
                  <a:cubicBezTo>
                    <a:pt x="4530" y="2909"/>
                    <a:pt x="4310" y="2096"/>
                    <a:pt x="3972" y="1423"/>
                  </a:cubicBezTo>
                  <a:cubicBezTo>
                    <a:pt x="3507" y="493"/>
                    <a:pt x="2915" y="1"/>
                    <a:pt x="22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17" name="Google Shape;10217;p85"/>
            <p:cNvSpPr/>
            <p:nvPr/>
          </p:nvSpPr>
          <p:spPr>
            <a:xfrm>
              <a:off x="5996750" y="3371150"/>
              <a:ext cx="136025" cy="136525"/>
            </a:xfrm>
            <a:custGeom>
              <a:avLst/>
              <a:gdLst/>
              <a:ahLst/>
              <a:cxnLst/>
              <a:rect l="l" t="t" r="r" b="b"/>
              <a:pathLst>
                <a:path w="5441" h="5461" extrusionOk="0">
                  <a:moveTo>
                    <a:pt x="3955" y="1136"/>
                  </a:moveTo>
                  <a:cubicBezTo>
                    <a:pt x="3986" y="1136"/>
                    <a:pt x="4019" y="1143"/>
                    <a:pt x="4049" y="1158"/>
                  </a:cubicBezTo>
                  <a:cubicBezTo>
                    <a:pt x="4152" y="1218"/>
                    <a:pt x="4290" y="1541"/>
                    <a:pt x="4251" y="2194"/>
                  </a:cubicBezTo>
                  <a:cubicBezTo>
                    <a:pt x="4215" y="2834"/>
                    <a:pt x="4022" y="3468"/>
                    <a:pt x="3853" y="3761"/>
                  </a:cubicBezTo>
                  <a:cubicBezTo>
                    <a:pt x="3644" y="4124"/>
                    <a:pt x="3246" y="4329"/>
                    <a:pt x="2842" y="4329"/>
                  </a:cubicBezTo>
                  <a:cubicBezTo>
                    <a:pt x="2645" y="4329"/>
                    <a:pt x="2447" y="4280"/>
                    <a:pt x="2267" y="4177"/>
                  </a:cubicBezTo>
                  <a:cubicBezTo>
                    <a:pt x="2008" y="4026"/>
                    <a:pt x="1815" y="3779"/>
                    <a:pt x="1739" y="3489"/>
                  </a:cubicBezTo>
                  <a:cubicBezTo>
                    <a:pt x="1661" y="3199"/>
                    <a:pt x="1703" y="2888"/>
                    <a:pt x="1854" y="2628"/>
                  </a:cubicBezTo>
                  <a:cubicBezTo>
                    <a:pt x="2020" y="2338"/>
                    <a:pt x="2479" y="1855"/>
                    <a:pt x="3025" y="1502"/>
                  </a:cubicBezTo>
                  <a:cubicBezTo>
                    <a:pt x="3451" y="1224"/>
                    <a:pt x="3768" y="1137"/>
                    <a:pt x="3937" y="1137"/>
                  </a:cubicBezTo>
                  <a:cubicBezTo>
                    <a:pt x="3943" y="1136"/>
                    <a:pt x="3949" y="1136"/>
                    <a:pt x="3955" y="1136"/>
                  </a:cubicBezTo>
                  <a:close/>
                  <a:moveTo>
                    <a:pt x="3932" y="1"/>
                  </a:moveTo>
                  <a:cubicBezTo>
                    <a:pt x="3486" y="1"/>
                    <a:pt x="2972" y="186"/>
                    <a:pt x="2409" y="551"/>
                  </a:cubicBezTo>
                  <a:cubicBezTo>
                    <a:pt x="1766" y="968"/>
                    <a:pt x="1162" y="1562"/>
                    <a:pt x="872" y="2064"/>
                  </a:cubicBezTo>
                  <a:cubicBezTo>
                    <a:pt x="1" y="3572"/>
                    <a:pt x="1091" y="5461"/>
                    <a:pt x="2834" y="5461"/>
                  </a:cubicBezTo>
                  <a:cubicBezTo>
                    <a:pt x="2835" y="5461"/>
                    <a:pt x="2837" y="5461"/>
                    <a:pt x="2838" y="5461"/>
                  </a:cubicBezTo>
                  <a:cubicBezTo>
                    <a:pt x="3037" y="5461"/>
                    <a:pt x="3240" y="5433"/>
                    <a:pt x="3436" y="5385"/>
                  </a:cubicBezTo>
                  <a:cubicBezTo>
                    <a:pt x="4022" y="5234"/>
                    <a:pt x="4526" y="4854"/>
                    <a:pt x="4831" y="4328"/>
                  </a:cubicBezTo>
                  <a:cubicBezTo>
                    <a:pt x="5121" y="3824"/>
                    <a:pt x="5335" y="3015"/>
                    <a:pt x="5380" y="2260"/>
                  </a:cubicBezTo>
                  <a:cubicBezTo>
                    <a:pt x="5441" y="1221"/>
                    <a:pt x="5175" y="503"/>
                    <a:pt x="4614" y="177"/>
                  </a:cubicBezTo>
                  <a:cubicBezTo>
                    <a:pt x="4410" y="59"/>
                    <a:pt x="4182" y="1"/>
                    <a:pt x="39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18" name="Google Shape;10218;p85"/>
            <p:cNvSpPr/>
            <p:nvPr/>
          </p:nvSpPr>
          <p:spPr>
            <a:xfrm>
              <a:off x="5734275" y="3424700"/>
              <a:ext cx="311325" cy="226550"/>
            </a:xfrm>
            <a:custGeom>
              <a:avLst/>
              <a:gdLst/>
              <a:ahLst/>
              <a:cxnLst/>
              <a:rect l="l" t="t" r="r" b="b"/>
              <a:pathLst>
                <a:path w="12453" h="9062" extrusionOk="0">
                  <a:moveTo>
                    <a:pt x="6226" y="1135"/>
                  </a:moveTo>
                  <a:cubicBezTo>
                    <a:pt x="8575" y="1135"/>
                    <a:pt x="9059" y="1815"/>
                    <a:pt x="9059" y="2832"/>
                  </a:cubicBezTo>
                  <a:lnTo>
                    <a:pt x="9059" y="3159"/>
                  </a:lnTo>
                  <a:cubicBezTo>
                    <a:pt x="9056" y="3850"/>
                    <a:pt x="9472" y="4472"/>
                    <a:pt x="10115" y="4732"/>
                  </a:cubicBezTo>
                  <a:cubicBezTo>
                    <a:pt x="10846" y="5031"/>
                    <a:pt x="11323" y="5619"/>
                    <a:pt x="11323" y="6229"/>
                  </a:cubicBezTo>
                  <a:cubicBezTo>
                    <a:pt x="11323" y="6658"/>
                    <a:pt x="11103" y="7069"/>
                    <a:pt x="10704" y="7389"/>
                  </a:cubicBezTo>
                  <a:cubicBezTo>
                    <a:pt x="10269" y="7736"/>
                    <a:pt x="9687" y="7929"/>
                    <a:pt x="9059" y="7929"/>
                  </a:cubicBezTo>
                  <a:cubicBezTo>
                    <a:pt x="9046" y="7929"/>
                    <a:pt x="9034" y="7929"/>
                    <a:pt x="9021" y="7929"/>
                  </a:cubicBezTo>
                  <a:cubicBezTo>
                    <a:pt x="8787" y="7929"/>
                    <a:pt x="8554" y="7902"/>
                    <a:pt x="8328" y="7848"/>
                  </a:cubicBezTo>
                  <a:cubicBezTo>
                    <a:pt x="7639" y="7673"/>
                    <a:pt x="6933" y="7585"/>
                    <a:pt x="6223" y="7585"/>
                  </a:cubicBezTo>
                  <a:cubicBezTo>
                    <a:pt x="5517" y="7585"/>
                    <a:pt x="4813" y="7673"/>
                    <a:pt x="4128" y="7848"/>
                  </a:cubicBezTo>
                  <a:cubicBezTo>
                    <a:pt x="3901" y="7902"/>
                    <a:pt x="3666" y="7929"/>
                    <a:pt x="3434" y="7929"/>
                  </a:cubicBezTo>
                  <a:cubicBezTo>
                    <a:pt x="3422" y="7929"/>
                    <a:pt x="3409" y="7929"/>
                    <a:pt x="3397" y="7929"/>
                  </a:cubicBezTo>
                  <a:cubicBezTo>
                    <a:pt x="2769" y="7929"/>
                    <a:pt x="2183" y="7736"/>
                    <a:pt x="1748" y="7389"/>
                  </a:cubicBezTo>
                  <a:cubicBezTo>
                    <a:pt x="1350" y="7069"/>
                    <a:pt x="1133" y="6658"/>
                    <a:pt x="1133" y="6229"/>
                  </a:cubicBezTo>
                  <a:cubicBezTo>
                    <a:pt x="1133" y="5619"/>
                    <a:pt x="1604" y="5031"/>
                    <a:pt x="2340" y="4732"/>
                  </a:cubicBezTo>
                  <a:cubicBezTo>
                    <a:pt x="2980" y="4472"/>
                    <a:pt x="3397" y="3850"/>
                    <a:pt x="3397" y="3159"/>
                  </a:cubicBezTo>
                  <a:lnTo>
                    <a:pt x="3397" y="2832"/>
                  </a:lnTo>
                  <a:cubicBezTo>
                    <a:pt x="3397" y="1815"/>
                    <a:pt x="3877" y="1135"/>
                    <a:pt x="6226" y="1135"/>
                  </a:cubicBezTo>
                  <a:close/>
                  <a:moveTo>
                    <a:pt x="6226" y="0"/>
                  </a:moveTo>
                  <a:cubicBezTo>
                    <a:pt x="5034" y="0"/>
                    <a:pt x="4185" y="157"/>
                    <a:pt x="3557" y="498"/>
                  </a:cubicBezTo>
                  <a:cubicBezTo>
                    <a:pt x="2700" y="960"/>
                    <a:pt x="2262" y="1745"/>
                    <a:pt x="2262" y="2829"/>
                  </a:cubicBezTo>
                  <a:lnTo>
                    <a:pt x="2262" y="3156"/>
                  </a:lnTo>
                  <a:cubicBezTo>
                    <a:pt x="2265" y="3388"/>
                    <a:pt x="2123" y="3593"/>
                    <a:pt x="1912" y="3681"/>
                  </a:cubicBezTo>
                  <a:cubicBezTo>
                    <a:pt x="749" y="4158"/>
                    <a:pt x="0" y="5157"/>
                    <a:pt x="0" y="6229"/>
                  </a:cubicBezTo>
                  <a:cubicBezTo>
                    <a:pt x="0" y="7790"/>
                    <a:pt x="1522" y="9062"/>
                    <a:pt x="3397" y="9062"/>
                  </a:cubicBezTo>
                  <a:cubicBezTo>
                    <a:pt x="3409" y="9062"/>
                    <a:pt x="3421" y="9062"/>
                    <a:pt x="3433" y="9062"/>
                  </a:cubicBezTo>
                  <a:cubicBezTo>
                    <a:pt x="3760" y="9062"/>
                    <a:pt x="4088" y="9022"/>
                    <a:pt x="4409" y="8944"/>
                  </a:cubicBezTo>
                  <a:cubicBezTo>
                    <a:pt x="5005" y="8793"/>
                    <a:pt x="5616" y="8717"/>
                    <a:pt x="6228" y="8717"/>
                  </a:cubicBezTo>
                  <a:cubicBezTo>
                    <a:pt x="6839" y="8717"/>
                    <a:pt x="7451" y="8793"/>
                    <a:pt x="8047" y="8944"/>
                  </a:cubicBezTo>
                  <a:cubicBezTo>
                    <a:pt x="8366" y="9022"/>
                    <a:pt x="8691" y="9059"/>
                    <a:pt x="9017" y="9059"/>
                  </a:cubicBezTo>
                  <a:cubicBezTo>
                    <a:pt x="9030" y="9059"/>
                    <a:pt x="9043" y="9059"/>
                    <a:pt x="9056" y="9059"/>
                  </a:cubicBezTo>
                  <a:cubicBezTo>
                    <a:pt x="10931" y="9059"/>
                    <a:pt x="12452" y="7787"/>
                    <a:pt x="12452" y="6226"/>
                  </a:cubicBezTo>
                  <a:cubicBezTo>
                    <a:pt x="12452" y="5154"/>
                    <a:pt x="11704" y="4155"/>
                    <a:pt x="10541" y="3681"/>
                  </a:cubicBezTo>
                  <a:cubicBezTo>
                    <a:pt x="10330" y="3593"/>
                    <a:pt x="10188" y="3388"/>
                    <a:pt x="10188" y="3156"/>
                  </a:cubicBezTo>
                  <a:lnTo>
                    <a:pt x="10188" y="2829"/>
                  </a:lnTo>
                  <a:cubicBezTo>
                    <a:pt x="10188" y="1745"/>
                    <a:pt x="9753" y="960"/>
                    <a:pt x="8896" y="498"/>
                  </a:cubicBezTo>
                  <a:cubicBezTo>
                    <a:pt x="8267" y="157"/>
                    <a:pt x="7419" y="0"/>
                    <a:pt x="62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19" name="Google Shape;10219;p85"/>
          <p:cNvGrpSpPr/>
          <p:nvPr/>
        </p:nvGrpSpPr>
        <p:grpSpPr>
          <a:xfrm>
            <a:off x="5165128" y="3991768"/>
            <a:ext cx="326536" cy="268454"/>
            <a:chOff x="6242450" y="3252800"/>
            <a:chExt cx="484475" cy="398300"/>
          </a:xfrm>
        </p:grpSpPr>
        <p:sp>
          <p:nvSpPr>
            <p:cNvPr id="10220" name="Google Shape;10220;p85"/>
            <p:cNvSpPr/>
            <p:nvPr/>
          </p:nvSpPr>
          <p:spPr>
            <a:xfrm>
              <a:off x="6626825" y="3427175"/>
              <a:ext cx="28325" cy="28350"/>
            </a:xfrm>
            <a:custGeom>
              <a:avLst/>
              <a:gdLst/>
              <a:ahLst/>
              <a:cxnLst/>
              <a:rect l="l" t="t" r="r" b="b"/>
              <a:pathLst>
                <a:path w="1133" h="1134" extrusionOk="0">
                  <a:moveTo>
                    <a:pt x="568" y="1"/>
                  </a:moveTo>
                  <a:cubicBezTo>
                    <a:pt x="254" y="1"/>
                    <a:pt x="0" y="254"/>
                    <a:pt x="0" y="565"/>
                  </a:cubicBezTo>
                  <a:cubicBezTo>
                    <a:pt x="0" y="879"/>
                    <a:pt x="254" y="1133"/>
                    <a:pt x="568" y="1133"/>
                  </a:cubicBezTo>
                  <a:cubicBezTo>
                    <a:pt x="879" y="1133"/>
                    <a:pt x="1132" y="879"/>
                    <a:pt x="1132" y="565"/>
                  </a:cubicBezTo>
                  <a:cubicBezTo>
                    <a:pt x="1132" y="254"/>
                    <a:pt x="879" y="1"/>
                    <a:pt x="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21" name="Google Shape;10221;p85"/>
            <p:cNvSpPr/>
            <p:nvPr/>
          </p:nvSpPr>
          <p:spPr>
            <a:xfrm>
              <a:off x="6508150" y="3418300"/>
              <a:ext cx="45550" cy="68400"/>
            </a:xfrm>
            <a:custGeom>
              <a:avLst/>
              <a:gdLst/>
              <a:ahLst/>
              <a:cxnLst/>
              <a:rect l="l" t="t" r="r" b="b"/>
              <a:pathLst>
                <a:path w="1822" h="2736" extrusionOk="0">
                  <a:moveTo>
                    <a:pt x="1062" y="0"/>
                  </a:moveTo>
                  <a:cubicBezTo>
                    <a:pt x="917" y="0"/>
                    <a:pt x="772" y="55"/>
                    <a:pt x="662" y="166"/>
                  </a:cubicBezTo>
                  <a:cubicBezTo>
                    <a:pt x="1" y="830"/>
                    <a:pt x="1" y="1905"/>
                    <a:pt x="662" y="2569"/>
                  </a:cubicBezTo>
                  <a:cubicBezTo>
                    <a:pt x="768" y="2675"/>
                    <a:pt x="912" y="2732"/>
                    <a:pt x="1063" y="2735"/>
                  </a:cubicBezTo>
                  <a:cubicBezTo>
                    <a:pt x="1568" y="2732"/>
                    <a:pt x="1821" y="2122"/>
                    <a:pt x="1462" y="1766"/>
                  </a:cubicBezTo>
                  <a:cubicBezTo>
                    <a:pt x="1242" y="1545"/>
                    <a:pt x="1242" y="1186"/>
                    <a:pt x="1462" y="966"/>
                  </a:cubicBezTo>
                  <a:cubicBezTo>
                    <a:pt x="1685" y="745"/>
                    <a:pt x="1685" y="386"/>
                    <a:pt x="1462" y="166"/>
                  </a:cubicBezTo>
                  <a:cubicBezTo>
                    <a:pt x="1352" y="55"/>
                    <a:pt x="1207" y="0"/>
                    <a:pt x="10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22" name="Google Shape;10222;p85"/>
            <p:cNvSpPr/>
            <p:nvPr/>
          </p:nvSpPr>
          <p:spPr>
            <a:xfrm>
              <a:off x="6242450" y="3252800"/>
              <a:ext cx="484475" cy="398300"/>
            </a:xfrm>
            <a:custGeom>
              <a:avLst/>
              <a:gdLst/>
              <a:ahLst/>
              <a:cxnLst/>
              <a:rect l="l" t="t" r="r" b="b"/>
              <a:pathLst>
                <a:path w="19379" h="15932" extrusionOk="0">
                  <a:moveTo>
                    <a:pt x="9593" y="1178"/>
                  </a:moveTo>
                  <a:cubicBezTo>
                    <a:pt x="11124" y="1417"/>
                    <a:pt x="12374" y="2528"/>
                    <a:pt x="12794" y="4017"/>
                  </a:cubicBezTo>
                  <a:cubicBezTo>
                    <a:pt x="12443" y="4032"/>
                    <a:pt x="12093" y="4065"/>
                    <a:pt x="11746" y="4116"/>
                  </a:cubicBezTo>
                  <a:cubicBezTo>
                    <a:pt x="10595" y="3543"/>
                    <a:pt x="9792" y="2450"/>
                    <a:pt x="9593" y="1178"/>
                  </a:cubicBezTo>
                  <a:close/>
                  <a:moveTo>
                    <a:pt x="1697" y="2890"/>
                  </a:moveTo>
                  <a:cubicBezTo>
                    <a:pt x="3790" y="2894"/>
                    <a:pt x="5520" y="4524"/>
                    <a:pt x="5653" y="6613"/>
                  </a:cubicBezTo>
                  <a:lnTo>
                    <a:pt x="4360" y="5321"/>
                  </a:lnTo>
                  <a:cubicBezTo>
                    <a:pt x="4250" y="5211"/>
                    <a:pt x="4105" y="5156"/>
                    <a:pt x="3960" y="5156"/>
                  </a:cubicBezTo>
                  <a:cubicBezTo>
                    <a:pt x="3815" y="5156"/>
                    <a:pt x="3670" y="5211"/>
                    <a:pt x="3560" y="5321"/>
                  </a:cubicBezTo>
                  <a:cubicBezTo>
                    <a:pt x="3340" y="5542"/>
                    <a:pt x="3340" y="5901"/>
                    <a:pt x="3560" y="6121"/>
                  </a:cubicBezTo>
                  <a:lnTo>
                    <a:pt x="4852" y="7414"/>
                  </a:lnTo>
                  <a:cubicBezTo>
                    <a:pt x="2763" y="7281"/>
                    <a:pt x="1132" y="5551"/>
                    <a:pt x="1132" y="3458"/>
                  </a:cubicBezTo>
                  <a:lnTo>
                    <a:pt x="1129" y="3458"/>
                  </a:lnTo>
                  <a:lnTo>
                    <a:pt x="1129" y="2890"/>
                  </a:lnTo>
                  <a:close/>
                  <a:moveTo>
                    <a:pt x="15511" y="5593"/>
                  </a:moveTo>
                  <a:cubicBezTo>
                    <a:pt x="16553" y="6067"/>
                    <a:pt x="17477" y="6888"/>
                    <a:pt x="18135" y="7966"/>
                  </a:cubicBezTo>
                  <a:cubicBezTo>
                    <a:pt x="17471" y="9056"/>
                    <a:pt x="16532" y="9887"/>
                    <a:pt x="15472" y="10358"/>
                  </a:cubicBezTo>
                  <a:cubicBezTo>
                    <a:pt x="13748" y="9228"/>
                    <a:pt x="13766" y="6695"/>
                    <a:pt x="15511" y="5593"/>
                  </a:cubicBezTo>
                  <a:close/>
                  <a:moveTo>
                    <a:pt x="13326" y="5134"/>
                  </a:moveTo>
                  <a:cubicBezTo>
                    <a:pt x="13345" y="5134"/>
                    <a:pt x="13363" y="5134"/>
                    <a:pt x="13382" y="5134"/>
                  </a:cubicBezTo>
                  <a:cubicBezTo>
                    <a:pt x="13417" y="5140"/>
                    <a:pt x="13451" y="5143"/>
                    <a:pt x="13485" y="5143"/>
                  </a:cubicBezTo>
                  <a:cubicBezTo>
                    <a:pt x="13504" y="5143"/>
                    <a:pt x="13523" y="5142"/>
                    <a:pt x="13542" y="5140"/>
                  </a:cubicBezTo>
                  <a:cubicBezTo>
                    <a:pt x="13548" y="5140"/>
                    <a:pt x="13554" y="5137"/>
                    <a:pt x="13560" y="5137"/>
                  </a:cubicBezTo>
                  <a:cubicBezTo>
                    <a:pt x="13775" y="5143"/>
                    <a:pt x="13989" y="5161"/>
                    <a:pt x="14204" y="5197"/>
                  </a:cubicBezTo>
                  <a:cubicBezTo>
                    <a:pt x="12688" y="6728"/>
                    <a:pt x="12676" y="9189"/>
                    <a:pt x="14170" y="10738"/>
                  </a:cubicBezTo>
                  <a:cubicBezTo>
                    <a:pt x="13968" y="10771"/>
                    <a:pt x="13763" y="10789"/>
                    <a:pt x="13560" y="10792"/>
                  </a:cubicBezTo>
                  <a:lnTo>
                    <a:pt x="13542" y="10792"/>
                  </a:lnTo>
                  <a:cubicBezTo>
                    <a:pt x="13520" y="10789"/>
                    <a:pt x="13497" y="10787"/>
                    <a:pt x="13475" y="10787"/>
                  </a:cubicBezTo>
                  <a:cubicBezTo>
                    <a:pt x="13444" y="10787"/>
                    <a:pt x="13414" y="10790"/>
                    <a:pt x="13382" y="10795"/>
                  </a:cubicBezTo>
                  <a:cubicBezTo>
                    <a:pt x="13362" y="10796"/>
                    <a:pt x="13341" y="10796"/>
                    <a:pt x="13321" y="10796"/>
                  </a:cubicBezTo>
                  <a:cubicBezTo>
                    <a:pt x="12807" y="10796"/>
                    <a:pt x="12296" y="10759"/>
                    <a:pt x="11788" y="10684"/>
                  </a:cubicBezTo>
                  <a:cubicBezTo>
                    <a:pt x="11755" y="10675"/>
                    <a:pt x="11722" y="10672"/>
                    <a:pt x="11691" y="10669"/>
                  </a:cubicBezTo>
                  <a:cubicBezTo>
                    <a:pt x="9931" y="10370"/>
                    <a:pt x="8938" y="9530"/>
                    <a:pt x="7114" y="7990"/>
                  </a:cubicBezTo>
                  <a:lnTo>
                    <a:pt x="7105" y="7987"/>
                  </a:lnTo>
                  <a:lnTo>
                    <a:pt x="7177" y="7927"/>
                  </a:lnTo>
                  <a:cubicBezTo>
                    <a:pt x="8986" y="6402"/>
                    <a:pt x="9973" y="5569"/>
                    <a:pt x="11691" y="5267"/>
                  </a:cubicBezTo>
                  <a:cubicBezTo>
                    <a:pt x="11731" y="5264"/>
                    <a:pt x="11767" y="5258"/>
                    <a:pt x="11806" y="5249"/>
                  </a:cubicBezTo>
                  <a:cubicBezTo>
                    <a:pt x="12310" y="5173"/>
                    <a:pt x="12816" y="5134"/>
                    <a:pt x="13326" y="5134"/>
                  </a:cubicBezTo>
                  <a:close/>
                  <a:moveTo>
                    <a:pt x="4852" y="8561"/>
                  </a:moveTo>
                  <a:lnTo>
                    <a:pt x="3560" y="9850"/>
                  </a:lnTo>
                  <a:cubicBezTo>
                    <a:pt x="3340" y="10071"/>
                    <a:pt x="3340" y="10430"/>
                    <a:pt x="3560" y="10650"/>
                  </a:cubicBezTo>
                  <a:cubicBezTo>
                    <a:pt x="3670" y="10762"/>
                    <a:pt x="3815" y="10818"/>
                    <a:pt x="3960" y="10818"/>
                  </a:cubicBezTo>
                  <a:cubicBezTo>
                    <a:pt x="4105" y="10818"/>
                    <a:pt x="4250" y="10762"/>
                    <a:pt x="4360" y="10650"/>
                  </a:cubicBezTo>
                  <a:lnTo>
                    <a:pt x="5653" y="9361"/>
                  </a:lnTo>
                  <a:lnTo>
                    <a:pt x="5653" y="9361"/>
                  </a:lnTo>
                  <a:cubicBezTo>
                    <a:pt x="5520" y="11451"/>
                    <a:pt x="3790" y="13078"/>
                    <a:pt x="1697" y="13081"/>
                  </a:cubicBezTo>
                  <a:lnTo>
                    <a:pt x="1129" y="13081"/>
                  </a:lnTo>
                  <a:lnTo>
                    <a:pt x="1129" y="12517"/>
                  </a:lnTo>
                  <a:cubicBezTo>
                    <a:pt x="1132" y="10421"/>
                    <a:pt x="2760" y="8691"/>
                    <a:pt x="4852" y="8561"/>
                  </a:cubicBezTo>
                  <a:close/>
                  <a:moveTo>
                    <a:pt x="11734" y="11822"/>
                  </a:moveTo>
                  <a:cubicBezTo>
                    <a:pt x="12066" y="11870"/>
                    <a:pt x="12416" y="11901"/>
                    <a:pt x="12794" y="11916"/>
                  </a:cubicBezTo>
                  <a:cubicBezTo>
                    <a:pt x="12374" y="13407"/>
                    <a:pt x="11121" y="14515"/>
                    <a:pt x="9593" y="14754"/>
                  </a:cubicBezTo>
                  <a:cubicBezTo>
                    <a:pt x="9792" y="13489"/>
                    <a:pt x="10589" y="12396"/>
                    <a:pt x="11734" y="11822"/>
                  </a:cubicBezTo>
                  <a:close/>
                  <a:moveTo>
                    <a:pt x="8986" y="1"/>
                  </a:moveTo>
                  <a:cubicBezTo>
                    <a:pt x="8984" y="1"/>
                    <a:pt x="8982" y="1"/>
                    <a:pt x="8980" y="1"/>
                  </a:cubicBezTo>
                  <a:cubicBezTo>
                    <a:pt x="8666" y="1"/>
                    <a:pt x="8412" y="255"/>
                    <a:pt x="8412" y="566"/>
                  </a:cubicBezTo>
                  <a:cubicBezTo>
                    <a:pt x="8415" y="2084"/>
                    <a:pt x="9092" y="3522"/>
                    <a:pt x="10257" y="4491"/>
                  </a:cubicBezTo>
                  <a:cubicBezTo>
                    <a:pt x="9019" y="4950"/>
                    <a:pt x="8044" y="5720"/>
                    <a:pt x="6794" y="6774"/>
                  </a:cubicBezTo>
                  <a:cubicBezTo>
                    <a:pt x="6749" y="4002"/>
                    <a:pt x="4481" y="1761"/>
                    <a:pt x="1697" y="1761"/>
                  </a:cubicBezTo>
                  <a:lnTo>
                    <a:pt x="565" y="1761"/>
                  </a:lnTo>
                  <a:cubicBezTo>
                    <a:pt x="251" y="1761"/>
                    <a:pt x="0" y="2015"/>
                    <a:pt x="0" y="2326"/>
                  </a:cubicBezTo>
                  <a:lnTo>
                    <a:pt x="0" y="3458"/>
                  </a:lnTo>
                  <a:cubicBezTo>
                    <a:pt x="0" y="5366"/>
                    <a:pt x="1066" y="7115"/>
                    <a:pt x="2763" y="7987"/>
                  </a:cubicBezTo>
                  <a:cubicBezTo>
                    <a:pt x="1066" y="8863"/>
                    <a:pt x="0" y="10611"/>
                    <a:pt x="0" y="12517"/>
                  </a:cubicBezTo>
                  <a:lnTo>
                    <a:pt x="0" y="13649"/>
                  </a:lnTo>
                  <a:cubicBezTo>
                    <a:pt x="0" y="13963"/>
                    <a:pt x="254" y="14213"/>
                    <a:pt x="565" y="14213"/>
                  </a:cubicBezTo>
                  <a:lnTo>
                    <a:pt x="1697" y="14213"/>
                  </a:lnTo>
                  <a:cubicBezTo>
                    <a:pt x="4478" y="14213"/>
                    <a:pt x="6746" y="11973"/>
                    <a:pt x="6794" y="9204"/>
                  </a:cubicBezTo>
                  <a:cubicBezTo>
                    <a:pt x="7808" y="10056"/>
                    <a:pt x="8606" y="10693"/>
                    <a:pt x="9523" y="11149"/>
                  </a:cubicBezTo>
                  <a:cubicBezTo>
                    <a:pt x="9756" y="11263"/>
                    <a:pt x="9998" y="11366"/>
                    <a:pt x="10242" y="11457"/>
                  </a:cubicBezTo>
                  <a:cubicBezTo>
                    <a:pt x="9086" y="12426"/>
                    <a:pt x="8415" y="13857"/>
                    <a:pt x="8412" y="15367"/>
                  </a:cubicBezTo>
                  <a:cubicBezTo>
                    <a:pt x="8412" y="15678"/>
                    <a:pt x="8666" y="15932"/>
                    <a:pt x="8980" y="15932"/>
                  </a:cubicBezTo>
                  <a:cubicBezTo>
                    <a:pt x="8982" y="15932"/>
                    <a:pt x="8984" y="15932"/>
                    <a:pt x="8986" y="15932"/>
                  </a:cubicBezTo>
                  <a:cubicBezTo>
                    <a:pt x="11387" y="15932"/>
                    <a:pt x="13461" y="14254"/>
                    <a:pt x="13962" y="11907"/>
                  </a:cubicBezTo>
                  <a:cubicBezTo>
                    <a:pt x="14971" y="11813"/>
                    <a:pt x="15943" y="11481"/>
                    <a:pt x="16794" y="10934"/>
                  </a:cubicBezTo>
                  <a:cubicBezTo>
                    <a:pt x="17812" y="10288"/>
                    <a:pt x="18672" y="9355"/>
                    <a:pt x="19285" y="8238"/>
                  </a:cubicBezTo>
                  <a:cubicBezTo>
                    <a:pt x="19379" y="8069"/>
                    <a:pt x="19379" y="7864"/>
                    <a:pt x="19285" y="7694"/>
                  </a:cubicBezTo>
                  <a:cubicBezTo>
                    <a:pt x="18672" y="6577"/>
                    <a:pt x="17809" y="5644"/>
                    <a:pt x="16794" y="4998"/>
                  </a:cubicBezTo>
                  <a:cubicBezTo>
                    <a:pt x="15943" y="4452"/>
                    <a:pt x="14971" y="4119"/>
                    <a:pt x="13962" y="4026"/>
                  </a:cubicBezTo>
                  <a:cubicBezTo>
                    <a:pt x="13461" y="1679"/>
                    <a:pt x="11387" y="1"/>
                    <a:pt x="89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23" name="Google Shape;10223;p85"/>
          <p:cNvGrpSpPr/>
          <p:nvPr/>
        </p:nvGrpSpPr>
        <p:grpSpPr>
          <a:xfrm>
            <a:off x="5077111" y="3126102"/>
            <a:ext cx="298978" cy="340168"/>
            <a:chOff x="922025" y="3804850"/>
            <a:chExt cx="424625" cy="483125"/>
          </a:xfrm>
        </p:grpSpPr>
        <p:sp>
          <p:nvSpPr>
            <p:cNvPr id="10224" name="Google Shape;10224;p85"/>
            <p:cNvSpPr/>
            <p:nvPr/>
          </p:nvSpPr>
          <p:spPr>
            <a:xfrm>
              <a:off x="922025" y="3804850"/>
              <a:ext cx="424625" cy="483125"/>
            </a:xfrm>
            <a:custGeom>
              <a:avLst/>
              <a:gdLst/>
              <a:ahLst/>
              <a:cxnLst/>
              <a:rect l="l" t="t" r="r" b="b"/>
              <a:pathLst>
                <a:path w="16985" h="19325" extrusionOk="0">
                  <a:moveTo>
                    <a:pt x="14153" y="1132"/>
                  </a:moveTo>
                  <a:cubicBezTo>
                    <a:pt x="15092" y="1132"/>
                    <a:pt x="15850" y="1893"/>
                    <a:pt x="15853" y="2832"/>
                  </a:cubicBezTo>
                  <a:lnTo>
                    <a:pt x="15853" y="3560"/>
                  </a:lnTo>
                  <a:cubicBezTo>
                    <a:pt x="15472" y="3162"/>
                    <a:pt x="15037" y="2769"/>
                    <a:pt x="14648" y="2558"/>
                  </a:cubicBezTo>
                  <a:cubicBezTo>
                    <a:pt x="14158" y="2296"/>
                    <a:pt x="13305" y="2239"/>
                    <a:pt x="12660" y="2239"/>
                  </a:cubicBezTo>
                  <a:cubicBezTo>
                    <a:pt x="12589" y="2239"/>
                    <a:pt x="12521" y="2239"/>
                    <a:pt x="12456" y="2241"/>
                  </a:cubicBezTo>
                  <a:lnTo>
                    <a:pt x="12456" y="1132"/>
                  </a:lnTo>
                  <a:close/>
                  <a:moveTo>
                    <a:pt x="12611" y="3372"/>
                  </a:moveTo>
                  <a:cubicBezTo>
                    <a:pt x="13207" y="3372"/>
                    <a:pt x="13858" y="3421"/>
                    <a:pt x="14110" y="3557"/>
                  </a:cubicBezTo>
                  <a:cubicBezTo>
                    <a:pt x="14430" y="3726"/>
                    <a:pt x="14844" y="4128"/>
                    <a:pt x="15209" y="4529"/>
                  </a:cubicBezTo>
                  <a:lnTo>
                    <a:pt x="12456" y="4529"/>
                  </a:lnTo>
                  <a:lnTo>
                    <a:pt x="12456" y="3373"/>
                  </a:lnTo>
                  <a:cubicBezTo>
                    <a:pt x="12507" y="3372"/>
                    <a:pt x="12559" y="3372"/>
                    <a:pt x="12611" y="3372"/>
                  </a:cubicBezTo>
                  <a:close/>
                  <a:moveTo>
                    <a:pt x="7927" y="6794"/>
                  </a:moveTo>
                  <a:lnTo>
                    <a:pt x="7927" y="9626"/>
                  </a:lnTo>
                  <a:cubicBezTo>
                    <a:pt x="7924" y="11812"/>
                    <a:pt x="6151" y="13585"/>
                    <a:pt x="3962" y="13588"/>
                  </a:cubicBezTo>
                  <a:lnTo>
                    <a:pt x="3397" y="13588"/>
                  </a:lnTo>
                  <a:lnTo>
                    <a:pt x="3397" y="12455"/>
                  </a:lnTo>
                  <a:lnTo>
                    <a:pt x="3962" y="12455"/>
                  </a:lnTo>
                  <a:cubicBezTo>
                    <a:pt x="5526" y="12452"/>
                    <a:pt x="6791" y="11187"/>
                    <a:pt x="6794" y="9626"/>
                  </a:cubicBezTo>
                  <a:cubicBezTo>
                    <a:pt x="6794" y="9312"/>
                    <a:pt x="6541" y="9058"/>
                    <a:pt x="6227" y="9058"/>
                  </a:cubicBezTo>
                  <a:cubicBezTo>
                    <a:pt x="5913" y="9058"/>
                    <a:pt x="5662" y="9312"/>
                    <a:pt x="5662" y="9626"/>
                  </a:cubicBezTo>
                  <a:cubicBezTo>
                    <a:pt x="5659" y="10562"/>
                    <a:pt x="4901" y="11323"/>
                    <a:pt x="3962" y="11323"/>
                  </a:cubicBezTo>
                  <a:lnTo>
                    <a:pt x="3397" y="11323"/>
                  </a:lnTo>
                  <a:lnTo>
                    <a:pt x="3397" y="10758"/>
                  </a:lnTo>
                  <a:cubicBezTo>
                    <a:pt x="3397" y="8569"/>
                    <a:pt x="5170" y="6797"/>
                    <a:pt x="7359" y="6794"/>
                  </a:cubicBezTo>
                  <a:close/>
                  <a:moveTo>
                    <a:pt x="11323" y="1132"/>
                  </a:moveTo>
                  <a:lnTo>
                    <a:pt x="11323" y="10758"/>
                  </a:lnTo>
                  <a:cubicBezTo>
                    <a:pt x="11320" y="12320"/>
                    <a:pt x="10055" y="13585"/>
                    <a:pt x="8491" y="13588"/>
                  </a:cubicBezTo>
                  <a:lnTo>
                    <a:pt x="7160" y="13588"/>
                  </a:lnTo>
                  <a:cubicBezTo>
                    <a:pt x="8361" y="12621"/>
                    <a:pt x="9059" y="11166"/>
                    <a:pt x="9059" y="9626"/>
                  </a:cubicBezTo>
                  <a:lnTo>
                    <a:pt x="9059" y="6229"/>
                  </a:lnTo>
                  <a:cubicBezTo>
                    <a:pt x="9059" y="5915"/>
                    <a:pt x="8805" y="5662"/>
                    <a:pt x="8491" y="5662"/>
                  </a:cubicBezTo>
                  <a:lnTo>
                    <a:pt x="7359" y="5662"/>
                  </a:lnTo>
                  <a:cubicBezTo>
                    <a:pt x="6779" y="5662"/>
                    <a:pt x="6206" y="5761"/>
                    <a:pt x="5662" y="5954"/>
                  </a:cubicBezTo>
                  <a:lnTo>
                    <a:pt x="5662" y="5097"/>
                  </a:lnTo>
                  <a:cubicBezTo>
                    <a:pt x="5662" y="2908"/>
                    <a:pt x="7434" y="1135"/>
                    <a:pt x="9624" y="1132"/>
                  </a:cubicBezTo>
                  <a:close/>
                  <a:moveTo>
                    <a:pt x="6794" y="14720"/>
                  </a:moveTo>
                  <a:lnTo>
                    <a:pt x="6794" y="16957"/>
                  </a:lnTo>
                  <a:cubicBezTo>
                    <a:pt x="6115" y="16698"/>
                    <a:pt x="5665" y="16049"/>
                    <a:pt x="5662" y="15324"/>
                  </a:cubicBezTo>
                  <a:lnTo>
                    <a:pt x="5662" y="14720"/>
                  </a:lnTo>
                  <a:close/>
                  <a:moveTo>
                    <a:pt x="4530" y="14720"/>
                  </a:moveTo>
                  <a:lnTo>
                    <a:pt x="4530" y="18096"/>
                  </a:lnTo>
                  <a:cubicBezTo>
                    <a:pt x="3850" y="17854"/>
                    <a:pt x="3397" y="17214"/>
                    <a:pt x="3397" y="16495"/>
                  </a:cubicBezTo>
                  <a:lnTo>
                    <a:pt x="3397" y="14720"/>
                  </a:lnTo>
                  <a:close/>
                  <a:moveTo>
                    <a:pt x="3326" y="1"/>
                  </a:moveTo>
                  <a:cubicBezTo>
                    <a:pt x="3182" y="1"/>
                    <a:pt x="3037" y="56"/>
                    <a:pt x="2926" y="166"/>
                  </a:cubicBezTo>
                  <a:cubicBezTo>
                    <a:pt x="2480" y="613"/>
                    <a:pt x="2265" y="1114"/>
                    <a:pt x="2265" y="1700"/>
                  </a:cubicBezTo>
                  <a:cubicBezTo>
                    <a:pt x="2265" y="2950"/>
                    <a:pt x="3277" y="3965"/>
                    <a:pt x="4530" y="3965"/>
                  </a:cubicBezTo>
                  <a:cubicBezTo>
                    <a:pt x="4572" y="3965"/>
                    <a:pt x="4614" y="3965"/>
                    <a:pt x="4657" y="3959"/>
                  </a:cubicBezTo>
                  <a:lnTo>
                    <a:pt x="4657" y="3959"/>
                  </a:lnTo>
                  <a:cubicBezTo>
                    <a:pt x="4572" y="4333"/>
                    <a:pt x="4527" y="4714"/>
                    <a:pt x="4530" y="5097"/>
                  </a:cubicBezTo>
                  <a:lnTo>
                    <a:pt x="4530" y="6522"/>
                  </a:lnTo>
                  <a:cubicBezTo>
                    <a:pt x="3114" y="7467"/>
                    <a:pt x="2265" y="9055"/>
                    <a:pt x="2265" y="10758"/>
                  </a:cubicBezTo>
                  <a:lnTo>
                    <a:pt x="2265" y="13588"/>
                  </a:lnTo>
                  <a:lnTo>
                    <a:pt x="565" y="13588"/>
                  </a:lnTo>
                  <a:cubicBezTo>
                    <a:pt x="251" y="13588"/>
                    <a:pt x="1" y="13841"/>
                    <a:pt x="1" y="14155"/>
                  </a:cubicBezTo>
                  <a:cubicBezTo>
                    <a:pt x="1" y="14466"/>
                    <a:pt x="251" y="14720"/>
                    <a:pt x="565" y="14720"/>
                  </a:cubicBezTo>
                  <a:lnTo>
                    <a:pt x="2265" y="14720"/>
                  </a:lnTo>
                  <a:lnTo>
                    <a:pt x="2265" y="16495"/>
                  </a:lnTo>
                  <a:cubicBezTo>
                    <a:pt x="2265" y="18056"/>
                    <a:pt x="3530" y="19322"/>
                    <a:pt x="5094" y="19325"/>
                  </a:cubicBezTo>
                  <a:cubicBezTo>
                    <a:pt x="5408" y="19325"/>
                    <a:pt x="5662" y="19071"/>
                    <a:pt x="5662" y="18760"/>
                  </a:cubicBezTo>
                  <a:lnTo>
                    <a:pt x="5662" y="17613"/>
                  </a:lnTo>
                  <a:cubicBezTo>
                    <a:pt x="6148" y="17990"/>
                    <a:pt x="6743" y="18192"/>
                    <a:pt x="7359" y="18192"/>
                  </a:cubicBezTo>
                  <a:cubicBezTo>
                    <a:pt x="7673" y="18192"/>
                    <a:pt x="7927" y="17939"/>
                    <a:pt x="7927" y="17628"/>
                  </a:cubicBezTo>
                  <a:lnTo>
                    <a:pt x="7927" y="14720"/>
                  </a:lnTo>
                  <a:lnTo>
                    <a:pt x="9059" y="14720"/>
                  </a:lnTo>
                  <a:lnTo>
                    <a:pt x="9059" y="18760"/>
                  </a:lnTo>
                  <a:cubicBezTo>
                    <a:pt x="9059" y="19071"/>
                    <a:pt x="9309" y="19325"/>
                    <a:pt x="9624" y="19325"/>
                  </a:cubicBezTo>
                  <a:cubicBezTo>
                    <a:pt x="9938" y="19325"/>
                    <a:pt x="10191" y="19071"/>
                    <a:pt x="10191" y="18760"/>
                  </a:cubicBezTo>
                  <a:lnTo>
                    <a:pt x="10191" y="14720"/>
                  </a:lnTo>
                  <a:lnTo>
                    <a:pt x="16417" y="14720"/>
                  </a:lnTo>
                  <a:cubicBezTo>
                    <a:pt x="16731" y="14720"/>
                    <a:pt x="16982" y="14466"/>
                    <a:pt x="16982" y="14155"/>
                  </a:cubicBezTo>
                  <a:cubicBezTo>
                    <a:pt x="16982" y="13841"/>
                    <a:pt x="16731" y="13588"/>
                    <a:pt x="16417" y="13588"/>
                  </a:cubicBezTo>
                  <a:lnTo>
                    <a:pt x="11263" y="13588"/>
                  </a:lnTo>
                  <a:cubicBezTo>
                    <a:pt x="12024" y="12845"/>
                    <a:pt x="12456" y="11821"/>
                    <a:pt x="12456" y="10758"/>
                  </a:cubicBezTo>
                  <a:lnTo>
                    <a:pt x="12456" y="5662"/>
                  </a:lnTo>
                  <a:lnTo>
                    <a:pt x="16417" y="5662"/>
                  </a:lnTo>
                  <a:cubicBezTo>
                    <a:pt x="16435" y="5662"/>
                    <a:pt x="16454" y="5662"/>
                    <a:pt x="16472" y="5659"/>
                  </a:cubicBezTo>
                  <a:lnTo>
                    <a:pt x="16484" y="5659"/>
                  </a:lnTo>
                  <a:cubicBezTo>
                    <a:pt x="16496" y="5659"/>
                    <a:pt x="16511" y="5656"/>
                    <a:pt x="16523" y="5653"/>
                  </a:cubicBezTo>
                  <a:cubicBezTo>
                    <a:pt x="16529" y="5653"/>
                    <a:pt x="16535" y="5653"/>
                    <a:pt x="16538" y="5650"/>
                  </a:cubicBezTo>
                  <a:cubicBezTo>
                    <a:pt x="16550" y="5647"/>
                    <a:pt x="16562" y="5643"/>
                    <a:pt x="16577" y="5640"/>
                  </a:cubicBezTo>
                  <a:lnTo>
                    <a:pt x="16592" y="5637"/>
                  </a:lnTo>
                  <a:cubicBezTo>
                    <a:pt x="16607" y="5631"/>
                    <a:pt x="16623" y="5625"/>
                    <a:pt x="16638" y="5619"/>
                  </a:cubicBezTo>
                  <a:lnTo>
                    <a:pt x="16644" y="5616"/>
                  </a:lnTo>
                  <a:cubicBezTo>
                    <a:pt x="16659" y="5610"/>
                    <a:pt x="16671" y="5604"/>
                    <a:pt x="16683" y="5598"/>
                  </a:cubicBezTo>
                  <a:lnTo>
                    <a:pt x="16701" y="5586"/>
                  </a:lnTo>
                  <a:cubicBezTo>
                    <a:pt x="16710" y="5583"/>
                    <a:pt x="16719" y="5577"/>
                    <a:pt x="16728" y="5571"/>
                  </a:cubicBezTo>
                  <a:cubicBezTo>
                    <a:pt x="16734" y="5568"/>
                    <a:pt x="16740" y="5562"/>
                    <a:pt x="16746" y="5559"/>
                  </a:cubicBezTo>
                  <a:lnTo>
                    <a:pt x="16758" y="5550"/>
                  </a:lnTo>
                  <a:lnTo>
                    <a:pt x="16768" y="5541"/>
                  </a:lnTo>
                  <a:lnTo>
                    <a:pt x="16792" y="5523"/>
                  </a:lnTo>
                  <a:cubicBezTo>
                    <a:pt x="16798" y="5517"/>
                    <a:pt x="16807" y="5511"/>
                    <a:pt x="16813" y="5505"/>
                  </a:cubicBezTo>
                  <a:lnTo>
                    <a:pt x="16831" y="5486"/>
                  </a:lnTo>
                  <a:lnTo>
                    <a:pt x="16849" y="5462"/>
                  </a:lnTo>
                  <a:lnTo>
                    <a:pt x="16864" y="5444"/>
                  </a:lnTo>
                  <a:cubicBezTo>
                    <a:pt x="16870" y="5435"/>
                    <a:pt x="16879" y="5429"/>
                    <a:pt x="16885" y="5420"/>
                  </a:cubicBezTo>
                  <a:lnTo>
                    <a:pt x="16897" y="5399"/>
                  </a:lnTo>
                  <a:cubicBezTo>
                    <a:pt x="16903" y="5390"/>
                    <a:pt x="16906" y="5381"/>
                    <a:pt x="16912" y="5375"/>
                  </a:cubicBezTo>
                  <a:lnTo>
                    <a:pt x="16925" y="5351"/>
                  </a:lnTo>
                  <a:cubicBezTo>
                    <a:pt x="16928" y="5342"/>
                    <a:pt x="16934" y="5332"/>
                    <a:pt x="16937" y="5326"/>
                  </a:cubicBezTo>
                  <a:cubicBezTo>
                    <a:pt x="16940" y="5317"/>
                    <a:pt x="16943" y="5305"/>
                    <a:pt x="16949" y="5296"/>
                  </a:cubicBezTo>
                  <a:cubicBezTo>
                    <a:pt x="16952" y="5287"/>
                    <a:pt x="16955" y="5281"/>
                    <a:pt x="16958" y="5275"/>
                  </a:cubicBezTo>
                  <a:cubicBezTo>
                    <a:pt x="16958" y="5266"/>
                    <a:pt x="16964" y="5254"/>
                    <a:pt x="16964" y="5245"/>
                  </a:cubicBezTo>
                  <a:cubicBezTo>
                    <a:pt x="16967" y="5236"/>
                    <a:pt x="16970" y="5230"/>
                    <a:pt x="16970" y="5221"/>
                  </a:cubicBezTo>
                  <a:cubicBezTo>
                    <a:pt x="16973" y="5215"/>
                    <a:pt x="16976" y="5203"/>
                    <a:pt x="16976" y="5194"/>
                  </a:cubicBezTo>
                  <a:cubicBezTo>
                    <a:pt x="16979" y="5182"/>
                    <a:pt x="16979" y="5175"/>
                    <a:pt x="16982" y="5166"/>
                  </a:cubicBezTo>
                  <a:cubicBezTo>
                    <a:pt x="16982" y="5157"/>
                    <a:pt x="16982" y="5148"/>
                    <a:pt x="16982" y="5139"/>
                  </a:cubicBezTo>
                  <a:cubicBezTo>
                    <a:pt x="16982" y="5130"/>
                    <a:pt x="16982" y="5118"/>
                    <a:pt x="16985" y="5109"/>
                  </a:cubicBezTo>
                  <a:lnTo>
                    <a:pt x="16985" y="5097"/>
                  </a:lnTo>
                  <a:lnTo>
                    <a:pt x="16985" y="2832"/>
                  </a:lnTo>
                  <a:cubicBezTo>
                    <a:pt x="16982" y="1271"/>
                    <a:pt x="15717" y="3"/>
                    <a:pt x="14153" y="3"/>
                  </a:cubicBezTo>
                  <a:lnTo>
                    <a:pt x="9624" y="3"/>
                  </a:lnTo>
                  <a:cubicBezTo>
                    <a:pt x="7754" y="3"/>
                    <a:pt x="6033" y="1027"/>
                    <a:pt x="5143" y="2672"/>
                  </a:cubicBezTo>
                  <a:cubicBezTo>
                    <a:pt x="5106" y="2681"/>
                    <a:pt x="5067" y="2697"/>
                    <a:pt x="5034" y="2715"/>
                  </a:cubicBezTo>
                  <a:cubicBezTo>
                    <a:pt x="4869" y="2797"/>
                    <a:pt x="4697" y="2834"/>
                    <a:pt x="4530" y="2834"/>
                  </a:cubicBezTo>
                  <a:cubicBezTo>
                    <a:pt x="3934" y="2834"/>
                    <a:pt x="3395" y="2356"/>
                    <a:pt x="3397" y="1700"/>
                  </a:cubicBezTo>
                  <a:cubicBezTo>
                    <a:pt x="3397" y="1419"/>
                    <a:pt x="3494" y="1199"/>
                    <a:pt x="3727" y="966"/>
                  </a:cubicBezTo>
                  <a:cubicBezTo>
                    <a:pt x="3950" y="746"/>
                    <a:pt x="3950" y="387"/>
                    <a:pt x="3727" y="166"/>
                  </a:cubicBezTo>
                  <a:cubicBezTo>
                    <a:pt x="3616" y="56"/>
                    <a:pt x="3471" y="1"/>
                    <a:pt x="33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25" name="Google Shape;10225;p85"/>
            <p:cNvSpPr/>
            <p:nvPr/>
          </p:nvSpPr>
          <p:spPr>
            <a:xfrm>
              <a:off x="1135200" y="3869900"/>
              <a:ext cx="37850" cy="28400"/>
            </a:xfrm>
            <a:custGeom>
              <a:avLst/>
              <a:gdLst/>
              <a:ahLst/>
              <a:cxnLst/>
              <a:rect l="l" t="t" r="r" b="b"/>
              <a:pathLst>
                <a:path w="1514" h="1136" extrusionOk="0">
                  <a:moveTo>
                    <a:pt x="758" y="1"/>
                  </a:moveTo>
                  <a:cubicBezTo>
                    <a:pt x="254" y="1"/>
                    <a:pt x="0" y="611"/>
                    <a:pt x="357" y="970"/>
                  </a:cubicBezTo>
                  <a:cubicBezTo>
                    <a:pt x="467" y="1080"/>
                    <a:pt x="612" y="1135"/>
                    <a:pt x="757" y="1135"/>
                  </a:cubicBezTo>
                  <a:cubicBezTo>
                    <a:pt x="902" y="1135"/>
                    <a:pt x="1047" y="1080"/>
                    <a:pt x="1157" y="970"/>
                  </a:cubicBezTo>
                  <a:cubicBezTo>
                    <a:pt x="1513" y="611"/>
                    <a:pt x="1263" y="1"/>
                    <a:pt x="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226" name="Google Shape;10226;p85"/>
          <p:cNvSpPr/>
          <p:nvPr/>
        </p:nvSpPr>
        <p:spPr>
          <a:xfrm>
            <a:off x="5485351" y="3125004"/>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27" name="Google Shape;10227;p85"/>
          <p:cNvGrpSpPr/>
          <p:nvPr/>
        </p:nvGrpSpPr>
        <p:grpSpPr>
          <a:xfrm>
            <a:off x="5909841" y="3126102"/>
            <a:ext cx="312955" cy="340168"/>
            <a:chOff x="2100300" y="3804850"/>
            <a:chExt cx="444475" cy="483125"/>
          </a:xfrm>
        </p:grpSpPr>
        <p:sp>
          <p:nvSpPr>
            <p:cNvPr id="10228" name="Google Shape;10228;p85"/>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29" name="Google Shape;10229;p85"/>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30" name="Google Shape;10230;p85"/>
          <p:cNvGrpSpPr/>
          <p:nvPr/>
        </p:nvGrpSpPr>
        <p:grpSpPr>
          <a:xfrm>
            <a:off x="6333463" y="3126102"/>
            <a:ext cx="294261" cy="340168"/>
            <a:chOff x="2708700" y="3804850"/>
            <a:chExt cx="417925" cy="483125"/>
          </a:xfrm>
        </p:grpSpPr>
        <p:sp>
          <p:nvSpPr>
            <p:cNvPr id="10231" name="Google Shape;10231;p85"/>
            <p:cNvSpPr/>
            <p:nvPr/>
          </p:nvSpPr>
          <p:spPr>
            <a:xfrm>
              <a:off x="2708700" y="3804850"/>
              <a:ext cx="417925" cy="483125"/>
            </a:xfrm>
            <a:custGeom>
              <a:avLst/>
              <a:gdLst/>
              <a:ahLst/>
              <a:cxnLst/>
              <a:rect l="l" t="t" r="r" b="b"/>
              <a:pathLst>
                <a:path w="16717" h="19325" extrusionOk="0">
                  <a:moveTo>
                    <a:pt x="10354" y="1132"/>
                  </a:moveTo>
                  <a:lnTo>
                    <a:pt x="10354" y="8618"/>
                  </a:lnTo>
                  <a:cubicBezTo>
                    <a:pt x="10354" y="8714"/>
                    <a:pt x="10379" y="8811"/>
                    <a:pt x="10430" y="8898"/>
                  </a:cubicBezTo>
                  <a:lnTo>
                    <a:pt x="12447" y="12425"/>
                  </a:lnTo>
                  <a:lnTo>
                    <a:pt x="4273" y="12425"/>
                  </a:lnTo>
                  <a:lnTo>
                    <a:pt x="6290" y="8898"/>
                  </a:lnTo>
                  <a:cubicBezTo>
                    <a:pt x="6339" y="8811"/>
                    <a:pt x="6366" y="8714"/>
                    <a:pt x="6366" y="8618"/>
                  </a:cubicBezTo>
                  <a:lnTo>
                    <a:pt x="6366" y="1132"/>
                  </a:lnTo>
                  <a:close/>
                  <a:moveTo>
                    <a:pt x="13090" y="13557"/>
                  </a:moveTo>
                  <a:lnTo>
                    <a:pt x="15469" y="17718"/>
                  </a:lnTo>
                  <a:cubicBezTo>
                    <a:pt x="15527" y="17818"/>
                    <a:pt x="15530" y="17939"/>
                    <a:pt x="15472" y="18038"/>
                  </a:cubicBezTo>
                  <a:cubicBezTo>
                    <a:pt x="15418" y="18135"/>
                    <a:pt x="15318" y="18192"/>
                    <a:pt x="15210" y="18192"/>
                  </a:cubicBezTo>
                  <a:lnTo>
                    <a:pt x="1511" y="18192"/>
                  </a:lnTo>
                  <a:cubicBezTo>
                    <a:pt x="1399" y="18192"/>
                    <a:pt x="1299" y="18135"/>
                    <a:pt x="1245" y="18038"/>
                  </a:cubicBezTo>
                  <a:cubicBezTo>
                    <a:pt x="1187" y="17939"/>
                    <a:pt x="1187" y="17818"/>
                    <a:pt x="1245" y="17718"/>
                  </a:cubicBezTo>
                  <a:lnTo>
                    <a:pt x="3624" y="13557"/>
                  </a:lnTo>
                  <a:close/>
                  <a:moveTo>
                    <a:pt x="4717" y="0"/>
                  </a:moveTo>
                  <a:cubicBezTo>
                    <a:pt x="4403" y="0"/>
                    <a:pt x="4153" y="254"/>
                    <a:pt x="4153" y="568"/>
                  </a:cubicBezTo>
                  <a:cubicBezTo>
                    <a:pt x="4153" y="879"/>
                    <a:pt x="4403" y="1132"/>
                    <a:pt x="4717" y="1132"/>
                  </a:cubicBezTo>
                  <a:lnTo>
                    <a:pt x="5234" y="1132"/>
                  </a:lnTo>
                  <a:lnTo>
                    <a:pt x="5234" y="8467"/>
                  </a:lnTo>
                  <a:lnTo>
                    <a:pt x="264" y="17157"/>
                  </a:lnTo>
                  <a:cubicBezTo>
                    <a:pt x="1" y="17604"/>
                    <a:pt x="4" y="18159"/>
                    <a:pt x="267" y="18606"/>
                  </a:cubicBezTo>
                  <a:cubicBezTo>
                    <a:pt x="519" y="19050"/>
                    <a:pt x="992" y="19325"/>
                    <a:pt x="1502" y="19325"/>
                  </a:cubicBezTo>
                  <a:cubicBezTo>
                    <a:pt x="1505" y="19325"/>
                    <a:pt x="1508" y="19325"/>
                    <a:pt x="1511" y="19325"/>
                  </a:cubicBezTo>
                  <a:lnTo>
                    <a:pt x="15207" y="19325"/>
                  </a:lnTo>
                  <a:cubicBezTo>
                    <a:pt x="15210" y="19325"/>
                    <a:pt x="15212" y="19325"/>
                    <a:pt x="15215" y="19325"/>
                  </a:cubicBezTo>
                  <a:cubicBezTo>
                    <a:pt x="15725" y="19325"/>
                    <a:pt x="16198" y="19050"/>
                    <a:pt x="16451" y="18606"/>
                  </a:cubicBezTo>
                  <a:cubicBezTo>
                    <a:pt x="16713" y="18159"/>
                    <a:pt x="16716" y="17607"/>
                    <a:pt x="16454" y="17157"/>
                  </a:cubicBezTo>
                  <a:lnTo>
                    <a:pt x="11487" y="8467"/>
                  </a:lnTo>
                  <a:lnTo>
                    <a:pt x="11487" y="1132"/>
                  </a:lnTo>
                  <a:lnTo>
                    <a:pt x="12003" y="1132"/>
                  </a:lnTo>
                  <a:cubicBezTo>
                    <a:pt x="12314" y="1132"/>
                    <a:pt x="12568" y="879"/>
                    <a:pt x="12568" y="568"/>
                  </a:cubicBezTo>
                  <a:cubicBezTo>
                    <a:pt x="12568" y="254"/>
                    <a:pt x="12314" y="0"/>
                    <a:pt x="120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2" name="Google Shape;10232;p85"/>
            <p:cNvSpPr/>
            <p:nvPr/>
          </p:nvSpPr>
          <p:spPr>
            <a:xfrm>
              <a:off x="2875975" y="4055200"/>
              <a:ext cx="33100" cy="28350"/>
            </a:xfrm>
            <a:custGeom>
              <a:avLst/>
              <a:gdLst/>
              <a:ahLst/>
              <a:cxnLst/>
              <a:rect l="l" t="t" r="r" b="b"/>
              <a:pathLst>
                <a:path w="1324" h="1134" extrusionOk="0">
                  <a:moveTo>
                    <a:pt x="570" y="1"/>
                  </a:moveTo>
                  <a:cubicBezTo>
                    <a:pt x="280" y="1"/>
                    <a:pt x="1" y="225"/>
                    <a:pt x="1" y="566"/>
                  </a:cubicBezTo>
                  <a:cubicBezTo>
                    <a:pt x="1" y="880"/>
                    <a:pt x="255" y="1134"/>
                    <a:pt x="569" y="1134"/>
                  </a:cubicBezTo>
                  <a:cubicBezTo>
                    <a:pt x="1073" y="1134"/>
                    <a:pt x="1323" y="524"/>
                    <a:pt x="967" y="168"/>
                  </a:cubicBezTo>
                  <a:cubicBezTo>
                    <a:pt x="852" y="52"/>
                    <a:pt x="710" y="1"/>
                    <a:pt x="5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3" name="Google Shape;10233;p85"/>
            <p:cNvSpPr/>
            <p:nvPr/>
          </p:nvSpPr>
          <p:spPr>
            <a:xfrm>
              <a:off x="2931025" y="4055200"/>
              <a:ext cx="33075" cy="28350"/>
            </a:xfrm>
            <a:custGeom>
              <a:avLst/>
              <a:gdLst/>
              <a:ahLst/>
              <a:cxnLst/>
              <a:rect l="l" t="t" r="r" b="b"/>
              <a:pathLst>
                <a:path w="1323" h="1134" extrusionOk="0">
                  <a:moveTo>
                    <a:pt x="569" y="1"/>
                  </a:moveTo>
                  <a:cubicBezTo>
                    <a:pt x="279" y="1"/>
                    <a:pt x="0" y="225"/>
                    <a:pt x="0" y="566"/>
                  </a:cubicBezTo>
                  <a:cubicBezTo>
                    <a:pt x="0" y="880"/>
                    <a:pt x="254" y="1134"/>
                    <a:pt x="565" y="1134"/>
                  </a:cubicBezTo>
                  <a:cubicBezTo>
                    <a:pt x="1069" y="1134"/>
                    <a:pt x="1323" y="524"/>
                    <a:pt x="966" y="168"/>
                  </a:cubicBezTo>
                  <a:cubicBezTo>
                    <a:pt x="851" y="52"/>
                    <a:pt x="709" y="1"/>
                    <a:pt x="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4" name="Google Shape;10234;p85"/>
            <p:cNvSpPr/>
            <p:nvPr/>
          </p:nvSpPr>
          <p:spPr>
            <a:xfrm>
              <a:off x="2903525" y="4008200"/>
              <a:ext cx="28350" cy="28325"/>
            </a:xfrm>
            <a:custGeom>
              <a:avLst/>
              <a:gdLst/>
              <a:ahLst/>
              <a:cxnLst/>
              <a:rect l="l" t="t" r="r" b="b"/>
              <a:pathLst>
                <a:path w="1134" h="1133" extrusionOk="0">
                  <a:moveTo>
                    <a:pt x="566" y="1"/>
                  </a:moveTo>
                  <a:cubicBezTo>
                    <a:pt x="252" y="1"/>
                    <a:pt x="1" y="254"/>
                    <a:pt x="1" y="568"/>
                  </a:cubicBezTo>
                  <a:cubicBezTo>
                    <a:pt x="1" y="879"/>
                    <a:pt x="252" y="1133"/>
                    <a:pt x="566" y="1133"/>
                  </a:cubicBezTo>
                  <a:cubicBezTo>
                    <a:pt x="880" y="1133"/>
                    <a:pt x="1133" y="879"/>
                    <a:pt x="1133" y="568"/>
                  </a:cubicBezTo>
                  <a:cubicBezTo>
                    <a:pt x="1133" y="254"/>
                    <a:pt x="880"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235" name="Google Shape;10235;p85"/>
          <p:cNvSpPr/>
          <p:nvPr/>
        </p:nvSpPr>
        <p:spPr>
          <a:xfrm>
            <a:off x="6728094" y="3166169"/>
            <a:ext cx="340168" cy="25907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6" name="Google Shape;10236;p85"/>
          <p:cNvSpPr/>
          <p:nvPr/>
        </p:nvSpPr>
        <p:spPr>
          <a:xfrm>
            <a:off x="7154806" y="3125620"/>
            <a:ext cx="313870" cy="340186"/>
          </a:xfrm>
          <a:custGeom>
            <a:avLst/>
            <a:gdLst/>
            <a:ahLst/>
            <a:cxnLst/>
            <a:rect l="l" t="t" r="r" b="b"/>
            <a:pathLst>
              <a:path w="17831" h="19326" extrusionOk="0">
                <a:moveTo>
                  <a:pt x="7090" y="1417"/>
                </a:moveTo>
                <a:lnTo>
                  <a:pt x="7090" y="1417"/>
                </a:lnTo>
                <a:cubicBezTo>
                  <a:pt x="7570" y="1746"/>
                  <a:pt x="8228" y="2317"/>
                  <a:pt x="8533" y="3111"/>
                </a:cubicBezTo>
                <a:cubicBezTo>
                  <a:pt x="8835" y="3905"/>
                  <a:pt x="8727" y="4766"/>
                  <a:pt x="8591" y="5337"/>
                </a:cubicBezTo>
                <a:cubicBezTo>
                  <a:pt x="8111" y="5004"/>
                  <a:pt x="7452" y="4437"/>
                  <a:pt x="7148" y="3643"/>
                </a:cubicBezTo>
                <a:cubicBezTo>
                  <a:pt x="6843" y="2848"/>
                  <a:pt x="6954" y="1985"/>
                  <a:pt x="7090" y="1417"/>
                </a:cubicBezTo>
                <a:close/>
                <a:moveTo>
                  <a:pt x="12577" y="5533"/>
                </a:moveTo>
                <a:cubicBezTo>
                  <a:pt x="12772" y="5533"/>
                  <a:pt x="12967" y="5549"/>
                  <a:pt x="13162" y="5581"/>
                </a:cubicBezTo>
                <a:cubicBezTo>
                  <a:pt x="15215" y="5913"/>
                  <a:pt x="16623" y="7906"/>
                  <a:pt x="16299" y="10023"/>
                </a:cubicBezTo>
                <a:cubicBezTo>
                  <a:pt x="15711" y="13866"/>
                  <a:pt x="14596" y="16484"/>
                  <a:pt x="13078" y="17592"/>
                </a:cubicBezTo>
                <a:cubicBezTo>
                  <a:pt x="12526" y="17996"/>
                  <a:pt x="11929" y="18194"/>
                  <a:pt x="11264" y="18194"/>
                </a:cubicBezTo>
                <a:cubicBezTo>
                  <a:pt x="11073" y="18194"/>
                  <a:pt x="10877" y="18177"/>
                  <a:pt x="10674" y="18145"/>
                </a:cubicBezTo>
                <a:cubicBezTo>
                  <a:pt x="10119" y="18054"/>
                  <a:pt x="9681" y="17828"/>
                  <a:pt x="9334" y="17454"/>
                </a:cubicBezTo>
                <a:cubicBezTo>
                  <a:pt x="9222" y="17333"/>
                  <a:pt x="9070" y="17272"/>
                  <a:pt x="8918" y="17272"/>
                </a:cubicBezTo>
                <a:cubicBezTo>
                  <a:pt x="8767" y="17272"/>
                  <a:pt x="8615" y="17333"/>
                  <a:pt x="8503" y="17454"/>
                </a:cubicBezTo>
                <a:cubicBezTo>
                  <a:pt x="8156" y="17831"/>
                  <a:pt x="7715" y="18057"/>
                  <a:pt x="7160" y="18145"/>
                </a:cubicBezTo>
                <a:cubicBezTo>
                  <a:pt x="6958" y="18177"/>
                  <a:pt x="6762" y="18194"/>
                  <a:pt x="6571" y="18194"/>
                </a:cubicBezTo>
                <a:cubicBezTo>
                  <a:pt x="5907" y="18194"/>
                  <a:pt x="5310" y="17996"/>
                  <a:pt x="4756" y="17592"/>
                </a:cubicBezTo>
                <a:cubicBezTo>
                  <a:pt x="3237" y="16484"/>
                  <a:pt x="2126" y="13869"/>
                  <a:pt x="1537" y="10023"/>
                </a:cubicBezTo>
                <a:cubicBezTo>
                  <a:pt x="1214" y="7906"/>
                  <a:pt x="2621" y="5913"/>
                  <a:pt x="4675" y="5581"/>
                </a:cubicBezTo>
                <a:cubicBezTo>
                  <a:pt x="4869" y="5549"/>
                  <a:pt x="5065" y="5533"/>
                  <a:pt x="5260" y="5533"/>
                </a:cubicBezTo>
                <a:cubicBezTo>
                  <a:pt x="6062" y="5533"/>
                  <a:pt x="6848" y="5799"/>
                  <a:pt x="7492" y="6300"/>
                </a:cubicBezTo>
                <a:cubicBezTo>
                  <a:pt x="7913" y="6620"/>
                  <a:pt x="8416" y="6780"/>
                  <a:pt x="8918" y="6780"/>
                </a:cubicBezTo>
                <a:cubicBezTo>
                  <a:pt x="9421" y="6780"/>
                  <a:pt x="9924" y="6620"/>
                  <a:pt x="10345" y="6300"/>
                </a:cubicBezTo>
                <a:cubicBezTo>
                  <a:pt x="10989" y="5799"/>
                  <a:pt x="11775" y="5533"/>
                  <a:pt x="12577" y="5533"/>
                </a:cubicBezTo>
                <a:close/>
                <a:moveTo>
                  <a:pt x="6762" y="0"/>
                </a:moveTo>
                <a:cubicBezTo>
                  <a:pt x="6543" y="0"/>
                  <a:pt x="6335" y="128"/>
                  <a:pt x="6242" y="345"/>
                </a:cubicBezTo>
                <a:cubicBezTo>
                  <a:pt x="6208" y="424"/>
                  <a:pt x="5420" y="2302"/>
                  <a:pt x="6091" y="4047"/>
                </a:cubicBezTo>
                <a:cubicBezTo>
                  <a:pt x="6154" y="4207"/>
                  <a:pt x="6227" y="4364"/>
                  <a:pt x="6308" y="4518"/>
                </a:cubicBezTo>
                <a:cubicBezTo>
                  <a:pt x="5965" y="4440"/>
                  <a:pt x="5614" y="4401"/>
                  <a:pt x="5262" y="4401"/>
                </a:cubicBezTo>
                <a:cubicBezTo>
                  <a:pt x="5004" y="4401"/>
                  <a:pt x="4746" y="4422"/>
                  <a:pt x="4490" y="4464"/>
                </a:cubicBezTo>
                <a:cubicBezTo>
                  <a:pt x="1827" y="4893"/>
                  <a:pt x="0" y="7462"/>
                  <a:pt x="417" y="10192"/>
                </a:cubicBezTo>
                <a:cubicBezTo>
                  <a:pt x="713" y="12139"/>
                  <a:pt x="1148" y="13812"/>
                  <a:pt x="1706" y="15162"/>
                </a:cubicBezTo>
                <a:cubicBezTo>
                  <a:pt x="2341" y="16693"/>
                  <a:pt x="3141" y="17819"/>
                  <a:pt x="4086" y="18507"/>
                </a:cubicBezTo>
                <a:cubicBezTo>
                  <a:pt x="4833" y="19051"/>
                  <a:pt x="5666" y="19325"/>
                  <a:pt x="6571" y="19325"/>
                </a:cubicBezTo>
                <a:cubicBezTo>
                  <a:pt x="6821" y="19325"/>
                  <a:pt x="7077" y="19304"/>
                  <a:pt x="7338" y="19262"/>
                </a:cubicBezTo>
                <a:cubicBezTo>
                  <a:pt x="7942" y="19163"/>
                  <a:pt x="8470" y="18942"/>
                  <a:pt x="8914" y="18601"/>
                </a:cubicBezTo>
                <a:cubicBezTo>
                  <a:pt x="9361" y="18942"/>
                  <a:pt x="9889" y="19163"/>
                  <a:pt x="10493" y="19262"/>
                </a:cubicBezTo>
                <a:cubicBezTo>
                  <a:pt x="10747" y="19301"/>
                  <a:pt x="11000" y="19323"/>
                  <a:pt x="11260" y="19326"/>
                </a:cubicBezTo>
                <a:cubicBezTo>
                  <a:pt x="12163" y="19326"/>
                  <a:pt x="12996" y="19051"/>
                  <a:pt x="13742" y="18504"/>
                </a:cubicBezTo>
                <a:cubicBezTo>
                  <a:pt x="14687" y="17816"/>
                  <a:pt x="15490" y="16693"/>
                  <a:pt x="16124" y="15162"/>
                </a:cubicBezTo>
                <a:cubicBezTo>
                  <a:pt x="16686" y="13812"/>
                  <a:pt x="17121" y="12139"/>
                  <a:pt x="17417" y="10195"/>
                </a:cubicBezTo>
                <a:cubicBezTo>
                  <a:pt x="17830" y="7465"/>
                  <a:pt x="16007" y="4893"/>
                  <a:pt x="13343" y="4464"/>
                </a:cubicBezTo>
                <a:cubicBezTo>
                  <a:pt x="13086" y="4421"/>
                  <a:pt x="12827" y="4400"/>
                  <a:pt x="12570" y="4400"/>
                </a:cubicBezTo>
                <a:cubicBezTo>
                  <a:pt x="11637" y="4400"/>
                  <a:pt x="10720" y="4675"/>
                  <a:pt x="9934" y="5201"/>
                </a:cubicBezTo>
                <a:cubicBezTo>
                  <a:pt x="10233" y="4524"/>
                  <a:pt x="10710" y="3917"/>
                  <a:pt x="11360" y="3380"/>
                </a:cubicBezTo>
                <a:cubicBezTo>
                  <a:pt x="11807" y="3005"/>
                  <a:pt x="12305" y="2698"/>
                  <a:pt x="12842" y="2465"/>
                </a:cubicBezTo>
                <a:cubicBezTo>
                  <a:pt x="13132" y="2350"/>
                  <a:pt x="13277" y="2024"/>
                  <a:pt x="13165" y="1731"/>
                </a:cubicBezTo>
                <a:cubicBezTo>
                  <a:pt x="13080" y="1507"/>
                  <a:pt x="12866" y="1369"/>
                  <a:pt x="12640" y="1369"/>
                </a:cubicBezTo>
                <a:cubicBezTo>
                  <a:pt x="12572" y="1369"/>
                  <a:pt x="12502" y="1382"/>
                  <a:pt x="12435" y="1408"/>
                </a:cubicBezTo>
                <a:cubicBezTo>
                  <a:pt x="12398" y="1420"/>
                  <a:pt x="11565" y="1746"/>
                  <a:pt x="10668" y="2480"/>
                </a:cubicBezTo>
                <a:cubicBezTo>
                  <a:pt x="10345" y="2743"/>
                  <a:pt x="10046" y="3039"/>
                  <a:pt x="9777" y="3356"/>
                </a:cubicBezTo>
                <a:cubicBezTo>
                  <a:pt x="9732" y="3135"/>
                  <a:pt x="9669" y="2915"/>
                  <a:pt x="9590" y="2704"/>
                </a:cubicBezTo>
                <a:cubicBezTo>
                  <a:pt x="8920" y="958"/>
                  <a:pt x="7078" y="89"/>
                  <a:pt x="7000" y="52"/>
                </a:cubicBezTo>
                <a:cubicBezTo>
                  <a:pt x="6922" y="17"/>
                  <a:pt x="6842" y="0"/>
                  <a:pt x="67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37" name="Google Shape;10237;p85"/>
          <p:cNvGrpSpPr/>
          <p:nvPr/>
        </p:nvGrpSpPr>
        <p:grpSpPr>
          <a:xfrm>
            <a:off x="7570338" y="3127378"/>
            <a:ext cx="331033" cy="337616"/>
            <a:chOff x="4467450" y="3808475"/>
            <a:chExt cx="470150" cy="479500"/>
          </a:xfrm>
        </p:grpSpPr>
        <p:sp>
          <p:nvSpPr>
            <p:cNvPr id="10238" name="Google Shape;10238;p85"/>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9" name="Google Shape;10239;p85"/>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0" name="Google Shape;10240;p85"/>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1" name="Google Shape;10241;p85"/>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42" name="Google Shape;10242;p85"/>
          <p:cNvGrpSpPr/>
          <p:nvPr/>
        </p:nvGrpSpPr>
        <p:grpSpPr>
          <a:xfrm>
            <a:off x="7990685" y="3126102"/>
            <a:ext cx="340186" cy="340168"/>
            <a:chOff x="5053900" y="3804850"/>
            <a:chExt cx="483150" cy="483125"/>
          </a:xfrm>
        </p:grpSpPr>
        <p:sp>
          <p:nvSpPr>
            <p:cNvPr id="10243" name="Google Shape;10243;p85"/>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4" name="Google Shape;10244;p85"/>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5" name="Google Shape;10245;p85"/>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6" name="Google Shape;10246;p85"/>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47" name="Google Shape;10247;p85"/>
          <p:cNvGrpSpPr/>
          <p:nvPr/>
        </p:nvGrpSpPr>
        <p:grpSpPr>
          <a:xfrm>
            <a:off x="7306081" y="3956021"/>
            <a:ext cx="340168" cy="340168"/>
            <a:chOff x="5648375" y="3804850"/>
            <a:chExt cx="483125" cy="483125"/>
          </a:xfrm>
        </p:grpSpPr>
        <p:sp>
          <p:nvSpPr>
            <p:cNvPr id="10248" name="Google Shape;10248;p85"/>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9" name="Google Shape;10249;p85"/>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0" name="Google Shape;10250;p85"/>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1" name="Google Shape;10251;p85"/>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52" name="Google Shape;10252;p85"/>
          <p:cNvGrpSpPr/>
          <p:nvPr/>
        </p:nvGrpSpPr>
        <p:grpSpPr>
          <a:xfrm>
            <a:off x="5596036" y="3968278"/>
            <a:ext cx="280923" cy="315449"/>
            <a:chOff x="6276025" y="3812400"/>
            <a:chExt cx="416800" cy="468025"/>
          </a:xfrm>
        </p:grpSpPr>
        <p:sp>
          <p:nvSpPr>
            <p:cNvPr id="10253" name="Google Shape;10253;p85"/>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4" name="Google Shape;10254;p85"/>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5" name="Google Shape;10255;p85"/>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6" name="Google Shape;10256;p85"/>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57" name="Google Shape;10257;p85"/>
          <p:cNvGrpSpPr/>
          <p:nvPr/>
        </p:nvGrpSpPr>
        <p:grpSpPr>
          <a:xfrm>
            <a:off x="5055293" y="3545089"/>
            <a:ext cx="342615" cy="340186"/>
            <a:chOff x="890400" y="4399350"/>
            <a:chExt cx="486600" cy="483150"/>
          </a:xfrm>
        </p:grpSpPr>
        <p:sp>
          <p:nvSpPr>
            <p:cNvPr id="10258" name="Google Shape;10258;p85"/>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9" name="Google Shape;10259;p85"/>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60" name="Google Shape;10260;p85"/>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1" name="Google Shape;10261;p85"/>
          <p:cNvGrpSpPr/>
          <p:nvPr/>
        </p:nvGrpSpPr>
        <p:grpSpPr>
          <a:xfrm>
            <a:off x="5489588" y="3560368"/>
            <a:ext cx="340168" cy="309628"/>
            <a:chOff x="1487200" y="4421025"/>
            <a:chExt cx="483125" cy="439750"/>
          </a:xfrm>
        </p:grpSpPr>
        <p:sp>
          <p:nvSpPr>
            <p:cNvPr id="10262" name="Google Shape;10262;p8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63" name="Google Shape;10263;p8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64" name="Google Shape;10264;p8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65" name="Google Shape;10265;p8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66" name="Google Shape;10266;p85"/>
          <p:cNvGrpSpPr/>
          <p:nvPr/>
        </p:nvGrpSpPr>
        <p:grpSpPr>
          <a:xfrm>
            <a:off x="5893867" y="3545107"/>
            <a:ext cx="344903" cy="340151"/>
            <a:chOff x="2079300" y="4399325"/>
            <a:chExt cx="489850" cy="483100"/>
          </a:xfrm>
        </p:grpSpPr>
        <p:sp>
          <p:nvSpPr>
            <p:cNvPr id="10267" name="Google Shape;10267;p85"/>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68" name="Google Shape;10268;p85"/>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269" name="Google Shape;10269;p85"/>
          <p:cNvSpPr/>
          <p:nvPr/>
        </p:nvSpPr>
        <p:spPr>
          <a:xfrm>
            <a:off x="6330757" y="3544569"/>
            <a:ext cx="299049" cy="340133"/>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70" name="Google Shape;10270;p85"/>
          <p:cNvGrpSpPr/>
          <p:nvPr/>
        </p:nvGrpSpPr>
        <p:grpSpPr>
          <a:xfrm>
            <a:off x="6760439" y="3545107"/>
            <a:ext cx="276236" cy="340151"/>
            <a:chOff x="3316000" y="4399325"/>
            <a:chExt cx="392325" cy="483100"/>
          </a:xfrm>
        </p:grpSpPr>
        <p:sp>
          <p:nvSpPr>
            <p:cNvPr id="10271" name="Google Shape;10271;p85"/>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72" name="Google Shape;10272;p85"/>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73" name="Google Shape;10273;p85"/>
          <p:cNvGrpSpPr/>
          <p:nvPr/>
        </p:nvGrpSpPr>
        <p:grpSpPr>
          <a:xfrm>
            <a:off x="7185179" y="3545089"/>
            <a:ext cx="254022" cy="340186"/>
            <a:chOff x="3926225" y="4399275"/>
            <a:chExt cx="360775" cy="483150"/>
          </a:xfrm>
        </p:grpSpPr>
        <p:sp>
          <p:nvSpPr>
            <p:cNvPr id="10274" name="Google Shape;10274;p85"/>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75" name="Google Shape;10275;p85"/>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276" name="Google Shape;10276;p85"/>
          <p:cNvSpPr/>
          <p:nvPr/>
        </p:nvSpPr>
        <p:spPr>
          <a:xfrm>
            <a:off x="7645633" y="3544578"/>
            <a:ext cx="179387" cy="340116"/>
          </a:xfrm>
          <a:custGeom>
            <a:avLst/>
            <a:gdLst/>
            <a:ahLst/>
            <a:cxnLst/>
            <a:rect l="l" t="t" r="r" b="b"/>
            <a:pathLst>
              <a:path w="10191" h="19322" extrusionOk="0">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277" name="Google Shape;10277;p85"/>
          <p:cNvGrpSpPr/>
          <p:nvPr/>
        </p:nvGrpSpPr>
        <p:grpSpPr>
          <a:xfrm>
            <a:off x="7990738" y="3545151"/>
            <a:ext cx="340080" cy="340063"/>
            <a:chOff x="5053975" y="4399375"/>
            <a:chExt cx="483000" cy="482975"/>
          </a:xfrm>
        </p:grpSpPr>
        <p:sp>
          <p:nvSpPr>
            <p:cNvPr id="10278" name="Google Shape;10278;p85"/>
            <p:cNvSpPr/>
            <p:nvPr/>
          </p:nvSpPr>
          <p:spPr>
            <a:xfrm>
              <a:off x="5053975" y="4399375"/>
              <a:ext cx="483000" cy="482975"/>
            </a:xfrm>
            <a:custGeom>
              <a:avLst/>
              <a:gdLst/>
              <a:ahLst/>
              <a:cxnLst/>
              <a:rect l="l" t="t" r="r" b="b"/>
              <a:pathLst>
                <a:path w="19320" h="19319" extrusionOk="0">
                  <a:moveTo>
                    <a:pt x="9660" y="1130"/>
                  </a:moveTo>
                  <a:cubicBezTo>
                    <a:pt x="11822" y="1130"/>
                    <a:pt x="13981" y="1972"/>
                    <a:pt x="15666" y="3654"/>
                  </a:cubicBezTo>
                  <a:cubicBezTo>
                    <a:pt x="19033" y="7021"/>
                    <a:pt x="19033" y="12299"/>
                    <a:pt x="15666" y="15665"/>
                  </a:cubicBezTo>
                  <a:cubicBezTo>
                    <a:pt x="13983" y="17349"/>
                    <a:pt x="11821" y="18190"/>
                    <a:pt x="9660" y="18190"/>
                  </a:cubicBezTo>
                  <a:cubicBezTo>
                    <a:pt x="7499" y="18190"/>
                    <a:pt x="5338" y="17349"/>
                    <a:pt x="3655" y="15665"/>
                  </a:cubicBezTo>
                  <a:cubicBezTo>
                    <a:pt x="288" y="12299"/>
                    <a:pt x="288" y="7024"/>
                    <a:pt x="3655" y="3654"/>
                  </a:cubicBezTo>
                  <a:cubicBezTo>
                    <a:pt x="5339" y="1972"/>
                    <a:pt x="7498" y="1130"/>
                    <a:pt x="9660" y="1130"/>
                  </a:cubicBezTo>
                  <a:close/>
                  <a:moveTo>
                    <a:pt x="9660" y="0"/>
                  </a:moveTo>
                  <a:cubicBezTo>
                    <a:pt x="7112" y="0"/>
                    <a:pt x="4693" y="1015"/>
                    <a:pt x="2854" y="2854"/>
                  </a:cubicBezTo>
                  <a:cubicBezTo>
                    <a:pt x="1016" y="4693"/>
                    <a:pt x="1" y="7111"/>
                    <a:pt x="1" y="9660"/>
                  </a:cubicBezTo>
                  <a:cubicBezTo>
                    <a:pt x="1" y="12208"/>
                    <a:pt x="1016" y="14627"/>
                    <a:pt x="2854" y="16465"/>
                  </a:cubicBezTo>
                  <a:cubicBezTo>
                    <a:pt x="4693" y="18304"/>
                    <a:pt x="7112" y="19319"/>
                    <a:pt x="9660" y="19319"/>
                  </a:cubicBezTo>
                  <a:cubicBezTo>
                    <a:pt x="12209" y="19319"/>
                    <a:pt x="14627" y="18304"/>
                    <a:pt x="16466" y="16465"/>
                  </a:cubicBezTo>
                  <a:cubicBezTo>
                    <a:pt x="18305" y="14627"/>
                    <a:pt x="19319" y="12208"/>
                    <a:pt x="19319" y="9660"/>
                  </a:cubicBezTo>
                  <a:cubicBezTo>
                    <a:pt x="19319" y="7111"/>
                    <a:pt x="18305" y="4693"/>
                    <a:pt x="16466" y="2854"/>
                  </a:cubicBezTo>
                  <a:cubicBezTo>
                    <a:pt x="14627" y="1015"/>
                    <a:pt x="12209" y="0"/>
                    <a:pt x="96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79" name="Google Shape;10279;p85"/>
            <p:cNvSpPr/>
            <p:nvPr/>
          </p:nvSpPr>
          <p:spPr>
            <a:xfrm>
              <a:off x="5100725" y="4528375"/>
              <a:ext cx="309350" cy="296450"/>
            </a:xfrm>
            <a:custGeom>
              <a:avLst/>
              <a:gdLst/>
              <a:ahLst/>
              <a:cxnLst/>
              <a:rect l="l" t="t" r="r" b="b"/>
              <a:pathLst>
                <a:path w="12374" h="11858" extrusionOk="0">
                  <a:moveTo>
                    <a:pt x="2352" y="1462"/>
                  </a:moveTo>
                  <a:lnTo>
                    <a:pt x="10828" y="9938"/>
                  </a:lnTo>
                  <a:cubicBezTo>
                    <a:pt x="9875" y="10469"/>
                    <a:pt x="8830" y="10728"/>
                    <a:pt x="7793" y="10728"/>
                  </a:cubicBezTo>
                  <a:cubicBezTo>
                    <a:pt x="6180" y="10728"/>
                    <a:pt x="4586" y="10102"/>
                    <a:pt x="3388" y="8902"/>
                  </a:cubicBezTo>
                  <a:cubicBezTo>
                    <a:pt x="1416" y="6933"/>
                    <a:pt x="993" y="3896"/>
                    <a:pt x="2352" y="1462"/>
                  </a:cubicBezTo>
                  <a:close/>
                  <a:moveTo>
                    <a:pt x="2253" y="0"/>
                  </a:moveTo>
                  <a:cubicBezTo>
                    <a:pt x="2078" y="0"/>
                    <a:pt x="1904" y="81"/>
                    <a:pt x="1794" y="236"/>
                  </a:cubicBezTo>
                  <a:cubicBezTo>
                    <a:pt x="257" y="2395"/>
                    <a:pt x="0" y="5215"/>
                    <a:pt x="1120" y="7616"/>
                  </a:cubicBezTo>
                  <a:cubicBezTo>
                    <a:pt x="2243" y="10016"/>
                    <a:pt x="4568" y="11628"/>
                    <a:pt x="7210" y="11837"/>
                  </a:cubicBezTo>
                  <a:lnTo>
                    <a:pt x="7210" y="11834"/>
                  </a:lnTo>
                  <a:cubicBezTo>
                    <a:pt x="7404" y="11849"/>
                    <a:pt x="7597" y="11858"/>
                    <a:pt x="7787" y="11858"/>
                  </a:cubicBezTo>
                  <a:cubicBezTo>
                    <a:pt x="9318" y="11858"/>
                    <a:pt x="10807" y="11384"/>
                    <a:pt x="12057" y="10502"/>
                  </a:cubicBezTo>
                  <a:cubicBezTo>
                    <a:pt x="12340" y="10297"/>
                    <a:pt x="12374" y="9886"/>
                    <a:pt x="12126" y="9639"/>
                  </a:cubicBezTo>
                  <a:lnTo>
                    <a:pt x="2654" y="167"/>
                  </a:lnTo>
                  <a:cubicBezTo>
                    <a:pt x="2542" y="55"/>
                    <a:pt x="2397" y="0"/>
                    <a:pt x="22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0" name="Google Shape;10280;p85"/>
            <p:cNvSpPr/>
            <p:nvPr/>
          </p:nvSpPr>
          <p:spPr>
            <a:xfrm>
              <a:off x="5180875" y="4456850"/>
              <a:ext cx="316625" cy="296575"/>
            </a:xfrm>
            <a:custGeom>
              <a:avLst/>
              <a:gdLst/>
              <a:ahLst/>
              <a:cxnLst/>
              <a:rect l="l" t="t" r="r" b="b"/>
              <a:pathLst>
                <a:path w="12665" h="11863" extrusionOk="0">
                  <a:moveTo>
                    <a:pt x="4584" y="1128"/>
                  </a:moveTo>
                  <a:cubicBezTo>
                    <a:pt x="6196" y="1128"/>
                    <a:pt x="7791" y="1755"/>
                    <a:pt x="8987" y="2958"/>
                  </a:cubicBezTo>
                  <a:cubicBezTo>
                    <a:pt x="10964" y="4924"/>
                    <a:pt x="11387" y="7967"/>
                    <a:pt x="10022" y="10398"/>
                  </a:cubicBezTo>
                  <a:lnTo>
                    <a:pt x="1547" y="1923"/>
                  </a:lnTo>
                  <a:cubicBezTo>
                    <a:pt x="2499" y="1388"/>
                    <a:pt x="3545" y="1128"/>
                    <a:pt x="4584" y="1128"/>
                  </a:cubicBezTo>
                  <a:close/>
                  <a:moveTo>
                    <a:pt x="4578" y="1"/>
                  </a:moveTo>
                  <a:cubicBezTo>
                    <a:pt x="3095" y="1"/>
                    <a:pt x="1604" y="448"/>
                    <a:pt x="321" y="1361"/>
                  </a:cubicBezTo>
                  <a:cubicBezTo>
                    <a:pt x="34" y="1563"/>
                    <a:pt x="1" y="1977"/>
                    <a:pt x="248" y="2224"/>
                  </a:cubicBezTo>
                  <a:lnTo>
                    <a:pt x="9723" y="11697"/>
                  </a:lnTo>
                  <a:cubicBezTo>
                    <a:pt x="9829" y="11802"/>
                    <a:pt x="9971" y="11863"/>
                    <a:pt x="10122" y="11863"/>
                  </a:cubicBezTo>
                  <a:lnTo>
                    <a:pt x="10170" y="11863"/>
                  </a:lnTo>
                  <a:cubicBezTo>
                    <a:pt x="10336" y="11847"/>
                    <a:pt x="10487" y="11763"/>
                    <a:pt x="10584" y="11624"/>
                  </a:cubicBezTo>
                  <a:cubicBezTo>
                    <a:pt x="12664" y="8698"/>
                    <a:pt x="12326" y="4697"/>
                    <a:pt x="9787" y="2158"/>
                  </a:cubicBezTo>
                  <a:cubicBezTo>
                    <a:pt x="8361" y="733"/>
                    <a:pt x="6476" y="1"/>
                    <a:pt x="45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81" name="Google Shape;10281;p85"/>
          <p:cNvGrpSpPr/>
          <p:nvPr/>
        </p:nvGrpSpPr>
        <p:grpSpPr>
          <a:xfrm>
            <a:off x="7750609" y="3956042"/>
            <a:ext cx="340168" cy="340168"/>
            <a:chOff x="5648375" y="4399300"/>
            <a:chExt cx="483125" cy="483125"/>
          </a:xfrm>
        </p:grpSpPr>
        <p:sp>
          <p:nvSpPr>
            <p:cNvPr id="10282" name="Google Shape;10282;p85"/>
            <p:cNvSpPr/>
            <p:nvPr/>
          </p:nvSpPr>
          <p:spPr>
            <a:xfrm>
              <a:off x="5648375" y="4399300"/>
              <a:ext cx="483125" cy="483125"/>
            </a:xfrm>
            <a:custGeom>
              <a:avLst/>
              <a:gdLst/>
              <a:ahLst/>
              <a:cxnLst/>
              <a:rect l="l" t="t" r="r" b="b"/>
              <a:pathLst>
                <a:path w="19325" h="19325" extrusionOk="0">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3" name="Google Shape;10283;p85"/>
            <p:cNvSpPr/>
            <p:nvPr/>
          </p:nvSpPr>
          <p:spPr>
            <a:xfrm>
              <a:off x="5734275" y="4598425"/>
              <a:ext cx="311400" cy="84950"/>
            </a:xfrm>
            <a:custGeom>
              <a:avLst/>
              <a:gdLst/>
              <a:ahLst/>
              <a:cxnLst/>
              <a:rect l="l" t="t" r="r" b="b"/>
              <a:pathLst>
                <a:path w="12456" h="3398" extrusionOk="0">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84" name="Google Shape;10284;p85"/>
          <p:cNvGrpSpPr/>
          <p:nvPr/>
        </p:nvGrpSpPr>
        <p:grpSpPr>
          <a:xfrm>
            <a:off x="5981331" y="3974637"/>
            <a:ext cx="330007" cy="302744"/>
            <a:chOff x="6239575" y="4416275"/>
            <a:chExt cx="489625" cy="449175"/>
          </a:xfrm>
        </p:grpSpPr>
        <p:sp>
          <p:nvSpPr>
            <p:cNvPr id="10285" name="Google Shape;10285;p85"/>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6" name="Google Shape;10286;p85"/>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7" name="Google Shape;10287;p85"/>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88" name="Google Shape;10288;p85"/>
          <p:cNvGrpSpPr/>
          <p:nvPr/>
        </p:nvGrpSpPr>
        <p:grpSpPr>
          <a:xfrm>
            <a:off x="3084610" y="3971815"/>
            <a:ext cx="308234" cy="308234"/>
            <a:chOff x="892750" y="4993750"/>
            <a:chExt cx="483125" cy="483125"/>
          </a:xfrm>
        </p:grpSpPr>
        <p:sp>
          <p:nvSpPr>
            <p:cNvPr id="10289" name="Google Shape;10289;p85"/>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0" name="Google Shape;10290;p8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1" name="Google Shape;10291;p8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92" name="Google Shape;10292;p85"/>
          <p:cNvGrpSpPr/>
          <p:nvPr/>
        </p:nvGrpSpPr>
        <p:grpSpPr>
          <a:xfrm>
            <a:off x="1491328" y="3979188"/>
            <a:ext cx="293982" cy="293982"/>
            <a:chOff x="2676100" y="4993750"/>
            <a:chExt cx="483125" cy="483125"/>
          </a:xfrm>
        </p:grpSpPr>
        <p:sp>
          <p:nvSpPr>
            <p:cNvPr id="10293" name="Google Shape;10293;p85"/>
            <p:cNvSpPr/>
            <p:nvPr/>
          </p:nvSpPr>
          <p:spPr>
            <a:xfrm>
              <a:off x="267610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0" y="761"/>
                    <a:pt x="0" y="1700"/>
                  </a:cubicBezTo>
                  <a:lnTo>
                    <a:pt x="0" y="17628"/>
                  </a:lnTo>
                  <a:cubicBezTo>
                    <a:pt x="0"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4" name="Google Shape;10294;p85"/>
            <p:cNvSpPr/>
            <p:nvPr/>
          </p:nvSpPr>
          <p:spPr>
            <a:xfrm>
              <a:off x="2776125" y="5051350"/>
              <a:ext cx="141550" cy="367950"/>
            </a:xfrm>
            <a:custGeom>
              <a:avLst/>
              <a:gdLst/>
              <a:ahLst/>
              <a:cxnLst/>
              <a:rect l="l" t="t" r="r" b="b"/>
              <a:pathLst>
                <a:path w="5662" h="14718" extrusionOk="0">
                  <a:moveTo>
                    <a:pt x="4529" y="4530"/>
                  </a:moveTo>
                  <a:lnTo>
                    <a:pt x="4529" y="5094"/>
                  </a:lnTo>
                  <a:cubicBezTo>
                    <a:pt x="4529" y="5408"/>
                    <a:pt x="4276" y="5662"/>
                    <a:pt x="3965" y="5662"/>
                  </a:cubicBezTo>
                  <a:cubicBezTo>
                    <a:pt x="3651" y="5662"/>
                    <a:pt x="3397" y="5912"/>
                    <a:pt x="3397" y="6226"/>
                  </a:cubicBezTo>
                  <a:lnTo>
                    <a:pt x="3397" y="13020"/>
                  </a:lnTo>
                  <a:cubicBezTo>
                    <a:pt x="3397" y="13334"/>
                    <a:pt x="3143" y="13585"/>
                    <a:pt x="2832" y="13585"/>
                  </a:cubicBezTo>
                  <a:cubicBezTo>
                    <a:pt x="2518" y="13585"/>
                    <a:pt x="2265" y="13334"/>
                    <a:pt x="2265" y="13020"/>
                  </a:cubicBezTo>
                  <a:lnTo>
                    <a:pt x="2265" y="6226"/>
                  </a:lnTo>
                  <a:cubicBezTo>
                    <a:pt x="2265" y="5912"/>
                    <a:pt x="2011" y="5662"/>
                    <a:pt x="1700" y="5662"/>
                  </a:cubicBezTo>
                  <a:cubicBezTo>
                    <a:pt x="1386" y="5662"/>
                    <a:pt x="1132" y="5408"/>
                    <a:pt x="1132" y="5094"/>
                  </a:cubicBezTo>
                  <a:lnTo>
                    <a:pt x="1132" y="4530"/>
                  </a:lnTo>
                  <a:close/>
                  <a:moveTo>
                    <a:pt x="568" y="0"/>
                  </a:moveTo>
                  <a:cubicBezTo>
                    <a:pt x="254" y="0"/>
                    <a:pt x="0" y="251"/>
                    <a:pt x="0" y="565"/>
                  </a:cubicBezTo>
                  <a:lnTo>
                    <a:pt x="0" y="5094"/>
                  </a:lnTo>
                  <a:cubicBezTo>
                    <a:pt x="0" y="5813"/>
                    <a:pt x="453" y="6456"/>
                    <a:pt x="1132" y="6694"/>
                  </a:cubicBezTo>
                  <a:lnTo>
                    <a:pt x="1132" y="13020"/>
                  </a:lnTo>
                  <a:cubicBezTo>
                    <a:pt x="1132" y="13959"/>
                    <a:pt x="1893" y="14717"/>
                    <a:pt x="2832" y="14717"/>
                  </a:cubicBezTo>
                  <a:cubicBezTo>
                    <a:pt x="3768" y="14717"/>
                    <a:pt x="4529" y="13959"/>
                    <a:pt x="4529" y="13020"/>
                  </a:cubicBezTo>
                  <a:lnTo>
                    <a:pt x="4529" y="6694"/>
                  </a:lnTo>
                  <a:cubicBezTo>
                    <a:pt x="5209" y="6456"/>
                    <a:pt x="5662" y="5813"/>
                    <a:pt x="5662" y="5094"/>
                  </a:cubicBezTo>
                  <a:lnTo>
                    <a:pt x="5662" y="565"/>
                  </a:lnTo>
                  <a:cubicBezTo>
                    <a:pt x="5662" y="251"/>
                    <a:pt x="5408" y="0"/>
                    <a:pt x="5097" y="0"/>
                  </a:cubicBezTo>
                  <a:cubicBezTo>
                    <a:pt x="4783" y="0"/>
                    <a:pt x="4529" y="251"/>
                    <a:pt x="4529" y="565"/>
                  </a:cubicBezTo>
                  <a:lnTo>
                    <a:pt x="4529" y="3397"/>
                  </a:lnTo>
                  <a:lnTo>
                    <a:pt x="3397" y="3397"/>
                  </a:lnTo>
                  <a:lnTo>
                    <a:pt x="3397" y="565"/>
                  </a:lnTo>
                  <a:cubicBezTo>
                    <a:pt x="3397" y="251"/>
                    <a:pt x="3143" y="0"/>
                    <a:pt x="2832" y="0"/>
                  </a:cubicBezTo>
                  <a:cubicBezTo>
                    <a:pt x="2518" y="0"/>
                    <a:pt x="2265" y="251"/>
                    <a:pt x="2265" y="565"/>
                  </a:cubicBezTo>
                  <a:lnTo>
                    <a:pt x="2265" y="3397"/>
                  </a:lnTo>
                  <a:lnTo>
                    <a:pt x="1132" y="3397"/>
                  </a:lnTo>
                  <a:lnTo>
                    <a:pt x="1132" y="565"/>
                  </a:lnTo>
                  <a:cubicBezTo>
                    <a:pt x="1132" y="251"/>
                    <a:pt x="879" y="0"/>
                    <a:pt x="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5" name="Google Shape;10295;p85"/>
            <p:cNvSpPr/>
            <p:nvPr/>
          </p:nvSpPr>
          <p:spPr>
            <a:xfrm>
              <a:off x="2945950" y="5051350"/>
              <a:ext cx="113275" cy="367950"/>
            </a:xfrm>
            <a:custGeom>
              <a:avLst/>
              <a:gdLst/>
              <a:ahLst/>
              <a:cxnLst/>
              <a:rect l="l" t="t" r="r" b="b"/>
              <a:pathLst>
                <a:path w="4531" h="14718" extrusionOk="0">
                  <a:moveTo>
                    <a:pt x="3398" y="1187"/>
                  </a:moveTo>
                  <a:lnTo>
                    <a:pt x="3398" y="13020"/>
                  </a:lnTo>
                  <a:cubicBezTo>
                    <a:pt x="3398" y="13334"/>
                    <a:pt x="3144" y="13585"/>
                    <a:pt x="2833" y="13585"/>
                  </a:cubicBezTo>
                  <a:cubicBezTo>
                    <a:pt x="2519" y="13585"/>
                    <a:pt x="2266" y="13334"/>
                    <a:pt x="2266" y="13020"/>
                  </a:cubicBezTo>
                  <a:lnTo>
                    <a:pt x="2266" y="8491"/>
                  </a:lnTo>
                  <a:cubicBezTo>
                    <a:pt x="2266" y="8177"/>
                    <a:pt x="2012" y="7926"/>
                    <a:pt x="1701" y="7926"/>
                  </a:cubicBezTo>
                  <a:lnTo>
                    <a:pt x="1133" y="7926"/>
                  </a:lnTo>
                  <a:lnTo>
                    <a:pt x="1133" y="3962"/>
                  </a:lnTo>
                  <a:cubicBezTo>
                    <a:pt x="1136" y="2618"/>
                    <a:pt x="2081" y="1459"/>
                    <a:pt x="3398" y="1187"/>
                  </a:cubicBezTo>
                  <a:close/>
                  <a:moveTo>
                    <a:pt x="3965" y="0"/>
                  </a:moveTo>
                  <a:cubicBezTo>
                    <a:pt x="1776" y="0"/>
                    <a:pt x="4" y="1773"/>
                    <a:pt x="1" y="3962"/>
                  </a:cubicBezTo>
                  <a:lnTo>
                    <a:pt x="1" y="8491"/>
                  </a:lnTo>
                  <a:cubicBezTo>
                    <a:pt x="1" y="8805"/>
                    <a:pt x="255" y="9059"/>
                    <a:pt x="569" y="9059"/>
                  </a:cubicBezTo>
                  <a:lnTo>
                    <a:pt x="1133" y="9059"/>
                  </a:lnTo>
                  <a:lnTo>
                    <a:pt x="1133" y="13020"/>
                  </a:lnTo>
                  <a:cubicBezTo>
                    <a:pt x="1133" y="13959"/>
                    <a:pt x="1894" y="14717"/>
                    <a:pt x="2833" y="14717"/>
                  </a:cubicBezTo>
                  <a:cubicBezTo>
                    <a:pt x="3769" y="14717"/>
                    <a:pt x="4530" y="13959"/>
                    <a:pt x="4530" y="13020"/>
                  </a:cubicBezTo>
                  <a:lnTo>
                    <a:pt x="4530" y="565"/>
                  </a:lnTo>
                  <a:cubicBezTo>
                    <a:pt x="4530" y="251"/>
                    <a:pt x="4276" y="0"/>
                    <a:pt x="3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96" name="Google Shape;10296;p85"/>
          <p:cNvGrpSpPr/>
          <p:nvPr/>
        </p:nvGrpSpPr>
        <p:grpSpPr>
          <a:xfrm>
            <a:off x="4322435" y="3971815"/>
            <a:ext cx="308234" cy="308234"/>
            <a:chOff x="3270550" y="4993750"/>
            <a:chExt cx="483125" cy="483125"/>
          </a:xfrm>
        </p:grpSpPr>
        <p:sp>
          <p:nvSpPr>
            <p:cNvPr id="10297" name="Google Shape;10297;p85"/>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8" name="Google Shape;10298;p85"/>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9" name="Google Shape;10299;p85"/>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300" name="Google Shape;10300;p85"/>
          <p:cNvSpPr/>
          <p:nvPr/>
        </p:nvSpPr>
        <p:spPr>
          <a:xfrm>
            <a:off x="1889555" y="3978931"/>
            <a:ext cx="293997" cy="294073"/>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301" name="Google Shape;10301;p85"/>
          <p:cNvGrpSpPr/>
          <p:nvPr/>
        </p:nvGrpSpPr>
        <p:grpSpPr>
          <a:xfrm>
            <a:off x="2288093" y="3979142"/>
            <a:ext cx="293997" cy="294073"/>
            <a:chOff x="4459450" y="4993700"/>
            <a:chExt cx="483150" cy="483275"/>
          </a:xfrm>
        </p:grpSpPr>
        <p:sp>
          <p:nvSpPr>
            <p:cNvPr id="10302" name="Google Shape;10302;p85"/>
            <p:cNvSpPr/>
            <p:nvPr/>
          </p:nvSpPr>
          <p:spPr>
            <a:xfrm>
              <a:off x="445945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1" y="3366"/>
                  </a:moveTo>
                  <a:lnTo>
                    <a:pt x="13033" y="7445"/>
                  </a:lnTo>
                  <a:lnTo>
                    <a:pt x="9467" y="9230"/>
                  </a:lnTo>
                  <a:lnTo>
                    <a:pt x="1779" y="5208"/>
                  </a:lnTo>
                  <a:lnTo>
                    <a:pt x="5221"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8" y="17953"/>
                  </a:lnTo>
                  <a:lnTo>
                    <a:pt x="10028"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7"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2" y="53"/>
                    <a:pt x="9697" y="0"/>
                    <a:pt x="94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3" name="Google Shape;10303;p85"/>
            <p:cNvSpPr/>
            <p:nvPr/>
          </p:nvSpPr>
          <p:spPr>
            <a:xfrm>
              <a:off x="4530800" y="5235675"/>
              <a:ext cx="99650" cy="118650"/>
            </a:xfrm>
            <a:custGeom>
              <a:avLst/>
              <a:gdLst/>
              <a:ahLst/>
              <a:cxnLst/>
              <a:rect l="l" t="t" r="r" b="b"/>
              <a:pathLst>
                <a:path w="3986" h="4746" extrusionOk="0">
                  <a:moveTo>
                    <a:pt x="859" y="1"/>
                  </a:moveTo>
                  <a:cubicBezTo>
                    <a:pt x="757" y="1"/>
                    <a:pt x="654" y="28"/>
                    <a:pt x="562" y="85"/>
                  </a:cubicBezTo>
                  <a:cubicBezTo>
                    <a:pt x="296" y="251"/>
                    <a:pt x="215" y="596"/>
                    <a:pt x="378" y="861"/>
                  </a:cubicBezTo>
                  <a:lnTo>
                    <a:pt x="1136" y="2081"/>
                  </a:lnTo>
                  <a:lnTo>
                    <a:pt x="432" y="2374"/>
                  </a:lnTo>
                  <a:cubicBezTo>
                    <a:pt x="139" y="2492"/>
                    <a:pt x="0" y="2827"/>
                    <a:pt x="121" y="3117"/>
                  </a:cubicBezTo>
                  <a:cubicBezTo>
                    <a:pt x="211" y="3335"/>
                    <a:pt x="422" y="3466"/>
                    <a:pt x="644" y="3466"/>
                  </a:cubicBezTo>
                  <a:cubicBezTo>
                    <a:pt x="719" y="3466"/>
                    <a:pt x="796" y="3451"/>
                    <a:pt x="870" y="3419"/>
                  </a:cubicBezTo>
                  <a:lnTo>
                    <a:pt x="1742" y="3054"/>
                  </a:lnTo>
                  <a:lnTo>
                    <a:pt x="2627" y="4476"/>
                  </a:lnTo>
                  <a:cubicBezTo>
                    <a:pt x="2733" y="4650"/>
                    <a:pt x="2919" y="4746"/>
                    <a:pt x="3110" y="4746"/>
                  </a:cubicBezTo>
                  <a:cubicBezTo>
                    <a:pt x="3212" y="4746"/>
                    <a:pt x="3316" y="4718"/>
                    <a:pt x="3409" y="4660"/>
                  </a:cubicBezTo>
                  <a:cubicBezTo>
                    <a:pt x="3675" y="4494"/>
                    <a:pt x="3756" y="4144"/>
                    <a:pt x="3587" y="3878"/>
                  </a:cubicBezTo>
                  <a:lnTo>
                    <a:pt x="2802" y="2613"/>
                  </a:lnTo>
                  <a:lnTo>
                    <a:pt x="3560" y="2296"/>
                  </a:lnTo>
                  <a:cubicBezTo>
                    <a:pt x="3850" y="2175"/>
                    <a:pt x="3986" y="1843"/>
                    <a:pt x="3865" y="1556"/>
                  </a:cubicBezTo>
                  <a:cubicBezTo>
                    <a:pt x="3774" y="1338"/>
                    <a:pt x="3564" y="1207"/>
                    <a:pt x="3343" y="1207"/>
                  </a:cubicBezTo>
                  <a:cubicBezTo>
                    <a:pt x="3270" y="1207"/>
                    <a:pt x="3196" y="1221"/>
                    <a:pt x="3125" y="1251"/>
                  </a:cubicBezTo>
                  <a:lnTo>
                    <a:pt x="2195" y="1637"/>
                  </a:lnTo>
                  <a:lnTo>
                    <a:pt x="1338" y="264"/>
                  </a:lnTo>
                  <a:cubicBezTo>
                    <a:pt x="1230" y="93"/>
                    <a:pt x="1047" y="1"/>
                    <a:pt x="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04" name="Google Shape;10304;p85"/>
          <p:cNvGrpSpPr/>
          <p:nvPr/>
        </p:nvGrpSpPr>
        <p:grpSpPr>
          <a:xfrm>
            <a:off x="3497219" y="3971815"/>
            <a:ext cx="308234" cy="308234"/>
            <a:chOff x="1487200" y="4993750"/>
            <a:chExt cx="483125" cy="483125"/>
          </a:xfrm>
        </p:grpSpPr>
        <p:sp>
          <p:nvSpPr>
            <p:cNvPr id="10305" name="Google Shape;10305;p8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6" name="Google Shape;10306;p8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07" name="Google Shape;10307;p85"/>
          <p:cNvGrpSpPr/>
          <p:nvPr/>
        </p:nvGrpSpPr>
        <p:grpSpPr>
          <a:xfrm>
            <a:off x="3909829" y="3971815"/>
            <a:ext cx="308234" cy="308234"/>
            <a:chOff x="2081650" y="4993750"/>
            <a:chExt cx="483125" cy="483125"/>
          </a:xfrm>
        </p:grpSpPr>
        <p:sp>
          <p:nvSpPr>
            <p:cNvPr id="10308" name="Google Shape;10308;p8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09" name="Google Shape;10309;p8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10" name="Google Shape;10310;p85"/>
          <p:cNvGrpSpPr/>
          <p:nvPr/>
        </p:nvGrpSpPr>
        <p:grpSpPr>
          <a:xfrm>
            <a:off x="2686471" y="3979142"/>
            <a:ext cx="293997" cy="294073"/>
            <a:chOff x="5053900" y="4993700"/>
            <a:chExt cx="483150" cy="483275"/>
          </a:xfrm>
        </p:grpSpPr>
        <p:sp>
          <p:nvSpPr>
            <p:cNvPr id="10311" name="Google Shape;10311;p85"/>
            <p:cNvSpPr/>
            <p:nvPr/>
          </p:nvSpPr>
          <p:spPr>
            <a:xfrm>
              <a:off x="505390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2" y="3366"/>
                  </a:moveTo>
                  <a:lnTo>
                    <a:pt x="13033" y="7445"/>
                  </a:lnTo>
                  <a:lnTo>
                    <a:pt x="9467" y="9230"/>
                  </a:lnTo>
                  <a:lnTo>
                    <a:pt x="1779" y="5208"/>
                  </a:lnTo>
                  <a:lnTo>
                    <a:pt x="5222"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9" y="17953"/>
                  </a:lnTo>
                  <a:lnTo>
                    <a:pt x="10029"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8" y="172"/>
                  </a:cubicBezTo>
                  <a:lnTo>
                    <a:pt x="765" y="4468"/>
                  </a:lnTo>
                  <a:cubicBezTo>
                    <a:pt x="294" y="4719"/>
                    <a:pt x="1" y="5208"/>
                    <a:pt x="1" y="5739"/>
                  </a:cubicBezTo>
                  <a:lnTo>
                    <a:pt x="1" y="13638"/>
                  </a:lnTo>
                  <a:cubicBezTo>
                    <a:pt x="1" y="14173"/>
                    <a:pt x="297" y="14665"/>
                    <a:pt x="771" y="14913"/>
                  </a:cubicBezTo>
                  <a:lnTo>
                    <a:pt x="8797"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3" y="53"/>
                    <a:pt x="9698" y="0"/>
                    <a:pt x="94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12" name="Google Shape;10312;p85"/>
            <p:cNvSpPr/>
            <p:nvPr/>
          </p:nvSpPr>
          <p:spPr>
            <a:xfrm>
              <a:off x="5123725" y="5264025"/>
              <a:ext cx="105200" cy="61775"/>
            </a:xfrm>
            <a:custGeom>
              <a:avLst/>
              <a:gdLst/>
              <a:ahLst/>
              <a:cxnLst/>
              <a:rect l="l" t="t" r="r" b="b"/>
              <a:pathLst>
                <a:path w="4208" h="2471" extrusionOk="0">
                  <a:moveTo>
                    <a:pt x="3561" y="1"/>
                  </a:moveTo>
                  <a:cubicBezTo>
                    <a:pt x="3462" y="1"/>
                    <a:pt x="3362" y="26"/>
                    <a:pt x="3271" y="81"/>
                  </a:cubicBezTo>
                  <a:lnTo>
                    <a:pt x="1523" y="1122"/>
                  </a:lnTo>
                  <a:lnTo>
                    <a:pt x="1139" y="449"/>
                  </a:lnTo>
                  <a:cubicBezTo>
                    <a:pt x="1035" y="266"/>
                    <a:pt x="844" y="162"/>
                    <a:pt x="647" y="162"/>
                  </a:cubicBezTo>
                  <a:cubicBezTo>
                    <a:pt x="551" y="162"/>
                    <a:pt x="455" y="187"/>
                    <a:pt x="366" y="238"/>
                  </a:cubicBezTo>
                  <a:cubicBezTo>
                    <a:pt x="95" y="392"/>
                    <a:pt x="1" y="736"/>
                    <a:pt x="155" y="1008"/>
                  </a:cubicBezTo>
                  <a:lnTo>
                    <a:pt x="825" y="2185"/>
                  </a:lnTo>
                  <a:lnTo>
                    <a:pt x="831" y="2191"/>
                  </a:lnTo>
                  <a:cubicBezTo>
                    <a:pt x="831" y="2194"/>
                    <a:pt x="831" y="2194"/>
                    <a:pt x="831" y="2194"/>
                  </a:cubicBezTo>
                  <a:cubicBezTo>
                    <a:pt x="834" y="2200"/>
                    <a:pt x="837" y="2203"/>
                    <a:pt x="840" y="2206"/>
                  </a:cubicBezTo>
                  <a:lnTo>
                    <a:pt x="849" y="2224"/>
                  </a:lnTo>
                  <a:lnTo>
                    <a:pt x="861" y="2240"/>
                  </a:lnTo>
                  <a:lnTo>
                    <a:pt x="874" y="2255"/>
                  </a:lnTo>
                  <a:lnTo>
                    <a:pt x="883" y="2270"/>
                  </a:lnTo>
                  <a:lnTo>
                    <a:pt x="898" y="2282"/>
                  </a:lnTo>
                  <a:lnTo>
                    <a:pt x="910" y="2297"/>
                  </a:lnTo>
                  <a:lnTo>
                    <a:pt x="922" y="2312"/>
                  </a:lnTo>
                  <a:lnTo>
                    <a:pt x="937" y="2324"/>
                  </a:lnTo>
                  <a:lnTo>
                    <a:pt x="949" y="2336"/>
                  </a:lnTo>
                  <a:lnTo>
                    <a:pt x="964" y="2348"/>
                  </a:lnTo>
                  <a:cubicBezTo>
                    <a:pt x="970" y="2351"/>
                    <a:pt x="973" y="2354"/>
                    <a:pt x="979" y="2357"/>
                  </a:cubicBezTo>
                  <a:lnTo>
                    <a:pt x="994" y="2369"/>
                  </a:lnTo>
                  <a:lnTo>
                    <a:pt x="1009" y="2378"/>
                  </a:lnTo>
                  <a:lnTo>
                    <a:pt x="1028" y="2391"/>
                  </a:lnTo>
                  <a:lnTo>
                    <a:pt x="1040" y="2400"/>
                  </a:lnTo>
                  <a:lnTo>
                    <a:pt x="1058" y="2409"/>
                  </a:lnTo>
                  <a:lnTo>
                    <a:pt x="1073" y="2415"/>
                  </a:lnTo>
                  <a:cubicBezTo>
                    <a:pt x="1079" y="2418"/>
                    <a:pt x="1085" y="2421"/>
                    <a:pt x="1091" y="2424"/>
                  </a:cubicBezTo>
                  <a:lnTo>
                    <a:pt x="1106" y="2430"/>
                  </a:lnTo>
                  <a:lnTo>
                    <a:pt x="1124" y="2436"/>
                  </a:lnTo>
                  <a:lnTo>
                    <a:pt x="1139" y="2442"/>
                  </a:lnTo>
                  <a:lnTo>
                    <a:pt x="1160" y="2448"/>
                  </a:lnTo>
                  <a:lnTo>
                    <a:pt x="1176" y="2454"/>
                  </a:lnTo>
                  <a:lnTo>
                    <a:pt x="1197" y="2457"/>
                  </a:lnTo>
                  <a:lnTo>
                    <a:pt x="1212" y="2460"/>
                  </a:lnTo>
                  <a:lnTo>
                    <a:pt x="1233" y="2463"/>
                  </a:lnTo>
                  <a:lnTo>
                    <a:pt x="1245" y="2466"/>
                  </a:lnTo>
                  <a:cubicBezTo>
                    <a:pt x="1254" y="2466"/>
                    <a:pt x="1263" y="2466"/>
                    <a:pt x="1269" y="2469"/>
                  </a:cubicBezTo>
                  <a:cubicBezTo>
                    <a:pt x="1272" y="2470"/>
                    <a:pt x="1274" y="2470"/>
                    <a:pt x="1276" y="2470"/>
                  </a:cubicBezTo>
                  <a:cubicBezTo>
                    <a:pt x="1279" y="2470"/>
                    <a:pt x="1279" y="2469"/>
                    <a:pt x="1281" y="2469"/>
                  </a:cubicBezTo>
                  <a:lnTo>
                    <a:pt x="1369" y="2469"/>
                  </a:lnTo>
                  <a:lnTo>
                    <a:pt x="1393" y="2466"/>
                  </a:lnTo>
                  <a:lnTo>
                    <a:pt x="1408" y="2463"/>
                  </a:lnTo>
                  <a:cubicBezTo>
                    <a:pt x="1414" y="2463"/>
                    <a:pt x="1420" y="2463"/>
                    <a:pt x="1426" y="2460"/>
                  </a:cubicBezTo>
                  <a:lnTo>
                    <a:pt x="1444" y="2457"/>
                  </a:lnTo>
                  <a:lnTo>
                    <a:pt x="1462" y="2451"/>
                  </a:lnTo>
                  <a:lnTo>
                    <a:pt x="1480" y="2448"/>
                  </a:lnTo>
                  <a:lnTo>
                    <a:pt x="1499" y="2442"/>
                  </a:lnTo>
                  <a:lnTo>
                    <a:pt x="1517" y="2436"/>
                  </a:lnTo>
                  <a:cubicBezTo>
                    <a:pt x="1523" y="2433"/>
                    <a:pt x="1529" y="2430"/>
                    <a:pt x="1535" y="2427"/>
                  </a:cubicBezTo>
                  <a:lnTo>
                    <a:pt x="1553" y="2421"/>
                  </a:lnTo>
                  <a:lnTo>
                    <a:pt x="1568" y="2412"/>
                  </a:lnTo>
                  <a:lnTo>
                    <a:pt x="1586" y="2403"/>
                  </a:lnTo>
                  <a:cubicBezTo>
                    <a:pt x="1589" y="2403"/>
                    <a:pt x="1595" y="2400"/>
                    <a:pt x="1598" y="2397"/>
                  </a:cubicBezTo>
                  <a:cubicBezTo>
                    <a:pt x="1600" y="2395"/>
                    <a:pt x="1600" y="2395"/>
                    <a:pt x="1601" y="2395"/>
                  </a:cubicBezTo>
                  <a:cubicBezTo>
                    <a:pt x="1601" y="2395"/>
                    <a:pt x="1601" y="2395"/>
                    <a:pt x="1601" y="2394"/>
                  </a:cubicBezTo>
                  <a:lnTo>
                    <a:pt x="1607" y="2391"/>
                  </a:lnTo>
                  <a:lnTo>
                    <a:pt x="3851" y="1053"/>
                  </a:lnTo>
                  <a:cubicBezTo>
                    <a:pt x="4119" y="893"/>
                    <a:pt x="4207" y="546"/>
                    <a:pt x="4047" y="277"/>
                  </a:cubicBezTo>
                  <a:cubicBezTo>
                    <a:pt x="3941" y="99"/>
                    <a:pt x="3753" y="1"/>
                    <a:pt x="35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313" name="Google Shape;10313;p8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...and our sets of editable icons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317"/>
        <p:cNvGrpSpPr/>
        <p:nvPr/>
      </p:nvGrpSpPr>
      <p:grpSpPr>
        <a:xfrm>
          <a:off x="0" y="0"/>
          <a:ext cx="0" cy="0"/>
          <a:chOff x="0" y="0"/>
          <a:chExt cx="0" cy="0"/>
        </a:xfrm>
      </p:grpSpPr>
      <p:sp>
        <p:nvSpPr>
          <p:cNvPr id="10318" name="Google Shape;10318;p86"/>
          <p:cNvSpPr/>
          <p:nvPr/>
        </p:nvSpPr>
        <p:spPr>
          <a:xfrm>
            <a:off x="844100" y="1308173"/>
            <a:ext cx="323667" cy="373560"/>
          </a:xfrm>
          <a:custGeom>
            <a:avLst/>
            <a:gdLst/>
            <a:ahLst/>
            <a:cxnLst/>
            <a:rect l="l" t="t" r="r" b="b"/>
            <a:pathLst>
              <a:path w="10996" h="12691" extrusionOk="0">
                <a:moveTo>
                  <a:pt x="6050" y="820"/>
                </a:moveTo>
                <a:lnTo>
                  <a:pt x="6050" y="1639"/>
                </a:lnTo>
                <a:lnTo>
                  <a:pt x="5199" y="1639"/>
                </a:lnTo>
                <a:lnTo>
                  <a:pt x="5199" y="820"/>
                </a:lnTo>
                <a:close/>
                <a:moveTo>
                  <a:pt x="9358" y="2458"/>
                </a:moveTo>
                <a:lnTo>
                  <a:pt x="9358" y="8255"/>
                </a:lnTo>
                <a:lnTo>
                  <a:pt x="1923" y="8255"/>
                </a:lnTo>
                <a:lnTo>
                  <a:pt x="1923" y="2458"/>
                </a:lnTo>
                <a:close/>
                <a:moveTo>
                  <a:pt x="9767" y="9074"/>
                </a:moveTo>
                <a:cubicBezTo>
                  <a:pt x="10019" y="9074"/>
                  <a:pt x="10177" y="9295"/>
                  <a:pt x="10208" y="9515"/>
                </a:cubicBezTo>
                <a:cubicBezTo>
                  <a:pt x="10177" y="9704"/>
                  <a:pt x="10051" y="9830"/>
                  <a:pt x="9893" y="9925"/>
                </a:cubicBezTo>
                <a:cubicBezTo>
                  <a:pt x="9862" y="9940"/>
                  <a:pt x="9893" y="9948"/>
                  <a:pt x="9594" y="9948"/>
                </a:cubicBezTo>
                <a:cubicBezTo>
                  <a:pt x="9295" y="9948"/>
                  <a:pt x="8665" y="9940"/>
                  <a:pt x="7310" y="9925"/>
                </a:cubicBezTo>
                <a:lnTo>
                  <a:pt x="1513" y="9925"/>
                </a:lnTo>
                <a:cubicBezTo>
                  <a:pt x="1324" y="9925"/>
                  <a:pt x="1166" y="9799"/>
                  <a:pt x="1103" y="9641"/>
                </a:cubicBezTo>
                <a:cubicBezTo>
                  <a:pt x="1040" y="9358"/>
                  <a:pt x="1229" y="9074"/>
                  <a:pt x="1513" y="9074"/>
                </a:cubicBezTo>
                <a:close/>
                <a:moveTo>
                  <a:pt x="4790" y="1"/>
                </a:moveTo>
                <a:cubicBezTo>
                  <a:pt x="4538" y="1"/>
                  <a:pt x="4348" y="190"/>
                  <a:pt x="4348" y="379"/>
                </a:cubicBezTo>
                <a:lnTo>
                  <a:pt x="4348" y="1639"/>
                </a:lnTo>
                <a:lnTo>
                  <a:pt x="1419" y="1639"/>
                </a:lnTo>
                <a:cubicBezTo>
                  <a:pt x="1198" y="1639"/>
                  <a:pt x="1040" y="1828"/>
                  <a:pt x="1040" y="2080"/>
                </a:cubicBezTo>
                <a:lnTo>
                  <a:pt x="1040" y="8349"/>
                </a:lnTo>
                <a:cubicBezTo>
                  <a:pt x="788" y="8413"/>
                  <a:pt x="568" y="8570"/>
                  <a:pt x="410" y="8791"/>
                </a:cubicBezTo>
                <a:cubicBezTo>
                  <a:pt x="1" y="9358"/>
                  <a:pt x="158" y="10145"/>
                  <a:pt x="725" y="10555"/>
                </a:cubicBezTo>
                <a:cubicBezTo>
                  <a:pt x="914" y="10649"/>
                  <a:pt x="1166" y="10744"/>
                  <a:pt x="1419" y="10744"/>
                </a:cubicBezTo>
                <a:lnTo>
                  <a:pt x="3277" y="10744"/>
                </a:lnTo>
                <a:lnTo>
                  <a:pt x="2679" y="12067"/>
                </a:lnTo>
                <a:cubicBezTo>
                  <a:pt x="2616" y="12288"/>
                  <a:pt x="2679" y="12508"/>
                  <a:pt x="2836" y="12634"/>
                </a:cubicBezTo>
                <a:cubicBezTo>
                  <a:pt x="2913" y="12673"/>
                  <a:pt x="2987" y="12691"/>
                  <a:pt x="3057" y="12691"/>
                </a:cubicBezTo>
                <a:cubicBezTo>
                  <a:pt x="3214" y="12691"/>
                  <a:pt x="3347" y="12598"/>
                  <a:pt x="3435" y="12445"/>
                </a:cubicBezTo>
                <a:lnTo>
                  <a:pt x="4159" y="10744"/>
                </a:lnTo>
                <a:lnTo>
                  <a:pt x="5136" y="10744"/>
                </a:lnTo>
                <a:lnTo>
                  <a:pt x="5136" y="12225"/>
                </a:lnTo>
                <a:cubicBezTo>
                  <a:pt x="5136" y="12445"/>
                  <a:pt x="5294" y="12634"/>
                  <a:pt x="5483" y="12666"/>
                </a:cubicBezTo>
                <a:cubicBezTo>
                  <a:pt x="5501" y="12668"/>
                  <a:pt x="5520" y="12669"/>
                  <a:pt x="5538" y="12669"/>
                </a:cubicBezTo>
                <a:cubicBezTo>
                  <a:pt x="5766" y="12669"/>
                  <a:pt x="5955" y="12492"/>
                  <a:pt x="5955" y="12288"/>
                </a:cubicBezTo>
                <a:lnTo>
                  <a:pt x="5955" y="10744"/>
                </a:lnTo>
                <a:lnTo>
                  <a:pt x="6932" y="10744"/>
                </a:lnTo>
                <a:lnTo>
                  <a:pt x="7657" y="12382"/>
                </a:lnTo>
                <a:cubicBezTo>
                  <a:pt x="7708" y="12538"/>
                  <a:pt x="7888" y="12651"/>
                  <a:pt x="8056" y="12651"/>
                </a:cubicBezTo>
                <a:cubicBezTo>
                  <a:pt x="8092" y="12651"/>
                  <a:pt x="8127" y="12645"/>
                  <a:pt x="8161" y="12634"/>
                </a:cubicBezTo>
                <a:cubicBezTo>
                  <a:pt x="8413" y="12540"/>
                  <a:pt x="8507" y="12256"/>
                  <a:pt x="8444" y="12067"/>
                </a:cubicBezTo>
                <a:lnTo>
                  <a:pt x="7846" y="10744"/>
                </a:lnTo>
                <a:lnTo>
                  <a:pt x="9704" y="10744"/>
                </a:lnTo>
                <a:cubicBezTo>
                  <a:pt x="10366" y="10744"/>
                  <a:pt x="10965" y="10177"/>
                  <a:pt x="10965" y="9484"/>
                </a:cubicBezTo>
                <a:cubicBezTo>
                  <a:pt x="10996" y="8980"/>
                  <a:pt x="10681" y="8507"/>
                  <a:pt x="10177" y="8349"/>
                </a:cubicBezTo>
                <a:lnTo>
                  <a:pt x="10177" y="2080"/>
                </a:lnTo>
                <a:cubicBezTo>
                  <a:pt x="10177" y="1828"/>
                  <a:pt x="9988" y="1639"/>
                  <a:pt x="9736" y="1639"/>
                </a:cubicBezTo>
                <a:lnTo>
                  <a:pt x="6869" y="1639"/>
                </a:lnTo>
                <a:lnTo>
                  <a:pt x="6869" y="379"/>
                </a:lnTo>
                <a:cubicBezTo>
                  <a:pt x="6869" y="158"/>
                  <a:pt x="6680" y="1"/>
                  <a:pt x="64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86"/>
          <p:cNvSpPr/>
          <p:nvPr/>
        </p:nvSpPr>
        <p:spPr>
          <a:xfrm>
            <a:off x="844104" y="1772778"/>
            <a:ext cx="383008" cy="338738"/>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86"/>
          <p:cNvSpPr/>
          <p:nvPr/>
        </p:nvSpPr>
        <p:spPr>
          <a:xfrm>
            <a:off x="852434" y="2202562"/>
            <a:ext cx="366348" cy="373412"/>
          </a:xfrm>
          <a:custGeom>
            <a:avLst/>
            <a:gdLst/>
            <a:ahLst/>
            <a:cxnLst/>
            <a:rect l="l" t="t" r="r" b="b"/>
            <a:pathLst>
              <a:path w="12446" h="12686"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1" name="Google Shape;10321;p86"/>
          <p:cNvGrpSpPr/>
          <p:nvPr/>
        </p:nvGrpSpPr>
        <p:grpSpPr>
          <a:xfrm>
            <a:off x="2987728" y="1336070"/>
            <a:ext cx="371882" cy="373766"/>
            <a:chOff x="-41270450" y="1973375"/>
            <a:chExt cx="315850" cy="317450"/>
          </a:xfrm>
        </p:grpSpPr>
        <p:sp>
          <p:nvSpPr>
            <p:cNvPr id="10322" name="Google Shape;10322;p86"/>
            <p:cNvSpPr/>
            <p:nvPr/>
          </p:nvSpPr>
          <p:spPr>
            <a:xfrm>
              <a:off x="-41270450" y="1973375"/>
              <a:ext cx="315850" cy="317450"/>
            </a:xfrm>
            <a:custGeom>
              <a:avLst/>
              <a:gdLst/>
              <a:ahLst/>
              <a:cxnLst/>
              <a:rect l="l" t="t" r="r" b="b"/>
              <a:pathLst>
                <a:path w="12634" h="12698" extrusionOk="0">
                  <a:moveTo>
                    <a:pt x="11814" y="820"/>
                  </a:moveTo>
                  <a:lnTo>
                    <a:pt x="11814" y="11847"/>
                  </a:lnTo>
                  <a:lnTo>
                    <a:pt x="788" y="11847"/>
                  </a:lnTo>
                  <a:lnTo>
                    <a:pt x="788" y="820"/>
                  </a:lnTo>
                  <a:close/>
                  <a:moveTo>
                    <a:pt x="378" y="1"/>
                  </a:moveTo>
                  <a:cubicBezTo>
                    <a:pt x="158" y="1"/>
                    <a:pt x="0" y="190"/>
                    <a:pt x="0" y="410"/>
                  </a:cubicBezTo>
                  <a:lnTo>
                    <a:pt x="0" y="12288"/>
                  </a:lnTo>
                  <a:cubicBezTo>
                    <a:pt x="0" y="12508"/>
                    <a:pt x="189" y="12697"/>
                    <a:pt x="378" y="12697"/>
                  </a:cubicBezTo>
                  <a:lnTo>
                    <a:pt x="12224" y="12697"/>
                  </a:lnTo>
                  <a:cubicBezTo>
                    <a:pt x="12476" y="12697"/>
                    <a:pt x="12634" y="12508"/>
                    <a:pt x="12634" y="12288"/>
                  </a:cubicBezTo>
                  <a:lnTo>
                    <a:pt x="12634" y="410"/>
                  </a:lnTo>
                  <a:cubicBezTo>
                    <a:pt x="12634" y="158"/>
                    <a:pt x="12476" y="1"/>
                    <a:pt x="122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86"/>
            <p:cNvSpPr/>
            <p:nvPr/>
          </p:nvSpPr>
          <p:spPr>
            <a:xfrm>
              <a:off x="-41230300" y="2015125"/>
              <a:ext cx="235525" cy="192200"/>
            </a:xfrm>
            <a:custGeom>
              <a:avLst/>
              <a:gdLst/>
              <a:ahLst/>
              <a:cxnLst/>
              <a:rect l="l" t="t" r="r" b="b"/>
              <a:pathLst>
                <a:path w="9421" h="7688" extrusionOk="0">
                  <a:moveTo>
                    <a:pt x="8539" y="788"/>
                  </a:moveTo>
                  <a:lnTo>
                    <a:pt x="8539" y="6869"/>
                  </a:lnTo>
                  <a:lnTo>
                    <a:pt x="820" y="6869"/>
                  </a:lnTo>
                  <a:lnTo>
                    <a:pt x="820" y="788"/>
                  </a:lnTo>
                  <a:close/>
                  <a:moveTo>
                    <a:pt x="442" y="1"/>
                  </a:moveTo>
                  <a:cubicBezTo>
                    <a:pt x="190" y="1"/>
                    <a:pt x="1" y="221"/>
                    <a:pt x="1" y="410"/>
                  </a:cubicBezTo>
                  <a:lnTo>
                    <a:pt x="1" y="7310"/>
                  </a:lnTo>
                  <a:cubicBezTo>
                    <a:pt x="1" y="7404"/>
                    <a:pt x="32" y="7499"/>
                    <a:pt x="127" y="7562"/>
                  </a:cubicBezTo>
                  <a:cubicBezTo>
                    <a:pt x="190" y="7656"/>
                    <a:pt x="316" y="7688"/>
                    <a:pt x="442" y="7688"/>
                  </a:cubicBezTo>
                  <a:lnTo>
                    <a:pt x="8980" y="7688"/>
                  </a:lnTo>
                  <a:cubicBezTo>
                    <a:pt x="9232" y="7688"/>
                    <a:pt x="9421" y="7499"/>
                    <a:pt x="9421" y="7310"/>
                  </a:cubicBezTo>
                  <a:lnTo>
                    <a:pt x="9421" y="410"/>
                  </a:lnTo>
                  <a:cubicBezTo>
                    <a:pt x="9421" y="158"/>
                    <a:pt x="9232" y="1"/>
                    <a:pt x="89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86"/>
            <p:cNvSpPr/>
            <p:nvPr/>
          </p:nvSpPr>
          <p:spPr>
            <a:xfrm>
              <a:off x="-41139725" y="2061750"/>
              <a:ext cx="83525" cy="103675"/>
            </a:xfrm>
            <a:custGeom>
              <a:avLst/>
              <a:gdLst/>
              <a:ahLst/>
              <a:cxnLst/>
              <a:rect l="l" t="t" r="r" b="b"/>
              <a:pathLst>
                <a:path w="3341" h="4147" extrusionOk="0">
                  <a:moveTo>
                    <a:pt x="789" y="1223"/>
                  </a:moveTo>
                  <a:lnTo>
                    <a:pt x="2112" y="2074"/>
                  </a:lnTo>
                  <a:lnTo>
                    <a:pt x="789" y="2987"/>
                  </a:lnTo>
                  <a:lnTo>
                    <a:pt x="789" y="1223"/>
                  </a:lnTo>
                  <a:close/>
                  <a:moveTo>
                    <a:pt x="389" y="0"/>
                  </a:moveTo>
                  <a:cubicBezTo>
                    <a:pt x="182" y="0"/>
                    <a:pt x="1" y="185"/>
                    <a:pt x="1" y="435"/>
                  </a:cubicBezTo>
                  <a:lnTo>
                    <a:pt x="1" y="3743"/>
                  </a:lnTo>
                  <a:cubicBezTo>
                    <a:pt x="1" y="3981"/>
                    <a:pt x="198" y="4147"/>
                    <a:pt x="416" y="4147"/>
                  </a:cubicBezTo>
                  <a:cubicBezTo>
                    <a:pt x="487" y="4147"/>
                    <a:pt x="561" y="4129"/>
                    <a:pt x="631" y="4090"/>
                  </a:cubicBezTo>
                  <a:lnTo>
                    <a:pt x="3120" y="2452"/>
                  </a:lnTo>
                  <a:cubicBezTo>
                    <a:pt x="3340" y="2294"/>
                    <a:pt x="3340" y="1916"/>
                    <a:pt x="3120" y="1727"/>
                  </a:cubicBezTo>
                  <a:lnTo>
                    <a:pt x="631" y="89"/>
                  </a:lnTo>
                  <a:cubicBezTo>
                    <a:pt x="552" y="28"/>
                    <a:pt x="469" y="0"/>
                    <a:pt x="3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86"/>
            <p:cNvSpPr/>
            <p:nvPr/>
          </p:nvSpPr>
          <p:spPr>
            <a:xfrm>
              <a:off x="-41230300" y="2227000"/>
              <a:ext cx="235525" cy="21300"/>
            </a:xfrm>
            <a:custGeom>
              <a:avLst/>
              <a:gdLst/>
              <a:ahLst/>
              <a:cxnLst/>
              <a:rect l="l" t="t" r="r" b="b"/>
              <a:pathLst>
                <a:path w="9421" h="852" extrusionOk="0">
                  <a:moveTo>
                    <a:pt x="442" y="0"/>
                  </a:moveTo>
                  <a:cubicBezTo>
                    <a:pt x="190" y="0"/>
                    <a:pt x="1" y="189"/>
                    <a:pt x="1" y="441"/>
                  </a:cubicBezTo>
                  <a:cubicBezTo>
                    <a:pt x="1" y="662"/>
                    <a:pt x="190" y="851"/>
                    <a:pt x="442" y="851"/>
                  </a:cubicBezTo>
                  <a:lnTo>
                    <a:pt x="8980" y="851"/>
                  </a:lnTo>
                  <a:cubicBezTo>
                    <a:pt x="9232" y="851"/>
                    <a:pt x="9421" y="662"/>
                    <a:pt x="9421" y="441"/>
                  </a:cubicBezTo>
                  <a:cubicBezTo>
                    <a:pt x="9421" y="189"/>
                    <a:pt x="9232" y="0"/>
                    <a:pt x="89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6" name="Google Shape;10326;p86"/>
          <p:cNvGrpSpPr/>
          <p:nvPr/>
        </p:nvGrpSpPr>
        <p:grpSpPr>
          <a:xfrm>
            <a:off x="3005407" y="1783026"/>
            <a:ext cx="395871" cy="372088"/>
            <a:chOff x="-41291625" y="2339025"/>
            <a:chExt cx="336225" cy="316025"/>
          </a:xfrm>
        </p:grpSpPr>
        <p:sp>
          <p:nvSpPr>
            <p:cNvPr id="10327" name="Google Shape;10327;p86"/>
            <p:cNvSpPr/>
            <p:nvPr/>
          </p:nvSpPr>
          <p:spPr>
            <a:xfrm>
              <a:off x="-41291625" y="2339025"/>
              <a:ext cx="336225" cy="316025"/>
            </a:xfrm>
            <a:custGeom>
              <a:avLst/>
              <a:gdLst/>
              <a:ahLst/>
              <a:cxnLst/>
              <a:rect l="l" t="t" r="r" b="b"/>
              <a:pathLst>
                <a:path w="13449" h="12641" extrusionOk="0">
                  <a:moveTo>
                    <a:pt x="6644" y="1064"/>
                  </a:moveTo>
                  <a:lnTo>
                    <a:pt x="7810" y="2261"/>
                  </a:lnTo>
                  <a:lnTo>
                    <a:pt x="6644" y="3427"/>
                  </a:lnTo>
                  <a:lnTo>
                    <a:pt x="5447" y="2261"/>
                  </a:lnTo>
                  <a:lnTo>
                    <a:pt x="6644" y="1064"/>
                  </a:lnTo>
                  <a:close/>
                  <a:moveTo>
                    <a:pt x="11307" y="5727"/>
                  </a:moveTo>
                  <a:lnTo>
                    <a:pt x="12504" y="6893"/>
                  </a:lnTo>
                  <a:lnTo>
                    <a:pt x="11307" y="8090"/>
                  </a:lnTo>
                  <a:lnTo>
                    <a:pt x="10141" y="6893"/>
                  </a:lnTo>
                  <a:lnTo>
                    <a:pt x="11307" y="5727"/>
                  </a:lnTo>
                  <a:close/>
                  <a:moveTo>
                    <a:pt x="4848" y="2829"/>
                  </a:moveTo>
                  <a:lnTo>
                    <a:pt x="6045" y="4026"/>
                  </a:lnTo>
                  <a:cubicBezTo>
                    <a:pt x="3872" y="6200"/>
                    <a:pt x="3935" y="6105"/>
                    <a:pt x="3809" y="6294"/>
                  </a:cubicBezTo>
                  <a:cubicBezTo>
                    <a:pt x="2769" y="7712"/>
                    <a:pt x="3494" y="9728"/>
                    <a:pt x="5226" y="10169"/>
                  </a:cubicBezTo>
                  <a:cubicBezTo>
                    <a:pt x="5463" y="10232"/>
                    <a:pt x="5675" y="10248"/>
                    <a:pt x="5825" y="10248"/>
                  </a:cubicBezTo>
                  <a:cubicBezTo>
                    <a:pt x="5975" y="10248"/>
                    <a:pt x="6061" y="10232"/>
                    <a:pt x="6045" y="10232"/>
                  </a:cubicBezTo>
                  <a:cubicBezTo>
                    <a:pt x="6045" y="10232"/>
                    <a:pt x="6108" y="10232"/>
                    <a:pt x="6234" y="10201"/>
                  </a:cubicBezTo>
                  <a:cubicBezTo>
                    <a:pt x="6739" y="10138"/>
                    <a:pt x="7180" y="9886"/>
                    <a:pt x="7526" y="9539"/>
                  </a:cubicBezTo>
                  <a:lnTo>
                    <a:pt x="9542" y="7523"/>
                  </a:lnTo>
                  <a:lnTo>
                    <a:pt x="10740" y="8720"/>
                  </a:lnTo>
                  <a:cubicBezTo>
                    <a:pt x="8566" y="10831"/>
                    <a:pt x="8629" y="10768"/>
                    <a:pt x="8440" y="10925"/>
                  </a:cubicBezTo>
                  <a:cubicBezTo>
                    <a:pt x="7699" y="11547"/>
                    <a:pt x="6741" y="11878"/>
                    <a:pt x="5785" y="11878"/>
                  </a:cubicBezTo>
                  <a:cubicBezTo>
                    <a:pt x="5480" y="11878"/>
                    <a:pt x="5176" y="11844"/>
                    <a:pt x="4880" y="11776"/>
                  </a:cubicBezTo>
                  <a:cubicBezTo>
                    <a:pt x="2769" y="11303"/>
                    <a:pt x="1257" y="9192"/>
                    <a:pt x="1729" y="6924"/>
                  </a:cubicBezTo>
                  <a:cubicBezTo>
                    <a:pt x="1887" y="6231"/>
                    <a:pt x="2202" y="5506"/>
                    <a:pt x="2769" y="4939"/>
                  </a:cubicBezTo>
                  <a:lnTo>
                    <a:pt x="4848" y="2829"/>
                  </a:lnTo>
                  <a:close/>
                  <a:moveTo>
                    <a:pt x="6565" y="1"/>
                  </a:moveTo>
                  <a:cubicBezTo>
                    <a:pt x="6455" y="1"/>
                    <a:pt x="6345" y="40"/>
                    <a:pt x="6266" y="119"/>
                  </a:cubicBezTo>
                  <a:lnTo>
                    <a:pt x="2202" y="4183"/>
                  </a:lnTo>
                  <a:cubicBezTo>
                    <a:pt x="1635" y="4782"/>
                    <a:pt x="1194" y="5538"/>
                    <a:pt x="942" y="6263"/>
                  </a:cubicBezTo>
                  <a:cubicBezTo>
                    <a:pt x="0" y="9451"/>
                    <a:pt x="2425" y="12640"/>
                    <a:pt x="5705" y="12640"/>
                  </a:cubicBezTo>
                  <a:cubicBezTo>
                    <a:pt x="5828" y="12640"/>
                    <a:pt x="5952" y="12636"/>
                    <a:pt x="6077" y="12627"/>
                  </a:cubicBezTo>
                  <a:cubicBezTo>
                    <a:pt x="6077" y="12627"/>
                    <a:pt x="6203" y="12627"/>
                    <a:pt x="6266" y="12564"/>
                  </a:cubicBezTo>
                  <a:cubicBezTo>
                    <a:pt x="7243" y="12469"/>
                    <a:pt x="8188" y="12059"/>
                    <a:pt x="8975" y="11366"/>
                  </a:cubicBezTo>
                  <a:cubicBezTo>
                    <a:pt x="9133" y="11240"/>
                    <a:pt x="8786" y="11555"/>
                    <a:pt x="13229" y="7113"/>
                  </a:cubicBezTo>
                  <a:cubicBezTo>
                    <a:pt x="13323" y="7019"/>
                    <a:pt x="13355" y="6893"/>
                    <a:pt x="13355" y="6830"/>
                  </a:cubicBezTo>
                  <a:cubicBezTo>
                    <a:pt x="13355" y="6735"/>
                    <a:pt x="13449" y="6704"/>
                    <a:pt x="13355" y="6641"/>
                  </a:cubicBezTo>
                  <a:lnTo>
                    <a:pt x="11590" y="4845"/>
                  </a:lnTo>
                  <a:cubicBezTo>
                    <a:pt x="11512" y="4766"/>
                    <a:pt x="11401" y="4727"/>
                    <a:pt x="11291" y="4727"/>
                  </a:cubicBezTo>
                  <a:cubicBezTo>
                    <a:pt x="11181" y="4727"/>
                    <a:pt x="11070" y="4766"/>
                    <a:pt x="10992" y="4845"/>
                  </a:cubicBezTo>
                  <a:lnTo>
                    <a:pt x="6928" y="8909"/>
                  </a:lnTo>
                  <a:cubicBezTo>
                    <a:pt x="6588" y="9236"/>
                    <a:pt x="6159" y="9392"/>
                    <a:pt x="5737" y="9392"/>
                  </a:cubicBezTo>
                  <a:cubicBezTo>
                    <a:pt x="5102" y="9392"/>
                    <a:pt x="4483" y="9036"/>
                    <a:pt x="4218" y="8373"/>
                  </a:cubicBezTo>
                  <a:cubicBezTo>
                    <a:pt x="3998" y="7743"/>
                    <a:pt x="4092" y="7019"/>
                    <a:pt x="4565" y="6546"/>
                  </a:cubicBezTo>
                  <a:lnTo>
                    <a:pt x="8629" y="2482"/>
                  </a:lnTo>
                  <a:cubicBezTo>
                    <a:pt x="8786" y="2324"/>
                    <a:pt x="8786" y="2072"/>
                    <a:pt x="8629" y="1883"/>
                  </a:cubicBezTo>
                  <a:lnTo>
                    <a:pt x="6865" y="119"/>
                  </a:lnTo>
                  <a:cubicBezTo>
                    <a:pt x="6786" y="40"/>
                    <a:pt x="6676" y="1"/>
                    <a:pt x="6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86"/>
            <p:cNvSpPr/>
            <p:nvPr/>
          </p:nvSpPr>
          <p:spPr>
            <a:xfrm>
              <a:off x="-41234225" y="2620800"/>
              <a:ext cx="25" cy="25"/>
            </a:xfrm>
            <a:custGeom>
              <a:avLst/>
              <a:gdLst/>
              <a:ahLst/>
              <a:cxnLst/>
              <a:rect l="l" t="t" r="r" b="b"/>
              <a:pathLst>
                <a:path w="1" h="1" extrusionOk="0">
                  <a:moveTo>
                    <a:pt x="0"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9" name="Google Shape;10329;p86"/>
          <p:cNvSpPr/>
          <p:nvPr/>
        </p:nvSpPr>
        <p:spPr>
          <a:xfrm>
            <a:off x="2982027" y="1970041"/>
            <a:ext cx="0" cy="29"/>
          </a:xfrm>
          <a:custGeom>
            <a:avLst/>
            <a:gdLst/>
            <a:ahLst/>
            <a:cxnLst/>
            <a:rect l="l" t="t" r="r" b="b"/>
            <a:pathLst>
              <a:path h="1" extrusionOk="0">
                <a:moveTo>
                  <a:pt x="0" y="0"/>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86"/>
          <p:cNvSpPr/>
          <p:nvPr/>
        </p:nvSpPr>
        <p:spPr>
          <a:xfrm>
            <a:off x="3016426" y="2215314"/>
            <a:ext cx="376503" cy="373442"/>
          </a:xfrm>
          <a:custGeom>
            <a:avLst/>
            <a:gdLst/>
            <a:ahLst/>
            <a:cxnLst/>
            <a:rect l="l" t="t" r="r" b="b"/>
            <a:pathLst>
              <a:path w="12791" h="12687" extrusionOk="0">
                <a:moveTo>
                  <a:pt x="2986" y="7684"/>
                </a:moveTo>
                <a:cubicBezTo>
                  <a:pt x="4110" y="7684"/>
                  <a:pt x="5072" y="8568"/>
                  <a:pt x="5072" y="9751"/>
                </a:cubicBezTo>
                <a:cubicBezTo>
                  <a:pt x="5072" y="10727"/>
                  <a:pt x="4474" y="11484"/>
                  <a:pt x="3623" y="11736"/>
                </a:cubicBezTo>
                <a:cubicBezTo>
                  <a:pt x="3405" y="11810"/>
                  <a:pt x="3185" y="11846"/>
                  <a:pt x="2971" y="11846"/>
                </a:cubicBezTo>
                <a:cubicBezTo>
                  <a:pt x="2101" y="11846"/>
                  <a:pt x="1311" y="11265"/>
                  <a:pt x="1008" y="10381"/>
                </a:cubicBezTo>
                <a:cubicBezTo>
                  <a:pt x="662" y="9278"/>
                  <a:pt x="1292" y="8113"/>
                  <a:pt x="2394" y="7766"/>
                </a:cubicBezTo>
                <a:cubicBezTo>
                  <a:pt x="2594" y="7710"/>
                  <a:pt x="2792" y="7684"/>
                  <a:pt x="2986" y="7684"/>
                </a:cubicBezTo>
                <a:close/>
                <a:moveTo>
                  <a:pt x="9886" y="7696"/>
                </a:moveTo>
                <a:cubicBezTo>
                  <a:pt x="10161" y="7696"/>
                  <a:pt x="10441" y="7749"/>
                  <a:pt x="10712" y="7861"/>
                </a:cubicBezTo>
                <a:cubicBezTo>
                  <a:pt x="11468" y="8176"/>
                  <a:pt x="11972" y="8869"/>
                  <a:pt x="11972" y="9751"/>
                </a:cubicBezTo>
                <a:cubicBezTo>
                  <a:pt x="11972" y="10696"/>
                  <a:pt x="11373" y="11484"/>
                  <a:pt x="10523" y="11736"/>
                </a:cubicBezTo>
                <a:cubicBezTo>
                  <a:pt x="10305" y="11810"/>
                  <a:pt x="10085" y="11846"/>
                  <a:pt x="9870" y="11846"/>
                </a:cubicBezTo>
                <a:cubicBezTo>
                  <a:pt x="9001" y="11846"/>
                  <a:pt x="8211" y="11265"/>
                  <a:pt x="7908" y="10381"/>
                </a:cubicBezTo>
                <a:cubicBezTo>
                  <a:pt x="7750" y="9940"/>
                  <a:pt x="7782" y="9436"/>
                  <a:pt x="8002" y="8963"/>
                </a:cubicBezTo>
                <a:cubicBezTo>
                  <a:pt x="8309" y="8162"/>
                  <a:pt x="9073" y="7696"/>
                  <a:pt x="9886" y="7696"/>
                </a:cubicBezTo>
                <a:close/>
                <a:moveTo>
                  <a:pt x="2151" y="1"/>
                </a:moveTo>
                <a:cubicBezTo>
                  <a:pt x="1058" y="1"/>
                  <a:pt x="63" y="900"/>
                  <a:pt x="63" y="2064"/>
                </a:cubicBezTo>
                <a:lnTo>
                  <a:pt x="63" y="9593"/>
                </a:lnTo>
                <a:cubicBezTo>
                  <a:pt x="0" y="10633"/>
                  <a:pt x="504" y="11578"/>
                  <a:pt x="1323" y="12177"/>
                </a:cubicBezTo>
                <a:cubicBezTo>
                  <a:pt x="1822" y="12521"/>
                  <a:pt x="2387" y="12686"/>
                  <a:pt x="2947" y="12686"/>
                </a:cubicBezTo>
                <a:cubicBezTo>
                  <a:pt x="3874" y="12686"/>
                  <a:pt x="4786" y="12233"/>
                  <a:pt x="5356" y="11389"/>
                </a:cubicBezTo>
                <a:cubicBezTo>
                  <a:pt x="5671" y="10916"/>
                  <a:pt x="5860" y="10381"/>
                  <a:pt x="5860" y="9782"/>
                </a:cubicBezTo>
                <a:cubicBezTo>
                  <a:pt x="5860" y="9625"/>
                  <a:pt x="6018" y="9467"/>
                  <a:pt x="6207" y="9373"/>
                </a:cubicBezTo>
                <a:cubicBezTo>
                  <a:pt x="6270" y="9357"/>
                  <a:pt x="6340" y="9349"/>
                  <a:pt x="6411" y="9349"/>
                </a:cubicBezTo>
                <a:cubicBezTo>
                  <a:pt x="6482" y="9349"/>
                  <a:pt x="6553" y="9357"/>
                  <a:pt x="6616" y="9373"/>
                </a:cubicBezTo>
                <a:cubicBezTo>
                  <a:pt x="6805" y="9467"/>
                  <a:pt x="6963" y="9625"/>
                  <a:pt x="6963" y="9782"/>
                </a:cubicBezTo>
                <a:cubicBezTo>
                  <a:pt x="6963" y="10759"/>
                  <a:pt x="7467" y="11641"/>
                  <a:pt x="8223" y="12177"/>
                </a:cubicBezTo>
                <a:cubicBezTo>
                  <a:pt x="8709" y="12521"/>
                  <a:pt x="9272" y="12686"/>
                  <a:pt x="9833" y="12686"/>
                </a:cubicBezTo>
                <a:cubicBezTo>
                  <a:pt x="10762" y="12686"/>
                  <a:pt x="11686" y="12233"/>
                  <a:pt x="12256" y="11389"/>
                </a:cubicBezTo>
                <a:cubicBezTo>
                  <a:pt x="12602" y="10885"/>
                  <a:pt x="12791" y="10223"/>
                  <a:pt x="12728" y="9530"/>
                </a:cubicBezTo>
                <a:cubicBezTo>
                  <a:pt x="12791" y="9467"/>
                  <a:pt x="12791" y="9971"/>
                  <a:pt x="12791" y="2064"/>
                </a:cubicBezTo>
                <a:cubicBezTo>
                  <a:pt x="12791" y="1780"/>
                  <a:pt x="12760" y="1497"/>
                  <a:pt x="12634" y="1276"/>
                </a:cubicBezTo>
                <a:cubicBezTo>
                  <a:pt x="12310" y="458"/>
                  <a:pt x="11539" y="8"/>
                  <a:pt x="10750" y="8"/>
                </a:cubicBezTo>
                <a:cubicBezTo>
                  <a:pt x="10232" y="8"/>
                  <a:pt x="9706" y="202"/>
                  <a:pt x="9294" y="614"/>
                </a:cubicBezTo>
                <a:cubicBezTo>
                  <a:pt x="9137" y="772"/>
                  <a:pt x="9137" y="1024"/>
                  <a:pt x="9294" y="1182"/>
                </a:cubicBezTo>
                <a:cubicBezTo>
                  <a:pt x="9373" y="1260"/>
                  <a:pt x="9483" y="1300"/>
                  <a:pt x="9593" y="1300"/>
                </a:cubicBezTo>
                <a:cubicBezTo>
                  <a:pt x="9704" y="1300"/>
                  <a:pt x="9814" y="1260"/>
                  <a:pt x="9893" y="1182"/>
                </a:cubicBezTo>
                <a:cubicBezTo>
                  <a:pt x="10140" y="935"/>
                  <a:pt x="10448" y="819"/>
                  <a:pt x="10752" y="819"/>
                </a:cubicBezTo>
                <a:cubicBezTo>
                  <a:pt x="11263" y="819"/>
                  <a:pt x="11763" y="1144"/>
                  <a:pt x="11940" y="1717"/>
                </a:cubicBezTo>
                <a:cubicBezTo>
                  <a:pt x="11972" y="1812"/>
                  <a:pt x="11972" y="1938"/>
                  <a:pt x="11972" y="2064"/>
                </a:cubicBezTo>
                <a:lnTo>
                  <a:pt x="11972" y="7766"/>
                </a:lnTo>
                <a:cubicBezTo>
                  <a:pt x="11389" y="7183"/>
                  <a:pt x="10644" y="6907"/>
                  <a:pt x="9909" y="6907"/>
                </a:cubicBezTo>
                <a:cubicBezTo>
                  <a:pt x="8779" y="6907"/>
                  <a:pt x="7673" y="7559"/>
                  <a:pt x="7215" y="8743"/>
                </a:cubicBezTo>
                <a:cubicBezTo>
                  <a:pt x="6994" y="8617"/>
                  <a:pt x="6750" y="8554"/>
                  <a:pt x="6494" y="8554"/>
                </a:cubicBezTo>
                <a:cubicBezTo>
                  <a:pt x="6238" y="8554"/>
                  <a:pt x="5970" y="8617"/>
                  <a:pt x="5702" y="8743"/>
                </a:cubicBezTo>
                <a:cubicBezTo>
                  <a:pt x="5513" y="8207"/>
                  <a:pt x="5135" y="7735"/>
                  <a:pt x="4600" y="7388"/>
                </a:cubicBezTo>
                <a:cubicBezTo>
                  <a:pt x="4117" y="7053"/>
                  <a:pt x="3560" y="6889"/>
                  <a:pt x="3001" y="6889"/>
                </a:cubicBezTo>
                <a:cubicBezTo>
                  <a:pt x="2248" y="6889"/>
                  <a:pt x="1493" y="7187"/>
                  <a:pt x="914" y="7766"/>
                </a:cubicBezTo>
                <a:lnTo>
                  <a:pt x="914" y="2064"/>
                </a:lnTo>
                <a:cubicBezTo>
                  <a:pt x="914" y="1340"/>
                  <a:pt x="1486" y="814"/>
                  <a:pt x="2132" y="814"/>
                </a:cubicBezTo>
                <a:cubicBezTo>
                  <a:pt x="2301" y="814"/>
                  <a:pt x="2476" y="851"/>
                  <a:pt x="2646" y="929"/>
                </a:cubicBezTo>
                <a:cubicBezTo>
                  <a:pt x="2804" y="992"/>
                  <a:pt x="2899" y="1087"/>
                  <a:pt x="3025" y="1182"/>
                </a:cubicBezTo>
                <a:cubicBezTo>
                  <a:pt x="3103" y="1260"/>
                  <a:pt x="3214" y="1300"/>
                  <a:pt x="3324" y="1300"/>
                </a:cubicBezTo>
                <a:cubicBezTo>
                  <a:pt x="3434" y="1300"/>
                  <a:pt x="3544" y="1260"/>
                  <a:pt x="3623" y="1182"/>
                </a:cubicBezTo>
                <a:cubicBezTo>
                  <a:pt x="3781" y="1024"/>
                  <a:pt x="3781" y="772"/>
                  <a:pt x="3623" y="614"/>
                </a:cubicBezTo>
                <a:cubicBezTo>
                  <a:pt x="3434" y="394"/>
                  <a:pt x="3214" y="236"/>
                  <a:pt x="2962" y="173"/>
                </a:cubicBezTo>
                <a:cubicBezTo>
                  <a:pt x="2694" y="55"/>
                  <a:pt x="2420" y="1"/>
                  <a:pt x="2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86"/>
          <p:cNvSpPr/>
          <p:nvPr/>
        </p:nvSpPr>
        <p:spPr>
          <a:xfrm>
            <a:off x="1807487" y="2652012"/>
            <a:ext cx="231859" cy="372824"/>
          </a:xfrm>
          <a:custGeom>
            <a:avLst/>
            <a:gdLst/>
            <a:ahLst/>
            <a:cxnLst/>
            <a:rect l="l" t="t" r="r" b="b"/>
            <a:pathLst>
              <a:path w="7877" h="12666" extrusionOk="0">
                <a:moveTo>
                  <a:pt x="6491" y="788"/>
                </a:moveTo>
                <a:cubicBezTo>
                  <a:pt x="6743" y="788"/>
                  <a:pt x="6900" y="977"/>
                  <a:pt x="6932" y="1197"/>
                </a:cubicBezTo>
                <a:cubicBezTo>
                  <a:pt x="6869" y="1449"/>
                  <a:pt x="6711" y="1607"/>
                  <a:pt x="6459" y="1607"/>
                </a:cubicBezTo>
                <a:lnTo>
                  <a:pt x="5640" y="1607"/>
                </a:lnTo>
                <a:cubicBezTo>
                  <a:pt x="5388" y="1607"/>
                  <a:pt x="5230" y="1827"/>
                  <a:pt x="5230" y="2017"/>
                </a:cubicBezTo>
                <a:cubicBezTo>
                  <a:pt x="5230" y="2237"/>
                  <a:pt x="5451" y="2458"/>
                  <a:pt x="5640" y="2458"/>
                </a:cubicBezTo>
                <a:lnTo>
                  <a:pt x="6081" y="2458"/>
                </a:lnTo>
                <a:lnTo>
                  <a:pt x="6081" y="4379"/>
                </a:lnTo>
                <a:lnTo>
                  <a:pt x="1922" y="4379"/>
                </a:lnTo>
                <a:lnTo>
                  <a:pt x="1922" y="2458"/>
                </a:lnTo>
                <a:lnTo>
                  <a:pt x="2364" y="2458"/>
                </a:lnTo>
                <a:cubicBezTo>
                  <a:pt x="2616" y="2458"/>
                  <a:pt x="2805" y="2237"/>
                  <a:pt x="2805" y="2017"/>
                </a:cubicBezTo>
                <a:cubicBezTo>
                  <a:pt x="2805" y="1764"/>
                  <a:pt x="2616" y="1607"/>
                  <a:pt x="2364" y="1607"/>
                </a:cubicBezTo>
                <a:lnTo>
                  <a:pt x="1544" y="1607"/>
                </a:lnTo>
                <a:cubicBezTo>
                  <a:pt x="1292" y="1607"/>
                  <a:pt x="1135" y="1418"/>
                  <a:pt x="1135" y="1197"/>
                </a:cubicBezTo>
                <a:cubicBezTo>
                  <a:pt x="1135" y="945"/>
                  <a:pt x="1355" y="788"/>
                  <a:pt x="1544" y="788"/>
                </a:cubicBezTo>
                <a:close/>
                <a:moveTo>
                  <a:pt x="6018" y="5135"/>
                </a:moveTo>
                <a:lnTo>
                  <a:pt x="6018" y="9641"/>
                </a:lnTo>
                <a:cubicBezTo>
                  <a:pt x="6018" y="10901"/>
                  <a:pt x="5136" y="11815"/>
                  <a:pt x="3970" y="11815"/>
                </a:cubicBezTo>
                <a:cubicBezTo>
                  <a:pt x="2994" y="11815"/>
                  <a:pt x="2143" y="11090"/>
                  <a:pt x="1985" y="10176"/>
                </a:cubicBezTo>
                <a:lnTo>
                  <a:pt x="3151" y="10176"/>
                </a:lnTo>
                <a:cubicBezTo>
                  <a:pt x="3403" y="10176"/>
                  <a:pt x="3561" y="9956"/>
                  <a:pt x="3561" y="9735"/>
                </a:cubicBezTo>
                <a:cubicBezTo>
                  <a:pt x="3561" y="9483"/>
                  <a:pt x="3340" y="9326"/>
                  <a:pt x="3151" y="9326"/>
                </a:cubicBezTo>
                <a:lnTo>
                  <a:pt x="1891" y="9326"/>
                </a:lnTo>
                <a:lnTo>
                  <a:pt x="1891" y="8507"/>
                </a:lnTo>
                <a:lnTo>
                  <a:pt x="3151" y="8507"/>
                </a:lnTo>
                <a:cubicBezTo>
                  <a:pt x="3403" y="8507"/>
                  <a:pt x="3561" y="8317"/>
                  <a:pt x="3561" y="8065"/>
                </a:cubicBezTo>
                <a:cubicBezTo>
                  <a:pt x="3561" y="7845"/>
                  <a:pt x="3340" y="7656"/>
                  <a:pt x="3151" y="7656"/>
                </a:cubicBezTo>
                <a:lnTo>
                  <a:pt x="1891" y="7656"/>
                </a:lnTo>
                <a:lnTo>
                  <a:pt x="1891" y="6805"/>
                </a:lnTo>
                <a:lnTo>
                  <a:pt x="3151" y="6805"/>
                </a:lnTo>
                <a:cubicBezTo>
                  <a:pt x="3403" y="6805"/>
                  <a:pt x="3561" y="6616"/>
                  <a:pt x="3561" y="6396"/>
                </a:cubicBezTo>
                <a:cubicBezTo>
                  <a:pt x="3561" y="6144"/>
                  <a:pt x="3340" y="5955"/>
                  <a:pt x="3151" y="5955"/>
                </a:cubicBezTo>
                <a:lnTo>
                  <a:pt x="1891" y="5955"/>
                </a:lnTo>
                <a:lnTo>
                  <a:pt x="1891" y="5135"/>
                </a:lnTo>
                <a:close/>
                <a:moveTo>
                  <a:pt x="1513" y="0"/>
                </a:moveTo>
                <a:cubicBezTo>
                  <a:pt x="1072" y="0"/>
                  <a:pt x="725" y="189"/>
                  <a:pt x="473" y="567"/>
                </a:cubicBezTo>
                <a:cubicBezTo>
                  <a:pt x="1" y="1229"/>
                  <a:pt x="316" y="2143"/>
                  <a:pt x="1103" y="2395"/>
                </a:cubicBezTo>
                <a:lnTo>
                  <a:pt x="1103" y="9767"/>
                </a:lnTo>
                <a:cubicBezTo>
                  <a:pt x="1103" y="11422"/>
                  <a:pt x="2503" y="12666"/>
                  <a:pt x="4038" y="12666"/>
                </a:cubicBezTo>
                <a:cubicBezTo>
                  <a:pt x="4402" y="12666"/>
                  <a:pt x="4774" y="12596"/>
                  <a:pt x="5136" y="12445"/>
                </a:cubicBezTo>
                <a:cubicBezTo>
                  <a:pt x="6176" y="12004"/>
                  <a:pt x="6900" y="10964"/>
                  <a:pt x="6900" y="9767"/>
                </a:cubicBezTo>
                <a:lnTo>
                  <a:pt x="6900" y="2395"/>
                </a:lnTo>
                <a:cubicBezTo>
                  <a:pt x="7121" y="2332"/>
                  <a:pt x="7373" y="2174"/>
                  <a:pt x="7530" y="1922"/>
                </a:cubicBezTo>
                <a:cubicBezTo>
                  <a:pt x="7877" y="1355"/>
                  <a:pt x="7719" y="599"/>
                  <a:pt x="7184" y="189"/>
                </a:cubicBezTo>
                <a:cubicBezTo>
                  <a:pt x="6963" y="95"/>
                  <a:pt x="6743" y="0"/>
                  <a:pt x="64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86"/>
          <p:cNvSpPr/>
          <p:nvPr/>
        </p:nvSpPr>
        <p:spPr>
          <a:xfrm>
            <a:off x="1759274" y="3082043"/>
            <a:ext cx="328289" cy="374914"/>
          </a:xfrm>
          <a:custGeom>
            <a:avLst/>
            <a:gdLst/>
            <a:ahLst/>
            <a:cxnLst/>
            <a:rect l="l" t="t" r="r" b="b"/>
            <a:pathLst>
              <a:path w="11153" h="12737" extrusionOk="0">
                <a:moveTo>
                  <a:pt x="9452" y="4262"/>
                </a:moveTo>
                <a:lnTo>
                  <a:pt x="9452" y="4262"/>
                </a:lnTo>
                <a:cubicBezTo>
                  <a:pt x="9704" y="4703"/>
                  <a:pt x="9609" y="5270"/>
                  <a:pt x="9231" y="5679"/>
                </a:cubicBezTo>
                <a:cubicBezTo>
                  <a:pt x="8976" y="5915"/>
                  <a:pt x="8672" y="6040"/>
                  <a:pt x="8364" y="6040"/>
                </a:cubicBezTo>
                <a:cubicBezTo>
                  <a:pt x="8178" y="6040"/>
                  <a:pt x="7992" y="5995"/>
                  <a:pt x="7814" y="5900"/>
                </a:cubicBezTo>
                <a:lnTo>
                  <a:pt x="9452" y="4262"/>
                </a:lnTo>
                <a:close/>
                <a:moveTo>
                  <a:pt x="6018" y="835"/>
                </a:moveTo>
                <a:cubicBezTo>
                  <a:pt x="6120" y="835"/>
                  <a:pt x="6223" y="875"/>
                  <a:pt x="6301" y="954"/>
                </a:cubicBezTo>
                <a:lnTo>
                  <a:pt x="7215" y="1867"/>
                </a:lnTo>
                <a:cubicBezTo>
                  <a:pt x="7306" y="1935"/>
                  <a:pt x="7397" y="1987"/>
                  <a:pt x="7499" y="1987"/>
                </a:cubicBezTo>
                <a:cubicBezTo>
                  <a:pt x="7539" y="1987"/>
                  <a:pt x="7581" y="1979"/>
                  <a:pt x="7625" y="1962"/>
                </a:cubicBezTo>
                <a:cubicBezTo>
                  <a:pt x="7863" y="1897"/>
                  <a:pt x="8110" y="1865"/>
                  <a:pt x="8359" y="1865"/>
                </a:cubicBezTo>
                <a:cubicBezTo>
                  <a:pt x="8963" y="1865"/>
                  <a:pt x="9578" y="2055"/>
                  <a:pt x="10113" y="2434"/>
                </a:cubicBezTo>
                <a:lnTo>
                  <a:pt x="6049" y="6498"/>
                </a:lnTo>
                <a:cubicBezTo>
                  <a:pt x="5482" y="5774"/>
                  <a:pt x="5356" y="4892"/>
                  <a:pt x="5577" y="4010"/>
                </a:cubicBezTo>
                <a:cubicBezTo>
                  <a:pt x="5608" y="3852"/>
                  <a:pt x="5577" y="3726"/>
                  <a:pt x="5451" y="3631"/>
                </a:cubicBezTo>
                <a:lnTo>
                  <a:pt x="5199" y="3379"/>
                </a:lnTo>
                <a:lnTo>
                  <a:pt x="4537" y="2718"/>
                </a:lnTo>
                <a:cubicBezTo>
                  <a:pt x="4380" y="2560"/>
                  <a:pt x="4380" y="2277"/>
                  <a:pt x="4537" y="2119"/>
                </a:cubicBezTo>
                <a:lnTo>
                  <a:pt x="5734" y="954"/>
                </a:lnTo>
                <a:cubicBezTo>
                  <a:pt x="5813" y="875"/>
                  <a:pt x="5915" y="835"/>
                  <a:pt x="6018" y="835"/>
                </a:cubicBezTo>
                <a:close/>
                <a:moveTo>
                  <a:pt x="1290" y="6917"/>
                </a:moveTo>
                <a:cubicBezTo>
                  <a:pt x="1502" y="6917"/>
                  <a:pt x="1702" y="7106"/>
                  <a:pt x="1702" y="7318"/>
                </a:cubicBezTo>
                <a:cubicBezTo>
                  <a:pt x="1670" y="7538"/>
                  <a:pt x="1544" y="7696"/>
                  <a:pt x="1387" y="7727"/>
                </a:cubicBezTo>
                <a:cubicBezTo>
                  <a:pt x="1342" y="7740"/>
                  <a:pt x="1298" y="7746"/>
                  <a:pt x="1256" y="7746"/>
                </a:cubicBezTo>
                <a:cubicBezTo>
                  <a:pt x="1084" y="7746"/>
                  <a:pt x="933" y="7645"/>
                  <a:pt x="883" y="7444"/>
                </a:cubicBezTo>
                <a:cubicBezTo>
                  <a:pt x="788" y="7223"/>
                  <a:pt x="914" y="7002"/>
                  <a:pt x="1166" y="6939"/>
                </a:cubicBezTo>
                <a:cubicBezTo>
                  <a:pt x="1207" y="6924"/>
                  <a:pt x="1248" y="6917"/>
                  <a:pt x="1290" y="6917"/>
                </a:cubicBezTo>
                <a:close/>
                <a:moveTo>
                  <a:pt x="5807" y="10240"/>
                </a:moveTo>
                <a:cubicBezTo>
                  <a:pt x="6104" y="10240"/>
                  <a:pt x="6409" y="10293"/>
                  <a:pt x="6711" y="10405"/>
                </a:cubicBezTo>
                <a:cubicBezTo>
                  <a:pt x="7373" y="10626"/>
                  <a:pt x="7877" y="11193"/>
                  <a:pt x="8160" y="11886"/>
                </a:cubicBezTo>
                <a:lnTo>
                  <a:pt x="3529" y="11886"/>
                </a:lnTo>
                <a:cubicBezTo>
                  <a:pt x="3847" y="10882"/>
                  <a:pt x="4774" y="10240"/>
                  <a:pt x="5807" y="10240"/>
                </a:cubicBezTo>
                <a:close/>
                <a:moveTo>
                  <a:pt x="6030" y="1"/>
                </a:moveTo>
                <a:cubicBezTo>
                  <a:pt x="5711" y="1"/>
                  <a:pt x="5388" y="119"/>
                  <a:pt x="5136" y="355"/>
                </a:cubicBezTo>
                <a:lnTo>
                  <a:pt x="3938" y="1552"/>
                </a:lnTo>
                <a:cubicBezTo>
                  <a:pt x="3466" y="1993"/>
                  <a:pt x="3466" y="2781"/>
                  <a:pt x="3938" y="3316"/>
                </a:cubicBezTo>
                <a:lnTo>
                  <a:pt x="4348" y="3694"/>
                </a:lnTo>
                <a:lnTo>
                  <a:pt x="1828" y="6215"/>
                </a:lnTo>
                <a:cubicBezTo>
                  <a:pt x="1652" y="6127"/>
                  <a:pt x="1468" y="6087"/>
                  <a:pt x="1287" y="6087"/>
                </a:cubicBezTo>
                <a:cubicBezTo>
                  <a:pt x="623" y="6087"/>
                  <a:pt x="0" y="6625"/>
                  <a:pt x="0" y="7318"/>
                </a:cubicBezTo>
                <a:cubicBezTo>
                  <a:pt x="0" y="8052"/>
                  <a:pt x="611" y="8583"/>
                  <a:pt x="1293" y="8583"/>
                </a:cubicBezTo>
                <a:cubicBezTo>
                  <a:pt x="1459" y="8583"/>
                  <a:pt x="1629" y="8551"/>
                  <a:pt x="1796" y="8483"/>
                </a:cubicBezTo>
                <a:lnTo>
                  <a:pt x="3592" y="10279"/>
                </a:lnTo>
                <a:cubicBezTo>
                  <a:pt x="3056" y="10783"/>
                  <a:pt x="2647" y="11476"/>
                  <a:pt x="2584" y="12264"/>
                </a:cubicBezTo>
                <a:cubicBezTo>
                  <a:pt x="2521" y="12484"/>
                  <a:pt x="2741" y="12736"/>
                  <a:pt x="2962" y="12736"/>
                </a:cubicBezTo>
                <a:lnTo>
                  <a:pt x="8664" y="12736"/>
                </a:lnTo>
                <a:cubicBezTo>
                  <a:pt x="8916" y="12736"/>
                  <a:pt x="9105" y="12484"/>
                  <a:pt x="9074" y="12264"/>
                </a:cubicBezTo>
                <a:cubicBezTo>
                  <a:pt x="8837" y="10556"/>
                  <a:pt x="7367" y="9419"/>
                  <a:pt x="5795" y="9419"/>
                </a:cubicBezTo>
                <a:cubicBezTo>
                  <a:pt x="5279" y="9419"/>
                  <a:pt x="4752" y="9542"/>
                  <a:pt x="4254" y="9806"/>
                </a:cubicBezTo>
                <a:lnTo>
                  <a:pt x="2363" y="7916"/>
                </a:lnTo>
                <a:cubicBezTo>
                  <a:pt x="2521" y="7601"/>
                  <a:pt x="2521" y="7223"/>
                  <a:pt x="2426" y="6845"/>
                </a:cubicBezTo>
                <a:lnTo>
                  <a:pt x="4663" y="4608"/>
                </a:lnTo>
                <a:lnTo>
                  <a:pt x="4663" y="4608"/>
                </a:lnTo>
                <a:cubicBezTo>
                  <a:pt x="4632" y="5679"/>
                  <a:pt x="4978" y="6687"/>
                  <a:pt x="5734" y="7444"/>
                </a:cubicBezTo>
                <a:cubicBezTo>
                  <a:pt x="5813" y="7522"/>
                  <a:pt x="5915" y="7562"/>
                  <a:pt x="6018" y="7562"/>
                </a:cubicBezTo>
                <a:cubicBezTo>
                  <a:pt x="6120" y="7562"/>
                  <a:pt x="6223" y="7522"/>
                  <a:pt x="6301" y="7444"/>
                </a:cubicBezTo>
                <a:lnTo>
                  <a:pt x="7215" y="6530"/>
                </a:lnTo>
                <a:cubicBezTo>
                  <a:pt x="7564" y="6771"/>
                  <a:pt x="7958" y="6887"/>
                  <a:pt x="8352" y="6887"/>
                </a:cubicBezTo>
                <a:cubicBezTo>
                  <a:pt x="8883" y="6887"/>
                  <a:pt x="9414" y="6676"/>
                  <a:pt x="9830" y="6278"/>
                </a:cubicBezTo>
                <a:cubicBezTo>
                  <a:pt x="10523" y="5553"/>
                  <a:pt x="10618" y="4451"/>
                  <a:pt x="10082" y="3663"/>
                </a:cubicBezTo>
                <a:lnTo>
                  <a:pt x="10996" y="2749"/>
                </a:lnTo>
                <a:cubicBezTo>
                  <a:pt x="11153" y="2560"/>
                  <a:pt x="11153" y="2340"/>
                  <a:pt x="10996" y="2119"/>
                </a:cubicBezTo>
                <a:cubicBezTo>
                  <a:pt x="10259" y="1383"/>
                  <a:pt x="9297" y="1056"/>
                  <a:pt x="8341" y="1056"/>
                </a:cubicBezTo>
                <a:cubicBezTo>
                  <a:pt x="8111" y="1056"/>
                  <a:pt x="7882" y="1074"/>
                  <a:pt x="7656" y="1111"/>
                </a:cubicBezTo>
                <a:lnTo>
                  <a:pt x="6900" y="355"/>
                </a:lnTo>
                <a:cubicBezTo>
                  <a:pt x="6664" y="119"/>
                  <a:pt x="6349" y="1"/>
                  <a:pt x="6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86"/>
          <p:cNvSpPr/>
          <p:nvPr/>
        </p:nvSpPr>
        <p:spPr>
          <a:xfrm>
            <a:off x="1735189" y="3576077"/>
            <a:ext cx="372824" cy="374060"/>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86"/>
          <p:cNvSpPr/>
          <p:nvPr/>
        </p:nvSpPr>
        <p:spPr>
          <a:xfrm>
            <a:off x="3953247" y="2652248"/>
            <a:ext cx="374678" cy="372353"/>
          </a:xfrm>
          <a:custGeom>
            <a:avLst/>
            <a:gdLst/>
            <a:ahLst/>
            <a:cxnLst/>
            <a:rect l="l" t="t" r="r" b="b"/>
            <a:pathLst>
              <a:path w="12729" h="12650" extrusionOk="0">
                <a:moveTo>
                  <a:pt x="9326" y="1000"/>
                </a:moveTo>
                <a:lnTo>
                  <a:pt x="11657" y="3332"/>
                </a:lnTo>
                <a:lnTo>
                  <a:pt x="3403" y="11617"/>
                </a:lnTo>
                <a:lnTo>
                  <a:pt x="1072" y="9286"/>
                </a:lnTo>
                <a:lnTo>
                  <a:pt x="2521" y="7837"/>
                </a:lnTo>
                <a:lnTo>
                  <a:pt x="3403" y="8688"/>
                </a:lnTo>
                <a:cubicBezTo>
                  <a:pt x="3482" y="8766"/>
                  <a:pt x="3584" y="8806"/>
                  <a:pt x="3686" y="8806"/>
                </a:cubicBezTo>
                <a:cubicBezTo>
                  <a:pt x="3789" y="8806"/>
                  <a:pt x="3891" y="8766"/>
                  <a:pt x="3970" y="8688"/>
                </a:cubicBezTo>
                <a:cubicBezTo>
                  <a:pt x="4128" y="8530"/>
                  <a:pt x="4128" y="8278"/>
                  <a:pt x="3970" y="8089"/>
                </a:cubicBezTo>
                <a:lnTo>
                  <a:pt x="3119" y="7238"/>
                </a:lnTo>
                <a:lnTo>
                  <a:pt x="4191" y="6167"/>
                </a:lnTo>
                <a:lnTo>
                  <a:pt x="5041" y="7049"/>
                </a:lnTo>
                <a:cubicBezTo>
                  <a:pt x="5120" y="7128"/>
                  <a:pt x="5230" y="7167"/>
                  <a:pt x="5340" y="7167"/>
                </a:cubicBezTo>
                <a:cubicBezTo>
                  <a:pt x="5451" y="7167"/>
                  <a:pt x="5561" y="7128"/>
                  <a:pt x="5640" y="7049"/>
                </a:cubicBezTo>
                <a:cubicBezTo>
                  <a:pt x="5797" y="6892"/>
                  <a:pt x="5797" y="6608"/>
                  <a:pt x="5640" y="6451"/>
                </a:cubicBezTo>
                <a:lnTo>
                  <a:pt x="4758" y="5600"/>
                </a:lnTo>
                <a:lnTo>
                  <a:pt x="5829" y="4529"/>
                </a:lnTo>
                <a:lnTo>
                  <a:pt x="6711" y="5380"/>
                </a:lnTo>
                <a:cubicBezTo>
                  <a:pt x="6790" y="5458"/>
                  <a:pt x="6892" y="5498"/>
                  <a:pt x="6994" y="5498"/>
                </a:cubicBezTo>
                <a:cubicBezTo>
                  <a:pt x="7097" y="5498"/>
                  <a:pt x="7199" y="5458"/>
                  <a:pt x="7278" y="5380"/>
                </a:cubicBezTo>
                <a:cubicBezTo>
                  <a:pt x="7436" y="5222"/>
                  <a:pt x="7436" y="4970"/>
                  <a:pt x="7278" y="4812"/>
                </a:cubicBezTo>
                <a:lnTo>
                  <a:pt x="6427" y="3930"/>
                </a:lnTo>
                <a:lnTo>
                  <a:pt x="7499" y="2859"/>
                </a:lnTo>
                <a:lnTo>
                  <a:pt x="8349" y="3741"/>
                </a:lnTo>
                <a:cubicBezTo>
                  <a:pt x="8428" y="3820"/>
                  <a:pt x="8538" y="3859"/>
                  <a:pt x="8648" y="3859"/>
                </a:cubicBezTo>
                <a:cubicBezTo>
                  <a:pt x="8759" y="3859"/>
                  <a:pt x="8869" y="3820"/>
                  <a:pt x="8948" y="3741"/>
                </a:cubicBezTo>
                <a:cubicBezTo>
                  <a:pt x="9105" y="3584"/>
                  <a:pt x="9105" y="3300"/>
                  <a:pt x="8948" y="3143"/>
                </a:cubicBezTo>
                <a:lnTo>
                  <a:pt x="8066" y="2292"/>
                </a:lnTo>
                <a:lnTo>
                  <a:pt x="9326" y="1000"/>
                </a:lnTo>
                <a:close/>
                <a:moveTo>
                  <a:pt x="9357" y="0"/>
                </a:moveTo>
                <a:cubicBezTo>
                  <a:pt x="9255" y="0"/>
                  <a:pt x="9153" y="39"/>
                  <a:pt x="9074" y="118"/>
                </a:cubicBezTo>
                <a:lnTo>
                  <a:pt x="7247" y="1914"/>
                </a:lnTo>
                <a:lnTo>
                  <a:pt x="7120" y="2040"/>
                </a:lnTo>
                <a:lnTo>
                  <a:pt x="5608" y="3584"/>
                </a:lnTo>
                <a:lnTo>
                  <a:pt x="5482" y="3678"/>
                </a:lnTo>
                <a:lnTo>
                  <a:pt x="3938" y="5222"/>
                </a:lnTo>
                <a:lnTo>
                  <a:pt x="3812" y="5348"/>
                </a:lnTo>
                <a:lnTo>
                  <a:pt x="2300" y="6892"/>
                </a:lnTo>
                <a:lnTo>
                  <a:pt x="2174" y="7018"/>
                </a:lnTo>
                <a:lnTo>
                  <a:pt x="158" y="9003"/>
                </a:lnTo>
                <a:cubicBezTo>
                  <a:pt x="0" y="9160"/>
                  <a:pt x="0" y="9444"/>
                  <a:pt x="158" y="9601"/>
                </a:cubicBezTo>
                <a:lnTo>
                  <a:pt x="3088" y="12531"/>
                </a:lnTo>
                <a:cubicBezTo>
                  <a:pt x="3167" y="12610"/>
                  <a:pt x="3269" y="12649"/>
                  <a:pt x="3371" y="12649"/>
                </a:cubicBezTo>
                <a:cubicBezTo>
                  <a:pt x="3474" y="12649"/>
                  <a:pt x="3576" y="12610"/>
                  <a:pt x="3655" y="12531"/>
                </a:cubicBezTo>
                <a:lnTo>
                  <a:pt x="12539" y="3647"/>
                </a:lnTo>
                <a:cubicBezTo>
                  <a:pt x="12728" y="3458"/>
                  <a:pt x="12728" y="3174"/>
                  <a:pt x="12571" y="3017"/>
                </a:cubicBezTo>
                <a:lnTo>
                  <a:pt x="9641" y="118"/>
                </a:lnTo>
                <a:cubicBezTo>
                  <a:pt x="9562" y="39"/>
                  <a:pt x="9460" y="0"/>
                  <a:pt x="93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5" name="Google Shape;10335;p86"/>
          <p:cNvGrpSpPr/>
          <p:nvPr/>
        </p:nvGrpSpPr>
        <p:grpSpPr>
          <a:xfrm>
            <a:off x="1229534" y="1308077"/>
            <a:ext cx="396931" cy="373147"/>
            <a:chOff x="-42804750" y="1949600"/>
            <a:chExt cx="337125" cy="316925"/>
          </a:xfrm>
        </p:grpSpPr>
        <p:sp>
          <p:nvSpPr>
            <p:cNvPr id="10336" name="Google Shape;10336;p86"/>
            <p:cNvSpPr/>
            <p:nvPr/>
          </p:nvSpPr>
          <p:spPr>
            <a:xfrm>
              <a:off x="-42731500" y="2013125"/>
              <a:ext cx="189825" cy="189900"/>
            </a:xfrm>
            <a:custGeom>
              <a:avLst/>
              <a:gdLst/>
              <a:ahLst/>
              <a:cxnLst/>
              <a:rect l="l" t="t" r="r" b="b"/>
              <a:pathLst>
                <a:path w="7593" h="7596" extrusionOk="0">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86"/>
            <p:cNvSpPr/>
            <p:nvPr/>
          </p:nvSpPr>
          <p:spPr>
            <a:xfrm>
              <a:off x="-42804750" y="1949600"/>
              <a:ext cx="337125" cy="316925"/>
            </a:xfrm>
            <a:custGeom>
              <a:avLst/>
              <a:gdLst/>
              <a:ahLst/>
              <a:cxnLst/>
              <a:rect l="l" t="t" r="r" b="b"/>
              <a:pathLst>
                <a:path w="13485" h="12677" extrusionOk="0">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86"/>
            <p:cNvSpPr/>
            <p:nvPr/>
          </p:nvSpPr>
          <p:spPr>
            <a:xfrm>
              <a:off x="-42644075" y="2060025"/>
              <a:ext cx="59100" cy="65400"/>
            </a:xfrm>
            <a:custGeom>
              <a:avLst/>
              <a:gdLst/>
              <a:ahLst/>
              <a:cxnLst/>
              <a:rect l="l" t="t" r="r" b="b"/>
              <a:pathLst>
                <a:path w="2364" h="2616" extrusionOk="0">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9" name="Google Shape;10339;p86"/>
          <p:cNvGrpSpPr/>
          <p:nvPr/>
        </p:nvGrpSpPr>
        <p:grpSpPr>
          <a:xfrm>
            <a:off x="1292211" y="1760773"/>
            <a:ext cx="335706" cy="364258"/>
            <a:chOff x="-42778750" y="2320125"/>
            <a:chExt cx="285125" cy="309375"/>
          </a:xfrm>
        </p:grpSpPr>
        <p:sp>
          <p:nvSpPr>
            <p:cNvPr id="10340" name="Google Shape;10340;p86"/>
            <p:cNvSpPr/>
            <p:nvPr/>
          </p:nvSpPr>
          <p:spPr>
            <a:xfrm>
              <a:off x="-42778750" y="2320125"/>
              <a:ext cx="285125" cy="309375"/>
            </a:xfrm>
            <a:custGeom>
              <a:avLst/>
              <a:gdLst/>
              <a:ahLst/>
              <a:cxnLst/>
              <a:rect l="l" t="t" r="r" b="b"/>
              <a:pathLst>
                <a:path w="11405" h="12375" extrusionOk="0">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86"/>
            <p:cNvSpPr/>
            <p:nvPr/>
          </p:nvSpPr>
          <p:spPr>
            <a:xfrm>
              <a:off x="-42667700" y="2443600"/>
              <a:ext cx="62250" cy="61475"/>
            </a:xfrm>
            <a:custGeom>
              <a:avLst/>
              <a:gdLst/>
              <a:ahLst/>
              <a:cxnLst/>
              <a:rect l="l" t="t" r="r" b="b"/>
              <a:pathLst>
                <a:path w="2490" h="2459" extrusionOk="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2" name="Google Shape;10342;p86"/>
          <p:cNvGrpSpPr/>
          <p:nvPr/>
        </p:nvGrpSpPr>
        <p:grpSpPr>
          <a:xfrm>
            <a:off x="1269879" y="2207778"/>
            <a:ext cx="375591" cy="374678"/>
            <a:chOff x="-42796875" y="2680675"/>
            <a:chExt cx="319000" cy="318225"/>
          </a:xfrm>
        </p:grpSpPr>
        <p:sp>
          <p:nvSpPr>
            <p:cNvPr id="10343" name="Google Shape;10343;p86"/>
            <p:cNvSpPr/>
            <p:nvPr/>
          </p:nvSpPr>
          <p:spPr>
            <a:xfrm>
              <a:off x="-42671650" y="2853950"/>
              <a:ext cx="70125" cy="21275"/>
            </a:xfrm>
            <a:custGeom>
              <a:avLst/>
              <a:gdLst/>
              <a:ahLst/>
              <a:cxnLst/>
              <a:rect l="l" t="t" r="r" b="b"/>
              <a:pathLst>
                <a:path w="2805" h="851" extrusionOk="0">
                  <a:moveTo>
                    <a:pt x="442" y="0"/>
                  </a:moveTo>
                  <a:cubicBezTo>
                    <a:pt x="190" y="0"/>
                    <a:pt x="1" y="221"/>
                    <a:pt x="1" y="410"/>
                  </a:cubicBezTo>
                  <a:cubicBezTo>
                    <a:pt x="1" y="630"/>
                    <a:pt x="190" y="851"/>
                    <a:pt x="442" y="851"/>
                  </a:cubicBezTo>
                  <a:lnTo>
                    <a:pt x="2364" y="851"/>
                  </a:lnTo>
                  <a:cubicBezTo>
                    <a:pt x="2616" y="851"/>
                    <a:pt x="2773" y="630"/>
                    <a:pt x="2773" y="410"/>
                  </a:cubicBezTo>
                  <a:cubicBezTo>
                    <a:pt x="2805" y="221"/>
                    <a:pt x="2584" y="0"/>
                    <a:pt x="2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86"/>
            <p:cNvSpPr/>
            <p:nvPr/>
          </p:nvSpPr>
          <p:spPr>
            <a:xfrm>
              <a:off x="-42671650" y="2895675"/>
              <a:ext cx="70125" cy="20525"/>
            </a:xfrm>
            <a:custGeom>
              <a:avLst/>
              <a:gdLst/>
              <a:ahLst/>
              <a:cxnLst/>
              <a:rect l="l" t="t" r="r" b="b"/>
              <a:pathLst>
                <a:path w="2805" h="821" extrusionOk="0">
                  <a:moveTo>
                    <a:pt x="442" y="1"/>
                  </a:moveTo>
                  <a:cubicBezTo>
                    <a:pt x="190" y="1"/>
                    <a:pt x="1" y="190"/>
                    <a:pt x="1" y="442"/>
                  </a:cubicBezTo>
                  <a:cubicBezTo>
                    <a:pt x="1" y="663"/>
                    <a:pt x="190" y="820"/>
                    <a:pt x="442" y="820"/>
                  </a:cubicBezTo>
                  <a:lnTo>
                    <a:pt x="2364" y="820"/>
                  </a:lnTo>
                  <a:cubicBezTo>
                    <a:pt x="2616" y="820"/>
                    <a:pt x="2773" y="631"/>
                    <a:pt x="2773" y="442"/>
                  </a:cubicBezTo>
                  <a:cubicBezTo>
                    <a:pt x="2805" y="190"/>
                    <a:pt x="2584" y="1"/>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86"/>
            <p:cNvSpPr/>
            <p:nvPr/>
          </p:nvSpPr>
          <p:spPr>
            <a:xfrm>
              <a:off x="-42796875" y="2680675"/>
              <a:ext cx="319000" cy="318225"/>
            </a:xfrm>
            <a:custGeom>
              <a:avLst/>
              <a:gdLst/>
              <a:ahLst/>
              <a:cxnLst/>
              <a:rect l="l" t="t" r="r" b="b"/>
              <a:pathLst>
                <a:path w="12760" h="12729" extrusionOk="0">
                  <a:moveTo>
                    <a:pt x="9011" y="882"/>
                  </a:moveTo>
                  <a:cubicBezTo>
                    <a:pt x="9168" y="882"/>
                    <a:pt x="9357" y="914"/>
                    <a:pt x="9483" y="945"/>
                  </a:cubicBezTo>
                  <a:cubicBezTo>
                    <a:pt x="9799" y="1071"/>
                    <a:pt x="10051" y="1355"/>
                    <a:pt x="10177" y="1701"/>
                  </a:cubicBezTo>
                  <a:lnTo>
                    <a:pt x="2615" y="1701"/>
                  </a:lnTo>
                  <a:cubicBezTo>
                    <a:pt x="2804" y="1229"/>
                    <a:pt x="3245" y="882"/>
                    <a:pt x="3781" y="882"/>
                  </a:cubicBezTo>
                  <a:close/>
                  <a:moveTo>
                    <a:pt x="1733" y="3623"/>
                  </a:moveTo>
                  <a:lnTo>
                    <a:pt x="1733" y="5293"/>
                  </a:lnTo>
                  <a:lnTo>
                    <a:pt x="914" y="5293"/>
                  </a:lnTo>
                  <a:lnTo>
                    <a:pt x="914" y="3623"/>
                  </a:lnTo>
                  <a:close/>
                  <a:moveTo>
                    <a:pt x="11941" y="3623"/>
                  </a:moveTo>
                  <a:lnTo>
                    <a:pt x="11941" y="5293"/>
                  </a:lnTo>
                  <a:lnTo>
                    <a:pt x="11122" y="5293"/>
                  </a:lnTo>
                  <a:lnTo>
                    <a:pt x="11122" y="3623"/>
                  </a:lnTo>
                  <a:close/>
                  <a:moveTo>
                    <a:pt x="10240" y="2521"/>
                  </a:moveTo>
                  <a:lnTo>
                    <a:pt x="10240" y="5316"/>
                  </a:lnTo>
                  <a:lnTo>
                    <a:pt x="10240" y="5316"/>
                  </a:lnTo>
                  <a:cubicBezTo>
                    <a:pt x="10144" y="5293"/>
                    <a:pt x="10003" y="5293"/>
                    <a:pt x="9862" y="5293"/>
                  </a:cubicBezTo>
                  <a:lnTo>
                    <a:pt x="6932" y="5293"/>
                  </a:lnTo>
                  <a:lnTo>
                    <a:pt x="6932" y="2521"/>
                  </a:lnTo>
                  <a:close/>
                  <a:moveTo>
                    <a:pt x="6144" y="2521"/>
                  </a:moveTo>
                  <a:lnTo>
                    <a:pt x="6144" y="5293"/>
                  </a:lnTo>
                  <a:lnTo>
                    <a:pt x="2962" y="5293"/>
                  </a:lnTo>
                  <a:cubicBezTo>
                    <a:pt x="2804" y="5293"/>
                    <a:pt x="2678" y="5293"/>
                    <a:pt x="2552" y="5324"/>
                  </a:cubicBezTo>
                  <a:lnTo>
                    <a:pt x="2552" y="2521"/>
                  </a:lnTo>
                  <a:close/>
                  <a:moveTo>
                    <a:pt x="9893" y="6207"/>
                  </a:moveTo>
                  <a:cubicBezTo>
                    <a:pt x="10555" y="6207"/>
                    <a:pt x="11122" y="6742"/>
                    <a:pt x="11122" y="7404"/>
                  </a:cubicBezTo>
                  <a:lnTo>
                    <a:pt x="11122" y="9861"/>
                  </a:lnTo>
                  <a:cubicBezTo>
                    <a:pt x="11122" y="10019"/>
                    <a:pt x="11027" y="10145"/>
                    <a:pt x="10933" y="10208"/>
                  </a:cubicBezTo>
                  <a:cubicBezTo>
                    <a:pt x="10838" y="10239"/>
                    <a:pt x="10775" y="10302"/>
                    <a:pt x="10681" y="10302"/>
                  </a:cubicBezTo>
                  <a:lnTo>
                    <a:pt x="2143" y="10302"/>
                  </a:lnTo>
                  <a:cubicBezTo>
                    <a:pt x="1922" y="10302"/>
                    <a:pt x="1796" y="10176"/>
                    <a:pt x="1733" y="10019"/>
                  </a:cubicBezTo>
                  <a:cubicBezTo>
                    <a:pt x="1702" y="9924"/>
                    <a:pt x="1733" y="10050"/>
                    <a:pt x="1733" y="8254"/>
                  </a:cubicBezTo>
                  <a:lnTo>
                    <a:pt x="1733" y="7404"/>
                  </a:lnTo>
                  <a:cubicBezTo>
                    <a:pt x="1733" y="6994"/>
                    <a:pt x="1922" y="6616"/>
                    <a:pt x="2300" y="6396"/>
                  </a:cubicBezTo>
                  <a:cubicBezTo>
                    <a:pt x="2489" y="6270"/>
                    <a:pt x="2710" y="6207"/>
                    <a:pt x="2993" y="6207"/>
                  </a:cubicBezTo>
                  <a:close/>
                  <a:moveTo>
                    <a:pt x="3403" y="11090"/>
                  </a:moveTo>
                  <a:lnTo>
                    <a:pt x="3403" y="11909"/>
                  </a:lnTo>
                  <a:lnTo>
                    <a:pt x="2552" y="11909"/>
                  </a:lnTo>
                  <a:lnTo>
                    <a:pt x="2552" y="11090"/>
                  </a:lnTo>
                  <a:close/>
                  <a:moveTo>
                    <a:pt x="10271" y="11090"/>
                  </a:moveTo>
                  <a:lnTo>
                    <a:pt x="10271" y="11909"/>
                  </a:lnTo>
                  <a:lnTo>
                    <a:pt x="9452" y="11909"/>
                  </a:lnTo>
                  <a:lnTo>
                    <a:pt x="9452" y="11090"/>
                  </a:lnTo>
                  <a:close/>
                  <a:moveTo>
                    <a:pt x="3750" y="0"/>
                  </a:moveTo>
                  <a:cubicBezTo>
                    <a:pt x="2615" y="0"/>
                    <a:pt x="1670" y="945"/>
                    <a:pt x="1670" y="2079"/>
                  </a:cubicBezTo>
                  <a:lnTo>
                    <a:pt x="1670" y="2804"/>
                  </a:lnTo>
                  <a:lnTo>
                    <a:pt x="442" y="2804"/>
                  </a:lnTo>
                  <a:cubicBezTo>
                    <a:pt x="190" y="2804"/>
                    <a:pt x="0" y="2993"/>
                    <a:pt x="0" y="3214"/>
                  </a:cubicBezTo>
                  <a:lnTo>
                    <a:pt x="0" y="5671"/>
                  </a:lnTo>
                  <a:cubicBezTo>
                    <a:pt x="0" y="5923"/>
                    <a:pt x="190" y="6112"/>
                    <a:pt x="442" y="6112"/>
                  </a:cubicBezTo>
                  <a:lnTo>
                    <a:pt x="1261" y="6112"/>
                  </a:lnTo>
                  <a:cubicBezTo>
                    <a:pt x="977" y="6459"/>
                    <a:pt x="820" y="6900"/>
                    <a:pt x="820" y="7341"/>
                  </a:cubicBezTo>
                  <a:lnTo>
                    <a:pt x="820" y="9830"/>
                  </a:lnTo>
                  <a:cubicBezTo>
                    <a:pt x="820" y="10365"/>
                    <a:pt x="1198" y="10806"/>
                    <a:pt x="1670" y="10995"/>
                  </a:cubicBezTo>
                  <a:lnTo>
                    <a:pt x="1670" y="12287"/>
                  </a:lnTo>
                  <a:cubicBezTo>
                    <a:pt x="1670" y="12539"/>
                    <a:pt x="1859" y="12728"/>
                    <a:pt x="2048" y="12728"/>
                  </a:cubicBezTo>
                  <a:lnTo>
                    <a:pt x="3718" y="12728"/>
                  </a:lnTo>
                  <a:cubicBezTo>
                    <a:pt x="3939" y="12728"/>
                    <a:pt x="4096" y="12539"/>
                    <a:pt x="4096" y="12287"/>
                  </a:cubicBezTo>
                  <a:lnTo>
                    <a:pt x="4096" y="11090"/>
                  </a:lnTo>
                  <a:lnTo>
                    <a:pt x="8507" y="11090"/>
                  </a:lnTo>
                  <a:lnTo>
                    <a:pt x="8507" y="12287"/>
                  </a:lnTo>
                  <a:cubicBezTo>
                    <a:pt x="8507" y="12539"/>
                    <a:pt x="8696" y="12728"/>
                    <a:pt x="8916" y="12728"/>
                  </a:cubicBezTo>
                  <a:lnTo>
                    <a:pt x="10555" y="12728"/>
                  </a:lnTo>
                  <a:cubicBezTo>
                    <a:pt x="10807" y="12728"/>
                    <a:pt x="10964" y="12539"/>
                    <a:pt x="10964" y="12287"/>
                  </a:cubicBezTo>
                  <a:lnTo>
                    <a:pt x="10964" y="10995"/>
                  </a:lnTo>
                  <a:cubicBezTo>
                    <a:pt x="11468" y="10838"/>
                    <a:pt x="11783" y="10365"/>
                    <a:pt x="11783" y="9830"/>
                  </a:cubicBezTo>
                  <a:lnTo>
                    <a:pt x="11783" y="7341"/>
                  </a:lnTo>
                  <a:cubicBezTo>
                    <a:pt x="11783" y="6868"/>
                    <a:pt x="11626" y="6427"/>
                    <a:pt x="11374" y="6112"/>
                  </a:cubicBezTo>
                  <a:lnTo>
                    <a:pt x="12224" y="6112"/>
                  </a:lnTo>
                  <a:cubicBezTo>
                    <a:pt x="12445" y="6112"/>
                    <a:pt x="12602" y="5923"/>
                    <a:pt x="12602" y="5671"/>
                  </a:cubicBezTo>
                  <a:lnTo>
                    <a:pt x="12602" y="3214"/>
                  </a:lnTo>
                  <a:cubicBezTo>
                    <a:pt x="12760" y="2993"/>
                    <a:pt x="12571" y="2804"/>
                    <a:pt x="12319" y="2804"/>
                  </a:cubicBezTo>
                  <a:lnTo>
                    <a:pt x="11059" y="2804"/>
                  </a:lnTo>
                  <a:lnTo>
                    <a:pt x="11059" y="2079"/>
                  </a:lnTo>
                  <a:cubicBezTo>
                    <a:pt x="11059" y="945"/>
                    <a:pt x="10145" y="0"/>
                    <a:pt x="89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86"/>
            <p:cNvSpPr/>
            <p:nvPr/>
          </p:nvSpPr>
          <p:spPr>
            <a:xfrm>
              <a:off x="-42753550" y="2854500"/>
              <a:ext cx="63825" cy="61700"/>
            </a:xfrm>
            <a:custGeom>
              <a:avLst/>
              <a:gdLst/>
              <a:ahLst/>
              <a:cxnLst/>
              <a:rect l="l" t="t" r="r" b="b"/>
              <a:pathLst>
                <a:path w="2553" h="2468" extrusionOk="0">
                  <a:moveTo>
                    <a:pt x="1263" y="829"/>
                  </a:moveTo>
                  <a:cubicBezTo>
                    <a:pt x="1435" y="829"/>
                    <a:pt x="1565" y="949"/>
                    <a:pt x="1639" y="1144"/>
                  </a:cubicBezTo>
                  <a:cubicBezTo>
                    <a:pt x="1718" y="1410"/>
                    <a:pt x="1483" y="1676"/>
                    <a:pt x="1218" y="1676"/>
                  </a:cubicBezTo>
                  <a:cubicBezTo>
                    <a:pt x="1170" y="1676"/>
                    <a:pt x="1120" y="1668"/>
                    <a:pt x="1071" y="1648"/>
                  </a:cubicBezTo>
                  <a:cubicBezTo>
                    <a:pt x="945" y="1616"/>
                    <a:pt x="882" y="1490"/>
                    <a:pt x="851" y="1364"/>
                  </a:cubicBezTo>
                  <a:cubicBezTo>
                    <a:pt x="756" y="1144"/>
                    <a:pt x="914" y="892"/>
                    <a:pt x="1103" y="860"/>
                  </a:cubicBezTo>
                  <a:cubicBezTo>
                    <a:pt x="1160" y="839"/>
                    <a:pt x="1213" y="829"/>
                    <a:pt x="1263" y="829"/>
                  </a:cubicBezTo>
                  <a:close/>
                  <a:moveTo>
                    <a:pt x="1234" y="0"/>
                  </a:moveTo>
                  <a:cubicBezTo>
                    <a:pt x="841" y="0"/>
                    <a:pt x="443" y="194"/>
                    <a:pt x="189" y="545"/>
                  </a:cubicBezTo>
                  <a:cubicBezTo>
                    <a:pt x="95" y="734"/>
                    <a:pt x="0" y="986"/>
                    <a:pt x="0" y="1238"/>
                  </a:cubicBezTo>
                  <a:cubicBezTo>
                    <a:pt x="0" y="1932"/>
                    <a:pt x="567" y="2467"/>
                    <a:pt x="1229" y="2467"/>
                  </a:cubicBezTo>
                  <a:cubicBezTo>
                    <a:pt x="1765" y="2467"/>
                    <a:pt x="2237" y="2121"/>
                    <a:pt x="2395" y="1616"/>
                  </a:cubicBezTo>
                  <a:cubicBezTo>
                    <a:pt x="2552" y="1081"/>
                    <a:pt x="2363" y="514"/>
                    <a:pt x="1922" y="230"/>
                  </a:cubicBezTo>
                  <a:cubicBezTo>
                    <a:pt x="1718" y="74"/>
                    <a:pt x="1477" y="0"/>
                    <a:pt x="12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86"/>
            <p:cNvSpPr/>
            <p:nvPr/>
          </p:nvSpPr>
          <p:spPr>
            <a:xfrm>
              <a:off x="-42581850" y="2853950"/>
              <a:ext cx="63025" cy="61475"/>
            </a:xfrm>
            <a:custGeom>
              <a:avLst/>
              <a:gdLst/>
              <a:ahLst/>
              <a:cxnLst/>
              <a:rect l="l" t="t" r="r" b="b"/>
              <a:pathLst>
                <a:path w="2521" h="2459" extrusionOk="0">
                  <a:moveTo>
                    <a:pt x="1269" y="860"/>
                  </a:moveTo>
                  <a:cubicBezTo>
                    <a:pt x="1493" y="860"/>
                    <a:pt x="1670" y="1049"/>
                    <a:pt x="1670" y="1260"/>
                  </a:cubicBezTo>
                  <a:cubicBezTo>
                    <a:pt x="1670" y="1481"/>
                    <a:pt x="1576" y="1638"/>
                    <a:pt x="1355" y="1670"/>
                  </a:cubicBezTo>
                  <a:cubicBezTo>
                    <a:pt x="1311" y="1683"/>
                    <a:pt x="1268" y="1689"/>
                    <a:pt x="1227" y="1689"/>
                  </a:cubicBezTo>
                  <a:cubicBezTo>
                    <a:pt x="1063" y="1689"/>
                    <a:pt x="927" y="1588"/>
                    <a:pt x="851" y="1386"/>
                  </a:cubicBezTo>
                  <a:cubicBezTo>
                    <a:pt x="788" y="1166"/>
                    <a:pt x="882" y="945"/>
                    <a:pt x="1135" y="882"/>
                  </a:cubicBezTo>
                  <a:cubicBezTo>
                    <a:pt x="1180" y="867"/>
                    <a:pt x="1225" y="860"/>
                    <a:pt x="1269" y="860"/>
                  </a:cubicBezTo>
                  <a:close/>
                  <a:moveTo>
                    <a:pt x="1261" y="0"/>
                  </a:moveTo>
                  <a:cubicBezTo>
                    <a:pt x="567" y="0"/>
                    <a:pt x="0" y="567"/>
                    <a:pt x="32" y="1229"/>
                  </a:cubicBezTo>
                  <a:cubicBezTo>
                    <a:pt x="32" y="1874"/>
                    <a:pt x="541" y="2459"/>
                    <a:pt x="1208" y="2459"/>
                  </a:cubicBezTo>
                  <a:cubicBezTo>
                    <a:pt x="1226" y="2459"/>
                    <a:pt x="1243" y="2458"/>
                    <a:pt x="1261" y="2458"/>
                  </a:cubicBezTo>
                  <a:cubicBezTo>
                    <a:pt x="1922" y="2458"/>
                    <a:pt x="2521" y="1891"/>
                    <a:pt x="2458" y="1229"/>
                  </a:cubicBezTo>
                  <a:cubicBezTo>
                    <a:pt x="2521" y="567"/>
                    <a:pt x="1954"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8" name="Google Shape;10348;p86"/>
          <p:cNvSpPr/>
          <p:nvPr/>
        </p:nvSpPr>
        <p:spPr>
          <a:xfrm>
            <a:off x="3439644" y="1333692"/>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86"/>
          <p:cNvSpPr/>
          <p:nvPr/>
        </p:nvSpPr>
        <p:spPr>
          <a:xfrm>
            <a:off x="3459773" y="1815159"/>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86"/>
          <p:cNvSpPr/>
          <p:nvPr/>
        </p:nvSpPr>
        <p:spPr>
          <a:xfrm>
            <a:off x="3469303" y="2215314"/>
            <a:ext cx="375620" cy="372441"/>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86"/>
          <p:cNvSpPr/>
          <p:nvPr/>
        </p:nvSpPr>
        <p:spPr>
          <a:xfrm>
            <a:off x="2230466" y="2652012"/>
            <a:ext cx="268977" cy="370969"/>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86"/>
          <p:cNvSpPr/>
          <p:nvPr/>
        </p:nvSpPr>
        <p:spPr>
          <a:xfrm>
            <a:off x="2117481" y="3435574"/>
            <a:ext cx="29" cy="29"/>
          </a:xfrm>
          <a:custGeom>
            <a:avLst/>
            <a:gdLst/>
            <a:ahLst/>
            <a:cxnLst/>
            <a:rect l="l" t="t" r="r" b="b"/>
            <a:pathLst>
              <a:path w="1" h="1" extrusionOk="0">
                <a:moveTo>
                  <a:pt x="1"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3" name="Google Shape;10353;p86"/>
          <p:cNvGrpSpPr/>
          <p:nvPr/>
        </p:nvGrpSpPr>
        <p:grpSpPr>
          <a:xfrm>
            <a:off x="2168150" y="3086053"/>
            <a:ext cx="390426" cy="369586"/>
            <a:chOff x="-39055650" y="2315975"/>
            <a:chExt cx="331600" cy="313900"/>
          </a:xfrm>
        </p:grpSpPr>
        <p:sp>
          <p:nvSpPr>
            <p:cNvPr id="10354" name="Google Shape;10354;p86"/>
            <p:cNvSpPr/>
            <p:nvPr/>
          </p:nvSpPr>
          <p:spPr>
            <a:xfrm>
              <a:off x="-38976900" y="2390225"/>
              <a:ext cx="167775" cy="165825"/>
            </a:xfrm>
            <a:custGeom>
              <a:avLst/>
              <a:gdLst/>
              <a:ahLst/>
              <a:cxnLst/>
              <a:rect l="l" t="t" r="r" b="b"/>
              <a:pathLst>
                <a:path w="6711" h="6633" extrusionOk="0">
                  <a:moveTo>
                    <a:pt x="3765" y="1"/>
                  </a:moveTo>
                  <a:cubicBezTo>
                    <a:pt x="3655" y="1"/>
                    <a:pt x="3545" y="40"/>
                    <a:pt x="3466" y="119"/>
                  </a:cubicBezTo>
                  <a:cubicBezTo>
                    <a:pt x="3309" y="276"/>
                    <a:pt x="3309" y="560"/>
                    <a:pt x="3466" y="718"/>
                  </a:cubicBezTo>
                  <a:lnTo>
                    <a:pt x="4411" y="1663"/>
                  </a:lnTo>
                  <a:lnTo>
                    <a:pt x="3340" y="2734"/>
                  </a:lnTo>
                  <a:lnTo>
                    <a:pt x="2395" y="1789"/>
                  </a:lnTo>
                  <a:cubicBezTo>
                    <a:pt x="2316" y="1710"/>
                    <a:pt x="2214" y="1671"/>
                    <a:pt x="2111" y="1671"/>
                  </a:cubicBezTo>
                  <a:cubicBezTo>
                    <a:pt x="2009" y="1671"/>
                    <a:pt x="1907" y="1710"/>
                    <a:pt x="1828" y="1789"/>
                  </a:cubicBezTo>
                  <a:cubicBezTo>
                    <a:pt x="1670" y="1946"/>
                    <a:pt x="1670" y="2198"/>
                    <a:pt x="1828" y="2387"/>
                  </a:cubicBezTo>
                  <a:lnTo>
                    <a:pt x="2773" y="3332"/>
                  </a:lnTo>
                  <a:lnTo>
                    <a:pt x="1702" y="4372"/>
                  </a:lnTo>
                  <a:lnTo>
                    <a:pt x="757" y="3427"/>
                  </a:lnTo>
                  <a:cubicBezTo>
                    <a:pt x="678" y="3348"/>
                    <a:pt x="568" y="3309"/>
                    <a:pt x="457" y="3309"/>
                  </a:cubicBezTo>
                  <a:cubicBezTo>
                    <a:pt x="347" y="3309"/>
                    <a:pt x="237" y="3348"/>
                    <a:pt x="158" y="3427"/>
                  </a:cubicBezTo>
                  <a:cubicBezTo>
                    <a:pt x="1" y="3584"/>
                    <a:pt x="1" y="3868"/>
                    <a:pt x="158" y="4026"/>
                  </a:cubicBezTo>
                  <a:lnTo>
                    <a:pt x="1103" y="4971"/>
                  </a:lnTo>
                  <a:lnTo>
                    <a:pt x="977" y="5097"/>
                  </a:lnTo>
                  <a:cubicBezTo>
                    <a:pt x="820" y="5254"/>
                    <a:pt x="820" y="5538"/>
                    <a:pt x="977" y="5695"/>
                  </a:cubicBezTo>
                  <a:cubicBezTo>
                    <a:pt x="1056" y="5774"/>
                    <a:pt x="1166" y="5813"/>
                    <a:pt x="1276" y="5813"/>
                  </a:cubicBezTo>
                  <a:cubicBezTo>
                    <a:pt x="1387" y="5813"/>
                    <a:pt x="1497" y="5774"/>
                    <a:pt x="1576" y="5695"/>
                  </a:cubicBezTo>
                  <a:lnTo>
                    <a:pt x="1702" y="5569"/>
                  </a:lnTo>
                  <a:lnTo>
                    <a:pt x="2647" y="6514"/>
                  </a:lnTo>
                  <a:cubicBezTo>
                    <a:pt x="2726" y="6593"/>
                    <a:pt x="2836" y="6633"/>
                    <a:pt x="2946" y="6633"/>
                  </a:cubicBezTo>
                  <a:cubicBezTo>
                    <a:pt x="3057" y="6633"/>
                    <a:pt x="3167" y="6593"/>
                    <a:pt x="3246" y="6514"/>
                  </a:cubicBezTo>
                  <a:cubicBezTo>
                    <a:pt x="3403" y="6357"/>
                    <a:pt x="3403" y="6073"/>
                    <a:pt x="3246" y="5916"/>
                  </a:cubicBezTo>
                  <a:lnTo>
                    <a:pt x="2300" y="4971"/>
                  </a:lnTo>
                  <a:lnTo>
                    <a:pt x="3340" y="3899"/>
                  </a:lnTo>
                  <a:lnTo>
                    <a:pt x="4285" y="4845"/>
                  </a:lnTo>
                  <a:cubicBezTo>
                    <a:pt x="4364" y="4923"/>
                    <a:pt x="4474" y="4963"/>
                    <a:pt x="4585" y="4963"/>
                  </a:cubicBezTo>
                  <a:cubicBezTo>
                    <a:pt x="4695" y="4963"/>
                    <a:pt x="4805" y="4923"/>
                    <a:pt x="4884" y="4845"/>
                  </a:cubicBezTo>
                  <a:cubicBezTo>
                    <a:pt x="5041" y="4687"/>
                    <a:pt x="5041" y="4435"/>
                    <a:pt x="4884" y="4278"/>
                  </a:cubicBezTo>
                  <a:lnTo>
                    <a:pt x="3939" y="3332"/>
                  </a:lnTo>
                  <a:lnTo>
                    <a:pt x="5010" y="2261"/>
                  </a:lnTo>
                  <a:lnTo>
                    <a:pt x="5955" y="3206"/>
                  </a:lnTo>
                  <a:cubicBezTo>
                    <a:pt x="6034" y="3285"/>
                    <a:pt x="6144" y="3325"/>
                    <a:pt x="6254" y="3325"/>
                  </a:cubicBezTo>
                  <a:cubicBezTo>
                    <a:pt x="6365" y="3325"/>
                    <a:pt x="6475" y="3285"/>
                    <a:pt x="6554" y="3206"/>
                  </a:cubicBezTo>
                  <a:cubicBezTo>
                    <a:pt x="6711" y="3049"/>
                    <a:pt x="6711" y="2765"/>
                    <a:pt x="6554" y="2608"/>
                  </a:cubicBezTo>
                  <a:lnTo>
                    <a:pt x="5608" y="1663"/>
                  </a:lnTo>
                  <a:lnTo>
                    <a:pt x="5703" y="1537"/>
                  </a:lnTo>
                  <a:cubicBezTo>
                    <a:pt x="5860" y="1379"/>
                    <a:pt x="5860" y="1127"/>
                    <a:pt x="5703" y="970"/>
                  </a:cubicBezTo>
                  <a:cubicBezTo>
                    <a:pt x="5624" y="891"/>
                    <a:pt x="5522" y="851"/>
                    <a:pt x="5419" y="851"/>
                  </a:cubicBezTo>
                  <a:cubicBezTo>
                    <a:pt x="5317" y="851"/>
                    <a:pt x="5215" y="891"/>
                    <a:pt x="5136" y="970"/>
                  </a:cubicBezTo>
                  <a:lnTo>
                    <a:pt x="5010" y="1064"/>
                  </a:lnTo>
                  <a:lnTo>
                    <a:pt x="4065" y="119"/>
                  </a:lnTo>
                  <a:cubicBezTo>
                    <a:pt x="3986" y="40"/>
                    <a:pt x="3876" y="1"/>
                    <a:pt x="3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86"/>
            <p:cNvSpPr/>
            <p:nvPr/>
          </p:nvSpPr>
          <p:spPr>
            <a:xfrm>
              <a:off x="-39055650" y="2315975"/>
              <a:ext cx="331600" cy="313900"/>
            </a:xfrm>
            <a:custGeom>
              <a:avLst/>
              <a:gdLst/>
              <a:ahLst/>
              <a:cxnLst/>
              <a:rect l="l" t="t" r="r" b="b"/>
              <a:pathLst>
                <a:path w="13264" h="12556" extrusionOk="0">
                  <a:moveTo>
                    <a:pt x="9083" y="792"/>
                  </a:moveTo>
                  <a:cubicBezTo>
                    <a:pt x="9988" y="792"/>
                    <a:pt x="10673" y="917"/>
                    <a:pt x="11121" y="1041"/>
                  </a:cubicBezTo>
                  <a:cubicBezTo>
                    <a:pt x="11216" y="1073"/>
                    <a:pt x="11373" y="1167"/>
                    <a:pt x="11499" y="1199"/>
                  </a:cubicBezTo>
                  <a:lnTo>
                    <a:pt x="11625" y="1325"/>
                  </a:lnTo>
                  <a:cubicBezTo>
                    <a:pt x="11814" y="1608"/>
                    <a:pt x="11909" y="2144"/>
                    <a:pt x="11940" y="2459"/>
                  </a:cubicBezTo>
                  <a:cubicBezTo>
                    <a:pt x="12003" y="3152"/>
                    <a:pt x="12003" y="3845"/>
                    <a:pt x="11972" y="4475"/>
                  </a:cubicBezTo>
                  <a:lnTo>
                    <a:pt x="8317" y="821"/>
                  </a:lnTo>
                  <a:cubicBezTo>
                    <a:pt x="8588" y="801"/>
                    <a:pt x="8843" y="792"/>
                    <a:pt x="9083" y="792"/>
                  </a:cubicBezTo>
                  <a:close/>
                  <a:moveTo>
                    <a:pt x="7246" y="978"/>
                  </a:moveTo>
                  <a:lnTo>
                    <a:pt x="11814" y="5546"/>
                  </a:lnTo>
                  <a:cubicBezTo>
                    <a:pt x="11184" y="8728"/>
                    <a:pt x="9136" y="11028"/>
                    <a:pt x="5797" y="11595"/>
                  </a:cubicBezTo>
                  <a:lnTo>
                    <a:pt x="1229" y="7027"/>
                  </a:lnTo>
                  <a:cubicBezTo>
                    <a:pt x="1890" y="3845"/>
                    <a:pt x="3907" y="1608"/>
                    <a:pt x="7246" y="978"/>
                  </a:cubicBezTo>
                  <a:close/>
                  <a:moveTo>
                    <a:pt x="1071" y="8004"/>
                  </a:moveTo>
                  <a:lnTo>
                    <a:pt x="4726" y="11690"/>
                  </a:lnTo>
                  <a:cubicBezTo>
                    <a:pt x="4391" y="11722"/>
                    <a:pt x="4083" y="11736"/>
                    <a:pt x="3800" y="11736"/>
                  </a:cubicBezTo>
                  <a:cubicBezTo>
                    <a:pt x="2431" y="11736"/>
                    <a:pt x="1669" y="11411"/>
                    <a:pt x="1512" y="11280"/>
                  </a:cubicBezTo>
                  <a:cubicBezTo>
                    <a:pt x="1229" y="11028"/>
                    <a:pt x="914" y="9799"/>
                    <a:pt x="1071" y="8004"/>
                  </a:cubicBezTo>
                  <a:close/>
                  <a:moveTo>
                    <a:pt x="9132" y="0"/>
                  </a:moveTo>
                  <a:cubicBezTo>
                    <a:pt x="8355" y="0"/>
                    <a:pt x="7508" y="77"/>
                    <a:pt x="6742" y="222"/>
                  </a:cubicBezTo>
                  <a:cubicBezTo>
                    <a:pt x="5482" y="506"/>
                    <a:pt x="4411" y="978"/>
                    <a:pt x="3560" y="1640"/>
                  </a:cubicBezTo>
                  <a:cubicBezTo>
                    <a:pt x="1764" y="2931"/>
                    <a:pt x="756" y="4948"/>
                    <a:pt x="347" y="7090"/>
                  </a:cubicBezTo>
                  <a:lnTo>
                    <a:pt x="347" y="7122"/>
                  </a:lnTo>
                  <a:cubicBezTo>
                    <a:pt x="0" y="9012"/>
                    <a:pt x="189" y="10934"/>
                    <a:pt x="756" y="11721"/>
                  </a:cubicBezTo>
                  <a:cubicBezTo>
                    <a:pt x="882" y="11879"/>
                    <a:pt x="945" y="11942"/>
                    <a:pt x="1103" y="12036"/>
                  </a:cubicBezTo>
                  <a:cubicBezTo>
                    <a:pt x="1678" y="12389"/>
                    <a:pt x="2725" y="12556"/>
                    <a:pt x="3868" y="12556"/>
                  </a:cubicBezTo>
                  <a:cubicBezTo>
                    <a:pt x="4664" y="12556"/>
                    <a:pt x="5506" y="12475"/>
                    <a:pt x="6270" y="12320"/>
                  </a:cubicBezTo>
                  <a:cubicBezTo>
                    <a:pt x="8380" y="11879"/>
                    <a:pt x="9956" y="10776"/>
                    <a:pt x="11058" y="9295"/>
                  </a:cubicBezTo>
                  <a:cubicBezTo>
                    <a:pt x="13264" y="6302"/>
                    <a:pt x="13075" y="2018"/>
                    <a:pt x="12255" y="852"/>
                  </a:cubicBezTo>
                  <a:cubicBezTo>
                    <a:pt x="12129" y="695"/>
                    <a:pt x="11972" y="537"/>
                    <a:pt x="11657" y="411"/>
                  </a:cubicBezTo>
                  <a:cubicBezTo>
                    <a:pt x="11279" y="222"/>
                    <a:pt x="10712" y="159"/>
                    <a:pt x="10271" y="64"/>
                  </a:cubicBezTo>
                  <a:cubicBezTo>
                    <a:pt x="9925" y="21"/>
                    <a:pt x="9538" y="0"/>
                    <a:pt x="91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6" name="Google Shape;10356;p86"/>
          <p:cNvSpPr/>
          <p:nvPr/>
        </p:nvSpPr>
        <p:spPr>
          <a:xfrm>
            <a:off x="2174857" y="3604055"/>
            <a:ext cx="374649" cy="318104"/>
          </a:xfrm>
          <a:custGeom>
            <a:avLst/>
            <a:gdLst/>
            <a:ahLst/>
            <a:cxnLst/>
            <a:rect l="l" t="t" r="r" b="b"/>
            <a:pathLst>
              <a:path w="12728" h="10807" extrusionOk="0">
                <a:moveTo>
                  <a:pt x="11877" y="819"/>
                </a:moveTo>
                <a:lnTo>
                  <a:pt x="11877" y="2489"/>
                </a:lnTo>
                <a:lnTo>
                  <a:pt x="851" y="2489"/>
                </a:lnTo>
                <a:lnTo>
                  <a:pt x="851" y="819"/>
                </a:lnTo>
                <a:close/>
                <a:moveTo>
                  <a:pt x="3340" y="3308"/>
                </a:moveTo>
                <a:lnTo>
                  <a:pt x="3340" y="6616"/>
                </a:lnTo>
                <a:lnTo>
                  <a:pt x="2520" y="6616"/>
                </a:lnTo>
                <a:lnTo>
                  <a:pt x="2520" y="3308"/>
                </a:lnTo>
                <a:close/>
                <a:moveTo>
                  <a:pt x="6648" y="3308"/>
                </a:moveTo>
                <a:lnTo>
                  <a:pt x="6648" y="6616"/>
                </a:lnTo>
                <a:lnTo>
                  <a:pt x="5828" y="6616"/>
                </a:lnTo>
                <a:lnTo>
                  <a:pt x="5828" y="3308"/>
                </a:lnTo>
                <a:close/>
                <a:moveTo>
                  <a:pt x="10239" y="3308"/>
                </a:moveTo>
                <a:lnTo>
                  <a:pt x="10239" y="6616"/>
                </a:lnTo>
                <a:lnTo>
                  <a:pt x="9420" y="6616"/>
                </a:lnTo>
                <a:lnTo>
                  <a:pt x="9420" y="3308"/>
                </a:lnTo>
                <a:close/>
                <a:moveTo>
                  <a:pt x="1701" y="3308"/>
                </a:moveTo>
                <a:lnTo>
                  <a:pt x="1701" y="7026"/>
                </a:lnTo>
                <a:cubicBezTo>
                  <a:pt x="1701" y="7246"/>
                  <a:pt x="1890" y="7435"/>
                  <a:pt x="2111" y="7435"/>
                </a:cubicBezTo>
                <a:lnTo>
                  <a:pt x="2552" y="7435"/>
                </a:lnTo>
                <a:lnTo>
                  <a:pt x="2552" y="9924"/>
                </a:lnTo>
                <a:lnTo>
                  <a:pt x="851" y="9924"/>
                </a:lnTo>
                <a:lnTo>
                  <a:pt x="851" y="3308"/>
                </a:lnTo>
                <a:close/>
                <a:moveTo>
                  <a:pt x="5009" y="3308"/>
                </a:moveTo>
                <a:lnTo>
                  <a:pt x="5009" y="7026"/>
                </a:lnTo>
                <a:cubicBezTo>
                  <a:pt x="5009" y="7246"/>
                  <a:pt x="5198" y="7435"/>
                  <a:pt x="5387" y="7435"/>
                </a:cubicBezTo>
                <a:lnTo>
                  <a:pt x="5828" y="7435"/>
                </a:lnTo>
                <a:lnTo>
                  <a:pt x="5828" y="9924"/>
                </a:lnTo>
                <a:lnTo>
                  <a:pt x="3340" y="9924"/>
                </a:lnTo>
                <a:lnTo>
                  <a:pt x="3340" y="7435"/>
                </a:lnTo>
                <a:lnTo>
                  <a:pt x="3781" y="7435"/>
                </a:lnTo>
                <a:cubicBezTo>
                  <a:pt x="4001" y="7435"/>
                  <a:pt x="4159" y="7246"/>
                  <a:pt x="4159" y="7026"/>
                </a:cubicBezTo>
                <a:lnTo>
                  <a:pt x="4159" y="3308"/>
                </a:lnTo>
                <a:close/>
                <a:moveTo>
                  <a:pt x="8569" y="3308"/>
                </a:moveTo>
                <a:lnTo>
                  <a:pt x="8569" y="7026"/>
                </a:lnTo>
                <a:cubicBezTo>
                  <a:pt x="8569" y="7246"/>
                  <a:pt x="8790" y="7435"/>
                  <a:pt x="9010" y="7435"/>
                </a:cubicBezTo>
                <a:lnTo>
                  <a:pt x="9452" y="7435"/>
                </a:lnTo>
                <a:lnTo>
                  <a:pt x="9452" y="9924"/>
                </a:lnTo>
                <a:lnTo>
                  <a:pt x="6648" y="9924"/>
                </a:lnTo>
                <a:lnTo>
                  <a:pt x="6648" y="7435"/>
                </a:lnTo>
                <a:lnTo>
                  <a:pt x="7089" y="7435"/>
                </a:lnTo>
                <a:cubicBezTo>
                  <a:pt x="7309" y="7435"/>
                  <a:pt x="7467" y="7246"/>
                  <a:pt x="7467" y="7026"/>
                </a:cubicBezTo>
                <a:lnTo>
                  <a:pt x="7467" y="3308"/>
                </a:lnTo>
                <a:close/>
                <a:moveTo>
                  <a:pt x="11940" y="3308"/>
                </a:moveTo>
                <a:lnTo>
                  <a:pt x="11940" y="9924"/>
                </a:lnTo>
                <a:lnTo>
                  <a:pt x="10239" y="9924"/>
                </a:lnTo>
                <a:lnTo>
                  <a:pt x="10239" y="7435"/>
                </a:lnTo>
                <a:lnTo>
                  <a:pt x="10680" y="7435"/>
                </a:lnTo>
                <a:cubicBezTo>
                  <a:pt x="10901" y="7435"/>
                  <a:pt x="11090" y="7246"/>
                  <a:pt x="11090" y="7026"/>
                </a:cubicBezTo>
                <a:lnTo>
                  <a:pt x="11090" y="3308"/>
                </a:lnTo>
                <a:close/>
                <a:moveTo>
                  <a:pt x="441" y="0"/>
                </a:moveTo>
                <a:cubicBezTo>
                  <a:pt x="189" y="0"/>
                  <a:pt x="0" y="189"/>
                  <a:pt x="0" y="441"/>
                </a:cubicBezTo>
                <a:lnTo>
                  <a:pt x="0" y="10365"/>
                </a:lnTo>
                <a:cubicBezTo>
                  <a:pt x="0" y="10586"/>
                  <a:pt x="189" y="10806"/>
                  <a:pt x="441" y="10806"/>
                </a:cubicBezTo>
                <a:lnTo>
                  <a:pt x="12287" y="10806"/>
                </a:lnTo>
                <a:cubicBezTo>
                  <a:pt x="12508" y="10806"/>
                  <a:pt x="12728" y="10586"/>
                  <a:pt x="12728" y="10365"/>
                </a:cubicBezTo>
                <a:lnTo>
                  <a:pt x="12728" y="2930"/>
                </a:lnTo>
                <a:lnTo>
                  <a:pt x="12728" y="441"/>
                </a:lnTo>
                <a:cubicBezTo>
                  <a:pt x="12728" y="189"/>
                  <a:pt x="12508" y="0"/>
                  <a:pt x="122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86"/>
          <p:cNvSpPr/>
          <p:nvPr/>
        </p:nvSpPr>
        <p:spPr>
          <a:xfrm>
            <a:off x="3995440" y="3071387"/>
            <a:ext cx="290288" cy="375355"/>
          </a:xfrm>
          <a:custGeom>
            <a:avLst/>
            <a:gdLst/>
            <a:ahLst/>
            <a:cxnLst/>
            <a:rect l="l" t="t" r="r" b="b"/>
            <a:pathLst>
              <a:path w="9862" h="12752" extrusionOk="0">
                <a:moveTo>
                  <a:pt x="2395" y="1001"/>
                </a:moveTo>
                <a:lnTo>
                  <a:pt x="5042" y="3552"/>
                </a:lnTo>
                <a:lnTo>
                  <a:pt x="3971" y="4655"/>
                </a:lnTo>
                <a:lnTo>
                  <a:pt x="1356" y="2103"/>
                </a:lnTo>
                <a:lnTo>
                  <a:pt x="2395" y="1001"/>
                </a:lnTo>
                <a:close/>
                <a:moveTo>
                  <a:pt x="5640" y="4151"/>
                </a:moveTo>
                <a:lnTo>
                  <a:pt x="6302" y="4781"/>
                </a:lnTo>
                <a:lnTo>
                  <a:pt x="5231" y="5884"/>
                </a:lnTo>
                <a:lnTo>
                  <a:pt x="4569" y="5254"/>
                </a:lnTo>
                <a:lnTo>
                  <a:pt x="5640" y="4151"/>
                </a:lnTo>
                <a:close/>
                <a:moveTo>
                  <a:pt x="4443" y="8562"/>
                </a:moveTo>
                <a:cubicBezTo>
                  <a:pt x="4664" y="8562"/>
                  <a:pt x="4821" y="8688"/>
                  <a:pt x="4853" y="8845"/>
                </a:cubicBezTo>
                <a:cubicBezTo>
                  <a:pt x="4884" y="8908"/>
                  <a:pt x="4853" y="8877"/>
                  <a:pt x="4884" y="9790"/>
                </a:cubicBezTo>
                <a:lnTo>
                  <a:pt x="4884" y="10200"/>
                </a:lnTo>
                <a:lnTo>
                  <a:pt x="4065" y="10200"/>
                </a:lnTo>
                <a:lnTo>
                  <a:pt x="4065" y="9003"/>
                </a:lnTo>
                <a:cubicBezTo>
                  <a:pt x="4065" y="8751"/>
                  <a:pt x="4254" y="8562"/>
                  <a:pt x="4443" y="8562"/>
                </a:cubicBezTo>
                <a:close/>
                <a:moveTo>
                  <a:pt x="7814" y="10956"/>
                </a:moveTo>
                <a:cubicBezTo>
                  <a:pt x="8035" y="10956"/>
                  <a:pt x="8224" y="11145"/>
                  <a:pt x="8224" y="11366"/>
                </a:cubicBezTo>
                <a:lnTo>
                  <a:pt x="8224" y="11744"/>
                </a:lnTo>
                <a:lnTo>
                  <a:pt x="789" y="11870"/>
                </a:lnTo>
                <a:lnTo>
                  <a:pt x="789" y="11460"/>
                </a:lnTo>
                <a:cubicBezTo>
                  <a:pt x="789" y="11271"/>
                  <a:pt x="915" y="11114"/>
                  <a:pt x="1072" y="11082"/>
                </a:cubicBezTo>
                <a:cubicBezTo>
                  <a:pt x="1104" y="11066"/>
                  <a:pt x="1072" y="11066"/>
                  <a:pt x="1371" y="11066"/>
                </a:cubicBezTo>
                <a:cubicBezTo>
                  <a:pt x="1671" y="11066"/>
                  <a:pt x="2301" y="11066"/>
                  <a:pt x="3656" y="11051"/>
                </a:cubicBezTo>
                <a:cubicBezTo>
                  <a:pt x="3719" y="11051"/>
                  <a:pt x="5357" y="10988"/>
                  <a:pt x="5325" y="10988"/>
                </a:cubicBezTo>
                <a:cubicBezTo>
                  <a:pt x="5483" y="10988"/>
                  <a:pt x="7121" y="10956"/>
                  <a:pt x="7814" y="10956"/>
                </a:cubicBezTo>
                <a:close/>
                <a:moveTo>
                  <a:pt x="2427" y="0"/>
                </a:moveTo>
                <a:cubicBezTo>
                  <a:pt x="2324" y="0"/>
                  <a:pt x="2222" y="40"/>
                  <a:pt x="2143" y="118"/>
                </a:cubicBezTo>
                <a:lnTo>
                  <a:pt x="505" y="1820"/>
                </a:lnTo>
                <a:cubicBezTo>
                  <a:pt x="348" y="1977"/>
                  <a:pt x="348" y="2261"/>
                  <a:pt x="505" y="2418"/>
                </a:cubicBezTo>
                <a:lnTo>
                  <a:pt x="1608" y="3458"/>
                </a:lnTo>
                <a:cubicBezTo>
                  <a:pt x="726" y="4624"/>
                  <a:pt x="505" y="6104"/>
                  <a:pt x="946" y="7396"/>
                </a:cubicBezTo>
                <a:cubicBezTo>
                  <a:pt x="1356" y="8499"/>
                  <a:pt x="2175" y="9412"/>
                  <a:pt x="3277" y="9885"/>
                </a:cubicBezTo>
                <a:lnTo>
                  <a:pt x="3277" y="10263"/>
                </a:lnTo>
                <a:lnTo>
                  <a:pt x="1230" y="10294"/>
                </a:lnTo>
                <a:cubicBezTo>
                  <a:pt x="568" y="10294"/>
                  <a:pt x="1" y="10862"/>
                  <a:pt x="1" y="11555"/>
                </a:cubicBezTo>
                <a:lnTo>
                  <a:pt x="1" y="12374"/>
                </a:lnTo>
                <a:cubicBezTo>
                  <a:pt x="1" y="12594"/>
                  <a:pt x="222" y="12752"/>
                  <a:pt x="442" y="12752"/>
                </a:cubicBezTo>
                <a:lnTo>
                  <a:pt x="8728" y="12657"/>
                </a:lnTo>
                <a:cubicBezTo>
                  <a:pt x="8948" y="12657"/>
                  <a:pt x="9106" y="12437"/>
                  <a:pt x="9106" y="12216"/>
                </a:cubicBezTo>
                <a:lnTo>
                  <a:pt x="9106" y="11397"/>
                </a:lnTo>
                <a:cubicBezTo>
                  <a:pt x="9106" y="10704"/>
                  <a:pt x="8507" y="10168"/>
                  <a:pt x="7846" y="10168"/>
                </a:cubicBezTo>
                <a:lnTo>
                  <a:pt x="5798" y="10200"/>
                </a:lnTo>
                <a:lnTo>
                  <a:pt x="5798" y="10137"/>
                </a:lnTo>
                <a:cubicBezTo>
                  <a:pt x="7153" y="9853"/>
                  <a:pt x="8255" y="8908"/>
                  <a:pt x="8759" y="7680"/>
                </a:cubicBezTo>
                <a:lnTo>
                  <a:pt x="9452" y="7680"/>
                </a:lnTo>
                <a:cubicBezTo>
                  <a:pt x="9704" y="7680"/>
                  <a:pt x="9862" y="7491"/>
                  <a:pt x="9862" y="7270"/>
                </a:cubicBezTo>
                <a:cubicBezTo>
                  <a:pt x="9799" y="6986"/>
                  <a:pt x="9610" y="6797"/>
                  <a:pt x="9389" y="6797"/>
                </a:cubicBezTo>
                <a:lnTo>
                  <a:pt x="6901" y="6829"/>
                </a:lnTo>
                <a:cubicBezTo>
                  <a:pt x="6649" y="6829"/>
                  <a:pt x="6491" y="7018"/>
                  <a:pt x="6491" y="7270"/>
                </a:cubicBezTo>
                <a:cubicBezTo>
                  <a:pt x="6491" y="7491"/>
                  <a:pt x="6712" y="7648"/>
                  <a:pt x="6932" y="7648"/>
                </a:cubicBezTo>
                <a:lnTo>
                  <a:pt x="7751" y="7648"/>
                </a:lnTo>
                <a:cubicBezTo>
                  <a:pt x="7342" y="8436"/>
                  <a:pt x="6586" y="9003"/>
                  <a:pt x="5703" y="9223"/>
                </a:cubicBezTo>
                <a:lnTo>
                  <a:pt x="5703" y="8908"/>
                </a:lnTo>
                <a:cubicBezTo>
                  <a:pt x="5703" y="8341"/>
                  <a:pt x="5357" y="7900"/>
                  <a:pt x="4821" y="7711"/>
                </a:cubicBezTo>
                <a:cubicBezTo>
                  <a:pt x="4709" y="7680"/>
                  <a:pt x="4598" y="7665"/>
                  <a:pt x="4488" y="7665"/>
                </a:cubicBezTo>
                <a:cubicBezTo>
                  <a:pt x="3826" y="7665"/>
                  <a:pt x="3246" y="8205"/>
                  <a:pt x="3246" y="8908"/>
                </a:cubicBezTo>
                <a:cubicBezTo>
                  <a:pt x="1450" y="7932"/>
                  <a:pt x="1041" y="5569"/>
                  <a:pt x="2206" y="4025"/>
                </a:cubicBezTo>
                <a:lnTo>
                  <a:pt x="2206" y="4025"/>
                </a:lnTo>
                <a:lnTo>
                  <a:pt x="5010" y="6734"/>
                </a:lnTo>
                <a:cubicBezTo>
                  <a:pt x="5089" y="6813"/>
                  <a:pt x="5199" y="6853"/>
                  <a:pt x="5310" y="6853"/>
                </a:cubicBezTo>
                <a:cubicBezTo>
                  <a:pt x="5420" y="6853"/>
                  <a:pt x="5530" y="6813"/>
                  <a:pt x="5609" y="6734"/>
                </a:cubicBezTo>
                <a:lnTo>
                  <a:pt x="7216" y="5033"/>
                </a:lnTo>
                <a:cubicBezTo>
                  <a:pt x="7373" y="4876"/>
                  <a:pt x="7373" y="4624"/>
                  <a:pt x="7216" y="4466"/>
                </a:cubicBezTo>
                <a:lnTo>
                  <a:pt x="5955" y="3237"/>
                </a:lnTo>
                <a:lnTo>
                  <a:pt x="2710" y="118"/>
                </a:lnTo>
                <a:cubicBezTo>
                  <a:pt x="2632" y="40"/>
                  <a:pt x="2529"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8" name="Google Shape;10358;p86"/>
          <p:cNvGrpSpPr/>
          <p:nvPr/>
        </p:nvGrpSpPr>
        <p:grpSpPr>
          <a:xfrm>
            <a:off x="1659816" y="1308254"/>
            <a:ext cx="380241" cy="371793"/>
            <a:chOff x="-42430625" y="1949750"/>
            <a:chExt cx="322950" cy="315775"/>
          </a:xfrm>
        </p:grpSpPr>
        <p:sp>
          <p:nvSpPr>
            <p:cNvPr id="10359" name="Google Shape;10359;p86"/>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86"/>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86"/>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86"/>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3" name="Google Shape;10363;p86"/>
          <p:cNvSpPr/>
          <p:nvPr/>
        </p:nvSpPr>
        <p:spPr>
          <a:xfrm>
            <a:off x="1719036" y="1755820"/>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86"/>
          <p:cNvSpPr/>
          <p:nvPr/>
        </p:nvSpPr>
        <p:spPr>
          <a:xfrm>
            <a:off x="1696509" y="2188264"/>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86"/>
          <p:cNvSpPr/>
          <p:nvPr/>
        </p:nvSpPr>
        <p:spPr>
          <a:xfrm>
            <a:off x="3917021" y="1342493"/>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86"/>
          <p:cNvSpPr/>
          <p:nvPr/>
        </p:nvSpPr>
        <p:spPr>
          <a:xfrm>
            <a:off x="3936416" y="1781781"/>
            <a:ext cx="379329" cy="373766"/>
          </a:xfrm>
          <a:custGeom>
            <a:avLst/>
            <a:gdLst/>
            <a:ahLst/>
            <a:cxnLst/>
            <a:rect l="l" t="t" r="r" b="b"/>
            <a:pathLst>
              <a:path w="12887" h="12698" extrusionOk="0">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86"/>
          <p:cNvSpPr/>
          <p:nvPr/>
        </p:nvSpPr>
        <p:spPr>
          <a:xfrm>
            <a:off x="3906859" y="2214107"/>
            <a:ext cx="373766" cy="373736"/>
          </a:xfrm>
          <a:custGeom>
            <a:avLst/>
            <a:gdLst/>
            <a:ahLst/>
            <a:cxnLst/>
            <a:rect l="l" t="t" r="r" b="b"/>
            <a:pathLst>
              <a:path w="12698" h="12697" extrusionOk="0">
                <a:moveTo>
                  <a:pt x="11784" y="970"/>
                </a:moveTo>
                <a:lnTo>
                  <a:pt x="11784" y="2577"/>
                </a:lnTo>
                <a:lnTo>
                  <a:pt x="5168" y="4026"/>
                </a:lnTo>
                <a:lnTo>
                  <a:pt x="5168" y="2420"/>
                </a:lnTo>
                <a:lnTo>
                  <a:pt x="11784" y="970"/>
                </a:lnTo>
                <a:close/>
                <a:moveTo>
                  <a:pt x="10115" y="7741"/>
                </a:moveTo>
                <a:cubicBezTo>
                  <a:pt x="10982" y="7741"/>
                  <a:pt x="11784" y="8286"/>
                  <a:pt x="11784" y="8973"/>
                </a:cubicBezTo>
                <a:cubicBezTo>
                  <a:pt x="11784" y="9666"/>
                  <a:pt x="11027" y="10201"/>
                  <a:pt x="10145" y="10201"/>
                </a:cubicBezTo>
                <a:cubicBezTo>
                  <a:pt x="9358" y="10201"/>
                  <a:pt x="8665" y="9792"/>
                  <a:pt x="8507" y="9225"/>
                </a:cubicBezTo>
                <a:cubicBezTo>
                  <a:pt x="8350" y="8689"/>
                  <a:pt x="8728" y="8154"/>
                  <a:pt x="9263" y="7933"/>
                </a:cubicBezTo>
                <a:cubicBezTo>
                  <a:pt x="9537" y="7800"/>
                  <a:pt x="9829" y="7741"/>
                  <a:pt x="10115" y="7741"/>
                </a:cubicBezTo>
                <a:close/>
                <a:moveTo>
                  <a:pt x="2665" y="9393"/>
                </a:moveTo>
                <a:cubicBezTo>
                  <a:pt x="3537" y="9393"/>
                  <a:pt x="4348" y="9928"/>
                  <a:pt x="4348" y="10642"/>
                </a:cubicBezTo>
                <a:cubicBezTo>
                  <a:pt x="4348" y="11304"/>
                  <a:pt x="3592" y="11871"/>
                  <a:pt x="2679" y="11871"/>
                </a:cubicBezTo>
                <a:cubicBezTo>
                  <a:pt x="1891" y="11871"/>
                  <a:pt x="1229" y="11430"/>
                  <a:pt x="1072" y="10894"/>
                </a:cubicBezTo>
                <a:cubicBezTo>
                  <a:pt x="914" y="10327"/>
                  <a:pt x="1261" y="9823"/>
                  <a:pt x="1828" y="9571"/>
                </a:cubicBezTo>
                <a:cubicBezTo>
                  <a:pt x="2097" y="9448"/>
                  <a:pt x="2384" y="9393"/>
                  <a:pt x="2665" y="9393"/>
                </a:cubicBezTo>
                <a:close/>
                <a:moveTo>
                  <a:pt x="12242" y="1"/>
                </a:moveTo>
                <a:cubicBezTo>
                  <a:pt x="12197" y="1"/>
                  <a:pt x="12149" y="9"/>
                  <a:pt x="12099" y="25"/>
                </a:cubicBezTo>
                <a:lnTo>
                  <a:pt x="4663" y="1664"/>
                </a:lnTo>
                <a:cubicBezTo>
                  <a:pt x="4474" y="1695"/>
                  <a:pt x="4348" y="1853"/>
                  <a:pt x="4348" y="2073"/>
                </a:cubicBezTo>
                <a:lnTo>
                  <a:pt x="4348" y="9067"/>
                </a:lnTo>
                <a:cubicBezTo>
                  <a:pt x="3876" y="8721"/>
                  <a:pt x="3277" y="8563"/>
                  <a:pt x="2679" y="8563"/>
                </a:cubicBezTo>
                <a:cubicBezTo>
                  <a:pt x="1481" y="8563"/>
                  <a:pt x="536" y="9256"/>
                  <a:pt x="284" y="10138"/>
                </a:cubicBezTo>
                <a:cubicBezTo>
                  <a:pt x="1" y="11084"/>
                  <a:pt x="568" y="12060"/>
                  <a:pt x="1670" y="12501"/>
                </a:cubicBezTo>
                <a:cubicBezTo>
                  <a:pt x="1997" y="12634"/>
                  <a:pt x="2349" y="12697"/>
                  <a:pt x="2700" y="12697"/>
                </a:cubicBezTo>
                <a:cubicBezTo>
                  <a:pt x="3600" y="12697"/>
                  <a:pt x="4494" y="12281"/>
                  <a:pt x="4947" y="11556"/>
                </a:cubicBezTo>
                <a:cubicBezTo>
                  <a:pt x="5104" y="11273"/>
                  <a:pt x="5199" y="10957"/>
                  <a:pt x="5199" y="10611"/>
                </a:cubicBezTo>
                <a:lnTo>
                  <a:pt x="5199" y="4909"/>
                </a:lnTo>
                <a:lnTo>
                  <a:pt x="11815" y="3428"/>
                </a:lnTo>
                <a:lnTo>
                  <a:pt x="11815" y="7460"/>
                </a:lnTo>
                <a:cubicBezTo>
                  <a:pt x="11342" y="7114"/>
                  <a:pt x="10775" y="6956"/>
                  <a:pt x="10177" y="6956"/>
                </a:cubicBezTo>
                <a:cubicBezTo>
                  <a:pt x="8948" y="6956"/>
                  <a:pt x="8003" y="7649"/>
                  <a:pt x="7782" y="8532"/>
                </a:cubicBezTo>
                <a:cubicBezTo>
                  <a:pt x="7499" y="9477"/>
                  <a:pt x="8034" y="10453"/>
                  <a:pt x="9137" y="10894"/>
                </a:cubicBezTo>
                <a:cubicBezTo>
                  <a:pt x="9470" y="11017"/>
                  <a:pt x="9823" y="11076"/>
                  <a:pt x="10172" y="11076"/>
                </a:cubicBezTo>
                <a:cubicBezTo>
                  <a:pt x="11077" y="11076"/>
                  <a:pt x="11959" y="10677"/>
                  <a:pt x="12414" y="9949"/>
                </a:cubicBezTo>
                <a:cubicBezTo>
                  <a:pt x="12571" y="9666"/>
                  <a:pt x="12697" y="9351"/>
                  <a:pt x="12697" y="8973"/>
                </a:cubicBezTo>
                <a:cubicBezTo>
                  <a:pt x="12603" y="8941"/>
                  <a:pt x="12603" y="403"/>
                  <a:pt x="12603" y="403"/>
                </a:cubicBezTo>
                <a:cubicBezTo>
                  <a:pt x="12603" y="170"/>
                  <a:pt x="12453" y="1"/>
                  <a:pt x="122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86"/>
          <p:cNvSpPr/>
          <p:nvPr/>
        </p:nvSpPr>
        <p:spPr>
          <a:xfrm>
            <a:off x="2616350" y="2648981"/>
            <a:ext cx="374678" cy="375620"/>
          </a:xfrm>
          <a:custGeom>
            <a:avLst/>
            <a:gdLst/>
            <a:ahLst/>
            <a:cxnLst/>
            <a:rect l="l" t="t" r="r" b="b"/>
            <a:pathLst>
              <a:path w="12729" h="12761" extrusionOk="0">
                <a:moveTo>
                  <a:pt x="10595" y="882"/>
                </a:moveTo>
                <a:cubicBezTo>
                  <a:pt x="11081" y="882"/>
                  <a:pt x="11558" y="1164"/>
                  <a:pt x="11752" y="1647"/>
                </a:cubicBezTo>
                <a:cubicBezTo>
                  <a:pt x="11941" y="2120"/>
                  <a:pt x="11846" y="2624"/>
                  <a:pt x="11500" y="3033"/>
                </a:cubicBezTo>
                <a:lnTo>
                  <a:pt x="11374" y="3128"/>
                </a:lnTo>
                <a:lnTo>
                  <a:pt x="9609" y="1363"/>
                </a:lnTo>
                <a:lnTo>
                  <a:pt x="9735" y="1237"/>
                </a:lnTo>
                <a:cubicBezTo>
                  <a:pt x="9979" y="994"/>
                  <a:pt x="10288" y="882"/>
                  <a:pt x="10595" y="882"/>
                </a:cubicBezTo>
                <a:close/>
                <a:moveTo>
                  <a:pt x="9011" y="1899"/>
                </a:moveTo>
                <a:lnTo>
                  <a:pt x="10807" y="3695"/>
                </a:lnTo>
                <a:lnTo>
                  <a:pt x="7656" y="6845"/>
                </a:lnTo>
                <a:lnTo>
                  <a:pt x="5860" y="5049"/>
                </a:lnTo>
                <a:lnTo>
                  <a:pt x="9011" y="1899"/>
                </a:lnTo>
                <a:close/>
                <a:moveTo>
                  <a:pt x="5293" y="5648"/>
                </a:moveTo>
                <a:lnTo>
                  <a:pt x="7057" y="7444"/>
                </a:lnTo>
                <a:lnTo>
                  <a:pt x="4065" y="10437"/>
                </a:lnTo>
                <a:lnTo>
                  <a:pt x="2300" y="8641"/>
                </a:lnTo>
                <a:lnTo>
                  <a:pt x="5293" y="5648"/>
                </a:lnTo>
                <a:close/>
                <a:moveTo>
                  <a:pt x="2017" y="9523"/>
                </a:moveTo>
                <a:lnTo>
                  <a:pt x="3245" y="10752"/>
                </a:lnTo>
                <a:lnTo>
                  <a:pt x="1733" y="11004"/>
                </a:lnTo>
                <a:lnTo>
                  <a:pt x="2017" y="9523"/>
                </a:lnTo>
                <a:close/>
                <a:moveTo>
                  <a:pt x="7762" y="1"/>
                </a:moveTo>
                <a:cubicBezTo>
                  <a:pt x="7443" y="1"/>
                  <a:pt x="7120" y="119"/>
                  <a:pt x="6868" y="355"/>
                </a:cubicBezTo>
                <a:lnTo>
                  <a:pt x="4569" y="2624"/>
                </a:lnTo>
                <a:cubicBezTo>
                  <a:pt x="4411" y="2781"/>
                  <a:pt x="4411" y="3065"/>
                  <a:pt x="4569" y="3222"/>
                </a:cubicBezTo>
                <a:cubicBezTo>
                  <a:pt x="4647" y="3301"/>
                  <a:pt x="4758" y="3340"/>
                  <a:pt x="4868" y="3340"/>
                </a:cubicBezTo>
                <a:cubicBezTo>
                  <a:pt x="4978" y="3340"/>
                  <a:pt x="5088" y="3301"/>
                  <a:pt x="5167" y="3222"/>
                </a:cubicBezTo>
                <a:lnTo>
                  <a:pt x="7436" y="922"/>
                </a:lnTo>
                <a:cubicBezTo>
                  <a:pt x="7514" y="844"/>
                  <a:pt x="7625" y="804"/>
                  <a:pt x="7735" y="804"/>
                </a:cubicBezTo>
                <a:cubicBezTo>
                  <a:pt x="7845" y="804"/>
                  <a:pt x="7955" y="844"/>
                  <a:pt x="8034" y="922"/>
                </a:cubicBezTo>
                <a:lnTo>
                  <a:pt x="8475" y="1363"/>
                </a:lnTo>
                <a:lnTo>
                  <a:pt x="5041" y="4797"/>
                </a:lnTo>
                <a:lnTo>
                  <a:pt x="1450" y="8389"/>
                </a:lnTo>
                <a:cubicBezTo>
                  <a:pt x="1418" y="8420"/>
                  <a:pt x="1387" y="8483"/>
                  <a:pt x="1355" y="8578"/>
                </a:cubicBezTo>
                <a:cubicBezTo>
                  <a:pt x="1355" y="8610"/>
                  <a:pt x="1387" y="8420"/>
                  <a:pt x="883" y="11319"/>
                </a:cubicBezTo>
                <a:lnTo>
                  <a:pt x="158" y="12044"/>
                </a:lnTo>
                <a:cubicBezTo>
                  <a:pt x="0" y="12201"/>
                  <a:pt x="0" y="12485"/>
                  <a:pt x="158" y="12642"/>
                </a:cubicBezTo>
                <a:cubicBezTo>
                  <a:pt x="237" y="12721"/>
                  <a:pt x="347" y="12760"/>
                  <a:pt x="457" y="12760"/>
                </a:cubicBezTo>
                <a:cubicBezTo>
                  <a:pt x="567" y="12760"/>
                  <a:pt x="678" y="12721"/>
                  <a:pt x="756" y="12642"/>
                </a:cubicBezTo>
                <a:lnTo>
                  <a:pt x="1450" y="11918"/>
                </a:lnTo>
                <a:cubicBezTo>
                  <a:pt x="1513" y="11918"/>
                  <a:pt x="4191" y="11445"/>
                  <a:pt x="4191" y="11445"/>
                </a:cubicBezTo>
                <a:cubicBezTo>
                  <a:pt x="4254" y="11445"/>
                  <a:pt x="4317" y="11413"/>
                  <a:pt x="4380" y="11382"/>
                </a:cubicBezTo>
                <a:lnTo>
                  <a:pt x="12130" y="3600"/>
                </a:lnTo>
                <a:cubicBezTo>
                  <a:pt x="12539" y="3222"/>
                  <a:pt x="12728" y="2718"/>
                  <a:pt x="12728" y="2151"/>
                </a:cubicBezTo>
                <a:cubicBezTo>
                  <a:pt x="12697" y="985"/>
                  <a:pt x="11783" y="72"/>
                  <a:pt x="10649" y="72"/>
                </a:cubicBezTo>
                <a:cubicBezTo>
                  <a:pt x="10082" y="72"/>
                  <a:pt x="9578" y="261"/>
                  <a:pt x="9168" y="670"/>
                </a:cubicBezTo>
                <a:lnTo>
                  <a:pt x="9074" y="765"/>
                </a:lnTo>
                <a:lnTo>
                  <a:pt x="8633" y="355"/>
                </a:lnTo>
                <a:cubicBezTo>
                  <a:pt x="8396" y="119"/>
                  <a:pt x="8081" y="1"/>
                  <a:pt x="77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9" name="Google Shape;10369;p86"/>
          <p:cNvGrpSpPr/>
          <p:nvPr/>
        </p:nvGrpSpPr>
        <p:grpSpPr>
          <a:xfrm>
            <a:off x="2623344" y="3084199"/>
            <a:ext cx="372824" cy="372058"/>
            <a:chOff x="-38686275" y="2314400"/>
            <a:chExt cx="316650" cy="316000"/>
          </a:xfrm>
        </p:grpSpPr>
        <p:sp>
          <p:nvSpPr>
            <p:cNvPr id="10370" name="Google Shape;10370;p86"/>
            <p:cNvSpPr/>
            <p:nvPr/>
          </p:nvSpPr>
          <p:spPr>
            <a:xfrm>
              <a:off x="-38686275" y="2314400"/>
              <a:ext cx="316650" cy="316000"/>
            </a:xfrm>
            <a:custGeom>
              <a:avLst/>
              <a:gdLst/>
              <a:ahLst/>
              <a:cxnLst/>
              <a:rect l="l" t="t" r="r" b="b"/>
              <a:pathLst>
                <a:path w="12666" h="12640" extrusionOk="0">
                  <a:moveTo>
                    <a:pt x="8161" y="852"/>
                  </a:moveTo>
                  <a:cubicBezTo>
                    <a:pt x="8381" y="852"/>
                    <a:pt x="8539" y="1041"/>
                    <a:pt x="8570" y="1262"/>
                  </a:cubicBezTo>
                  <a:lnTo>
                    <a:pt x="8570" y="1703"/>
                  </a:lnTo>
                  <a:lnTo>
                    <a:pt x="4160" y="1703"/>
                  </a:lnTo>
                  <a:lnTo>
                    <a:pt x="4160" y="1230"/>
                  </a:lnTo>
                  <a:lnTo>
                    <a:pt x="4128" y="1230"/>
                  </a:lnTo>
                  <a:cubicBezTo>
                    <a:pt x="4128" y="1199"/>
                    <a:pt x="4128" y="1104"/>
                    <a:pt x="4160" y="1073"/>
                  </a:cubicBezTo>
                  <a:cubicBezTo>
                    <a:pt x="4254" y="915"/>
                    <a:pt x="4380" y="852"/>
                    <a:pt x="4569" y="852"/>
                  </a:cubicBezTo>
                  <a:close/>
                  <a:moveTo>
                    <a:pt x="11437" y="2427"/>
                  </a:moveTo>
                  <a:cubicBezTo>
                    <a:pt x="11658" y="2427"/>
                    <a:pt x="11815" y="2616"/>
                    <a:pt x="11847" y="2805"/>
                  </a:cubicBezTo>
                  <a:lnTo>
                    <a:pt x="11847" y="5641"/>
                  </a:lnTo>
                  <a:cubicBezTo>
                    <a:pt x="11847" y="5830"/>
                    <a:pt x="11721" y="5987"/>
                    <a:pt x="11563" y="6050"/>
                  </a:cubicBezTo>
                  <a:cubicBezTo>
                    <a:pt x="11542" y="6061"/>
                    <a:pt x="11532" y="6064"/>
                    <a:pt x="11478" y="6064"/>
                  </a:cubicBezTo>
                  <a:cubicBezTo>
                    <a:pt x="11371" y="6064"/>
                    <a:pt x="11091" y="6050"/>
                    <a:pt x="10208" y="6050"/>
                  </a:cubicBezTo>
                  <a:lnTo>
                    <a:pt x="10208" y="4822"/>
                  </a:lnTo>
                  <a:cubicBezTo>
                    <a:pt x="10208" y="4570"/>
                    <a:pt x="9988" y="4381"/>
                    <a:pt x="9767" y="4381"/>
                  </a:cubicBezTo>
                  <a:lnTo>
                    <a:pt x="8129" y="4381"/>
                  </a:lnTo>
                  <a:cubicBezTo>
                    <a:pt x="7877" y="4381"/>
                    <a:pt x="7688" y="4570"/>
                    <a:pt x="7688" y="4822"/>
                  </a:cubicBezTo>
                  <a:lnTo>
                    <a:pt x="7688" y="6050"/>
                  </a:lnTo>
                  <a:lnTo>
                    <a:pt x="4916" y="6050"/>
                  </a:lnTo>
                  <a:lnTo>
                    <a:pt x="4916" y="4822"/>
                  </a:lnTo>
                  <a:cubicBezTo>
                    <a:pt x="4916" y="4570"/>
                    <a:pt x="4727" y="4381"/>
                    <a:pt x="4506" y="4381"/>
                  </a:cubicBezTo>
                  <a:lnTo>
                    <a:pt x="2836" y="4381"/>
                  </a:lnTo>
                  <a:cubicBezTo>
                    <a:pt x="2710" y="4381"/>
                    <a:pt x="2647" y="4412"/>
                    <a:pt x="2553" y="4507"/>
                  </a:cubicBezTo>
                  <a:cubicBezTo>
                    <a:pt x="2490" y="4570"/>
                    <a:pt x="2458" y="4696"/>
                    <a:pt x="2458" y="4790"/>
                  </a:cubicBezTo>
                  <a:lnTo>
                    <a:pt x="2458" y="5987"/>
                  </a:lnTo>
                  <a:lnTo>
                    <a:pt x="1230" y="5987"/>
                  </a:lnTo>
                  <a:cubicBezTo>
                    <a:pt x="978" y="5987"/>
                    <a:pt x="820" y="5798"/>
                    <a:pt x="788" y="5578"/>
                  </a:cubicBezTo>
                  <a:lnTo>
                    <a:pt x="788" y="2805"/>
                  </a:lnTo>
                  <a:cubicBezTo>
                    <a:pt x="788" y="2585"/>
                    <a:pt x="978" y="2427"/>
                    <a:pt x="1230" y="2427"/>
                  </a:cubicBezTo>
                  <a:close/>
                  <a:moveTo>
                    <a:pt x="4128" y="5200"/>
                  </a:moveTo>
                  <a:lnTo>
                    <a:pt x="4128" y="6428"/>
                  </a:lnTo>
                  <a:cubicBezTo>
                    <a:pt x="4128" y="6586"/>
                    <a:pt x="4065" y="6712"/>
                    <a:pt x="3939" y="6775"/>
                  </a:cubicBezTo>
                  <a:cubicBezTo>
                    <a:pt x="3857" y="6826"/>
                    <a:pt x="3768" y="6851"/>
                    <a:pt x="3684" y="6851"/>
                  </a:cubicBezTo>
                  <a:cubicBezTo>
                    <a:pt x="3508" y="6851"/>
                    <a:pt x="3351" y="6746"/>
                    <a:pt x="3309" y="6554"/>
                  </a:cubicBezTo>
                  <a:lnTo>
                    <a:pt x="3309" y="5200"/>
                  </a:lnTo>
                  <a:close/>
                  <a:moveTo>
                    <a:pt x="9358" y="5200"/>
                  </a:moveTo>
                  <a:lnTo>
                    <a:pt x="9358" y="6428"/>
                  </a:lnTo>
                  <a:cubicBezTo>
                    <a:pt x="9358" y="6586"/>
                    <a:pt x="9295" y="6712"/>
                    <a:pt x="9169" y="6775"/>
                  </a:cubicBezTo>
                  <a:cubicBezTo>
                    <a:pt x="9097" y="6826"/>
                    <a:pt x="9015" y="6851"/>
                    <a:pt x="8934" y="6851"/>
                  </a:cubicBezTo>
                  <a:cubicBezTo>
                    <a:pt x="8766" y="6851"/>
                    <a:pt x="8602" y="6746"/>
                    <a:pt x="8539" y="6554"/>
                  </a:cubicBezTo>
                  <a:lnTo>
                    <a:pt x="8539" y="5200"/>
                  </a:lnTo>
                  <a:close/>
                  <a:moveTo>
                    <a:pt x="11059" y="6869"/>
                  </a:moveTo>
                  <a:lnTo>
                    <a:pt x="11059" y="11438"/>
                  </a:lnTo>
                  <a:lnTo>
                    <a:pt x="11028" y="11438"/>
                  </a:lnTo>
                  <a:cubicBezTo>
                    <a:pt x="11028" y="11658"/>
                    <a:pt x="10839" y="11816"/>
                    <a:pt x="10618" y="11816"/>
                  </a:cubicBezTo>
                  <a:lnTo>
                    <a:pt x="2080" y="11816"/>
                  </a:lnTo>
                  <a:cubicBezTo>
                    <a:pt x="1860" y="11816"/>
                    <a:pt x="1702" y="11627"/>
                    <a:pt x="1702" y="11438"/>
                  </a:cubicBezTo>
                  <a:lnTo>
                    <a:pt x="1702" y="6869"/>
                  </a:lnTo>
                  <a:lnTo>
                    <a:pt x="2616" y="6869"/>
                  </a:lnTo>
                  <a:cubicBezTo>
                    <a:pt x="2710" y="7216"/>
                    <a:pt x="3025" y="7531"/>
                    <a:pt x="3403" y="7657"/>
                  </a:cubicBezTo>
                  <a:cubicBezTo>
                    <a:pt x="3520" y="7692"/>
                    <a:pt x="3637" y="7709"/>
                    <a:pt x="3752" y="7709"/>
                  </a:cubicBezTo>
                  <a:cubicBezTo>
                    <a:pt x="4263" y="7709"/>
                    <a:pt x="4736" y="7383"/>
                    <a:pt x="4916" y="6869"/>
                  </a:cubicBezTo>
                  <a:lnTo>
                    <a:pt x="7846" y="6869"/>
                  </a:lnTo>
                  <a:cubicBezTo>
                    <a:pt x="8017" y="7384"/>
                    <a:pt x="8513" y="7708"/>
                    <a:pt x="9036" y="7708"/>
                  </a:cubicBezTo>
                  <a:cubicBezTo>
                    <a:pt x="9185" y="7708"/>
                    <a:pt x="9337" y="7682"/>
                    <a:pt x="9484" y="7626"/>
                  </a:cubicBezTo>
                  <a:cubicBezTo>
                    <a:pt x="9799" y="7500"/>
                    <a:pt x="10082" y="7216"/>
                    <a:pt x="10145" y="6869"/>
                  </a:cubicBezTo>
                  <a:close/>
                  <a:moveTo>
                    <a:pt x="8211" y="0"/>
                  </a:moveTo>
                  <a:cubicBezTo>
                    <a:pt x="8194" y="0"/>
                    <a:pt x="8177" y="1"/>
                    <a:pt x="8161" y="1"/>
                  </a:cubicBezTo>
                  <a:lnTo>
                    <a:pt x="4569" y="1"/>
                  </a:lnTo>
                  <a:cubicBezTo>
                    <a:pt x="3907" y="1"/>
                    <a:pt x="3309" y="569"/>
                    <a:pt x="3340" y="1230"/>
                  </a:cubicBezTo>
                  <a:lnTo>
                    <a:pt x="3340" y="1671"/>
                  </a:lnTo>
                  <a:lnTo>
                    <a:pt x="1261" y="1671"/>
                  </a:lnTo>
                  <a:cubicBezTo>
                    <a:pt x="599" y="1671"/>
                    <a:pt x="1" y="2207"/>
                    <a:pt x="1" y="2868"/>
                  </a:cubicBezTo>
                  <a:lnTo>
                    <a:pt x="1" y="5641"/>
                  </a:lnTo>
                  <a:cubicBezTo>
                    <a:pt x="1" y="6145"/>
                    <a:pt x="316" y="6617"/>
                    <a:pt x="820" y="6838"/>
                  </a:cubicBezTo>
                  <a:lnTo>
                    <a:pt x="820" y="11438"/>
                  </a:lnTo>
                  <a:cubicBezTo>
                    <a:pt x="820" y="12067"/>
                    <a:pt x="1333" y="12639"/>
                    <a:pt x="1953" y="12639"/>
                  </a:cubicBezTo>
                  <a:cubicBezTo>
                    <a:pt x="1984" y="12639"/>
                    <a:pt x="2016" y="12638"/>
                    <a:pt x="2049" y="12635"/>
                  </a:cubicBezTo>
                  <a:lnTo>
                    <a:pt x="10587" y="12635"/>
                  </a:lnTo>
                  <a:cubicBezTo>
                    <a:pt x="11248" y="12635"/>
                    <a:pt x="11847" y="12099"/>
                    <a:pt x="11815" y="11438"/>
                  </a:cubicBezTo>
                  <a:lnTo>
                    <a:pt x="11815" y="6838"/>
                  </a:lnTo>
                  <a:cubicBezTo>
                    <a:pt x="12288" y="6680"/>
                    <a:pt x="12634" y="6208"/>
                    <a:pt x="12634" y="5641"/>
                  </a:cubicBezTo>
                  <a:lnTo>
                    <a:pt x="12634" y="2868"/>
                  </a:lnTo>
                  <a:cubicBezTo>
                    <a:pt x="12666" y="2207"/>
                    <a:pt x="12130" y="1640"/>
                    <a:pt x="11469" y="1640"/>
                  </a:cubicBezTo>
                  <a:lnTo>
                    <a:pt x="9358" y="1640"/>
                  </a:lnTo>
                  <a:lnTo>
                    <a:pt x="9358" y="1230"/>
                  </a:lnTo>
                  <a:cubicBezTo>
                    <a:pt x="9358" y="585"/>
                    <a:pt x="8849" y="0"/>
                    <a:pt x="82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86"/>
            <p:cNvSpPr/>
            <p:nvPr/>
          </p:nvSpPr>
          <p:spPr>
            <a:xfrm>
              <a:off x="-38583075" y="2527075"/>
              <a:ext cx="111075" cy="63050"/>
            </a:xfrm>
            <a:custGeom>
              <a:avLst/>
              <a:gdLst/>
              <a:ahLst/>
              <a:cxnLst/>
              <a:rect l="l" t="t" r="r" b="b"/>
              <a:pathLst>
                <a:path w="4443" h="2522" extrusionOk="0">
                  <a:moveTo>
                    <a:pt x="3592" y="851"/>
                  </a:moveTo>
                  <a:lnTo>
                    <a:pt x="3592" y="1670"/>
                  </a:lnTo>
                  <a:lnTo>
                    <a:pt x="819" y="1670"/>
                  </a:lnTo>
                  <a:lnTo>
                    <a:pt x="819" y="851"/>
                  </a:lnTo>
                  <a:close/>
                  <a:moveTo>
                    <a:pt x="441" y="1"/>
                  </a:moveTo>
                  <a:cubicBezTo>
                    <a:pt x="189" y="1"/>
                    <a:pt x="0" y="221"/>
                    <a:pt x="0" y="442"/>
                  </a:cubicBezTo>
                  <a:lnTo>
                    <a:pt x="0" y="2112"/>
                  </a:lnTo>
                  <a:cubicBezTo>
                    <a:pt x="0" y="2332"/>
                    <a:pt x="189" y="2521"/>
                    <a:pt x="441" y="2521"/>
                  </a:cubicBezTo>
                  <a:lnTo>
                    <a:pt x="4033" y="2521"/>
                  </a:lnTo>
                  <a:cubicBezTo>
                    <a:pt x="4253" y="2521"/>
                    <a:pt x="4442" y="2332"/>
                    <a:pt x="4442" y="2112"/>
                  </a:cubicBezTo>
                  <a:lnTo>
                    <a:pt x="4442" y="442"/>
                  </a:lnTo>
                  <a:cubicBezTo>
                    <a:pt x="4411" y="221"/>
                    <a:pt x="4253" y="1"/>
                    <a:pt x="40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2" name="Google Shape;10372;p86"/>
          <p:cNvGrpSpPr/>
          <p:nvPr/>
        </p:nvGrpSpPr>
        <p:grpSpPr>
          <a:xfrm>
            <a:off x="2621946" y="3576239"/>
            <a:ext cx="375620" cy="373736"/>
            <a:chOff x="-38686275" y="2682250"/>
            <a:chExt cx="319025" cy="317425"/>
          </a:xfrm>
        </p:grpSpPr>
        <p:sp>
          <p:nvSpPr>
            <p:cNvPr id="10373" name="Google Shape;10373;p86"/>
            <p:cNvSpPr/>
            <p:nvPr/>
          </p:nvSpPr>
          <p:spPr>
            <a:xfrm>
              <a:off x="-38686275" y="2682250"/>
              <a:ext cx="319025" cy="317425"/>
            </a:xfrm>
            <a:custGeom>
              <a:avLst/>
              <a:gdLst/>
              <a:ahLst/>
              <a:cxnLst/>
              <a:rect l="l" t="t" r="r" b="b"/>
              <a:pathLst>
                <a:path w="12761" h="12697" extrusionOk="0">
                  <a:moveTo>
                    <a:pt x="11511" y="5995"/>
                  </a:moveTo>
                  <a:cubicBezTo>
                    <a:pt x="11742" y="5995"/>
                    <a:pt x="11941" y="6184"/>
                    <a:pt x="11941" y="6396"/>
                  </a:cubicBezTo>
                  <a:cubicBezTo>
                    <a:pt x="11941" y="6616"/>
                    <a:pt x="11815" y="6774"/>
                    <a:pt x="11626" y="6805"/>
                  </a:cubicBezTo>
                  <a:cubicBezTo>
                    <a:pt x="11576" y="6818"/>
                    <a:pt x="11528" y="6824"/>
                    <a:pt x="11483" y="6824"/>
                  </a:cubicBezTo>
                  <a:cubicBezTo>
                    <a:pt x="11302" y="6824"/>
                    <a:pt x="11166" y="6723"/>
                    <a:pt x="11091" y="6522"/>
                  </a:cubicBezTo>
                  <a:cubicBezTo>
                    <a:pt x="11028" y="6301"/>
                    <a:pt x="11154" y="6081"/>
                    <a:pt x="11374" y="6018"/>
                  </a:cubicBezTo>
                  <a:cubicBezTo>
                    <a:pt x="11420" y="6002"/>
                    <a:pt x="11466" y="5995"/>
                    <a:pt x="11511" y="5995"/>
                  </a:cubicBezTo>
                  <a:close/>
                  <a:moveTo>
                    <a:pt x="5042" y="788"/>
                  </a:moveTo>
                  <a:cubicBezTo>
                    <a:pt x="7310" y="788"/>
                    <a:pt x="9169" y="2615"/>
                    <a:pt x="9169" y="4915"/>
                  </a:cubicBezTo>
                  <a:cubicBezTo>
                    <a:pt x="9169" y="7183"/>
                    <a:pt x="7310" y="9042"/>
                    <a:pt x="5042" y="9042"/>
                  </a:cubicBezTo>
                  <a:cubicBezTo>
                    <a:pt x="3624" y="9042"/>
                    <a:pt x="2364" y="8317"/>
                    <a:pt x="1608" y="7246"/>
                  </a:cubicBezTo>
                  <a:cubicBezTo>
                    <a:pt x="820" y="6049"/>
                    <a:pt x="694" y="4568"/>
                    <a:pt x="1230" y="3308"/>
                  </a:cubicBezTo>
                  <a:cubicBezTo>
                    <a:pt x="1860" y="1827"/>
                    <a:pt x="3309" y="788"/>
                    <a:pt x="5042" y="788"/>
                  </a:cubicBezTo>
                  <a:close/>
                  <a:moveTo>
                    <a:pt x="7531" y="9200"/>
                  </a:moveTo>
                  <a:lnTo>
                    <a:pt x="7531" y="11373"/>
                  </a:lnTo>
                  <a:cubicBezTo>
                    <a:pt x="7531" y="11594"/>
                    <a:pt x="7310" y="11751"/>
                    <a:pt x="7089" y="11814"/>
                  </a:cubicBezTo>
                  <a:lnTo>
                    <a:pt x="2962" y="11814"/>
                  </a:lnTo>
                  <a:cubicBezTo>
                    <a:pt x="2710" y="11814"/>
                    <a:pt x="2553" y="11594"/>
                    <a:pt x="2553" y="11373"/>
                  </a:cubicBezTo>
                  <a:lnTo>
                    <a:pt x="2553" y="9200"/>
                  </a:lnTo>
                  <a:cubicBezTo>
                    <a:pt x="3316" y="9645"/>
                    <a:pt x="4174" y="9873"/>
                    <a:pt x="5041" y="9873"/>
                  </a:cubicBezTo>
                  <a:cubicBezTo>
                    <a:pt x="5892" y="9873"/>
                    <a:pt x="6750" y="9652"/>
                    <a:pt x="7531" y="9200"/>
                  </a:cubicBezTo>
                  <a:close/>
                  <a:moveTo>
                    <a:pt x="4947" y="0"/>
                  </a:moveTo>
                  <a:cubicBezTo>
                    <a:pt x="4296" y="0"/>
                    <a:pt x="3643" y="126"/>
                    <a:pt x="3025" y="378"/>
                  </a:cubicBezTo>
                  <a:cubicBezTo>
                    <a:pt x="1230" y="1134"/>
                    <a:pt x="1" y="2930"/>
                    <a:pt x="1" y="4946"/>
                  </a:cubicBezTo>
                  <a:cubicBezTo>
                    <a:pt x="1" y="6396"/>
                    <a:pt x="631" y="7750"/>
                    <a:pt x="1639" y="8664"/>
                  </a:cubicBezTo>
                  <a:lnTo>
                    <a:pt x="1639" y="11436"/>
                  </a:lnTo>
                  <a:cubicBezTo>
                    <a:pt x="1639" y="12098"/>
                    <a:pt x="2206" y="12697"/>
                    <a:pt x="2868" y="12697"/>
                  </a:cubicBezTo>
                  <a:lnTo>
                    <a:pt x="6995" y="12697"/>
                  </a:lnTo>
                  <a:cubicBezTo>
                    <a:pt x="7562" y="12697"/>
                    <a:pt x="8035" y="12350"/>
                    <a:pt x="8192" y="11877"/>
                  </a:cubicBezTo>
                  <a:cubicBezTo>
                    <a:pt x="10114" y="11720"/>
                    <a:pt x="11847" y="10113"/>
                    <a:pt x="11847" y="8160"/>
                  </a:cubicBezTo>
                  <a:lnTo>
                    <a:pt x="11847" y="7719"/>
                  </a:lnTo>
                  <a:cubicBezTo>
                    <a:pt x="12351" y="7530"/>
                    <a:pt x="12666" y="7089"/>
                    <a:pt x="12666" y="6522"/>
                  </a:cubicBezTo>
                  <a:cubicBezTo>
                    <a:pt x="12760" y="5734"/>
                    <a:pt x="12193" y="5198"/>
                    <a:pt x="11500" y="5198"/>
                  </a:cubicBezTo>
                  <a:cubicBezTo>
                    <a:pt x="10839" y="5198"/>
                    <a:pt x="10240" y="5734"/>
                    <a:pt x="10240" y="6459"/>
                  </a:cubicBezTo>
                  <a:cubicBezTo>
                    <a:pt x="10240" y="6994"/>
                    <a:pt x="10587" y="7435"/>
                    <a:pt x="11059" y="7624"/>
                  </a:cubicBezTo>
                  <a:lnTo>
                    <a:pt x="11059" y="8097"/>
                  </a:lnTo>
                  <a:cubicBezTo>
                    <a:pt x="11059" y="9546"/>
                    <a:pt x="9767" y="10775"/>
                    <a:pt x="8318" y="10964"/>
                  </a:cubicBezTo>
                  <a:lnTo>
                    <a:pt x="8318" y="8664"/>
                  </a:lnTo>
                  <a:cubicBezTo>
                    <a:pt x="8633" y="8380"/>
                    <a:pt x="8885" y="8065"/>
                    <a:pt x="9106" y="7750"/>
                  </a:cubicBezTo>
                  <a:cubicBezTo>
                    <a:pt x="10618" y="5514"/>
                    <a:pt x="10051" y="2395"/>
                    <a:pt x="7751" y="851"/>
                  </a:cubicBezTo>
                  <a:cubicBezTo>
                    <a:pt x="6900" y="284"/>
                    <a:pt x="5925" y="0"/>
                    <a:pt x="49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86"/>
            <p:cNvSpPr/>
            <p:nvPr/>
          </p:nvSpPr>
          <p:spPr>
            <a:xfrm>
              <a:off x="-38591750" y="2773600"/>
              <a:ext cx="63025" cy="61350"/>
            </a:xfrm>
            <a:custGeom>
              <a:avLst/>
              <a:gdLst/>
              <a:ahLst/>
              <a:cxnLst/>
              <a:rect l="l" t="t" r="r" b="b"/>
              <a:pathLst>
                <a:path w="2521" h="2454" extrusionOk="0">
                  <a:moveTo>
                    <a:pt x="1264" y="788"/>
                  </a:moveTo>
                  <a:cubicBezTo>
                    <a:pt x="1315" y="788"/>
                    <a:pt x="1368" y="798"/>
                    <a:pt x="1418" y="820"/>
                  </a:cubicBezTo>
                  <a:cubicBezTo>
                    <a:pt x="1544" y="851"/>
                    <a:pt x="1607" y="977"/>
                    <a:pt x="1639" y="1103"/>
                  </a:cubicBezTo>
                  <a:cubicBezTo>
                    <a:pt x="1716" y="1387"/>
                    <a:pt x="1519" y="1649"/>
                    <a:pt x="1273" y="1649"/>
                  </a:cubicBezTo>
                  <a:cubicBezTo>
                    <a:pt x="1218" y="1649"/>
                    <a:pt x="1161" y="1636"/>
                    <a:pt x="1103" y="1607"/>
                  </a:cubicBezTo>
                  <a:cubicBezTo>
                    <a:pt x="914" y="1544"/>
                    <a:pt x="788" y="1292"/>
                    <a:pt x="851" y="1072"/>
                  </a:cubicBezTo>
                  <a:cubicBezTo>
                    <a:pt x="924" y="902"/>
                    <a:pt x="1090" y="788"/>
                    <a:pt x="1264" y="788"/>
                  </a:cubicBezTo>
                  <a:close/>
                  <a:moveTo>
                    <a:pt x="1261" y="1"/>
                  </a:moveTo>
                  <a:cubicBezTo>
                    <a:pt x="599" y="1"/>
                    <a:pt x="0" y="536"/>
                    <a:pt x="32" y="1229"/>
                  </a:cubicBezTo>
                  <a:cubicBezTo>
                    <a:pt x="32" y="1765"/>
                    <a:pt x="379" y="2238"/>
                    <a:pt x="914" y="2395"/>
                  </a:cubicBezTo>
                  <a:cubicBezTo>
                    <a:pt x="1038" y="2435"/>
                    <a:pt x="1163" y="2453"/>
                    <a:pt x="1285" y="2453"/>
                  </a:cubicBezTo>
                  <a:cubicBezTo>
                    <a:pt x="1939" y="2453"/>
                    <a:pt x="2521" y="1920"/>
                    <a:pt x="2521" y="1229"/>
                  </a:cubicBezTo>
                  <a:cubicBezTo>
                    <a:pt x="2489" y="536"/>
                    <a:pt x="1922"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5" name="Google Shape;10375;p86"/>
          <p:cNvGrpSpPr/>
          <p:nvPr/>
        </p:nvGrpSpPr>
        <p:grpSpPr>
          <a:xfrm>
            <a:off x="3940328" y="3574782"/>
            <a:ext cx="391368" cy="376650"/>
            <a:chOff x="-37534750" y="2668075"/>
            <a:chExt cx="332400" cy="319900"/>
          </a:xfrm>
        </p:grpSpPr>
        <p:sp>
          <p:nvSpPr>
            <p:cNvPr id="10376" name="Google Shape;10376;p86"/>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86"/>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8" name="Google Shape;10378;p86"/>
          <p:cNvSpPr/>
          <p:nvPr/>
        </p:nvSpPr>
        <p:spPr>
          <a:xfrm>
            <a:off x="2106751" y="1307496"/>
            <a:ext cx="375591" cy="372588"/>
          </a:xfrm>
          <a:custGeom>
            <a:avLst/>
            <a:gdLst/>
            <a:ahLst/>
            <a:cxnLst/>
            <a:rect l="l" t="t" r="r" b="b"/>
            <a:pathLst>
              <a:path w="12760" h="12658" extrusionOk="0">
                <a:moveTo>
                  <a:pt x="6270" y="1032"/>
                </a:moveTo>
                <a:lnTo>
                  <a:pt x="6932" y="1693"/>
                </a:lnTo>
                <a:lnTo>
                  <a:pt x="5640" y="1693"/>
                </a:lnTo>
                <a:lnTo>
                  <a:pt x="6270" y="1032"/>
                </a:lnTo>
                <a:close/>
                <a:moveTo>
                  <a:pt x="11342" y="2481"/>
                </a:moveTo>
                <a:lnTo>
                  <a:pt x="10523" y="3300"/>
                </a:lnTo>
                <a:lnTo>
                  <a:pt x="2332" y="3300"/>
                </a:lnTo>
                <a:lnTo>
                  <a:pt x="1513" y="2481"/>
                </a:lnTo>
                <a:close/>
                <a:moveTo>
                  <a:pt x="8381" y="9381"/>
                </a:moveTo>
                <a:lnTo>
                  <a:pt x="8381" y="10200"/>
                </a:lnTo>
                <a:lnTo>
                  <a:pt x="6711" y="10200"/>
                </a:lnTo>
                <a:lnTo>
                  <a:pt x="6711" y="9381"/>
                </a:lnTo>
                <a:close/>
                <a:moveTo>
                  <a:pt x="10303" y="4151"/>
                </a:moveTo>
                <a:lnTo>
                  <a:pt x="10303" y="10200"/>
                </a:lnTo>
                <a:lnTo>
                  <a:pt x="9200" y="10200"/>
                </a:lnTo>
                <a:lnTo>
                  <a:pt x="9200" y="9003"/>
                </a:lnTo>
                <a:cubicBezTo>
                  <a:pt x="9200" y="8751"/>
                  <a:pt x="8980" y="8562"/>
                  <a:pt x="8759" y="8562"/>
                </a:cubicBezTo>
                <a:lnTo>
                  <a:pt x="6270" y="8562"/>
                </a:lnTo>
                <a:cubicBezTo>
                  <a:pt x="6050" y="8562"/>
                  <a:pt x="5892" y="8751"/>
                  <a:pt x="5892" y="9003"/>
                </a:cubicBezTo>
                <a:lnTo>
                  <a:pt x="5892" y="10200"/>
                </a:lnTo>
                <a:lnTo>
                  <a:pt x="2584" y="10200"/>
                </a:lnTo>
                <a:lnTo>
                  <a:pt x="2584" y="4151"/>
                </a:lnTo>
                <a:close/>
                <a:moveTo>
                  <a:pt x="914" y="3080"/>
                </a:moveTo>
                <a:lnTo>
                  <a:pt x="1733" y="3899"/>
                </a:lnTo>
                <a:lnTo>
                  <a:pt x="1733" y="10452"/>
                </a:lnTo>
                <a:lnTo>
                  <a:pt x="914" y="11271"/>
                </a:lnTo>
                <a:lnTo>
                  <a:pt x="914" y="3080"/>
                </a:lnTo>
                <a:close/>
                <a:moveTo>
                  <a:pt x="11941" y="3080"/>
                </a:moveTo>
                <a:lnTo>
                  <a:pt x="11941" y="11271"/>
                </a:lnTo>
                <a:lnTo>
                  <a:pt x="11122" y="10452"/>
                </a:lnTo>
                <a:lnTo>
                  <a:pt x="11122" y="3899"/>
                </a:lnTo>
                <a:lnTo>
                  <a:pt x="11941" y="3080"/>
                </a:lnTo>
                <a:close/>
                <a:moveTo>
                  <a:pt x="10492" y="11050"/>
                </a:moveTo>
                <a:lnTo>
                  <a:pt x="11311" y="11870"/>
                </a:lnTo>
                <a:lnTo>
                  <a:pt x="1481" y="11870"/>
                </a:lnTo>
                <a:lnTo>
                  <a:pt x="2300" y="11050"/>
                </a:lnTo>
                <a:close/>
                <a:moveTo>
                  <a:pt x="6254" y="0"/>
                </a:moveTo>
                <a:cubicBezTo>
                  <a:pt x="6144" y="0"/>
                  <a:pt x="6034" y="39"/>
                  <a:pt x="5955" y="118"/>
                </a:cubicBezTo>
                <a:lnTo>
                  <a:pt x="4443" y="1662"/>
                </a:lnTo>
                <a:lnTo>
                  <a:pt x="379" y="1662"/>
                </a:lnTo>
                <a:cubicBezTo>
                  <a:pt x="221" y="1693"/>
                  <a:pt x="95" y="1819"/>
                  <a:pt x="64" y="1946"/>
                </a:cubicBezTo>
                <a:cubicBezTo>
                  <a:pt x="1" y="2009"/>
                  <a:pt x="64" y="1473"/>
                  <a:pt x="64" y="12248"/>
                </a:cubicBezTo>
                <a:cubicBezTo>
                  <a:pt x="64" y="12374"/>
                  <a:pt x="95" y="12500"/>
                  <a:pt x="221" y="12563"/>
                </a:cubicBezTo>
                <a:cubicBezTo>
                  <a:pt x="284" y="12657"/>
                  <a:pt x="379" y="12657"/>
                  <a:pt x="473" y="12657"/>
                </a:cubicBezTo>
                <a:lnTo>
                  <a:pt x="12351" y="12657"/>
                </a:lnTo>
                <a:cubicBezTo>
                  <a:pt x="12571" y="12657"/>
                  <a:pt x="12729" y="12468"/>
                  <a:pt x="12729" y="12216"/>
                </a:cubicBezTo>
                <a:lnTo>
                  <a:pt x="12729" y="2009"/>
                </a:lnTo>
                <a:cubicBezTo>
                  <a:pt x="12760" y="1851"/>
                  <a:pt x="12571" y="1662"/>
                  <a:pt x="12351" y="1662"/>
                </a:cubicBezTo>
                <a:lnTo>
                  <a:pt x="8097" y="1662"/>
                </a:lnTo>
                <a:lnTo>
                  <a:pt x="6554" y="118"/>
                </a:lnTo>
                <a:cubicBezTo>
                  <a:pt x="6475" y="39"/>
                  <a:pt x="6365" y="0"/>
                  <a:pt x="6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9" name="Google Shape;10379;p86"/>
          <p:cNvGrpSpPr/>
          <p:nvPr/>
        </p:nvGrpSpPr>
        <p:grpSpPr>
          <a:xfrm>
            <a:off x="2131694" y="1755917"/>
            <a:ext cx="375591" cy="374060"/>
            <a:chOff x="-42062025" y="2316000"/>
            <a:chExt cx="319000" cy="317700"/>
          </a:xfrm>
        </p:grpSpPr>
        <p:sp>
          <p:nvSpPr>
            <p:cNvPr id="10380" name="Google Shape;10380;p86"/>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86"/>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2" name="Google Shape;10382;p86"/>
          <p:cNvSpPr/>
          <p:nvPr/>
        </p:nvSpPr>
        <p:spPr>
          <a:xfrm>
            <a:off x="2135027" y="2187352"/>
            <a:ext cx="378387" cy="375296"/>
          </a:xfrm>
          <a:custGeom>
            <a:avLst/>
            <a:gdLst/>
            <a:ahLst/>
            <a:cxnLst/>
            <a:rect l="l" t="t" r="r" b="b"/>
            <a:pathLst>
              <a:path w="12855" h="12750" extrusionOk="0">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3" name="Google Shape;10383;p86"/>
          <p:cNvGrpSpPr/>
          <p:nvPr/>
        </p:nvGrpSpPr>
        <p:grpSpPr>
          <a:xfrm>
            <a:off x="876569" y="2667020"/>
            <a:ext cx="330143" cy="368173"/>
            <a:chOff x="-40150450" y="1977325"/>
            <a:chExt cx="280400" cy="312700"/>
          </a:xfrm>
        </p:grpSpPr>
        <p:sp>
          <p:nvSpPr>
            <p:cNvPr id="10384" name="Google Shape;10384;p86"/>
            <p:cNvSpPr/>
            <p:nvPr/>
          </p:nvSpPr>
          <p:spPr>
            <a:xfrm>
              <a:off x="-40052800" y="2041125"/>
              <a:ext cx="25" cy="25"/>
            </a:xfrm>
            <a:custGeom>
              <a:avLst/>
              <a:gdLst/>
              <a:ahLst/>
              <a:cxnLst/>
              <a:rect l="l" t="t" r="r" b="b"/>
              <a:pathLst>
                <a:path w="1" h="1" extrusionOk="0">
                  <a:moveTo>
                    <a:pt x="1" y="0"/>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86"/>
            <p:cNvSpPr/>
            <p:nvPr/>
          </p:nvSpPr>
          <p:spPr>
            <a:xfrm>
              <a:off x="-40150450" y="1977325"/>
              <a:ext cx="280400" cy="312700"/>
            </a:xfrm>
            <a:custGeom>
              <a:avLst/>
              <a:gdLst/>
              <a:ahLst/>
              <a:cxnLst/>
              <a:rect l="l" t="t" r="r" b="b"/>
              <a:pathLst>
                <a:path w="11216" h="12508" extrusionOk="0">
                  <a:moveTo>
                    <a:pt x="8379" y="838"/>
                  </a:moveTo>
                  <a:cubicBezTo>
                    <a:pt x="8626" y="838"/>
                    <a:pt x="8880" y="873"/>
                    <a:pt x="9137" y="946"/>
                  </a:cubicBezTo>
                  <a:cubicBezTo>
                    <a:pt x="8948" y="1733"/>
                    <a:pt x="8506" y="2300"/>
                    <a:pt x="7971" y="2615"/>
                  </a:cubicBezTo>
                  <a:cubicBezTo>
                    <a:pt x="7908" y="2678"/>
                    <a:pt x="7876" y="2678"/>
                    <a:pt x="7876" y="2678"/>
                  </a:cubicBezTo>
                  <a:cubicBezTo>
                    <a:pt x="7861" y="2694"/>
                    <a:pt x="7853" y="2694"/>
                    <a:pt x="7845" y="2694"/>
                  </a:cubicBezTo>
                  <a:cubicBezTo>
                    <a:pt x="7837" y="2694"/>
                    <a:pt x="7829" y="2694"/>
                    <a:pt x="7813" y="2710"/>
                  </a:cubicBezTo>
                  <a:cubicBezTo>
                    <a:pt x="7470" y="2868"/>
                    <a:pt x="7083" y="2938"/>
                    <a:pt x="6744" y="2938"/>
                  </a:cubicBezTo>
                  <a:cubicBezTo>
                    <a:pt x="6678" y="2938"/>
                    <a:pt x="6615" y="2935"/>
                    <a:pt x="6553" y="2930"/>
                  </a:cubicBezTo>
                  <a:lnTo>
                    <a:pt x="6459" y="2930"/>
                  </a:lnTo>
                  <a:cubicBezTo>
                    <a:pt x="6301" y="2930"/>
                    <a:pt x="6112" y="2899"/>
                    <a:pt x="5955" y="2867"/>
                  </a:cubicBezTo>
                  <a:cubicBezTo>
                    <a:pt x="6240" y="1597"/>
                    <a:pt x="7230" y="838"/>
                    <a:pt x="8379" y="838"/>
                  </a:cubicBezTo>
                  <a:close/>
                  <a:moveTo>
                    <a:pt x="9798" y="8538"/>
                  </a:moveTo>
                  <a:lnTo>
                    <a:pt x="9798" y="8538"/>
                  </a:lnTo>
                  <a:cubicBezTo>
                    <a:pt x="9831" y="8545"/>
                    <a:pt x="9862" y="8554"/>
                    <a:pt x="9892" y="8565"/>
                  </a:cubicBezTo>
                  <a:lnTo>
                    <a:pt x="9892" y="8565"/>
                  </a:lnTo>
                  <a:cubicBezTo>
                    <a:pt x="9829" y="8546"/>
                    <a:pt x="9798" y="8538"/>
                    <a:pt x="9798" y="8538"/>
                  </a:cubicBezTo>
                  <a:close/>
                  <a:moveTo>
                    <a:pt x="3433" y="3256"/>
                  </a:moveTo>
                  <a:cubicBezTo>
                    <a:pt x="3506" y="3256"/>
                    <a:pt x="3570" y="3264"/>
                    <a:pt x="3623" y="3277"/>
                  </a:cubicBezTo>
                  <a:cubicBezTo>
                    <a:pt x="4064" y="3403"/>
                    <a:pt x="4631" y="3970"/>
                    <a:pt x="5167" y="4128"/>
                  </a:cubicBezTo>
                  <a:cubicBezTo>
                    <a:pt x="5293" y="4159"/>
                    <a:pt x="5419" y="4159"/>
                    <a:pt x="5514" y="4159"/>
                  </a:cubicBezTo>
                  <a:lnTo>
                    <a:pt x="5577" y="4159"/>
                  </a:lnTo>
                  <a:cubicBezTo>
                    <a:pt x="5923" y="4159"/>
                    <a:pt x="6270" y="3907"/>
                    <a:pt x="6585" y="3718"/>
                  </a:cubicBezTo>
                  <a:cubicBezTo>
                    <a:pt x="7152" y="3718"/>
                    <a:pt x="7687" y="3592"/>
                    <a:pt x="8160" y="3371"/>
                  </a:cubicBezTo>
                  <a:cubicBezTo>
                    <a:pt x="9294" y="3812"/>
                    <a:pt x="10838" y="5388"/>
                    <a:pt x="9767" y="8475"/>
                  </a:cubicBezTo>
                  <a:cubicBezTo>
                    <a:pt x="9420" y="9672"/>
                    <a:pt x="8506" y="11342"/>
                    <a:pt x="7561" y="11594"/>
                  </a:cubicBezTo>
                  <a:cubicBezTo>
                    <a:pt x="7484" y="11627"/>
                    <a:pt x="7404" y="11641"/>
                    <a:pt x="7319" y="11641"/>
                  </a:cubicBezTo>
                  <a:cubicBezTo>
                    <a:pt x="7161" y="11641"/>
                    <a:pt x="6990" y="11593"/>
                    <a:pt x="6805" y="11531"/>
                  </a:cubicBezTo>
                  <a:cubicBezTo>
                    <a:pt x="6459" y="11279"/>
                    <a:pt x="6081" y="11027"/>
                    <a:pt x="5608" y="11027"/>
                  </a:cubicBezTo>
                  <a:cubicBezTo>
                    <a:pt x="5482" y="11027"/>
                    <a:pt x="5356" y="11027"/>
                    <a:pt x="5135" y="11059"/>
                  </a:cubicBezTo>
                  <a:cubicBezTo>
                    <a:pt x="4820" y="11122"/>
                    <a:pt x="4537" y="11311"/>
                    <a:pt x="4253" y="11468"/>
                  </a:cubicBezTo>
                  <a:cubicBezTo>
                    <a:pt x="4094" y="11568"/>
                    <a:pt x="3934" y="11630"/>
                    <a:pt x="3767" y="11630"/>
                  </a:cubicBezTo>
                  <a:cubicBezTo>
                    <a:pt x="3670" y="11630"/>
                    <a:pt x="3570" y="11609"/>
                    <a:pt x="3466" y="11563"/>
                  </a:cubicBezTo>
                  <a:cubicBezTo>
                    <a:pt x="3119" y="11437"/>
                    <a:pt x="2804" y="11122"/>
                    <a:pt x="2552" y="10838"/>
                  </a:cubicBezTo>
                  <a:cubicBezTo>
                    <a:pt x="1386" y="9515"/>
                    <a:pt x="0" y="6207"/>
                    <a:pt x="1670" y="4222"/>
                  </a:cubicBezTo>
                  <a:cubicBezTo>
                    <a:pt x="2238" y="3518"/>
                    <a:pt x="2992" y="3256"/>
                    <a:pt x="3433" y="3256"/>
                  </a:cubicBezTo>
                  <a:close/>
                  <a:moveTo>
                    <a:pt x="8415" y="0"/>
                  </a:moveTo>
                  <a:cubicBezTo>
                    <a:pt x="7084" y="0"/>
                    <a:pt x="5925" y="752"/>
                    <a:pt x="5356" y="1985"/>
                  </a:cubicBezTo>
                  <a:cubicBezTo>
                    <a:pt x="5104" y="1576"/>
                    <a:pt x="4663" y="1198"/>
                    <a:pt x="4190" y="977"/>
                  </a:cubicBezTo>
                  <a:lnTo>
                    <a:pt x="4033" y="883"/>
                  </a:lnTo>
                  <a:cubicBezTo>
                    <a:pt x="3975" y="858"/>
                    <a:pt x="3917" y="846"/>
                    <a:pt x="3862" y="846"/>
                  </a:cubicBezTo>
                  <a:cubicBezTo>
                    <a:pt x="3703" y="846"/>
                    <a:pt x="3559" y="940"/>
                    <a:pt x="3466" y="1103"/>
                  </a:cubicBezTo>
                  <a:cubicBezTo>
                    <a:pt x="3340" y="1292"/>
                    <a:pt x="3466" y="1513"/>
                    <a:pt x="3655" y="1639"/>
                  </a:cubicBezTo>
                  <a:lnTo>
                    <a:pt x="3812" y="1733"/>
                  </a:lnTo>
                  <a:cubicBezTo>
                    <a:pt x="4411" y="1985"/>
                    <a:pt x="4820" y="2521"/>
                    <a:pt x="4978" y="3088"/>
                  </a:cubicBezTo>
                  <a:cubicBezTo>
                    <a:pt x="4600" y="2867"/>
                    <a:pt x="4253" y="2615"/>
                    <a:pt x="3907" y="2521"/>
                  </a:cubicBezTo>
                  <a:cubicBezTo>
                    <a:pt x="3773" y="2479"/>
                    <a:pt x="3623" y="2459"/>
                    <a:pt x="3462" y="2459"/>
                  </a:cubicBezTo>
                  <a:cubicBezTo>
                    <a:pt x="2151" y="2459"/>
                    <a:pt x="126" y="3831"/>
                    <a:pt x="126" y="6553"/>
                  </a:cubicBezTo>
                  <a:cubicBezTo>
                    <a:pt x="126" y="8034"/>
                    <a:pt x="725" y="9641"/>
                    <a:pt x="1544" y="10870"/>
                  </a:cubicBezTo>
                  <a:cubicBezTo>
                    <a:pt x="2365" y="12070"/>
                    <a:pt x="3159" y="12482"/>
                    <a:pt x="3830" y="12482"/>
                  </a:cubicBezTo>
                  <a:cubicBezTo>
                    <a:pt x="4162" y="12482"/>
                    <a:pt x="4465" y="12381"/>
                    <a:pt x="4726" y="12224"/>
                  </a:cubicBezTo>
                  <a:cubicBezTo>
                    <a:pt x="4978" y="12067"/>
                    <a:pt x="5324" y="11846"/>
                    <a:pt x="5514" y="11846"/>
                  </a:cubicBezTo>
                  <a:cubicBezTo>
                    <a:pt x="5545" y="11846"/>
                    <a:pt x="5573" y="11844"/>
                    <a:pt x="5602" y="11844"/>
                  </a:cubicBezTo>
                  <a:cubicBezTo>
                    <a:pt x="5689" y="11844"/>
                    <a:pt x="5789" y="11862"/>
                    <a:pt x="6049" y="12004"/>
                  </a:cubicBezTo>
                  <a:lnTo>
                    <a:pt x="6396" y="12224"/>
                  </a:lnTo>
                  <a:cubicBezTo>
                    <a:pt x="6711" y="12445"/>
                    <a:pt x="6994" y="12508"/>
                    <a:pt x="7309" y="12508"/>
                  </a:cubicBezTo>
                  <a:cubicBezTo>
                    <a:pt x="8822" y="12508"/>
                    <a:pt x="10082" y="10302"/>
                    <a:pt x="10617" y="8853"/>
                  </a:cubicBezTo>
                  <a:cubicBezTo>
                    <a:pt x="11121" y="7246"/>
                    <a:pt x="11216" y="5514"/>
                    <a:pt x="10271" y="4096"/>
                  </a:cubicBezTo>
                  <a:cubicBezTo>
                    <a:pt x="9924" y="3560"/>
                    <a:pt x="9452" y="3151"/>
                    <a:pt x="8979" y="2867"/>
                  </a:cubicBezTo>
                  <a:cubicBezTo>
                    <a:pt x="9546" y="2363"/>
                    <a:pt x="9924" y="1607"/>
                    <a:pt x="10050" y="693"/>
                  </a:cubicBezTo>
                  <a:cubicBezTo>
                    <a:pt x="10082" y="504"/>
                    <a:pt x="9956" y="347"/>
                    <a:pt x="9767" y="252"/>
                  </a:cubicBezTo>
                  <a:cubicBezTo>
                    <a:pt x="9308" y="81"/>
                    <a:pt x="8852" y="0"/>
                    <a:pt x="84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86"/>
            <p:cNvSpPr/>
            <p:nvPr/>
          </p:nvSpPr>
          <p:spPr>
            <a:xfrm>
              <a:off x="-39925200" y="2108075"/>
              <a:ext cx="25" cy="25"/>
            </a:xfrm>
            <a:custGeom>
              <a:avLst/>
              <a:gdLst/>
              <a:ahLst/>
              <a:cxnLst/>
              <a:rect l="l" t="t" r="r" b="b"/>
              <a:pathLst>
                <a:path w="1" h="1" extrusionOk="0">
                  <a:moveTo>
                    <a:pt x="1" y="0"/>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86"/>
            <p:cNvSpPr/>
            <p:nvPr/>
          </p:nvSpPr>
          <p:spPr>
            <a:xfrm>
              <a:off x="-39958275" y="2087025"/>
              <a:ext cx="44925" cy="105350"/>
            </a:xfrm>
            <a:custGeom>
              <a:avLst/>
              <a:gdLst/>
              <a:ahLst/>
              <a:cxnLst/>
              <a:rect l="l" t="t" r="r" b="b"/>
              <a:pathLst>
                <a:path w="1797" h="4214" extrusionOk="0">
                  <a:moveTo>
                    <a:pt x="439" y="1"/>
                  </a:moveTo>
                  <a:cubicBezTo>
                    <a:pt x="326" y="1"/>
                    <a:pt x="216" y="55"/>
                    <a:pt x="126" y="181"/>
                  </a:cubicBezTo>
                  <a:cubicBezTo>
                    <a:pt x="0" y="370"/>
                    <a:pt x="0" y="590"/>
                    <a:pt x="189" y="748"/>
                  </a:cubicBezTo>
                  <a:cubicBezTo>
                    <a:pt x="1009" y="1378"/>
                    <a:pt x="914" y="2638"/>
                    <a:pt x="536" y="3678"/>
                  </a:cubicBezTo>
                  <a:cubicBezTo>
                    <a:pt x="473" y="3867"/>
                    <a:pt x="599" y="4087"/>
                    <a:pt x="819" y="4182"/>
                  </a:cubicBezTo>
                  <a:cubicBezTo>
                    <a:pt x="862" y="4203"/>
                    <a:pt x="908" y="4213"/>
                    <a:pt x="954" y="4213"/>
                  </a:cubicBezTo>
                  <a:cubicBezTo>
                    <a:pt x="1112" y="4213"/>
                    <a:pt x="1275" y="4093"/>
                    <a:pt x="1324" y="3898"/>
                  </a:cubicBezTo>
                  <a:cubicBezTo>
                    <a:pt x="1639" y="2922"/>
                    <a:pt x="1796" y="1787"/>
                    <a:pt x="1324" y="842"/>
                  </a:cubicBezTo>
                  <a:cubicBezTo>
                    <a:pt x="1166" y="559"/>
                    <a:pt x="977" y="275"/>
                    <a:pt x="693" y="86"/>
                  </a:cubicBezTo>
                  <a:cubicBezTo>
                    <a:pt x="612" y="32"/>
                    <a:pt x="525" y="1"/>
                    <a:pt x="4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8" name="Google Shape;10388;p86"/>
          <p:cNvGrpSpPr/>
          <p:nvPr/>
        </p:nvGrpSpPr>
        <p:grpSpPr>
          <a:xfrm>
            <a:off x="870534" y="3126239"/>
            <a:ext cx="342211" cy="372824"/>
            <a:chOff x="-40160700" y="2339625"/>
            <a:chExt cx="290650" cy="316650"/>
          </a:xfrm>
        </p:grpSpPr>
        <p:sp>
          <p:nvSpPr>
            <p:cNvPr id="10389" name="Google Shape;10389;p86"/>
            <p:cNvSpPr/>
            <p:nvPr/>
          </p:nvSpPr>
          <p:spPr>
            <a:xfrm>
              <a:off x="-40005525" y="2552600"/>
              <a:ext cx="70900" cy="62175"/>
            </a:xfrm>
            <a:custGeom>
              <a:avLst/>
              <a:gdLst/>
              <a:ahLst/>
              <a:cxnLst/>
              <a:rect l="l" t="t" r="r" b="b"/>
              <a:pathLst>
                <a:path w="2836" h="2487" extrusionOk="0">
                  <a:moveTo>
                    <a:pt x="1408" y="807"/>
                  </a:moveTo>
                  <a:cubicBezTo>
                    <a:pt x="1461" y="807"/>
                    <a:pt x="1518" y="817"/>
                    <a:pt x="1575" y="839"/>
                  </a:cubicBezTo>
                  <a:cubicBezTo>
                    <a:pt x="1733" y="902"/>
                    <a:pt x="1796" y="1028"/>
                    <a:pt x="1796" y="1248"/>
                  </a:cubicBezTo>
                  <a:cubicBezTo>
                    <a:pt x="1845" y="1496"/>
                    <a:pt x="1661" y="1666"/>
                    <a:pt x="1442" y="1666"/>
                  </a:cubicBezTo>
                  <a:cubicBezTo>
                    <a:pt x="1383" y="1666"/>
                    <a:pt x="1321" y="1653"/>
                    <a:pt x="1260" y="1626"/>
                  </a:cubicBezTo>
                  <a:cubicBezTo>
                    <a:pt x="1071" y="1563"/>
                    <a:pt x="945" y="1311"/>
                    <a:pt x="1008" y="1091"/>
                  </a:cubicBezTo>
                  <a:cubicBezTo>
                    <a:pt x="1081" y="921"/>
                    <a:pt x="1229" y="807"/>
                    <a:pt x="1408" y="807"/>
                  </a:cubicBezTo>
                  <a:close/>
                  <a:moveTo>
                    <a:pt x="1438" y="1"/>
                  </a:moveTo>
                  <a:cubicBezTo>
                    <a:pt x="1040" y="1"/>
                    <a:pt x="635" y="188"/>
                    <a:pt x="378" y="523"/>
                  </a:cubicBezTo>
                  <a:cubicBezTo>
                    <a:pt x="0" y="1091"/>
                    <a:pt x="158" y="1878"/>
                    <a:pt x="693" y="2256"/>
                  </a:cubicBezTo>
                  <a:cubicBezTo>
                    <a:pt x="909" y="2412"/>
                    <a:pt x="1158" y="2486"/>
                    <a:pt x="1405" y="2486"/>
                  </a:cubicBezTo>
                  <a:cubicBezTo>
                    <a:pt x="1806" y="2486"/>
                    <a:pt x="2204" y="2292"/>
                    <a:pt x="2457" y="1941"/>
                  </a:cubicBezTo>
                  <a:cubicBezTo>
                    <a:pt x="2836" y="1406"/>
                    <a:pt x="2678" y="618"/>
                    <a:pt x="2111" y="208"/>
                  </a:cubicBezTo>
                  <a:cubicBezTo>
                    <a:pt x="1911" y="67"/>
                    <a:pt x="1676" y="1"/>
                    <a:pt x="14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86"/>
            <p:cNvSpPr/>
            <p:nvPr/>
          </p:nvSpPr>
          <p:spPr>
            <a:xfrm>
              <a:off x="-40039400" y="2605050"/>
              <a:ext cx="29150" cy="20500"/>
            </a:xfrm>
            <a:custGeom>
              <a:avLst/>
              <a:gdLst/>
              <a:ahLst/>
              <a:cxnLst/>
              <a:rect l="l" t="t" r="r" b="b"/>
              <a:pathLst>
                <a:path w="1166" h="820" extrusionOk="0">
                  <a:moveTo>
                    <a:pt x="725" y="1"/>
                  </a:moveTo>
                  <a:cubicBezTo>
                    <a:pt x="473" y="1"/>
                    <a:pt x="0" y="190"/>
                    <a:pt x="0" y="410"/>
                  </a:cubicBezTo>
                  <a:cubicBezTo>
                    <a:pt x="0" y="631"/>
                    <a:pt x="473" y="820"/>
                    <a:pt x="725" y="820"/>
                  </a:cubicBezTo>
                  <a:cubicBezTo>
                    <a:pt x="945" y="820"/>
                    <a:pt x="1166" y="631"/>
                    <a:pt x="1166" y="410"/>
                  </a:cubicBezTo>
                  <a:cubicBezTo>
                    <a:pt x="1103" y="158"/>
                    <a:pt x="914"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86"/>
            <p:cNvSpPr/>
            <p:nvPr/>
          </p:nvSpPr>
          <p:spPr>
            <a:xfrm>
              <a:off x="-40079575" y="2584575"/>
              <a:ext cx="19725" cy="19725"/>
            </a:xfrm>
            <a:custGeom>
              <a:avLst/>
              <a:gdLst/>
              <a:ahLst/>
              <a:cxnLst/>
              <a:rect l="l" t="t" r="r" b="b"/>
              <a:pathLst>
                <a:path w="789" h="789" extrusionOk="0">
                  <a:moveTo>
                    <a:pt x="410" y="1"/>
                  </a:moveTo>
                  <a:cubicBezTo>
                    <a:pt x="190" y="1"/>
                    <a:pt x="1" y="158"/>
                    <a:pt x="1" y="379"/>
                  </a:cubicBezTo>
                  <a:cubicBezTo>
                    <a:pt x="1" y="599"/>
                    <a:pt x="190" y="788"/>
                    <a:pt x="410" y="788"/>
                  </a:cubicBezTo>
                  <a:cubicBezTo>
                    <a:pt x="631" y="788"/>
                    <a:pt x="788" y="599"/>
                    <a:pt x="788" y="379"/>
                  </a:cubicBezTo>
                  <a:cubicBezTo>
                    <a:pt x="788" y="158"/>
                    <a:pt x="631"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86"/>
            <p:cNvSpPr/>
            <p:nvPr/>
          </p:nvSpPr>
          <p:spPr>
            <a:xfrm>
              <a:off x="-40160700" y="2339625"/>
              <a:ext cx="290650" cy="316650"/>
            </a:xfrm>
            <a:custGeom>
              <a:avLst/>
              <a:gdLst/>
              <a:ahLst/>
              <a:cxnLst/>
              <a:rect l="l" t="t" r="r" b="b"/>
              <a:pathLst>
                <a:path w="11626" h="12666" extrusionOk="0">
                  <a:moveTo>
                    <a:pt x="7656" y="820"/>
                  </a:moveTo>
                  <a:cubicBezTo>
                    <a:pt x="7845" y="820"/>
                    <a:pt x="8003" y="946"/>
                    <a:pt x="8066" y="1072"/>
                  </a:cubicBezTo>
                  <a:cubicBezTo>
                    <a:pt x="8129" y="1355"/>
                    <a:pt x="7940" y="1639"/>
                    <a:pt x="7656" y="1639"/>
                  </a:cubicBezTo>
                  <a:lnTo>
                    <a:pt x="4065" y="1639"/>
                  </a:lnTo>
                  <a:cubicBezTo>
                    <a:pt x="3876" y="1639"/>
                    <a:pt x="3687" y="1450"/>
                    <a:pt x="3687" y="1261"/>
                  </a:cubicBezTo>
                  <a:cubicBezTo>
                    <a:pt x="3687" y="1009"/>
                    <a:pt x="3876" y="851"/>
                    <a:pt x="4065" y="820"/>
                  </a:cubicBezTo>
                  <a:close/>
                  <a:moveTo>
                    <a:pt x="7310" y="2458"/>
                  </a:moveTo>
                  <a:lnTo>
                    <a:pt x="7310" y="5860"/>
                  </a:lnTo>
                  <a:cubicBezTo>
                    <a:pt x="7310" y="6270"/>
                    <a:pt x="7467" y="6711"/>
                    <a:pt x="7656" y="7026"/>
                  </a:cubicBezTo>
                  <a:cubicBezTo>
                    <a:pt x="7026" y="7152"/>
                    <a:pt x="6396" y="7404"/>
                    <a:pt x="5797" y="7782"/>
                  </a:cubicBezTo>
                  <a:cubicBezTo>
                    <a:pt x="5146" y="8207"/>
                    <a:pt x="4241" y="8453"/>
                    <a:pt x="3401" y="8453"/>
                  </a:cubicBezTo>
                  <a:cubicBezTo>
                    <a:pt x="3306" y="8453"/>
                    <a:pt x="3212" y="8450"/>
                    <a:pt x="3120" y="8444"/>
                  </a:cubicBezTo>
                  <a:lnTo>
                    <a:pt x="4128" y="7026"/>
                  </a:lnTo>
                  <a:cubicBezTo>
                    <a:pt x="4380" y="6680"/>
                    <a:pt x="4537" y="6239"/>
                    <a:pt x="4537" y="5829"/>
                  </a:cubicBezTo>
                  <a:lnTo>
                    <a:pt x="4537" y="2458"/>
                  </a:lnTo>
                  <a:close/>
                  <a:moveTo>
                    <a:pt x="8192" y="7782"/>
                  </a:moveTo>
                  <a:cubicBezTo>
                    <a:pt x="10775" y="11500"/>
                    <a:pt x="10586" y="11216"/>
                    <a:pt x="10618" y="11279"/>
                  </a:cubicBezTo>
                  <a:cubicBezTo>
                    <a:pt x="10681" y="11563"/>
                    <a:pt x="10523" y="11846"/>
                    <a:pt x="10208" y="11846"/>
                  </a:cubicBezTo>
                  <a:lnTo>
                    <a:pt x="1576" y="11846"/>
                  </a:lnTo>
                  <a:cubicBezTo>
                    <a:pt x="1198" y="11846"/>
                    <a:pt x="1040" y="11437"/>
                    <a:pt x="1198" y="11216"/>
                  </a:cubicBezTo>
                  <a:lnTo>
                    <a:pt x="2584" y="9232"/>
                  </a:lnTo>
                  <a:cubicBezTo>
                    <a:pt x="2825" y="9263"/>
                    <a:pt x="3077" y="9280"/>
                    <a:pt x="3333" y="9280"/>
                  </a:cubicBezTo>
                  <a:cubicBezTo>
                    <a:pt x="4347" y="9280"/>
                    <a:pt x="5434" y="9022"/>
                    <a:pt x="6239" y="8444"/>
                  </a:cubicBezTo>
                  <a:cubicBezTo>
                    <a:pt x="6837" y="8066"/>
                    <a:pt x="7499" y="7814"/>
                    <a:pt x="8192" y="7782"/>
                  </a:cubicBezTo>
                  <a:close/>
                  <a:moveTo>
                    <a:pt x="4128" y="1"/>
                  </a:moveTo>
                  <a:cubicBezTo>
                    <a:pt x="3435" y="1"/>
                    <a:pt x="2899" y="536"/>
                    <a:pt x="2899" y="1261"/>
                  </a:cubicBezTo>
                  <a:cubicBezTo>
                    <a:pt x="2899" y="1765"/>
                    <a:pt x="3214" y="2237"/>
                    <a:pt x="3718" y="2426"/>
                  </a:cubicBezTo>
                  <a:lnTo>
                    <a:pt x="3718" y="5860"/>
                  </a:lnTo>
                  <a:cubicBezTo>
                    <a:pt x="3718" y="6081"/>
                    <a:pt x="3655" y="6365"/>
                    <a:pt x="3498" y="6554"/>
                  </a:cubicBezTo>
                  <a:lnTo>
                    <a:pt x="568" y="10744"/>
                  </a:lnTo>
                  <a:cubicBezTo>
                    <a:pt x="1" y="11563"/>
                    <a:pt x="568" y="12666"/>
                    <a:pt x="1607" y="12666"/>
                  </a:cubicBezTo>
                  <a:lnTo>
                    <a:pt x="10271" y="12666"/>
                  </a:lnTo>
                  <a:cubicBezTo>
                    <a:pt x="10555" y="12666"/>
                    <a:pt x="10870" y="12540"/>
                    <a:pt x="11090" y="12350"/>
                  </a:cubicBezTo>
                  <a:cubicBezTo>
                    <a:pt x="11531" y="11972"/>
                    <a:pt x="11626" y="11248"/>
                    <a:pt x="11248" y="10744"/>
                  </a:cubicBezTo>
                  <a:lnTo>
                    <a:pt x="8318" y="6554"/>
                  </a:lnTo>
                  <a:cubicBezTo>
                    <a:pt x="8160" y="6365"/>
                    <a:pt x="8097" y="6081"/>
                    <a:pt x="8097" y="5860"/>
                  </a:cubicBezTo>
                  <a:lnTo>
                    <a:pt x="8097" y="2426"/>
                  </a:lnTo>
                  <a:cubicBezTo>
                    <a:pt x="8570" y="2269"/>
                    <a:pt x="8916" y="1796"/>
                    <a:pt x="8916" y="1261"/>
                  </a:cubicBezTo>
                  <a:cubicBezTo>
                    <a:pt x="8916" y="568"/>
                    <a:pt x="8381" y="1"/>
                    <a:pt x="76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3" name="Google Shape;10393;p86"/>
          <p:cNvGrpSpPr/>
          <p:nvPr/>
        </p:nvGrpSpPr>
        <p:grpSpPr>
          <a:xfrm>
            <a:off x="852359" y="3576695"/>
            <a:ext cx="375591" cy="372824"/>
            <a:chOff x="-40171725" y="2705875"/>
            <a:chExt cx="319000" cy="316650"/>
          </a:xfrm>
        </p:grpSpPr>
        <p:sp>
          <p:nvSpPr>
            <p:cNvPr id="10394" name="Google Shape;10394;p86"/>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86"/>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6" name="Google Shape;10396;p86"/>
          <p:cNvGrpSpPr/>
          <p:nvPr/>
        </p:nvGrpSpPr>
        <p:grpSpPr>
          <a:xfrm>
            <a:off x="3109957" y="2651151"/>
            <a:ext cx="272686" cy="373766"/>
            <a:chOff x="-38275925" y="1946600"/>
            <a:chExt cx="231600" cy="317450"/>
          </a:xfrm>
        </p:grpSpPr>
        <p:sp>
          <p:nvSpPr>
            <p:cNvPr id="10397" name="Google Shape;10397;p86"/>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86"/>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9" name="Google Shape;10399;p86"/>
          <p:cNvSpPr/>
          <p:nvPr/>
        </p:nvSpPr>
        <p:spPr>
          <a:xfrm>
            <a:off x="3057873" y="3082867"/>
            <a:ext cx="374678" cy="374089"/>
          </a:xfrm>
          <a:custGeom>
            <a:avLst/>
            <a:gdLst/>
            <a:ahLst/>
            <a:cxnLst/>
            <a:rect l="l" t="t" r="r" b="b"/>
            <a:pathLst>
              <a:path w="12729" h="12709" extrusionOk="0">
                <a:moveTo>
                  <a:pt x="7089" y="894"/>
                </a:moveTo>
                <a:lnTo>
                  <a:pt x="7089" y="894"/>
                </a:lnTo>
                <a:cubicBezTo>
                  <a:pt x="8160" y="989"/>
                  <a:pt x="9137" y="1461"/>
                  <a:pt x="9956" y="2186"/>
                </a:cubicBezTo>
                <a:lnTo>
                  <a:pt x="8192" y="3950"/>
                </a:lnTo>
                <a:cubicBezTo>
                  <a:pt x="7436" y="3099"/>
                  <a:pt x="7089" y="1934"/>
                  <a:pt x="7089" y="894"/>
                </a:cubicBezTo>
                <a:close/>
                <a:moveTo>
                  <a:pt x="10555" y="2721"/>
                </a:moveTo>
                <a:cubicBezTo>
                  <a:pt x="11248" y="3572"/>
                  <a:pt x="11689" y="4549"/>
                  <a:pt x="11847" y="5620"/>
                </a:cubicBezTo>
                <a:cubicBezTo>
                  <a:pt x="10775" y="5620"/>
                  <a:pt x="9673" y="5242"/>
                  <a:pt x="8791" y="4486"/>
                </a:cubicBezTo>
                <a:lnTo>
                  <a:pt x="10555" y="2721"/>
                </a:lnTo>
                <a:close/>
                <a:moveTo>
                  <a:pt x="6270" y="831"/>
                </a:moveTo>
                <a:cubicBezTo>
                  <a:pt x="6207" y="2154"/>
                  <a:pt x="6680" y="3477"/>
                  <a:pt x="7593" y="4549"/>
                </a:cubicBezTo>
                <a:lnTo>
                  <a:pt x="6365" y="5777"/>
                </a:lnTo>
                <a:lnTo>
                  <a:pt x="2805" y="2186"/>
                </a:lnTo>
                <a:cubicBezTo>
                  <a:pt x="3781" y="1304"/>
                  <a:pt x="5010" y="831"/>
                  <a:pt x="6270" y="831"/>
                </a:cubicBezTo>
                <a:close/>
                <a:moveTo>
                  <a:pt x="2206" y="2721"/>
                </a:moveTo>
                <a:lnTo>
                  <a:pt x="5798" y="6313"/>
                </a:lnTo>
                <a:lnTo>
                  <a:pt x="4569" y="7542"/>
                </a:lnTo>
                <a:cubicBezTo>
                  <a:pt x="3648" y="6620"/>
                  <a:pt x="2337" y="6028"/>
                  <a:pt x="958" y="6028"/>
                </a:cubicBezTo>
                <a:cubicBezTo>
                  <a:pt x="923" y="6028"/>
                  <a:pt x="887" y="6029"/>
                  <a:pt x="851" y="6029"/>
                </a:cubicBezTo>
                <a:cubicBezTo>
                  <a:pt x="946" y="4864"/>
                  <a:pt x="1387" y="3666"/>
                  <a:pt x="2206" y="2721"/>
                </a:cubicBezTo>
                <a:close/>
                <a:moveTo>
                  <a:pt x="8192" y="5147"/>
                </a:moveTo>
                <a:cubicBezTo>
                  <a:pt x="9263" y="6029"/>
                  <a:pt x="10586" y="6470"/>
                  <a:pt x="11878" y="6470"/>
                </a:cubicBezTo>
                <a:cubicBezTo>
                  <a:pt x="11847" y="7699"/>
                  <a:pt x="11405" y="8959"/>
                  <a:pt x="10555" y="9936"/>
                </a:cubicBezTo>
                <a:lnTo>
                  <a:pt x="6963" y="6344"/>
                </a:lnTo>
                <a:lnTo>
                  <a:pt x="8192" y="5147"/>
                </a:lnTo>
                <a:close/>
                <a:moveTo>
                  <a:pt x="1027" y="6910"/>
                </a:moveTo>
                <a:cubicBezTo>
                  <a:pt x="2180" y="6910"/>
                  <a:pt x="3239" y="7378"/>
                  <a:pt x="4002" y="8172"/>
                </a:cubicBezTo>
                <a:lnTo>
                  <a:pt x="2206" y="9967"/>
                </a:lnTo>
                <a:cubicBezTo>
                  <a:pt x="1450" y="9117"/>
                  <a:pt x="1009" y="8046"/>
                  <a:pt x="914" y="6911"/>
                </a:cubicBezTo>
                <a:cubicBezTo>
                  <a:pt x="952" y="6910"/>
                  <a:pt x="989" y="6910"/>
                  <a:pt x="1027" y="6910"/>
                </a:cubicBezTo>
                <a:close/>
                <a:moveTo>
                  <a:pt x="4537" y="8770"/>
                </a:moveTo>
                <a:cubicBezTo>
                  <a:pt x="5104" y="9652"/>
                  <a:pt x="5325" y="10692"/>
                  <a:pt x="5199" y="11700"/>
                </a:cubicBezTo>
                <a:cubicBezTo>
                  <a:pt x="4285" y="11511"/>
                  <a:pt x="3498" y="11133"/>
                  <a:pt x="2805" y="10503"/>
                </a:cubicBezTo>
                <a:lnTo>
                  <a:pt x="4537" y="8770"/>
                </a:lnTo>
                <a:close/>
                <a:moveTo>
                  <a:pt x="6365" y="6911"/>
                </a:moveTo>
                <a:lnTo>
                  <a:pt x="9956" y="10503"/>
                </a:lnTo>
                <a:cubicBezTo>
                  <a:pt x="8948" y="11399"/>
                  <a:pt x="7716" y="11847"/>
                  <a:pt x="6481" y="11847"/>
                </a:cubicBezTo>
                <a:cubicBezTo>
                  <a:pt x="6327" y="11847"/>
                  <a:pt x="6172" y="11840"/>
                  <a:pt x="6018" y="11826"/>
                </a:cubicBezTo>
                <a:cubicBezTo>
                  <a:pt x="6176" y="10566"/>
                  <a:pt x="5892" y="9274"/>
                  <a:pt x="5104" y="8172"/>
                </a:cubicBezTo>
                <a:lnTo>
                  <a:pt x="6365" y="6911"/>
                </a:lnTo>
                <a:close/>
                <a:moveTo>
                  <a:pt x="6349" y="0"/>
                </a:moveTo>
                <a:cubicBezTo>
                  <a:pt x="2842" y="0"/>
                  <a:pt x="1" y="2821"/>
                  <a:pt x="1" y="6344"/>
                </a:cubicBezTo>
                <a:cubicBezTo>
                  <a:pt x="1" y="9873"/>
                  <a:pt x="2836" y="12708"/>
                  <a:pt x="6333" y="12708"/>
                </a:cubicBezTo>
                <a:cubicBezTo>
                  <a:pt x="9830" y="12708"/>
                  <a:pt x="12666" y="9873"/>
                  <a:pt x="12666" y="6344"/>
                </a:cubicBezTo>
                <a:cubicBezTo>
                  <a:pt x="12729" y="2973"/>
                  <a:pt x="10082" y="201"/>
                  <a:pt x="6743" y="12"/>
                </a:cubicBezTo>
                <a:cubicBezTo>
                  <a:pt x="6611" y="4"/>
                  <a:pt x="6479" y="0"/>
                  <a:pt x="63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86"/>
          <p:cNvSpPr/>
          <p:nvPr/>
        </p:nvSpPr>
        <p:spPr>
          <a:xfrm>
            <a:off x="3137950" y="3575768"/>
            <a:ext cx="219821" cy="374678"/>
          </a:xfrm>
          <a:custGeom>
            <a:avLst/>
            <a:gdLst/>
            <a:ahLst/>
            <a:cxnLst/>
            <a:rect l="l" t="t" r="r" b="b"/>
            <a:pathLst>
              <a:path w="7468" h="12729" extrusionOk="0">
                <a:moveTo>
                  <a:pt x="3715" y="5763"/>
                </a:moveTo>
                <a:cubicBezTo>
                  <a:pt x="3853" y="5763"/>
                  <a:pt x="3994" y="5833"/>
                  <a:pt x="4096" y="5955"/>
                </a:cubicBezTo>
                <a:cubicBezTo>
                  <a:pt x="4285" y="6239"/>
                  <a:pt x="4096" y="6585"/>
                  <a:pt x="3718" y="6585"/>
                </a:cubicBezTo>
                <a:cubicBezTo>
                  <a:pt x="3561" y="6585"/>
                  <a:pt x="3466" y="6491"/>
                  <a:pt x="3372" y="6396"/>
                </a:cubicBezTo>
                <a:cubicBezTo>
                  <a:pt x="3246" y="6239"/>
                  <a:pt x="3309" y="5955"/>
                  <a:pt x="3498" y="5829"/>
                </a:cubicBezTo>
                <a:cubicBezTo>
                  <a:pt x="3565" y="5784"/>
                  <a:pt x="3639" y="5763"/>
                  <a:pt x="3715" y="5763"/>
                </a:cubicBezTo>
                <a:close/>
                <a:moveTo>
                  <a:pt x="4128" y="1922"/>
                </a:moveTo>
                <a:lnTo>
                  <a:pt x="6554" y="6176"/>
                </a:lnTo>
                <a:lnTo>
                  <a:pt x="5104" y="9074"/>
                </a:lnTo>
                <a:lnTo>
                  <a:pt x="2300" y="9074"/>
                </a:lnTo>
                <a:cubicBezTo>
                  <a:pt x="1954" y="8349"/>
                  <a:pt x="977" y="6333"/>
                  <a:pt x="851" y="6176"/>
                </a:cubicBezTo>
                <a:lnTo>
                  <a:pt x="3309" y="1922"/>
                </a:lnTo>
                <a:lnTo>
                  <a:pt x="3309" y="5010"/>
                </a:lnTo>
                <a:cubicBezTo>
                  <a:pt x="2836" y="5167"/>
                  <a:pt x="2458" y="5640"/>
                  <a:pt x="2458" y="6176"/>
                </a:cubicBezTo>
                <a:cubicBezTo>
                  <a:pt x="2458" y="6837"/>
                  <a:pt x="3025" y="7436"/>
                  <a:pt x="3718" y="7436"/>
                </a:cubicBezTo>
                <a:cubicBezTo>
                  <a:pt x="4411" y="7436"/>
                  <a:pt x="4978" y="6900"/>
                  <a:pt x="4947" y="6176"/>
                </a:cubicBezTo>
                <a:cubicBezTo>
                  <a:pt x="4947" y="5640"/>
                  <a:pt x="4600" y="5199"/>
                  <a:pt x="4128" y="5010"/>
                </a:cubicBezTo>
                <a:lnTo>
                  <a:pt x="4128" y="1922"/>
                </a:lnTo>
                <a:close/>
                <a:moveTo>
                  <a:pt x="4947" y="9893"/>
                </a:moveTo>
                <a:lnTo>
                  <a:pt x="4947" y="11815"/>
                </a:lnTo>
                <a:lnTo>
                  <a:pt x="2458" y="11815"/>
                </a:lnTo>
                <a:lnTo>
                  <a:pt x="2458" y="9893"/>
                </a:lnTo>
                <a:close/>
                <a:moveTo>
                  <a:pt x="3592" y="1"/>
                </a:moveTo>
                <a:cubicBezTo>
                  <a:pt x="3529" y="32"/>
                  <a:pt x="3466" y="95"/>
                  <a:pt x="3435" y="127"/>
                </a:cubicBezTo>
                <a:cubicBezTo>
                  <a:pt x="3435" y="127"/>
                  <a:pt x="3435" y="158"/>
                  <a:pt x="3372" y="158"/>
                </a:cubicBezTo>
                <a:lnTo>
                  <a:pt x="3372" y="190"/>
                </a:lnTo>
                <a:lnTo>
                  <a:pt x="64" y="5987"/>
                </a:lnTo>
                <a:cubicBezTo>
                  <a:pt x="1" y="6113"/>
                  <a:pt x="1" y="6270"/>
                  <a:pt x="64" y="6396"/>
                </a:cubicBezTo>
                <a:lnTo>
                  <a:pt x="1670" y="9610"/>
                </a:lnTo>
                <a:lnTo>
                  <a:pt x="1670" y="12288"/>
                </a:lnTo>
                <a:cubicBezTo>
                  <a:pt x="1670" y="12540"/>
                  <a:pt x="1891" y="12729"/>
                  <a:pt x="2080" y="12729"/>
                </a:cubicBezTo>
                <a:lnTo>
                  <a:pt x="5388" y="12729"/>
                </a:lnTo>
                <a:cubicBezTo>
                  <a:pt x="5608" y="12729"/>
                  <a:pt x="5829" y="12540"/>
                  <a:pt x="5829" y="12288"/>
                </a:cubicBezTo>
                <a:lnTo>
                  <a:pt x="5829" y="9610"/>
                </a:lnTo>
                <a:lnTo>
                  <a:pt x="7436" y="6396"/>
                </a:lnTo>
                <a:cubicBezTo>
                  <a:pt x="7467" y="6239"/>
                  <a:pt x="7436" y="6113"/>
                  <a:pt x="7404" y="5987"/>
                </a:cubicBezTo>
                <a:lnTo>
                  <a:pt x="4096" y="190"/>
                </a:lnTo>
                <a:lnTo>
                  <a:pt x="4096" y="158"/>
                </a:lnTo>
                <a:cubicBezTo>
                  <a:pt x="4096" y="158"/>
                  <a:pt x="4096" y="127"/>
                  <a:pt x="4033" y="127"/>
                </a:cubicBezTo>
                <a:cubicBezTo>
                  <a:pt x="4002" y="95"/>
                  <a:pt x="3970" y="32"/>
                  <a:pt x="38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1" name="Google Shape;10401;p86"/>
          <p:cNvGrpSpPr/>
          <p:nvPr/>
        </p:nvGrpSpPr>
        <p:grpSpPr>
          <a:xfrm>
            <a:off x="2173841" y="4048593"/>
            <a:ext cx="382096" cy="371911"/>
            <a:chOff x="-37190575" y="1951325"/>
            <a:chExt cx="324525" cy="315875"/>
          </a:xfrm>
        </p:grpSpPr>
        <p:sp>
          <p:nvSpPr>
            <p:cNvPr id="10402" name="Google Shape;10402;p86"/>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86"/>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86"/>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86"/>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86"/>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7" name="Google Shape;10407;p86"/>
          <p:cNvSpPr/>
          <p:nvPr/>
        </p:nvSpPr>
        <p:spPr>
          <a:xfrm>
            <a:off x="2541596" y="1305641"/>
            <a:ext cx="378387" cy="373736"/>
          </a:xfrm>
          <a:custGeom>
            <a:avLst/>
            <a:gdLst/>
            <a:ahLst/>
            <a:cxnLst/>
            <a:rect l="l" t="t" r="r" b="b"/>
            <a:pathLst>
              <a:path w="12855" h="12697" extrusionOk="0">
                <a:moveTo>
                  <a:pt x="8035" y="1032"/>
                </a:moveTo>
                <a:lnTo>
                  <a:pt x="11847" y="4844"/>
                </a:lnTo>
                <a:lnTo>
                  <a:pt x="7468" y="9223"/>
                </a:lnTo>
                <a:lnTo>
                  <a:pt x="3655" y="5380"/>
                </a:lnTo>
                <a:lnTo>
                  <a:pt x="8035" y="1032"/>
                </a:lnTo>
                <a:close/>
                <a:moveTo>
                  <a:pt x="3057" y="5978"/>
                </a:moveTo>
                <a:lnTo>
                  <a:pt x="6869" y="9790"/>
                </a:lnTo>
                <a:lnTo>
                  <a:pt x="4916" y="11775"/>
                </a:lnTo>
                <a:cubicBezTo>
                  <a:pt x="4837" y="11854"/>
                  <a:pt x="4727" y="11893"/>
                  <a:pt x="4616" y="11893"/>
                </a:cubicBezTo>
                <a:cubicBezTo>
                  <a:pt x="4506" y="11893"/>
                  <a:pt x="4396" y="11854"/>
                  <a:pt x="4317" y="11775"/>
                </a:cubicBezTo>
                <a:lnTo>
                  <a:pt x="1104" y="8530"/>
                </a:lnTo>
                <a:cubicBezTo>
                  <a:pt x="946" y="8372"/>
                  <a:pt x="946" y="8120"/>
                  <a:pt x="1104" y="7963"/>
                </a:cubicBezTo>
                <a:lnTo>
                  <a:pt x="3057" y="5978"/>
                </a:lnTo>
                <a:close/>
                <a:moveTo>
                  <a:pt x="7987" y="0"/>
                </a:moveTo>
                <a:cubicBezTo>
                  <a:pt x="7877" y="0"/>
                  <a:pt x="7767" y="39"/>
                  <a:pt x="7688" y="118"/>
                </a:cubicBezTo>
                <a:lnTo>
                  <a:pt x="442" y="7364"/>
                </a:lnTo>
                <a:cubicBezTo>
                  <a:pt x="1" y="7837"/>
                  <a:pt x="1" y="8625"/>
                  <a:pt x="442" y="9129"/>
                </a:cubicBezTo>
                <a:lnTo>
                  <a:pt x="3687" y="12342"/>
                </a:lnTo>
                <a:cubicBezTo>
                  <a:pt x="3923" y="12578"/>
                  <a:pt x="4238" y="12697"/>
                  <a:pt x="4557" y="12697"/>
                </a:cubicBezTo>
                <a:cubicBezTo>
                  <a:pt x="4876" y="12697"/>
                  <a:pt x="5199" y="12578"/>
                  <a:pt x="5451" y="12342"/>
                </a:cubicBezTo>
                <a:lnTo>
                  <a:pt x="12697" y="5096"/>
                </a:lnTo>
                <a:cubicBezTo>
                  <a:pt x="12855" y="4970"/>
                  <a:pt x="12855" y="4686"/>
                  <a:pt x="12697" y="4529"/>
                </a:cubicBezTo>
                <a:lnTo>
                  <a:pt x="8287" y="118"/>
                </a:lnTo>
                <a:cubicBezTo>
                  <a:pt x="8208" y="39"/>
                  <a:pt x="8098" y="0"/>
                  <a:pt x="79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8" name="Google Shape;10408;p86"/>
          <p:cNvGrpSpPr/>
          <p:nvPr/>
        </p:nvGrpSpPr>
        <p:grpSpPr>
          <a:xfrm>
            <a:off x="2574144" y="1834744"/>
            <a:ext cx="373736" cy="293055"/>
            <a:chOff x="-41694200" y="2382950"/>
            <a:chExt cx="317425" cy="248900"/>
          </a:xfrm>
        </p:grpSpPr>
        <p:sp>
          <p:nvSpPr>
            <p:cNvPr id="10409" name="Google Shape;10409;p86"/>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86"/>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1" name="Google Shape;10411;p86"/>
          <p:cNvGrpSpPr/>
          <p:nvPr/>
        </p:nvGrpSpPr>
        <p:grpSpPr>
          <a:xfrm>
            <a:off x="2570967" y="2188052"/>
            <a:ext cx="375591" cy="373766"/>
            <a:chOff x="-41695775" y="2683025"/>
            <a:chExt cx="319000" cy="317450"/>
          </a:xfrm>
        </p:grpSpPr>
        <p:sp>
          <p:nvSpPr>
            <p:cNvPr id="10412" name="Google Shape;10412;p86"/>
            <p:cNvSpPr/>
            <p:nvPr/>
          </p:nvSpPr>
          <p:spPr>
            <a:xfrm>
              <a:off x="-41695775" y="2683025"/>
              <a:ext cx="319000" cy="317450"/>
            </a:xfrm>
            <a:custGeom>
              <a:avLst/>
              <a:gdLst/>
              <a:ahLst/>
              <a:cxnLst/>
              <a:rect l="l" t="t" r="r" b="b"/>
              <a:pathLst>
                <a:path w="12760" h="12698" extrusionOk="0">
                  <a:moveTo>
                    <a:pt x="6238" y="2521"/>
                  </a:moveTo>
                  <a:lnTo>
                    <a:pt x="10240" y="5199"/>
                  </a:lnTo>
                  <a:lnTo>
                    <a:pt x="10240" y="11815"/>
                  </a:lnTo>
                  <a:lnTo>
                    <a:pt x="2521" y="11815"/>
                  </a:lnTo>
                  <a:lnTo>
                    <a:pt x="2521" y="5199"/>
                  </a:lnTo>
                  <a:lnTo>
                    <a:pt x="6238" y="2521"/>
                  </a:lnTo>
                  <a:close/>
                  <a:moveTo>
                    <a:pt x="6270" y="1"/>
                  </a:moveTo>
                  <a:cubicBezTo>
                    <a:pt x="6049" y="1"/>
                    <a:pt x="5860" y="190"/>
                    <a:pt x="5860" y="379"/>
                  </a:cubicBezTo>
                  <a:lnTo>
                    <a:pt x="5860" y="1859"/>
                  </a:lnTo>
                  <a:lnTo>
                    <a:pt x="1891" y="4695"/>
                  </a:lnTo>
                  <a:lnTo>
                    <a:pt x="221" y="5861"/>
                  </a:lnTo>
                  <a:cubicBezTo>
                    <a:pt x="32" y="5987"/>
                    <a:pt x="0" y="6270"/>
                    <a:pt x="158" y="6459"/>
                  </a:cubicBezTo>
                  <a:cubicBezTo>
                    <a:pt x="229" y="6566"/>
                    <a:pt x="342" y="6623"/>
                    <a:pt x="466" y="6623"/>
                  </a:cubicBezTo>
                  <a:cubicBezTo>
                    <a:pt x="560" y="6623"/>
                    <a:pt x="661" y="6590"/>
                    <a:pt x="757" y="6522"/>
                  </a:cubicBezTo>
                  <a:lnTo>
                    <a:pt x="1733" y="5829"/>
                  </a:lnTo>
                  <a:lnTo>
                    <a:pt x="1733" y="12288"/>
                  </a:lnTo>
                  <a:cubicBezTo>
                    <a:pt x="1733" y="12508"/>
                    <a:pt x="1922" y="12697"/>
                    <a:pt x="2111" y="12697"/>
                  </a:cubicBezTo>
                  <a:lnTo>
                    <a:pt x="10649" y="12697"/>
                  </a:lnTo>
                  <a:cubicBezTo>
                    <a:pt x="10901" y="12697"/>
                    <a:pt x="11059" y="12508"/>
                    <a:pt x="11059" y="12288"/>
                  </a:cubicBezTo>
                  <a:lnTo>
                    <a:pt x="11059" y="5798"/>
                  </a:lnTo>
                  <a:lnTo>
                    <a:pt x="12035" y="6491"/>
                  </a:lnTo>
                  <a:cubicBezTo>
                    <a:pt x="12114" y="6543"/>
                    <a:pt x="12204" y="6568"/>
                    <a:pt x="12294" y="6568"/>
                  </a:cubicBezTo>
                  <a:cubicBezTo>
                    <a:pt x="12418" y="6568"/>
                    <a:pt x="12542" y="6519"/>
                    <a:pt x="12634" y="6428"/>
                  </a:cubicBezTo>
                  <a:cubicBezTo>
                    <a:pt x="12760" y="6207"/>
                    <a:pt x="12697" y="5987"/>
                    <a:pt x="12571" y="5829"/>
                  </a:cubicBezTo>
                  <a:lnTo>
                    <a:pt x="10901" y="4632"/>
                  </a:lnTo>
                  <a:cubicBezTo>
                    <a:pt x="10901" y="4632"/>
                    <a:pt x="6679" y="1796"/>
                    <a:pt x="6648" y="1796"/>
                  </a:cubicBezTo>
                  <a:lnTo>
                    <a:pt x="6648" y="379"/>
                  </a:lnTo>
                  <a:cubicBezTo>
                    <a:pt x="6648" y="158"/>
                    <a:pt x="6459" y="1"/>
                    <a:pt x="62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86"/>
            <p:cNvSpPr/>
            <p:nvPr/>
          </p:nvSpPr>
          <p:spPr>
            <a:xfrm>
              <a:off x="-41615450" y="2813750"/>
              <a:ext cx="152050" cy="144975"/>
            </a:xfrm>
            <a:custGeom>
              <a:avLst/>
              <a:gdLst/>
              <a:ahLst/>
              <a:cxnLst/>
              <a:rect l="l" t="t" r="r" b="b"/>
              <a:pathLst>
                <a:path w="6082" h="5799" extrusionOk="0">
                  <a:moveTo>
                    <a:pt x="3050" y="782"/>
                  </a:moveTo>
                  <a:cubicBezTo>
                    <a:pt x="3325" y="782"/>
                    <a:pt x="3606" y="835"/>
                    <a:pt x="3876" y="947"/>
                  </a:cubicBezTo>
                  <a:cubicBezTo>
                    <a:pt x="4853" y="1419"/>
                    <a:pt x="5357" y="2616"/>
                    <a:pt x="4916" y="3656"/>
                  </a:cubicBezTo>
                  <a:cubicBezTo>
                    <a:pt x="4601" y="4412"/>
                    <a:pt x="3908" y="4916"/>
                    <a:pt x="3025" y="4916"/>
                  </a:cubicBezTo>
                  <a:cubicBezTo>
                    <a:pt x="1545" y="4916"/>
                    <a:pt x="568" y="3436"/>
                    <a:pt x="1135" y="2049"/>
                  </a:cubicBezTo>
                  <a:cubicBezTo>
                    <a:pt x="1465" y="1248"/>
                    <a:pt x="2235" y="782"/>
                    <a:pt x="3050" y="782"/>
                  </a:cubicBezTo>
                  <a:close/>
                  <a:moveTo>
                    <a:pt x="2968" y="0"/>
                  </a:moveTo>
                  <a:cubicBezTo>
                    <a:pt x="1995" y="0"/>
                    <a:pt x="1120" y="497"/>
                    <a:pt x="631" y="1262"/>
                  </a:cubicBezTo>
                  <a:cubicBezTo>
                    <a:pt x="95" y="2081"/>
                    <a:pt x="1" y="3152"/>
                    <a:pt x="347" y="4034"/>
                  </a:cubicBezTo>
                  <a:cubicBezTo>
                    <a:pt x="789" y="5074"/>
                    <a:pt x="1860" y="5798"/>
                    <a:pt x="3057" y="5798"/>
                  </a:cubicBezTo>
                  <a:cubicBezTo>
                    <a:pt x="4034" y="5798"/>
                    <a:pt x="4884" y="5326"/>
                    <a:pt x="5451" y="4538"/>
                  </a:cubicBezTo>
                  <a:cubicBezTo>
                    <a:pt x="5987" y="3719"/>
                    <a:pt x="6081" y="2648"/>
                    <a:pt x="5735" y="1766"/>
                  </a:cubicBezTo>
                  <a:cubicBezTo>
                    <a:pt x="5294" y="726"/>
                    <a:pt x="4223" y="1"/>
                    <a:pt x="3057" y="1"/>
                  </a:cubicBezTo>
                  <a:cubicBezTo>
                    <a:pt x="3027" y="1"/>
                    <a:pt x="2997" y="0"/>
                    <a:pt x="29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86"/>
            <p:cNvSpPr/>
            <p:nvPr/>
          </p:nvSpPr>
          <p:spPr>
            <a:xfrm>
              <a:off x="-41550075" y="2853950"/>
              <a:ext cx="40200" cy="42550"/>
            </a:xfrm>
            <a:custGeom>
              <a:avLst/>
              <a:gdLst/>
              <a:ahLst/>
              <a:cxnLst/>
              <a:rect l="l" t="t" r="r" b="b"/>
              <a:pathLst>
                <a:path w="1608" h="1702" extrusionOk="0">
                  <a:moveTo>
                    <a:pt x="379" y="0"/>
                  </a:moveTo>
                  <a:cubicBezTo>
                    <a:pt x="190" y="0"/>
                    <a:pt x="1" y="221"/>
                    <a:pt x="1" y="441"/>
                  </a:cubicBezTo>
                  <a:lnTo>
                    <a:pt x="1" y="1260"/>
                  </a:lnTo>
                  <a:cubicBezTo>
                    <a:pt x="1" y="1512"/>
                    <a:pt x="190" y="1701"/>
                    <a:pt x="379" y="1701"/>
                  </a:cubicBezTo>
                  <a:lnTo>
                    <a:pt x="1230" y="1701"/>
                  </a:lnTo>
                  <a:cubicBezTo>
                    <a:pt x="1450" y="1701"/>
                    <a:pt x="1608" y="1512"/>
                    <a:pt x="1608" y="1260"/>
                  </a:cubicBezTo>
                  <a:cubicBezTo>
                    <a:pt x="1608" y="1040"/>
                    <a:pt x="1419" y="851"/>
                    <a:pt x="1230" y="851"/>
                  </a:cubicBezTo>
                  <a:lnTo>
                    <a:pt x="788" y="851"/>
                  </a:lnTo>
                  <a:lnTo>
                    <a:pt x="788" y="410"/>
                  </a:lnTo>
                  <a:cubicBezTo>
                    <a:pt x="788"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5" name="Google Shape;10415;p86"/>
          <p:cNvGrpSpPr/>
          <p:nvPr/>
        </p:nvGrpSpPr>
        <p:grpSpPr>
          <a:xfrm>
            <a:off x="1313266" y="2680822"/>
            <a:ext cx="342211" cy="375620"/>
            <a:chOff x="-39792875" y="1971800"/>
            <a:chExt cx="290650" cy="319025"/>
          </a:xfrm>
        </p:grpSpPr>
        <p:sp>
          <p:nvSpPr>
            <p:cNvPr id="10416" name="Google Shape;10416;p86"/>
            <p:cNvSpPr/>
            <p:nvPr/>
          </p:nvSpPr>
          <p:spPr>
            <a:xfrm>
              <a:off x="-39667650" y="2145075"/>
              <a:ext cx="40975" cy="41775"/>
            </a:xfrm>
            <a:custGeom>
              <a:avLst/>
              <a:gdLst/>
              <a:ahLst/>
              <a:cxnLst/>
              <a:rect l="l" t="t" r="r" b="b"/>
              <a:pathLst>
                <a:path w="1639" h="1671" extrusionOk="0">
                  <a:moveTo>
                    <a:pt x="820" y="1"/>
                  </a:moveTo>
                  <a:cubicBezTo>
                    <a:pt x="379" y="1"/>
                    <a:pt x="1" y="379"/>
                    <a:pt x="1" y="852"/>
                  </a:cubicBezTo>
                  <a:cubicBezTo>
                    <a:pt x="1" y="1293"/>
                    <a:pt x="379" y="1671"/>
                    <a:pt x="820" y="1671"/>
                  </a:cubicBezTo>
                  <a:cubicBezTo>
                    <a:pt x="1261" y="1671"/>
                    <a:pt x="1639" y="1293"/>
                    <a:pt x="1639" y="852"/>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86"/>
            <p:cNvSpPr/>
            <p:nvPr/>
          </p:nvSpPr>
          <p:spPr>
            <a:xfrm>
              <a:off x="-39792875" y="1971800"/>
              <a:ext cx="290650" cy="319025"/>
            </a:xfrm>
            <a:custGeom>
              <a:avLst/>
              <a:gdLst/>
              <a:ahLst/>
              <a:cxnLst/>
              <a:rect l="l" t="t" r="r" b="b"/>
              <a:pathLst>
                <a:path w="11626" h="12761" extrusionOk="0">
                  <a:moveTo>
                    <a:pt x="6207" y="3687"/>
                  </a:moveTo>
                  <a:cubicBezTo>
                    <a:pt x="6900" y="3687"/>
                    <a:pt x="7436" y="4222"/>
                    <a:pt x="7436" y="4884"/>
                  </a:cubicBezTo>
                  <a:lnTo>
                    <a:pt x="7436" y="11910"/>
                  </a:lnTo>
                  <a:lnTo>
                    <a:pt x="4159" y="11910"/>
                  </a:lnTo>
                  <a:lnTo>
                    <a:pt x="4159" y="4884"/>
                  </a:lnTo>
                  <a:cubicBezTo>
                    <a:pt x="4159" y="4222"/>
                    <a:pt x="4726" y="3687"/>
                    <a:pt x="5388" y="3687"/>
                  </a:cubicBezTo>
                  <a:close/>
                  <a:moveTo>
                    <a:pt x="10744" y="914"/>
                  </a:moveTo>
                  <a:lnTo>
                    <a:pt x="10744" y="3939"/>
                  </a:lnTo>
                  <a:cubicBezTo>
                    <a:pt x="9767" y="4412"/>
                    <a:pt x="9105" y="5420"/>
                    <a:pt x="9105" y="6554"/>
                  </a:cubicBezTo>
                  <a:cubicBezTo>
                    <a:pt x="9105" y="7688"/>
                    <a:pt x="9767" y="8665"/>
                    <a:pt x="10744" y="9137"/>
                  </a:cubicBezTo>
                  <a:cubicBezTo>
                    <a:pt x="10775" y="10145"/>
                    <a:pt x="10775" y="11280"/>
                    <a:pt x="10775" y="11910"/>
                  </a:cubicBezTo>
                  <a:lnTo>
                    <a:pt x="8318" y="11910"/>
                  </a:lnTo>
                  <a:lnTo>
                    <a:pt x="8318" y="4884"/>
                  </a:lnTo>
                  <a:cubicBezTo>
                    <a:pt x="8318" y="3750"/>
                    <a:pt x="7373" y="2805"/>
                    <a:pt x="6207" y="2805"/>
                  </a:cubicBezTo>
                  <a:lnTo>
                    <a:pt x="5388" y="2805"/>
                  </a:lnTo>
                  <a:cubicBezTo>
                    <a:pt x="4254" y="2805"/>
                    <a:pt x="3308" y="3750"/>
                    <a:pt x="3308" y="4884"/>
                  </a:cubicBezTo>
                  <a:lnTo>
                    <a:pt x="3308" y="11910"/>
                  </a:lnTo>
                  <a:lnTo>
                    <a:pt x="820" y="11910"/>
                  </a:lnTo>
                  <a:lnTo>
                    <a:pt x="820" y="9137"/>
                  </a:lnTo>
                  <a:cubicBezTo>
                    <a:pt x="2174" y="8507"/>
                    <a:pt x="2804" y="7026"/>
                    <a:pt x="2332" y="5640"/>
                  </a:cubicBezTo>
                  <a:cubicBezTo>
                    <a:pt x="2080" y="4884"/>
                    <a:pt x="1544" y="4254"/>
                    <a:pt x="820" y="3939"/>
                  </a:cubicBezTo>
                  <a:lnTo>
                    <a:pt x="820" y="914"/>
                  </a:lnTo>
                  <a:close/>
                  <a:moveTo>
                    <a:pt x="441" y="1"/>
                  </a:moveTo>
                  <a:cubicBezTo>
                    <a:pt x="189" y="1"/>
                    <a:pt x="0" y="221"/>
                    <a:pt x="0" y="442"/>
                  </a:cubicBezTo>
                  <a:lnTo>
                    <a:pt x="0" y="4191"/>
                  </a:lnTo>
                  <a:cubicBezTo>
                    <a:pt x="0" y="4349"/>
                    <a:pt x="126" y="4506"/>
                    <a:pt x="284" y="4569"/>
                  </a:cubicBezTo>
                  <a:cubicBezTo>
                    <a:pt x="1072" y="4853"/>
                    <a:pt x="1639" y="5609"/>
                    <a:pt x="1639" y="6522"/>
                  </a:cubicBezTo>
                  <a:cubicBezTo>
                    <a:pt x="1639" y="7404"/>
                    <a:pt x="1072" y="8161"/>
                    <a:pt x="284" y="8476"/>
                  </a:cubicBezTo>
                  <a:cubicBezTo>
                    <a:pt x="126" y="8507"/>
                    <a:pt x="0" y="8665"/>
                    <a:pt x="0" y="8885"/>
                  </a:cubicBezTo>
                  <a:lnTo>
                    <a:pt x="0" y="12351"/>
                  </a:lnTo>
                  <a:cubicBezTo>
                    <a:pt x="0" y="12571"/>
                    <a:pt x="189" y="12760"/>
                    <a:pt x="441" y="12760"/>
                  </a:cubicBezTo>
                  <a:lnTo>
                    <a:pt x="11185" y="12760"/>
                  </a:lnTo>
                  <a:cubicBezTo>
                    <a:pt x="11405" y="12760"/>
                    <a:pt x="11563" y="12571"/>
                    <a:pt x="11626" y="12382"/>
                  </a:cubicBezTo>
                  <a:lnTo>
                    <a:pt x="11626" y="8885"/>
                  </a:lnTo>
                  <a:cubicBezTo>
                    <a:pt x="11626" y="8696"/>
                    <a:pt x="11500" y="8539"/>
                    <a:pt x="11342" y="8476"/>
                  </a:cubicBezTo>
                  <a:cubicBezTo>
                    <a:pt x="10555" y="8192"/>
                    <a:pt x="9956" y="7404"/>
                    <a:pt x="9956" y="6522"/>
                  </a:cubicBezTo>
                  <a:cubicBezTo>
                    <a:pt x="9956" y="5609"/>
                    <a:pt x="10555" y="4853"/>
                    <a:pt x="11342" y="4569"/>
                  </a:cubicBezTo>
                  <a:cubicBezTo>
                    <a:pt x="11500" y="4538"/>
                    <a:pt x="11626" y="4380"/>
                    <a:pt x="11626" y="4191"/>
                  </a:cubicBezTo>
                  <a:lnTo>
                    <a:pt x="11626" y="442"/>
                  </a:lnTo>
                  <a:cubicBezTo>
                    <a:pt x="11626" y="221"/>
                    <a:pt x="11405" y="1"/>
                    <a:pt x="111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8" name="Google Shape;10418;p86"/>
          <p:cNvSpPr/>
          <p:nvPr/>
        </p:nvSpPr>
        <p:spPr>
          <a:xfrm>
            <a:off x="1296433" y="3576475"/>
            <a:ext cx="371911" cy="373265"/>
          </a:xfrm>
          <a:custGeom>
            <a:avLst/>
            <a:gdLst/>
            <a:ahLst/>
            <a:cxnLst/>
            <a:rect l="l" t="t" r="r" b="b"/>
            <a:pathLst>
              <a:path w="12635" h="12681" extrusionOk="0">
                <a:moveTo>
                  <a:pt x="2017" y="865"/>
                </a:moveTo>
                <a:lnTo>
                  <a:pt x="3624" y="1275"/>
                </a:lnTo>
                <a:cubicBezTo>
                  <a:pt x="3655" y="1370"/>
                  <a:pt x="2679" y="4961"/>
                  <a:pt x="2679" y="4961"/>
                </a:cubicBezTo>
                <a:lnTo>
                  <a:pt x="2553" y="5339"/>
                </a:lnTo>
                <a:lnTo>
                  <a:pt x="946" y="4898"/>
                </a:lnTo>
                <a:lnTo>
                  <a:pt x="2017" y="865"/>
                </a:lnTo>
                <a:close/>
                <a:moveTo>
                  <a:pt x="10460" y="4867"/>
                </a:moveTo>
                <a:lnTo>
                  <a:pt x="11689" y="5182"/>
                </a:lnTo>
                <a:lnTo>
                  <a:pt x="11469" y="6001"/>
                </a:lnTo>
                <a:lnTo>
                  <a:pt x="10240" y="5686"/>
                </a:lnTo>
                <a:lnTo>
                  <a:pt x="10460" y="4867"/>
                </a:lnTo>
                <a:close/>
                <a:moveTo>
                  <a:pt x="4159" y="2346"/>
                </a:moveTo>
                <a:lnTo>
                  <a:pt x="9799" y="3858"/>
                </a:lnTo>
                <a:lnTo>
                  <a:pt x="9200" y="6284"/>
                </a:lnTo>
                <a:lnTo>
                  <a:pt x="8381" y="6064"/>
                </a:lnTo>
                <a:cubicBezTo>
                  <a:pt x="8413" y="5465"/>
                  <a:pt x="8161" y="4867"/>
                  <a:pt x="7625" y="4552"/>
                </a:cubicBezTo>
                <a:cubicBezTo>
                  <a:pt x="7341" y="4366"/>
                  <a:pt x="7014" y="4275"/>
                  <a:pt x="6691" y="4275"/>
                </a:cubicBezTo>
                <a:cubicBezTo>
                  <a:pt x="6084" y="4275"/>
                  <a:pt x="5487" y="4596"/>
                  <a:pt x="5199" y="5213"/>
                </a:cubicBezTo>
                <a:cubicBezTo>
                  <a:pt x="4601" y="5056"/>
                  <a:pt x="3529" y="4804"/>
                  <a:pt x="3529" y="4804"/>
                </a:cubicBezTo>
                <a:cubicBezTo>
                  <a:pt x="3624" y="4552"/>
                  <a:pt x="4128" y="2630"/>
                  <a:pt x="4159" y="2346"/>
                </a:cubicBezTo>
                <a:close/>
                <a:moveTo>
                  <a:pt x="6746" y="5106"/>
                </a:moveTo>
                <a:cubicBezTo>
                  <a:pt x="7102" y="5106"/>
                  <a:pt x="7435" y="5355"/>
                  <a:pt x="7562" y="5686"/>
                </a:cubicBezTo>
                <a:cubicBezTo>
                  <a:pt x="7594" y="5906"/>
                  <a:pt x="7594" y="6095"/>
                  <a:pt x="7531" y="6284"/>
                </a:cubicBezTo>
                <a:cubicBezTo>
                  <a:pt x="7368" y="6610"/>
                  <a:pt x="7067" y="6798"/>
                  <a:pt x="6756" y="6798"/>
                </a:cubicBezTo>
                <a:cubicBezTo>
                  <a:pt x="6646" y="6798"/>
                  <a:pt x="6535" y="6775"/>
                  <a:pt x="6428" y="6725"/>
                </a:cubicBezTo>
                <a:cubicBezTo>
                  <a:pt x="6176" y="6631"/>
                  <a:pt x="6018" y="6442"/>
                  <a:pt x="5955" y="6221"/>
                </a:cubicBezTo>
                <a:cubicBezTo>
                  <a:pt x="5798" y="5749"/>
                  <a:pt x="6050" y="5276"/>
                  <a:pt x="6491" y="5150"/>
                </a:cubicBezTo>
                <a:cubicBezTo>
                  <a:pt x="6575" y="5120"/>
                  <a:pt x="6661" y="5106"/>
                  <a:pt x="6746" y="5106"/>
                </a:cubicBezTo>
                <a:close/>
                <a:moveTo>
                  <a:pt x="7531" y="7387"/>
                </a:moveTo>
                <a:lnTo>
                  <a:pt x="8476" y="9277"/>
                </a:lnTo>
                <a:lnTo>
                  <a:pt x="4947" y="9277"/>
                </a:lnTo>
                <a:lnTo>
                  <a:pt x="5955" y="7387"/>
                </a:lnTo>
                <a:cubicBezTo>
                  <a:pt x="6192" y="7529"/>
                  <a:pt x="6451" y="7600"/>
                  <a:pt x="6719" y="7600"/>
                </a:cubicBezTo>
                <a:cubicBezTo>
                  <a:pt x="6987" y="7600"/>
                  <a:pt x="7263" y="7529"/>
                  <a:pt x="7531" y="7387"/>
                </a:cubicBezTo>
                <a:close/>
                <a:moveTo>
                  <a:pt x="1791" y="1"/>
                </a:moveTo>
                <a:cubicBezTo>
                  <a:pt x="1607" y="1"/>
                  <a:pt x="1440" y="138"/>
                  <a:pt x="1387" y="298"/>
                </a:cubicBezTo>
                <a:lnTo>
                  <a:pt x="95" y="5150"/>
                </a:lnTo>
                <a:cubicBezTo>
                  <a:pt x="1" y="5371"/>
                  <a:pt x="158" y="5591"/>
                  <a:pt x="347" y="5654"/>
                </a:cubicBezTo>
                <a:lnTo>
                  <a:pt x="2742" y="6284"/>
                </a:lnTo>
                <a:cubicBezTo>
                  <a:pt x="2773" y="6288"/>
                  <a:pt x="2804" y="6290"/>
                  <a:pt x="2833" y="6290"/>
                </a:cubicBezTo>
                <a:cubicBezTo>
                  <a:pt x="3040" y="6290"/>
                  <a:pt x="3195" y="6194"/>
                  <a:pt x="3277" y="6001"/>
                </a:cubicBezTo>
                <a:lnTo>
                  <a:pt x="3403" y="5623"/>
                </a:lnTo>
                <a:lnTo>
                  <a:pt x="5073" y="6095"/>
                </a:lnTo>
                <a:cubicBezTo>
                  <a:pt x="5073" y="6379"/>
                  <a:pt x="5199" y="6631"/>
                  <a:pt x="5325" y="6883"/>
                </a:cubicBezTo>
                <a:lnTo>
                  <a:pt x="2616" y="12081"/>
                </a:lnTo>
                <a:cubicBezTo>
                  <a:pt x="2490" y="12270"/>
                  <a:pt x="2553" y="12522"/>
                  <a:pt x="2773" y="12617"/>
                </a:cubicBezTo>
                <a:cubicBezTo>
                  <a:pt x="2838" y="12660"/>
                  <a:pt x="2907" y="12681"/>
                  <a:pt x="2974" y="12681"/>
                </a:cubicBezTo>
                <a:cubicBezTo>
                  <a:pt x="3103" y="12681"/>
                  <a:pt x="3226" y="12604"/>
                  <a:pt x="3309" y="12459"/>
                </a:cubicBezTo>
                <a:lnTo>
                  <a:pt x="4538" y="10191"/>
                </a:lnTo>
                <a:cubicBezTo>
                  <a:pt x="4559" y="10201"/>
                  <a:pt x="4538" y="10205"/>
                  <a:pt x="4668" y="10205"/>
                </a:cubicBezTo>
                <a:cubicBezTo>
                  <a:pt x="4930" y="10205"/>
                  <a:pt x="5798" y="10191"/>
                  <a:pt x="8822" y="10191"/>
                </a:cubicBezTo>
                <a:lnTo>
                  <a:pt x="8917" y="10191"/>
                </a:lnTo>
                <a:lnTo>
                  <a:pt x="10082" y="12459"/>
                </a:lnTo>
                <a:cubicBezTo>
                  <a:pt x="10165" y="12604"/>
                  <a:pt x="10289" y="12681"/>
                  <a:pt x="10426" y="12681"/>
                </a:cubicBezTo>
                <a:cubicBezTo>
                  <a:pt x="10498" y="12681"/>
                  <a:pt x="10574" y="12660"/>
                  <a:pt x="10650" y="12617"/>
                </a:cubicBezTo>
                <a:cubicBezTo>
                  <a:pt x="10839" y="12522"/>
                  <a:pt x="10902" y="12270"/>
                  <a:pt x="10807" y="12081"/>
                </a:cubicBezTo>
                <a:lnTo>
                  <a:pt x="8129" y="6914"/>
                </a:lnTo>
                <a:lnTo>
                  <a:pt x="9389" y="7261"/>
                </a:lnTo>
                <a:cubicBezTo>
                  <a:pt x="9428" y="7272"/>
                  <a:pt x="9466" y="7277"/>
                  <a:pt x="9503" y="7277"/>
                </a:cubicBezTo>
                <a:cubicBezTo>
                  <a:pt x="9674" y="7277"/>
                  <a:pt x="9816" y="7164"/>
                  <a:pt x="9893" y="7009"/>
                </a:cubicBezTo>
                <a:lnTo>
                  <a:pt x="10019" y="6599"/>
                </a:lnTo>
                <a:lnTo>
                  <a:pt x="11626" y="7040"/>
                </a:lnTo>
                <a:cubicBezTo>
                  <a:pt x="11660" y="7050"/>
                  <a:pt x="11694" y="7055"/>
                  <a:pt x="11727" y="7055"/>
                </a:cubicBezTo>
                <a:cubicBezTo>
                  <a:pt x="11910" y="7055"/>
                  <a:pt x="12077" y="6917"/>
                  <a:pt x="12130" y="6757"/>
                </a:cubicBezTo>
                <a:lnTo>
                  <a:pt x="12571" y="5150"/>
                </a:lnTo>
                <a:cubicBezTo>
                  <a:pt x="12634" y="4804"/>
                  <a:pt x="12508" y="4583"/>
                  <a:pt x="12288" y="4520"/>
                </a:cubicBezTo>
                <a:lnTo>
                  <a:pt x="10681" y="4079"/>
                </a:lnTo>
                <a:lnTo>
                  <a:pt x="10776" y="3701"/>
                </a:lnTo>
                <a:cubicBezTo>
                  <a:pt x="10839" y="3449"/>
                  <a:pt x="10713" y="3260"/>
                  <a:pt x="10523" y="3165"/>
                </a:cubicBezTo>
                <a:lnTo>
                  <a:pt x="4443" y="1559"/>
                </a:lnTo>
                <a:lnTo>
                  <a:pt x="4569" y="1181"/>
                </a:lnTo>
                <a:cubicBezTo>
                  <a:pt x="4601" y="928"/>
                  <a:pt x="4506" y="739"/>
                  <a:pt x="4285" y="645"/>
                </a:cubicBezTo>
                <a:lnTo>
                  <a:pt x="1891" y="15"/>
                </a:lnTo>
                <a:cubicBezTo>
                  <a:pt x="1857" y="5"/>
                  <a:pt x="1824" y="1"/>
                  <a:pt x="17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9" name="Google Shape;10419;p86"/>
          <p:cNvGrpSpPr/>
          <p:nvPr/>
        </p:nvGrpSpPr>
        <p:grpSpPr>
          <a:xfrm>
            <a:off x="3490328" y="2653006"/>
            <a:ext cx="383950" cy="372618"/>
            <a:chOff x="-37956150" y="1948175"/>
            <a:chExt cx="326100" cy="316475"/>
          </a:xfrm>
        </p:grpSpPr>
        <p:sp>
          <p:nvSpPr>
            <p:cNvPr id="10420" name="Google Shape;10420;p86"/>
            <p:cNvSpPr/>
            <p:nvPr/>
          </p:nvSpPr>
          <p:spPr>
            <a:xfrm>
              <a:off x="-37956150" y="1948175"/>
              <a:ext cx="326100" cy="316475"/>
            </a:xfrm>
            <a:custGeom>
              <a:avLst/>
              <a:gdLst/>
              <a:ahLst/>
              <a:cxnLst/>
              <a:rect l="l" t="t" r="r" b="b"/>
              <a:pathLst>
                <a:path w="13044" h="12659" extrusionOk="0">
                  <a:moveTo>
                    <a:pt x="11627" y="844"/>
                  </a:moveTo>
                  <a:cubicBezTo>
                    <a:pt x="11847" y="844"/>
                    <a:pt x="12067" y="993"/>
                    <a:pt x="12067" y="1229"/>
                  </a:cubicBezTo>
                  <a:cubicBezTo>
                    <a:pt x="12067" y="1355"/>
                    <a:pt x="12036" y="1418"/>
                    <a:pt x="11941" y="1513"/>
                  </a:cubicBezTo>
                  <a:lnTo>
                    <a:pt x="9106" y="4254"/>
                  </a:lnTo>
                  <a:cubicBezTo>
                    <a:pt x="8948" y="4065"/>
                    <a:pt x="8759" y="3876"/>
                    <a:pt x="8507" y="3687"/>
                  </a:cubicBezTo>
                  <a:cubicBezTo>
                    <a:pt x="9358" y="2899"/>
                    <a:pt x="11343" y="946"/>
                    <a:pt x="11343" y="946"/>
                  </a:cubicBezTo>
                  <a:cubicBezTo>
                    <a:pt x="11423" y="876"/>
                    <a:pt x="11525" y="844"/>
                    <a:pt x="11627" y="844"/>
                  </a:cubicBezTo>
                  <a:close/>
                  <a:moveTo>
                    <a:pt x="3845" y="10712"/>
                  </a:moveTo>
                  <a:lnTo>
                    <a:pt x="4412" y="11311"/>
                  </a:lnTo>
                  <a:lnTo>
                    <a:pt x="4065" y="11657"/>
                  </a:lnTo>
                  <a:cubicBezTo>
                    <a:pt x="3986" y="11736"/>
                    <a:pt x="3876" y="11776"/>
                    <a:pt x="3766" y="11776"/>
                  </a:cubicBezTo>
                  <a:cubicBezTo>
                    <a:pt x="3656" y="11776"/>
                    <a:pt x="3545" y="11736"/>
                    <a:pt x="3467" y="11657"/>
                  </a:cubicBezTo>
                  <a:cubicBezTo>
                    <a:pt x="3309" y="11500"/>
                    <a:pt x="3309" y="11248"/>
                    <a:pt x="3467" y="11090"/>
                  </a:cubicBezTo>
                  <a:lnTo>
                    <a:pt x="3845" y="10712"/>
                  </a:lnTo>
                  <a:close/>
                  <a:moveTo>
                    <a:pt x="6222" y="3658"/>
                  </a:moveTo>
                  <a:cubicBezTo>
                    <a:pt x="6719" y="3658"/>
                    <a:pt x="7224" y="3789"/>
                    <a:pt x="7688" y="4065"/>
                  </a:cubicBezTo>
                  <a:cubicBezTo>
                    <a:pt x="8035" y="4254"/>
                    <a:pt x="8350" y="4569"/>
                    <a:pt x="8602" y="4884"/>
                  </a:cubicBezTo>
                  <a:cubicBezTo>
                    <a:pt x="9389" y="6207"/>
                    <a:pt x="9106" y="7782"/>
                    <a:pt x="8129" y="8759"/>
                  </a:cubicBezTo>
                  <a:lnTo>
                    <a:pt x="7027" y="9862"/>
                  </a:lnTo>
                  <a:cubicBezTo>
                    <a:pt x="6838" y="10051"/>
                    <a:pt x="6712" y="10334"/>
                    <a:pt x="6680" y="10649"/>
                  </a:cubicBezTo>
                  <a:cubicBezTo>
                    <a:pt x="6680" y="11027"/>
                    <a:pt x="6554" y="11468"/>
                    <a:pt x="6270" y="11752"/>
                  </a:cubicBezTo>
                  <a:cubicBezTo>
                    <a:pt x="6255" y="11768"/>
                    <a:pt x="6215" y="11776"/>
                    <a:pt x="6176" y="11776"/>
                  </a:cubicBezTo>
                  <a:cubicBezTo>
                    <a:pt x="6137" y="11776"/>
                    <a:pt x="6097" y="11768"/>
                    <a:pt x="6081" y="11752"/>
                  </a:cubicBezTo>
                  <a:cubicBezTo>
                    <a:pt x="726" y="6396"/>
                    <a:pt x="1009" y="6680"/>
                    <a:pt x="1009" y="6617"/>
                  </a:cubicBezTo>
                  <a:lnTo>
                    <a:pt x="1009" y="6522"/>
                  </a:lnTo>
                  <a:cubicBezTo>
                    <a:pt x="1009" y="6459"/>
                    <a:pt x="1041" y="6459"/>
                    <a:pt x="1041" y="6459"/>
                  </a:cubicBezTo>
                  <a:cubicBezTo>
                    <a:pt x="1198" y="6302"/>
                    <a:pt x="1419" y="6207"/>
                    <a:pt x="1671" y="6113"/>
                  </a:cubicBezTo>
                  <a:cubicBezTo>
                    <a:pt x="2049" y="5987"/>
                    <a:pt x="2269" y="6081"/>
                    <a:pt x="2616" y="5955"/>
                  </a:cubicBezTo>
                  <a:cubicBezTo>
                    <a:pt x="2773" y="5892"/>
                    <a:pt x="2899" y="5798"/>
                    <a:pt x="2994" y="5672"/>
                  </a:cubicBezTo>
                  <a:lnTo>
                    <a:pt x="4191" y="4506"/>
                  </a:lnTo>
                  <a:cubicBezTo>
                    <a:pt x="4741" y="3956"/>
                    <a:pt x="5473" y="3658"/>
                    <a:pt x="6222" y="3658"/>
                  </a:cubicBezTo>
                  <a:close/>
                  <a:moveTo>
                    <a:pt x="11637" y="1"/>
                  </a:moveTo>
                  <a:cubicBezTo>
                    <a:pt x="11322" y="1"/>
                    <a:pt x="11007" y="127"/>
                    <a:pt x="10776" y="379"/>
                  </a:cubicBezTo>
                  <a:lnTo>
                    <a:pt x="7814" y="3277"/>
                  </a:lnTo>
                  <a:cubicBezTo>
                    <a:pt x="7301" y="3032"/>
                    <a:pt x="6741" y="2908"/>
                    <a:pt x="6181" y="2908"/>
                  </a:cubicBezTo>
                  <a:cubicBezTo>
                    <a:pt x="5227" y="2908"/>
                    <a:pt x="4275" y="3268"/>
                    <a:pt x="3561" y="4002"/>
                  </a:cubicBezTo>
                  <a:lnTo>
                    <a:pt x="2364" y="5167"/>
                  </a:lnTo>
                  <a:cubicBezTo>
                    <a:pt x="2301" y="5262"/>
                    <a:pt x="2175" y="5294"/>
                    <a:pt x="2049" y="5294"/>
                  </a:cubicBezTo>
                  <a:cubicBezTo>
                    <a:pt x="915" y="5325"/>
                    <a:pt x="474" y="5924"/>
                    <a:pt x="411" y="5955"/>
                  </a:cubicBezTo>
                  <a:cubicBezTo>
                    <a:pt x="1" y="6365"/>
                    <a:pt x="64" y="6932"/>
                    <a:pt x="411" y="7341"/>
                  </a:cubicBezTo>
                  <a:lnTo>
                    <a:pt x="3246" y="10177"/>
                  </a:lnTo>
                  <a:lnTo>
                    <a:pt x="2836" y="10555"/>
                  </a:lnTo>
                  <a:cubicBezTo>
                    <a:pt x="2206" y="11185"/>
                    <a:pt x="2458" y="12256"/>
                    <a:pt x="3246" y="12571"/>
                  </a:cubicBezTo>
                  <a:cubicBezTo>
                    <a:pt x="3395" y="12631"/>
                    <a:pt x="3547" y="12659"/>
                    <a:pt x="3696" y="12659"/>
                  </a:cubicBezTo>
                  <a:cubicBezTo>
                    <a:pt x="4020" y="12659"/>
                    <a:pt x="4332" y="12525"/>
                    <a:pt x="4569" y="12288"/>
                  </a:cubicBezTo>
                  <a:lnTo>
                    <a:pt x="4979" y="11910"/>
                  </a:lnTo>
                  <a:lnTo>
                    <a:pt x="5451" y="12382"/>
                  </a:lnTo>
                  <a:cubicBezTo>
                    <a:pt x="5636" y="12567"/>
                    <a:pt x="5874" y="12654"/>
                    <a:pt x="6116" y="12654"/>
                  </a:cubicBezTo>
                  <a:cubicBezTo>
                    <a:pt x="6370" y="12654"/>
                    <a:pt x="6628" y="12559"/>
                    <a:pt x="6838" y="12382"/>
                  </a:cubicBezTo>
                  <a:cubicBezTo>
                    <a:pt x="7247" y="11941"/>
                    <a:pt x="7468" y="11342"/>
                    <a:pt x="7499" y="10712"/>
                  </a:cubicBezTo>
                  <a:cubicBezTo>
                    <a:pt x="7499" y="10649"/>
                    <a:pt x="7531" y="10523"/>
                    <a:pt x="7625" y="10460"/>
                  </a:cubicBezTo>
                  <a:lnTo>
                    <a:pt x="8728" y="9358"/>
                  </a:lnTo>
                  <a:cubicBezTo>
                    <a:pt x="9862" y="8192"/>
                    <a:pt x="10209" y="6428"/>
                    <a:pt x="9547" y="5010"/>
                  </a:cubicBezTo>
                  <a:lnTo>
                    <a:pt x="12540" y="2112"/>
                  </a:lnTo>
                  <a:cubicBezTo>
                    <a:pt x="12666" y="1986"/>
                    <a:pt x="12729" y="1828"/>
                    <a:pt x="12823" y="1670"/>
                  </a:cubicBezTo>
                  <a:cubicBezTo>
                    <a:pt x="13044" y="1072"/>
                    <a:pt x="12729" y="379"/>
                    <a:pt x="12099" y="95"/>
                  </a:cubicBezTo>
                  <a:cubicBezTo>
                    <a:pt x="11952" y="32"/>
                    <a:pt x="11794" y="1"/>
                    <a:pt x="11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86"/>
            <p:cNvSpPr/>
            <p:nvPr/>
          </p:nvSpPr>
          <p:spPr>
            <a:xfrm>
              <a:off x="-37729300" y="2054500"/>
              <a:ext cx="25" cy="25"/>
            </a:xfrm>
            <a:custGeom>
              <a:avLst/>
              <a:gdLst/>
              <a:ahLst/>
              <a:cxnLst/>
              <a:rect l="l" t="t" r="r" b="b"/>
              <a:pathLst>
                <a:path w="1" h="1" extrusionOk="0">
                  <a:moveTo>
                    <a:pt x="0"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86"/>
            <p:cNvSpPr/>
            <p:nvPr/>
          </p:nvSpPr>
          <p:spPr>
            <a:xfrm>
              <a:off x="-37839575" y="2058625"/>
              <a:ext cx="81950" cy="34300"/>
            </a:xfrm>
            <a:custGeom>
              <a:avLst/>
              <a:gdLst/>
              <a:ahLst/>
              <a:cxnLst/>
              <a:rect l="l" t="t" r="r" b="b"/>
              <a:pathLst>
                <a:path w="3278" h="1372" extrusionOk="0">
                  <a:moveTo>
                    <a:pt x="1497" y="0"/>
                  </a:moveTo>
                  <a:cubicBezTo>
                    <a:pt x="1030" y="0"/>
                    <a:pt x="577" y="150"/>
                    <a:pt x="221" y="434"/>
                  </a:cubicBezTo>
                  <a:cubicBezTo>
                    <a:pt x="32" y="623"/>
                    <a:pt x="1" y="876"/>
                    <a:pt x="158" y="1065"/>
                  </a:cubicBezTo>
                  <a:cubicBezTo>
                    <a:pt x="245" y="1151"/>
                    <a:pt x="350" y="1200"/>
                    <a:pt x="465" y="1200"/>
                  </a:cubicBezTo>
                  <a:cubicBezTo>
                    <a:pt x="558" y="1200"/>
                    <a:pt x="657" y="1167"/>
                    <a:pt x="757" y="1096"/>
                  </a:cubicBezTo>
                  <a:cubicBezTo>
                    <a:pt x="968" y="927"/>
                    <a:pt x="1241" y="840"/>
                    <a:pt x="1524" y="840"/>
                  </a:cubicBezTo>
                  <a:cubicBezTo>
                    <a:pt x="1876" y="840"/>
                    <a:pt x="2242" y="974"/>
                    <a:pt x="2521" y="1254"/>
                  </a:cubicBezTo>
                  <a:cubicBezTo>
                    <a:pt x="2600" y="1332"/>
                    <a:pt x="2710" y="1372"/>
                    <a:pt x="2820" y="1372"/>
                  </a:cubicBezTo>
                  <a:cubicBezTo>
                    <a:pt x="2931" y="1372"/>
                    <a:pt x="3041" y="1332"/>
                    <a:pt x="3120" y="1254"/>
                  </a:cubicBezTo>
                  <a:cubicBezTo>
                    <a:pt x="3277" y="1096"/>
                    <a:pt x="3277" y="844"/>
                    <a:pt x="3120" y="686"/>
                  </a:cubicBezTo>
                  <a:cubicBezTo>
                    <a:pt x="2653" y="220"/>
                    <a:pt x="2064" y="0"/>
                    <a:pt x="14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3" name="Google Shape;10423;p86"/>
          <p:cNvGrpSpPr/>
          <p:nvPr/>
        </p:nvGrpSpPr>
        <p:grpSpPr>
          <a:xfrm>
            <a:off x="1323705" y="3129047"/>
            <a:ext cx="324609" cy="374825"/>
            <a:chOff x="-39783425" y="2337925"/>
            <a:chExt cx="275700" cy="318350"/>
          </a:xfrm>
        </p:grpSpPr>
        <p:sp>
          <p:nvSpPr>
            <p:cNvPr id="10424" name="Google Shape;10424;p86"/>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86"/>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6" name="Google Shape;10426;p86"/>
          <p:cNvGrpSpPr/>
          <p:nvPr/>
        </p:nvGrpSpPr>
        <p:grpSpPr>
          <a:xfrm>
            <a:off x="3497847" y="3160259"/>
            <a:ext cx="375620" cy="243015"/>
            <a:chOff x="-37953000" y="2379000"/>
            <a:chExt cx="319025" cy="206400"/>
          </a:xfrm>
        </p:grpSpPr>
        <p:sp>
          <p:nvSpPr>
            <p:cNvPr id="10427" name="Google Shape;10427;p86"/>
            <p:cNvSpPr/>
            <p:nvPr/>
          </p:nvSpPr>
          <p:spPr>
            <a:xfrm>
              <a:off x="-37953000" y="2379000"/>
              <a:ext cx="319025" cy="206400"/>
            </a:xfrm>
            <a:custGeom>
              <a:avLst/>
              <a:gdLst/>
              <a:ahLst/>
              <a:cxnLst/>
              <a:rect l="l" t="t" r="r" b="b"/>
              <a:pathLst>
                <a:path w="12761" h="8256" extrusionOk="0">
                  <a:moveTo>
                    <a:pt x="11469" y="788"/>
                  </a:moveTo>
                  <a:cubicBezTo>
                    <a:pt x="11721" y="788"/>
                    <a:pt x="11878" y="977"/>
                    <a:pt x="11910" y="1198"/>
                  </a:cubicBezTo>
                  <a:lnTo>
                    <a:pt x="11910" y="6207"/>
                  </a:lnTo>
                  <a:lnTo>
                    <a:pt x="11847" y="6207"/>
                  </a:lnTo>
                  <a:cubicBezTo>
                    <a:pt x="11847" y="6396"/>
                    <a:pt x="11752" y="6554"/>
                    <a:pt x="11595" y="6617"/>
                  </a:cubicBezTo>
                  <a:cubicBezTo>
                    <a:pt x="11563" y="6627"/>
                    <a:pt x="11612" y="6631"/>
                    <a:pt x="11289" y="6631"/>
                  </a:cubicBezTo>
                  <a:cubicBezTo>
                    <a:pt x="10643" y="6631"/>
                    <a:pt x="8507" y="6617"/>
                    <a:pt x="1261" y="6617"/>
                  </a:cubicBezTo>
                  <a:cubicBezTo>
                    <a:pt x="1041" y="6617"/>
                    <a:pt x="883" y="6396"/>
                    <a:pt x="852" y="6176"/>
                  </a:cubicBezTo>
                  <a:lnTo>
                    <a:pt x="852" y="1198"/>
                  </a:lnTo>
                  <a:cubicBezTo>
                    <a:pt x="852" y="977"/>
                    <a:pt x="1041" y="820"/>
                    <a:pt x="1261" y="788"/>
                  </a:cubicBezTo>
                  <a:close/>
                  <a:moveTo>
                    <a:pt x="1261" y="1"/>
                  </a:moveTo>
                  <a:cubicBezTo>
                    <a:pt x="600" y="1"/>
                    <a:pt x="1" y="536"/>
                    <a:pt x="1" y="1198"/>
                  </a:cubicBezTo>
                  <a:lnTo>
                    <a:pt x="1" y="6176"/>
                  </a:lnTo>
                  <a:cubicBezTo>
                    <a:pt x="1" y="6711"/>
                    <a:pt x="348" y="7152"/>
                    <a:pt x="820" y="7341"/>
                  </a:cubicBezTo>
                  <a:lnTo>
                    <a:pt x="820" y="7814"/>
                  </a:lnTo>
                  <a:cubicBezTo>
                    <a:pt x="820" y="8066"/>
                    <a:pt x="1041" y="8255"/>
                    <a:pt x="1261" y="8255"/>
                  </a:cubicBezTo>
                  <a:lnTo>
                    <a:pt x="2931" y="8255"/>
                  </a:lnTo>
                  <a:cubicBezTo>
                    <a:pt x="3151" y="8255"/>
                    <a:pt x="3341" y="8066"/>
                    <a:pt x="3341" y="7814"/>
                  </a:cubicBezTo>
                  <a:lnTo>
                    <a:pt x="3341" y="7404"/>
                  </a:lnTo>
                  <a:lnTo>
                    <a:pt x="9421" y="7404"/>
                  </a:lnTo>
                  <a:lnTo>
                    <a:pt x="9421" y="7814"/>
                  </a:lnTo>
                  <a:cubicBezTo>
                    <a:pt x="9421" y="8066"/>
                    <a:pt x="9610" y="8255"/>
                    <a:pt x="9862" y="8255"/>
                  </a:cubicBezTo>
                  <a:lnTo>
                    <a:pt x="11500" y="8255"/>
                  </a:lnTo>
                  <a:cubicBezTo>
                    <a:pt x="11752" y="8255"/>
                    <a:pt x="11941" y="8066"/>
                    <a:pt x="11941" y="7814"/>
                  </a:cubicBezTo>
                  <a:lnTo>
                    <a:pt x="11941" y="7341"/>
                  </a:lnTo>
                  <a:cubicBezTo>
                    <a:pt x="12445" y="7184"/>
                    <a:pt x="12760" y="6711"/>
                    <a:pt x="12760" y="6176"/>
                  </a:cubicBezTo>
                  <a:lnTo>
                    <a:pt x="12760" y="1198"/>
                  </a:lnTo>
                  <a:cubicBezTo>
                    <a:pt x="12697" y="536"/>
                    <a:pt x="12130" y="1"/>
                    <a:pt x="11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86"/>
            <p:cNvSpPr/>
            <p:nvPr/>
          </p:nvSpPr>
          <p:spPr>
            <a:xfrm>
              <a:off x="-37780500" y="2419975"/>
              <a:ext cx="110300" cy="104075"/>
            </a:xfrm>
            <a:custGeom>
              <a:avLst/>
              <a:gdLst/>
              <a:ahLst/>
              <a:cxnLst/>
              <a:rect l="l" t="t" r="r" b="b"/>
              <a:pathLst>
                <a:path w="4412" h="4163" extrusionOk="0">
                  <a:moveTo>
                    <a:pt x="2043" y="804"/>
                  </a:moveTo>
                  <a:cubicBezTo>
                    <a:pt x="2447" y="804"/>
                    <a:pt x="2859" y="1006"/>
                    <a:pt x="3120" y="1386"/>
                  </a:cubicBezTo>
                  <a:cubicBezTo>
                    <a:pt x="3466" y="1922"/>
                    <a:pt x="3340" y="2709"/>
                    <a:pt x="2742" y="3119"/>
                  </a:cubicBezTo>
                  <a:cubicBezTo>
                    <a:pt x="2544" y="3259"/>
                    <a:pt x="2312" y="3325"/>
                    <a:pt x="2077" y="3325"/>
                  </a:cubicBezTo>
                  <a:cubicBezTo>
                    <a:pt x="1676" y="3325"/>
                    <a:pt x="1267" y="3130"/>
                    <a:pt x="1009" y="2773"/>
                  </a:cubicBezTo>
                  <a:cubicBezTo>
                    <a:pt x="631" y="2205"/>
                    <a:pt x="788" y="1418"/>
                    <a:pt x="1387" y="1008"/>
                  </a:cubicBezTo>
                  <a:cubicBezTo>
                    <a:pt x="1582" y="870"/>
                    <a:pt x="1811" y="804"/>
                    <a:pt x="2043" y="804"/>
                  </a:cubicBezTo>
                  <a:close/>
                  <a:moveTo>
                    <a:pt x="2080" y="0"/>
                  </a:moveTo>
                  <a:cubicBezTo>
                    <a:pt x="946" y="0"/>
                    <a:pt x="1" y="945"/>
                    <a:pt x="1" y="2079"/>
                  </a:cubicBezTo>
                  <a:cubicBezTo>
                    <a:pt x="1" y="2993"/>
                    <a:pt x="599" y="3781"/>
                    <a:pt x="1450" y="4064"/>
                  </a:cubicBezTo>
                  <a:cubicBezTo>
                    <a:pt x="1647" y="4130"/>
                    <a:pt x="1849" y="4163"/>
                    <a:pt x="2050" y="4163"/>
                  </a:cubicBezTo>
                  <a:cubicBezTo>
                    <a:pt x="2332" y="4163"/>
                    <a:pt x="2610" y="4098"/>
                    <a:pt x="2868" y="3970"/>
                  </a:cubicBezTo>
                  <a:cubicBezTo>
                    <a:pt x="3939" y="3560"/>
                    <a:pt x="4411" y="2331"/>
                    <a:pt x="3970" y="1260"/>
                  </a:cubicBezTo>
                  <a:cubicBezTo>
                    <a:pt x="3655" y="504"/>
                    <a:pt x="2899"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86"/>
            <p:cNvSpPr/>
            <p:nvPr/>
          </p:nvSpPr>
          <p:spPr>
            <a:xfrm>
              <a:off x="-37910450" y="2419975"/>
              <a:ext cx="103200" cy="21275"/>
            </a:xfrm>
            <a:custGeom>
              <a:avLst/>
              <a:gdLst/>
              <a:ahLst/>
              <a:cxnLst/>
              <a:rect l="l" t="t" r="r" b="b"/>
              <a:pathLst>
                <a:path w="4128" h="851" extrusionOk="0">
                  <a:moveTo>
                    <a:pt x="378" y="0"/>
                  </a:moveTo>
                  <a:cubicBezTo>
                    <a:pt x="158" y="0"/>
                    <a:pt x="0" y="189"/>
                    <a:pt x="0" y="441"/>
                  </a:cubicBezTo>
                  <a:cubicBezTo>
                    <a:pt x="0" y="662"/>
                    <a:pt x="189" y="851"/>
                    <a:pt x="378" y="851"/>
                  </a:cubicBezTo>
                  <a:lnTo>
                    <a:pt x="3686" y="851"/>
                  </a:lnTo>
                  <a:cubicBezTo>
                    <a:pt x="3938" y="851"/>
                    <a:pt x="4127" y="662"/>
                    <a:pt x="4127" y="441"/>
                  </a:cubicBezTo>
                  <a:cubicBezTo>
                    <a:pt x="4096" y="189"/>
                    <a:pt x="3907" y="0"/>
                    <a:pt x="36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86"/>
            <p:cNvSpPr/>
            <p:nvPr/>
          </p:nvSpPr>
          <p:spPr>
            <a:xfrm>
              <a:off x="-37910450" y="2461700"/>
              <a:ext cx="103200" cy="21300"/>
            </a:xfrm>
            <a:custGeom>
              <a:avLst/>
              <a:gdLst/>
              <a:ahLst/>
              <a:cxnLst/>
              <a:rect l="l" t="t" r="r" b="b"/>
              <a:pathLst>
                <a:path w="4128" h="852" extrusionOk="0">
                  <a:moveTo>
                    <a:pt x="378" y="1"/>
                  </a:moveTo>
                  <a:cubicBezTo>
                    <a:pt x="158" y="1"/>
                    <a:pt x="0" y="190"/>
                    <a:pt x="0" y="410"/>
                  </a:cubicBezTo>
                  <a:cubicBezTo>
                    <a:pt x="0" y="662"/>
                    <a:pt x="189" y="851"/>
                    <a:pt x="378" y="851"/>
                  </a:cubicBezTo>
                  <a:lnTo>
                    <a:pt x="3686" y="851"/>
                  </a:lnTo>
                  <a:cubicBezTo>
                    <a:pt x="3938" y="851"/>
                    <a:pt x="4127" y="662"/>
                    <a:pt x="4127" y="410"/>
                  </a:cubicBezTo>
                  <a:cubicBezTo>
                    <a:pt x="4127" y="190"/>
                    <a:pt x="3907" y="1"/>
                    <a:pt x="36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86"/>
            <p:cNvSpPr/>
            <p:nvPr/>
          </p:nvSpPr>
          <p:spPr>
            <a:xfrm>
              <a:off x="-37910450" y="2502675"/>
              <a:ext cx="103200" cy="22075"/>
            </a:xfrm>
            <a:custGeom>
              <a:avLst/>
              <a:gdLst/>
              <a:ahLst/>
              <a:cxnLst/>
              <a:rect l="l" t="t" r="r" b="b"/>
              <a:pathLst>
                <a:path w="4128" h="883" extrusionOk="0">
                  <a:moveTo>
                    <a:pt x="378" y="0"/>
                  </a:moveTo>
                  <a:cubicBezTo>
                    <a:pt x="158" y="0"/>
                    <a:pt x="0" y="189"/>
                    <a:pt x="0" y="441"/>
                  </a:cubicBezTo>
                  <a:cubicBezTo>
                    <a:pt x="0" y="662"/>
                    <a:pt x="189" y="882"/>
                    <a:pt x="378" y="882"/>
                  </a:cubicBezTo>
                  <a:lnTo>
                    <a:pt x="3686" y="882"/>
                  </a:lnTo>
                  <a:cubicBezTo>
                    <a:pt x="3938" y="882"/>
                    <a:pt x="4127" y="662"/>
                    <a:pt x="4127" y="441"/>
                  </a:cubicBezTo>
                  <a:cubicBezTo>
                    <a:pt x="4127" y="189"/>
                    <a:pt x="3907" y="0"/>
                    <a:pt x="36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2" name="Google Shape;10432;p86"/>
          <p:cNvSpPr/>
          <p:nvPr/>
        </p:nvSpPr>
        <p:spPr>
          <a:xfrm>
            <a:off x="3490950" y="3575768"/>
            <a:ext cx="385805" cy="374678"/>
          </a:xfrm>
          <a:custGeom>
            <a:avLst/>
            <a:gdLst/>
            <a:ahLst/>
            <a:cxnLst/>
            <a:rect l="l" t="t" r="r" b="b"/>
            <a:pathLst>
              <a:path w="13107" h="12729"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86"/>
          <p:cNvSpPr/>
          <p:nvPr/>
        </p:nvSpPr>
        <p:spPr>
          <a:xfrm>
            <a:off x="2669201" y="4047649"/>
            <a:ext cx="268977" cy="373766"/>
          </a:xfrm>
          <a:custGeom>
            <a:avLst/>
            <a:gdLst/>
            <a:ahLst/>
            <a:cxnLst/>
            <a:rect l="l" t="t" r="r" b="b"/>
            <a:pathLst>
              <a:path w="9138" h="12698" extrusionOk="0">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86"/>
          <p:cNvSpPr txBox="1">
            <a:spLocks noGrp="1"/>
          </p:cNvSpPr>
          <p:nvPr>
            <p:ph type="title" idx="4294967295"/>
          </p:nvPr>
        </p:nvSpPr>
        <p:spPr>
          <a:xfrm>
            <a:off x="849675" y="722092"/>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Educational I</a:t>
            </a:r>
            <a:r>
              <a:rPr lang="en">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10435" name="Google Shape;10435;p86"/>
          <p:cNvSpPr txBox="1">
            <a:spLocks noGrp="1"/>
          </p:cNvSpPr>
          <p:nvPr>
            <p:ph type="title" idx="4294967295"/>
          </p:nvPr>
        </p:nvSpPr>
        <p:spPr>
          <a:xfrm>
            <a:off x="4858400" y="722092"/>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Medical Icons</a:t>
            </a:r>
            <a:endParaRPr>
              <a:solidFill>
                <a:srgbClr val="FFFFFF"/>
              </a:solidFill>
              <a:latin typeface="Arial"/>
              <a:ea typeface="Arial"/>
              <a:cs typeface="Arial"/>
              <a:sym typeface="Arial"/>
            </a:endParaRPr>
          </a:p>
        </p:txBody>
      </p:sp>
      <p:sp>
        <p:nvSpPr>
          <p:cNvPr id="10436" name="Google Shape;10436;p86"/>
          <p:cNvSpPr/>
          <p:nvPr/>
        </p:nvSpPr>
        <p:spPr>
          <a:xfrm>
            <a:off x="4866545" y="1355406"/>
            <a:ext cx="353180" cy="314589"/>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37" name="Google Shape;10437;p86"/>
          <p:cNvGrpSpPr/>
          <p:nvPr/>
        </p:nvGrpSpPr>
        <p:grpSpPr>
          <a:xfrm>
            <a:off x="4865594" y="1782519"/>
            <a:ext cx="354107" cy="355063"/>
            <a:chOff x="-28467625" y="2331750"/>
            <a:chExt cx="296150" cy="296950"/>
          </a:xfrm>
        </p:grpSpPr>
        <p:sp>
          <p:nvSpPr>
            <p:cNvPr id="10438" name="Google Shape;10438;p86"/>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86"/>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0" name="Google Shape;10440;p86"/>
          <p:cNvGrpSpPr/>
          <p:nvPr/>
        </p:nvGrpSpPr>
        <p:grpSpPr>
          <a:xfrm>
            <a:off x="4879719" y="2225601"/>
            <a:ext cx="325858" cy="351327"/>
            <a:chOff x="-28461325" y="2701925"/>
            <a:chExt cx="272525" cy="293825"/>
          </a:xfrm>
        </p:grpSpPr>
        <p:sp>
          <p:nvSpPr>
            <p:cNvPr id="10441" name="Google Shape;10441;p86"/>
            <p:cNvSpPr/>
            <p:nvPr/>
          </p:nvSpPr>
          <p:spPr>
            <a:xfrm>
              <a:off x="-28427475" y="2789200"/>
              <a:ext cx="54375" cy="80525"/>
            </a:xfrm>
            <a:custGeom>
              <a:avLst/>
              <a:gdLst/>
              <a:ahLst/>
              <a:cxnLst/>
              <a:rect l="l" t="t" r="r" b="b"/>
              <a:pathLst>
                <a:path w="2175" h="3221" extrusionOk="0">
                  <a:moveTo>
                    <a:pt x="1805" y="1"/>
                  </a:moveTo>
                  <a:cubicBezTo>
                    <a:pt x="1782" y="1"/>
                    <a:pt x="1758" y="3"/>
                    <a:pt x="1734" y="7"/>
                  </a:cubicBezTo>
                  <a:cubicBezTo>
                    <a:pt x="946" y="164"/>
                    <a:pt x="285" y="826"/>
                    <a:pt x="127" y="1645"/>
                  </a:cubicBezTo>
                  <a:cubicBezTo>
                    <a:pt x="1" y="2275"/>
                    <a:pt x="190" y="2811"/>
                    <a:pt x="348" y="3063"/>
                  </a:cubicBezTo>
                  <a:cubicBezTo>
                    <a:pt x="442" y="3189"/>
                    <a:pt x="537" y="3220"/>
                    <a:pt x="663" y="3220"/>
                  </a:cubicBezTo>
                  <a:cubicBezTo>
                    <a:pt x="694" y="3220"/>
                    <a:pt x="789" y="3220"/>
                    <a:pt x="820" y="3189"/>
                  </a:cubicBezTo>
                  <a:cubicBezTo>
                    <a:pt x="978" y="3126"/>
                    <a:pt x="1072" y="2874"/>
                    <a:pt x="946" y="2716"/>
                  </a:cubicBezTo>
                  <a:cubicBezTo>
                    <a:pt x="820" y="2527"/>
                    <a:pt x="726" y="2181"/>
                    <a:pt x="789" y="1740"/>
                  </a:cubicBezTo>
                  <a:cubicBezTo>
                    <a:pt x="883" y="1173"/>
                    <a:pt x="1356" y="763"/>
                    <a:pt x="1860" y="637"/>
                  </a:cubicBezTo>
                  <a:cubicBezTo>
                    <a:pt x="2049" y="605"/>
                    <a:pt x="2175" y="448"/>
                    <a:pt x="2112" y="227"/>
                  </a:cubicBezTo>
                  <a:cubicBezTo>
                    <a:pt x="2084" y="90"/>
                    <a:pt x="1961" y="1"/>
                    <a:pt x="1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86"/>
            <p:cNvSpPr/>
            <p:nvPr/>
          </p:nvSpPr>
          <p:spPr>
            <a:xfrm>
              <a:off x="-28362875" y="2824025"/>
              <a:ext cx="124475" cy="103200"/>
            </a:xfrm>
            <a:custGeom>
              <a:avLst/>
              <a:gdLst/>
              <a:ahLst/>
              <a:cxnLst/>
              <a:rect l="l" t="t" r="r" b="b"/>
              <a:pathLst>
                <a:path w="4979" h="4128" extrusionOk="0">
                  <a:moveTo>
                    <a:pt x="3434" y="693"/>
                  </a:moveTo>
                  <a:cubicBezTo>
                    <a:pt x="3844" y="693"/>
                    <a:pt x="4159" y="1008"/>
                    <a:pt x="4159" y="1418"/>
                  </a:cubicBezTo>
                  <a:cubicBezTo>
                    <a:pt x="4159" y="1922"/>
                    <a:pt x="3592" y="2394"/>
                    <a:pt x="2741" y="3056"/>
                  </a:cubicBezTo>
                  <a:cubicBezTo>
                    <a:pt x="2615" y="3151"/>
                    <a:pt x="2521" y="3214"/>
                    <a:pt x="2426" y="3340"/>
                  </a:cubicBezTo>
                  <a:cubicBezTo>
                    <a:pt x="2300" y="3245"/>
                    <a:pt x="2174" y="3182"/>
                    <a:pt x="2111" y="3056"/>
                  </a:cubicBezTo>
                  <a:cubicBezTo>
                    <a:pt x="1229" y="2394"/>
                    <a:pt x="694" y="1922"/>
                    <a:pt x="694" y="1418"/>
                  </a:cubicBezTo>
                  <a:cubicBezTo>
                    <a:pt x="694" y="977"/>
                    <a:pt x="1009" y="693"/>
                    <a:pt x="1387" y="693"/>
                  </a:cubicBezTo>
                  <a:cubicBezTo>
                    <a:pt x="1891" y="693"/>
                    <a:pt x="2111" y="1260"/>
                    <a:pt x="2111" y="1292"/>
                  </a:cubicBezTo>
                  <a:cubicBezTo>
                    <a:pt x="2143" y="1449"/>
                    <a:pt x="2269" y="1512"/>
                    <a:pt x="2426" y="1512"/>
                  </a:cubicBezTo>
                  <a:cubicBezTo>
                    <a:pt x="2584" y="1512"/>
                    <a:pt x="2678" y="1418"/>
                    <a:pt x="2741" y="1292"/>
                  </a:cubicBezTo>
                  <a:cubicBezTo>
                    <a:pt x="2741" y="1260"/>
                    <a:pt x="2930" y="693"/>
                    <a:pt x="3434" y="693"/>
                  </a:cubicBezTo>
                  <a:close/>
                  <a:moveTo>
                    <a:pt x="1387" y="0"/>
                  </a:moveTo>
                  <a:cubicBezTo>
                    <a:pt x="599" y="0"/>
                    <a:pt x="0" y="630"/>
                    <a:pt x="0" y="1418"/>
                  </a:cubicBezTo>
                  <a:cubicBezTo>
                    <a:pt x="0" y="2268"/>
                    <a:pt x="725" y="2835"/>
                    <a:pt x="1702" y="3623"/>
                  </a:cubicBezTo>
                  <a:cubicBezTo>
                    <a:pt x="1859" y="3718"/>
                    <a:pt x="2048" y="3875"/>
                    <a:pt x="2269" y="4033"/>
                  </a:cubicBezTo>
                  <a:cubicBezTo>
                    <a:pt x="2332" y="4064"/>
                    <a:pt x="2426" y="4127"/>
                    <a:pt x="2489" y="4127"/>
                  </a:cubicBezTo>
                  <a:cubicBezTo>
                    <a:pt x="2584" y="4127"/>
                    <a:pt x="2647" y="4064"/>
                    <a:pt x="2741" y="4033"/>
                  </a:cubicBezTo>
                  <a:cubicBezTo>
                    <a:pt x="2930" y="3875"/>
                    <a:pt x="3088" y="3718"/>
                    <a:pt x="3277" y="3623"/>
                  </a:cubicBezTo>
                  <a:cubicBezTo>
                    <a:pt x="4254" y="2835"/>
                    <a:pt x="4978" y="2268"/>
                    <a:pt x="4978" y="1418"/>
                  </a:cubicBezTo>
                  <a:cubicBezTo>
                    <a:pt x="4852" y="630"/>
                    <a:pt x="4222" y="0"/>
                    <a:pt x="3434" y="0"/>
                  </a:cubicBezTo>
                  <a:cubicBezTo>
                    <a:pt x="3056" y="0"/>
                    <a:pt x="2647" y="158"/>
                    <a:pt x="2426" y="504"/>
                  </a:cubicBezTo>
                  <a:cubicBezTo>
                    <a:pt x="2143" y="189"/>
                    <a:pt x="1796"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86"/>
            <p:cNvSpPr/>
            <p:nvPr/>
          </p:nvSpPr>
          <p:spPr>
            <a:xfrm>
              <a:off x="-28461325" y="2701925"/>
              <a:ext cx="272525" cy="293825"/>
            </a:xfrm>
            <a:custGeom>
              <a:avLst/>
              <a:gdLst/>
              <a:ahLst/>
              <a:cxnLst/>
              <a:rect l="l" t="t" r="r" b="b"/>
              <a:pathLst>
                <a:path w="10901" h="11753" extrusionOk="0">
                  <a:moveTo>
                    <a:pt x="7845" y="2647"/>
                  </a:moveTo>
                  <a:cubicBezTo>
                    <a:pt x="9168" y="2647"/>
                    <a:pt x="10208" y="3781"/>
                    <a:pt x="10208" y="5136"/>
                  </a:cubicBezTo>
                  <a:cubicBezTo>
                    <a:pt x="10208" y="5577"/>
                    <a:pt x="10145" y="5924"/>
                    <a:pt x="9987" y="6239"/>
                  </a:cubicBezTo>
                  <a:lnTo>
                    <a:pt x="8034" y="10303"/>
                  </a:lnTo>
                  <a:cubicBezTo>
                    <a:pt x="7814" y="10807"/>
                    <a:pt x="7341" y="11090"/>
                    <a:pt x="6837" y="11090"/>
                  </a:cubicBezTo>
                  <a:cubicBezTo>
                    <a:pt x="6396" y="11090"/>
                    <a:pt x="6049" y="10901"/>
                    <a:pt x="5766" y="10555"/>
                  </a:cubicBezTo>
                  <a:cubicBezTo>
                    <a:pt x="5703" y="10460"/>
                    <a:pt x="5608" y="10429"/>
                    <a:pt x="5482" y="10429"/>
                  </a:cubicBezTo>
                  <a:cubicBezTo>
                    <a:pt x="5388" y="10429"/>
                    <a:pt x="5293" y="10460"/>
                    <a:pt x="5230" y="10555"/>
                  </a:cubicBezTo>
                  <a:cubicBezTo>
                    <a:pt x="4947" y="10901"/>
                    <a:pt x="4537" y="11090"/>
                    <a:pt x="4159" y="11090"/>
                  </a:cubicBezTo>
                  <a:cubicBezTo>
                    <a:pt x="3655" y="11090"/>
                    <a:pt x="3182" y="10775"/>
                    <a:pt x="2930" y="10303"/>
                  </a:cubicBezTo>
                  <a:lnTo>
                    <a:pt x="1008" y="6239"/>
                  </a:lnTo>
                  <a:cubicBezTo>
                    <a:pt x="851" y="5892"/>
                    <a:pt x="756" y="5546"/>
                    <a:pt x="756" y="5136"/>
                  </a:cubicBezTo>
                  <a:cubicBezTo>
                    <a:pt x="756" y="3781"/>
                    <a:pt x="1828" y="2647"/>
                    <a:pt x="3119" y="2647"/>
                  </a:cubicBezTo>
                  <a:cubicBezTo>
                    <a:pt x="3970" y="2647"/>
                    <a:pt x="4758" y="3120"/>
                    <a:pt x="5167" y="3876"/>
                  </a:cubicBezTo>
                  <a:cubicBezTo>
                    <a:pt x="5262" y="4002"/>
                    <a:pt x="5325" y="4033"/>
                    <a:pt x="5482" y="4033"/>
                  </a:cubicBezTo>
                  <a:cubicBezTo>
                    <a:pt x="5640" y="4033"/>
                    <a:pt x="5734" y="3970"/>
                    <a:pt x="5797" y="3876"/>
                  </a:cubicBezTo>
                  <a:cubicBezTo>
                    <a:pt x="6238" y="3120"/>
                    <a:pt x="7026" y="2647"/>
                    <a:pt x="7845" y="2647"/>
                  </a:cubicBezTo>
                  <a:close/>
                  <a:moveTo>
                    <a:pt x="6774" y="1"/>
                  </a:moveTo>
                  <a:cubicBezTo>
                    <a:pt x="5829" y="1"/>
                    <a:pt x="5104" y="788"/>
                    <a:pt x="5104" y="1734"/>
                  </a:cubicBezTo>
                  <a:lnTo>
                    <a:pt x="5104" y="2773"/>
                  </a:lnTo>
                  <a:cubicBezTo>
                    <a:pt x="4537" y="2301"/>
                    <a:pt x="3844" y="1986"/>
                    <a:pt x="3088" y="1986"/>
                  </a:cubicBezTo>
                  <a:cubicBezTo>
                    <a:pt x="1386" y="1986"/>
                    <a:pt x="0" y="3403"/>
                    <a:pt x="0" y="5136"/>
                  </a:cubicBezTo>
                  <a:cubicBezTo>
                    <a:pt x="0" y="5609"/>
                    <a:pt x="126" y="6081"/>
                    <a:pt x="315" y="6522"/>
                  </a:cubicBezTo>
                  <a:lnTo>
                    <a:pt x="2269" y="10586"/>
                  </a:lnTo>
                  <a:cubicBezTo>
                    <a:pt x="2615" y="11343"/>
                    <a:pt x="3308" y="11752"/>
                    <a:pt x="4096" y="11752"/>
                  </a:cubicBezTo>
                  <a:cubicBezTo>
                    <a:pt x="4632" y="11752"/>
                    <a:pt x="5104" y="11563"/>
                    <a:pt x="5451" y="11248"/>
                  </a:cubicBezTo>
                  <a:cubicBezTo>
                    <a:pt x="5797" y="11563"/>
                    <a:pt x="6270" y="11752"/>
                    <a:pt x="6774" y="11752"/>
                  </a:cubicBezTo>
                  <a:cubicBezTo>
                    <a:pt x="7561" y="11752"/>
                    <a:pt x="8286" y="11280"/>
                    <a:pt x="8633" y="10586"/>
                  </a:cubicBezTo>
                  <a:lnTo>
                    <a:pt x="10554" y="6522"/>
                  </a:lnTo>
                  <a:cubicBezTo>
                    <a:pt x="10775" y="6081"/>
                    <a:pt x="10901" y="5609"/>
                    <a:pt x="10901" y="5136"/>
                  </a:cubicBezTo>
                  <a:cubicBezTo>
                    <a:pt x="10869" y="3466"/>
                    <a:pt x="9515" y="1986"/>
                    <a:pt x="7814" y="1986"/>
                  </a:cubicBezTo>
                  <a:cubicBezTo>
                    <a:pt x="7057" y="1986"/>
                    <a:pt x="6364" y="2269"/>
                    <a:pt x="5797" y="2773"/>
                  </a:cubicBezTo>
                  <a:lnTo>
                    <a:pt x="5797" y="1734"/>
                  </a:lnTo>
                  <a:cubicBezTo>
                    <a:pt x="5797" y="1135"/>
                    <a:pt x="6238" y="694"/>
                    <a:pt x="6774" y="694"/>
                  </a:cubicBezTo>
                  <a:cubicBezTo>
                    <a:pt x="6994" y="694"/>
                    <a:pt x="7152" y="536"/>
                    <a:pt x="7152" y="347"/>
                  </a:cubicBezTo>
                  <a:cubicBezTo>
                    <a:pt x="7152" y="158"/>
                    <a:pt x="6994" y="1"/>
                    <a:pt x="67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4" name="Google Shape;10444;p86"/>
          <p:cNvGrpSpPr/>
          <p:nvPr/>
        </p:nvGrpSpPr>
        <p:grpSpPr>
          <a:xfrm>
            <a:off x="7103910" y="1399238"/>
            <a:ext cx="354107" cy="226974"/>
            <a:chOff x="-26585200" y="2025375"/>
            <a:chExt cx="296150" cy="189825"/>
          </a:xfrm>
        </p:grpSpPr>
        <p:sp>
          <p:nvSpPr>
            <p:cNvPr id="10445" name="Google Shape;10445;p86"/>
            <p:cNvSpPr/>
            <p:nvPr/>
          </p:nvSpPr>
          <p:spPr>
            <a:xfrm>
              <a:off x="-26340250" y="2127750"/>
              <a:ext cx="51200" cy="70125"/>
            </a:xfrm>
            <a:custGeom>
              <a:avLst/>
              <a:gdLst/>
              <a:ahLst/>
              <a:cxnLst/>
              <a:rect l="l" t="t" r="r" b="b"/>
              <a:pathLst>
                <a:path w="2048" h="2805" extrusionOk="0">
                  <a:moveTo>
                    <a:pt x="1008" y="977"/>
                  </a:moveTo>
                  <a:cubicBezTo>
                    <a:pt x="1229" y="1324"/>
                    <a:pt x="1386" y="1608"/>
                    <a:pt x="1386" y="1734"/>
                  </a:cubicBezTo>
                  <a:cubicBezTo>
                    <a:pt x="1323" y="1923"/>
                    <a:pt x="1166" y="2080"/>
                    <a:pt x="1008" y="2080"/>
                  </a:cubicBezTo>
                  <a:cubicBezTo>
                    <a:pt x="819" y="2080"/>
                    <a:pt x="662" y="1923"/>
                    <a:pt x="662" y="1734"/>
                  </a:cubicBezTo>
                  <a:cubicBezTo>
                    <a:pt x="662" y="1608"/>
                    <a:pt x="819" y="1324"/>
                    <a:pt x="1008" y="977"/>
                  </a:cubicBezTo>
                  <a:close/>
                  <a:moveTo>
                    <a:pt x="1008" y="1"/>
                  </a:moveTo>
                  <a:cubicBezTo>
                    <a:pt x="914" y="1"/>
                    <a:pt x="788" y="32"/>
                    <a:pt x="756" y="158"/>
                  </a:cubicBezTo>
                  <a:cubicBezTo>
                    <a:pt x="756" y="158"/>
                    <a:pt x="536" y="442"/>
                    <a:pt x="378" y="757"/>
                  </a:cubicBezTo>
                  <a:cubicBezTo>
                    <a:pt x="32" y="1324"/>
                    <a:pt x="0" y="1608"/>
                    <a:pt x="0" y="1765"/>
                  </a:cubicBezTo>
                  <a:cubicBezTo>
                    <a:pt x="0" y="2364"/>
                    <a:pt x="473" y="2805"/>
                    <a:pt x="1008" y="2805"/>
                  </a:cubicBezTo>
                  <a:cubicBezTo>
                    <a:pt x="1607" y="2805"/>
                    <a:pt x="2048" y="2332"/>
                    <a:pt x="2048" y="1765"/>
                  </a:cubicBezTo>
                  <a:cubicBezTo>
                    <a:pt x="2048" y="1608"/>
                    <a:pt x="2016" y="1387"/>
                    <a:pt x="1638" y="757"/>
                  </a:cubicBezTo>
                  <a:cubicBezTo>
                    <a:pt x="1449" y="442"/>
                    <a:pt x="1292" y="158"/>
                    <a:pt x="1292" y="158"/>
                  </a:cubicBezTo>
                  <a:cubicBezTo>
                    <a:pt x="1229" y="64"/>
                    <a:pt x="1134"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86"/>
            <p:cNvSpPr/>
            <p:nvPr/>
          </p:nvSpPr>
          <p:spPr>
            <a:xfrm>
              <a:off x="-26585200" y="2025375"/>
              <a:ext cx="295375" cy="189825"/>
            </a:xfrm>
            <a:custGeom>
              <a:avLst/>
              <a:gdLst/>
              <a:ahLst/>
              <a:cxnLst/>
              <a:rect l="l" t="t" r="r" b="b"/>
              <a:pathLst>
                <a:path w="11815" h="7593" extrusionOk="0">
                  <a:moveTo>
                    <a:pt x="10775" y="2016"/>
                  </a:moveTo>
                  <a:cubicBezTo>
                    <a:pt x="10964" y="2016"/>
                    <a:pt x="11121" y="2174"/>
                    <a:pt x="11121" y="2363"/>
                  </a:cubicBezTo>
                  <a:cubicBezTo>
                    <a:pt x="11121" y="2552"/>
                    <a:pt x="10964" y="2710"/>
                    <a:pt x="10775" y="2710"/>
                  </a:cubicBezTo>
                  <a:lnTo>
                    <a:pt x="9830" y="2710"/>
                  </a:lnTo>
                  <a:lnTo>
                    <a:pt x="9987" y="2016"/>
                  </a:lnTo>
                  <a:close/>
                  <a:moveTo>
                    <a:pt x="6238" y="693"/>
                  </a:moveTo>
                  <a:cubicBezTo>
                    <a:pt x="6081" y="1103"/>
                    <a:pt x="5734" y="1418"/>
                    <a:pt x="5261" y="1418"/>
                  </a:cubicBezTo>
                  <a:lnTo>
                    <a:pt x="3875" y="1418"/>
                  </a:lnTo>
                  <a:cubicBezTo>
                    <a:pt x="3686" y="1418"/>
                    <a:pt x="3529" y="1575"/>
                    <a:pt x="3529" y="1764"/>
                  </a:cubicBezTo>
                  <a:cubicBezTo>
                    <a:pt x="3529" y="1953"/>
                    <a:pt x="3686" y="2111"/>
                    <a:pt x="3875" y="2111"/>
                  </a:cubicBezTo>
                  <a:lnTo>
                    <a:pt x="9326" y="2111"/>
                  </a:lnTo>
                  <a:lnTo>
                    <a:pt x="9168" y="2836"/>
                  </a:lnTo>
                  <a:lnTo>
                    <a:pt x="5923" y="2836"/>
                  </a:lnTo>
                  <a:lnTo>
                    <a:pt x="5923" y="2710"/>
                  </a:lnTo>
                  <a:cubicBezTo>
                    <a:pt x="5734" y="2710"/>
                    <a:pt x="5576" y="2867"/>
                    <a:pt x="5576" y="3056"/>
                  </a:cubicBezTo>
                  <a:cubicBezTo>
                    <a:pt x="5576" y="3277"/>
                    <a:pt x="5734" y="3434"/>
                    <a:pt x="5923" y="3434"/>
                  </a:cubicBezTo>
                  <a:lnTo>
                    <a:pt x="8034" y="3434"/>
                  </a:lnTo>
                  <a:cubicBezTo>
                    <a:pt x="8223" y="3434"/>
                    <a:pt x="8380" y="3592"/>
                    <a:pt x="8380" y="3781"/>
                  </a:cubicBezTo>
                  <a:cubicBezTo>
                    <a:pt x="8380" y="3970"/>
                    <a:pt x="8223" y="4127"/>
                    <a:pt x="8034" y="4127"/>
                  </a:cubicBezTo>
                  <a:lnTo>
                    <a:pt x="5923" y="4127"/>
                  </a:lnTo>
                  <a:cubicBezTo>
                    <a:pt x="5734" y="4127"/>
                    <a:pt x="5576" y="4285"/>
                    <a:pt x="5576" y="4474"/>
                  </a:cubicBezTo>
                  <a:cubicBezTo>
                    <a:pt x="5576" y="4694"/>
                    <a:pt x="5734" y="4852"/>
                    <a:pt x="5923" y="4852"/>
                  </a:cubicBezTo>
                  <a:lnTo>
                    <a:pt x="7309" y="4852"/>
                  </a:lnTo>
                  <a:cubicBezTo>
                    <a:pt x="7498" y="4852"/>
                    <a:pt x="7656" y="5009"/>
                    <a:pt x="7656" y="5198"/>
                  </a:cubicBezTo>
                  <a:cubicBezTo>
                    <a:pt x="7656" y="5388"/>
                    <a:pt x="7498" y="5545"/>
                    <a:pt x="7309" y="5545"/>
                  </a:cubicBezTo>
                  <a:lnTo>
                    <a:pt x="5923" y="5545"/>
                  </a:lnTo>
                  <a:cubicBezTo>
                    <a:pt x="5734" y="5545"/>
                    <a:pt x="5576" y="5703"/>
                    <a:pt x="5576" y="5892"/>
                  </a:cubicBezTo>
                  <a:cubicBezTo>
                    <a:pt x="5576" y="6112"/>
                    <a:pt x="5734" y="6270"/>
                    <a:pt x="5923" y="6270"/>
                  </a:cubicBezTo>
                  <a:lnTo>
                    <a:pt x="6648" y="6270"/>
                  </a:lnTo>
                  <a:cubicBezTo>
                    <a:pt x="6837" y="6270"/>
                    <a:pt x="6994" y="6427"/>
                    <a:pt x="6994" y="6616"/>
                  </a:cubicBezTo>
                  <a:cubicBezTo>
                    <a:pt x="6994" y="6805"/>
                    <a:pt x="6837" y="6963"/>
                    <a:pt x="6648" y="6963"/>
                  </a:cubicBezTo>
                  <a:lnTo>
                    <a:pt x="3151" y="6963"/>
                  </a:lnTo>
                  <a:cubicBezTo>
                    <a:pt x="1796" y="6963"/>
                    <a:pt x="693" y="5860"/>
                    <a:pt x="693" y="4537"/>
                  </a:cubicBezTo>
                  <a:lnTo>
                    <a:pt x="693" y="3151"/>
                  </a:lnTo>
                  <a:cubicBezTo>
                    <a:pt x="693" y="1796"/>
                    <a:pt x="1796" y="693"/>
                    <a:pt x="3151" y="693"/>
                  </a:cubicBezTo>
                  <a:close/>
                  <a:moveTo>
                    <a:pt x="3088" y="0"/>
                  </a:moveTo>
                  <a:cubicBezTo>
                    <a:pt x="1355" y="0"/>
                    <a:pt x="0" y="1418"/>
                    <a:pt x="0" y="3119"/>
                  </a:cubicBezTo>
                  <a:lnTo>
                    <a:pt x="0" y="4474"/>
                  </a:lnTo>
                  <a:cubicBezTo>
                    <a:pt x="0" y="6207"/>
                    <a:pt x="1418" y="7593"/>
                    <a:pt x="3088" y="7593"/>
                  </a:cubicBezTo>
                  <a:lnTo>
                    <a:pt x="6616" y="7593"/>
                  </a:lnTo>
                  <a:cubicBezTo>
                    <a:pt x="7183" y="7593"/>
                    <a:pt x="7624" y="7120"/>
                    <a:pt x="7624" y="6585"/>
                  </a:cubicBezTo>
                  <a:cubicBezTo>
                    <a:pt x="7624" y="6459"/>
                    <a:pt x="7593" y="6301"/>
                    <a:pt x="7561" y="6175"/>
                  </a:cubicBezTo>
                  <a:cubicBezTo>
                    <a:pt x="7971" y="6049"/>
                    <a:pt x="8317" y="5671"/>
                    <a:pt x="8317" y="5198"/>
                  </a:cubicBezTo>
                  <a:cubicBezTo>
                    <a:pt x="8317" y="5072"/>
                    <a:pt x="8254" y="4915"/>
                    <a:pt x="8223" y="4789"/>
                  </a:cubicBezTo>
                  <a:cubicBezTo>
                    <a:pt x="8664" y="4694"/>
                    <a:pt x="8979" y="4285"/>
                    <a:pt x="8979" y="3812"/>
                  </a:cubicBezTo>
                  <a:cubicBezTo>
                    <a:pt x="8979" y="3686"/>
                    <a:pt x="8948" y="3592"/>
                    <a:pt x="8884" y="3466"/>
                  </a:cubicBezTo>
                  <a:lnTo>
                    <a:pt x="9389" y="3403"/>
                  </a:lnTo>
                  <a:lnTo>
                    <a:pt x="10775" y="3403"/>
                  </a:lnTo>
                  <a:cubicBezTo>
                    <a:pt x="11373" y="3403"/>
                    <a:pt x="11814" y="2930"/>
                    <a:pt x="11814" y="2395"/>
                  </a:cubicBezTo>
                  <a:cubicBezTo>
                    <a:pt x="11814" y="1796"/>
                    <a:pt x="11342" y="1386"/>
                    <a:pt x="10775" y="1386"/>
                  </a:cubicBezTo>
                  <a:lnTo>
                    <a:pt x="6616" y="1386"/>
                  </a:lnTo>
                  <a:cubicBezTo>
                    <a:pt x="6837" y="1103"/>
                    <a:pt x="6963" y="693"/>
                    <a:pt x="6963" y="347"/>
                  </a:cubicBezTo>
                  <a:cubicBezTo>
                    <a:pt x="6963" y="158"/>
                    <a:pt x="6805" y="0"/>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86"/>
            <p:cNvSpPr/>
            <p:nvPr/>
          </p:nvSpPr>
          <p:spPr>
            <a:xfrm>
              <a:off x="-26480450" y="2093100"/>
              <a:ext cx="18125" cy="18150"/>
            </a:xfrm>
            <a:custGeom>
              <a:avLst/>
              <a:gdLst/>
              <a:ahLst/>
              <a:cxnLst/>
              <a:rect l="l" t="t" r="r" b="b"/>
              <a:pathLst>
                <a:path w="725" h="726" extrusionOk="0">
                  <a:moveTo>
                    <a:pt x="378" y="1"/>
                  </a:moveTo>
                  <a:cubicBezTo>
                    <a:pt x="158" y="1"/>
                    <a:pt x="0" y="158"/>
                    <a:pt x="0" y="347"/>
                  </a:cubicBezTo>
                  <a:cubicBezTo>
                    <a:pt x="0" y="568"/>
                    <a:pt x="158" y="725"/>
                    <a:pt x="378" y="725"/>
                  </a:cubicBezTo>
                  <a:cubicBezTo>
                    <a:pt x="567" y="725"/>
                    <a:pt x="725" y="568"/>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86"/>
            <p:cNvSpPr/>
            <p:nvPr/>
          </p:nvSpPr>
          <p:spPr>
            <a:xfrm>
              <a:off x="-26480450" y="212775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86"/>
            <p:cNvSpPr/>
            <p:nvPr/>
          </p:nvSpPr>
          <p:spPr>
            <a:xfrm>
              <a:off x="-26480450" y="21624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0" name="Google Shape;10450;p86"/>
          <p:cNvGrpSpPr/>
          <p:nvPr/>
        </p:nvGrpSpPr>
        <p:grpSpPr>
          <a:xfrm>
            <a:off x="7104373" y="1783461"/>
            <a:ext cx="353180" cy="353180"/>
            <a:chOff x="-26584425" y="2340425"/>
            <a:chExt cx="295375" cy="295375"/>
          </a:xfrm>
        </p:grpSpPr>
        <p:sp>
          <p:nvSpPr>
            <p:cNvPr id="10451" name="Google Shape;10451;p86"/>
            <p:cNvSpPr/>
            <p:nvPr/>
          </p:nvSpPr>
          <p:spPr>
            <a:xfrm>
              <a:off x="-26462350" y="2463275"/>
              <a:ext cx="51225" cy="51225"/>
            </a:xfrm>
            <a:custGeom>
              <a:avLst/>
              <a:gdLst/>
              <a:ahLst/>
              <a:cxnLst/>
              <a:rect l="l" t="t" r="r" b="b"/>
              <a:pathLst>
                <a:path w="2049" h="2049" extrusionOk="0">
                  <a:moveTo>
                    <a:pt x="1009" y="631"/>
                  </a:moveTo>
                  <a:cubicBezTo>
                    <a:pt x="1230" y="631"/>
                    <a:pt x="1387" y="788"/>
                    <a:pt x="1387" y="977"/>
                  </a:cubicBezTo>
                  <a:cubicBezTo>
                    <a:pt x="1324" y="1230"/>
                    <a:pt x="1167" y="1356"/>
                    <a:pt x="1009" y="1356"/>
                  </a:cubicBezTo>
                  <a:cubicBezTo>
                    <a:pt x="820" y="1356"/>
                    <a:pt x="662" y="1198"/>
                    <a:pt x="662" y="977"/>
                  </a:cubicBezTo>
                  <a:cubicBezTo>
                    <a:pt x="662" y="788"/>
                    <a:pt x="820" y="631"/>
                    <a:pt x="1009" y="631"/>
                  </a:cubicBezTo>
                  <a:close/>
                  <a:moveTo>
                    <a:pt x="1009" y="1"/>
                  </a:moveTo>
                  <a:cubicBezTo>
                    <a:pt x="442" y="1"/>
                    <a:pt x="1" y="473"/>
                    <a:pt x="1" y="1041"/>
                  </a:cubicBezTo>
                  <a:cubicBezTo>
                    <a:pt x="1" y="1608"/>
                    <a:pt x="473" y="2049"/>
                    <a:pt x="1009" y="2049"/>
                  </a:cubicBezTo>
                  <a:cubicBezTo>
                    <a:pt x="1576" y="2049"/>
                    <a:pt x="2049" y="1576"/>
                    <a:pt x="2049" y="1041"/>
                  </a:cubicBezTo>
                  <a:cubicBezTo>
                    <a:pt x="2049" y="442"/>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86"/>
            <p:cNvSpPr/>
            <p:nvPr/>
          </p:nvSpPr>
          <p:spPr>
            <a:xfrm>
              <a:off x="-26500150" y="2376650"/>
              <a:ext cx="121325" cy="75175"/>
            </a:xfrm>
            <a:custGeom>
              <a:avLst/>
              <a:gdLst/>
              <a:ahLst/>
              <a:cxnLst/>
              <a:rect l="l" t="t" r="r" b="b"/>
              <a:pathLst>
                <a:path w="4853" h="3007" extrusionOk="0">
                  <a:moveTo>
                    <a:pt x="2521" y="662"/>
                  </a:moveTo>
                  <a:cubicBezTo>
                    <a:pt x="3088" y="662"/>
                    <a:pt x="3592" y="788"/>
                    <a:pt x="4065" y="977"/>
                  </a:cubicBezTo>
                  <a:lnTo>
                    <a:pt x="3403" y="2206"/>
                  </a:lnTo>
                  <a:cubicBezTo>
                    <a:pt x="3120" y="2080"/>
                    <a:pt x="2836" y="2048"/>
                    <a:pt x="2553" y="2048"/>
                  </a:cubicBezTo>
                  <a:cubicBezTo>
                    <a:pt x="2206" y="2048"/>
                    <a:pt x="1954" y="2080"/>
                    <a:pt x="1670" y="2206"/>
                  </a:cubicBezTo>
                  <a:lnTo>
                    <a:pt x="1009" y="977"/>
                  </a:lnTo>
                  <a:cubicBezTo>
                    <a:pt x="1481" y="788"/>
                    <a:pt x="1985" y="662"/>
                    <a:pt x="2521" y="662"/>
                  </a:cubicBezTo>
                  <a:close/>
                  <a:moveTo>
                    <a:pt x="2458" y="0"/>
                  </a:moveTo>
                  <a:cubicBezTo>
                    <a:pt x="1702" y="0"/>
                    <a:pt x="914" y="189"/>
                    <a:pt x="253" y="567"/>
                  </a:cubicBezTo>
                  <a:cubicBezTo>
                    <a:pt x="95" y="630"/>
                    <a:pt x="1" y="882"/>
                    <a:pt x="127" y="1040"/>
                  </a:cubicBezTo>
                  <a:lnTo>
                    <a:pt x="1198" y="2836"/>
                  </a:lnTo>
                  <a:cubicBezTo>
                    <a:pt x="1229" y="2930"/>
                    <a:pt x="1324" y="2993"/>
                    <a:pt x="1387" y="2993"/>
                  </a:cubicBezTo>
                  <a:cubicBezTo>
                    <a:pt x="1415" y="3003"/>
                    <a:pt x="1442" y="3006"/>
                    <a:pt x="1470" y="3006"/>
                  </a:cubicBezTo>
                  <a:cubicBezTo>
                    <a:pt x="1537" y="3006"/>
                    <a:pt x="1604" y="2984"/>
                    <a:pt x="1670" y="2962"/>
                  </a:cubicBezTo>
                  <a:cubicBezTo>
                    <a:pt x="1891" y="2804"/>
                    <a:pt x="2206" y="2710"/>
                    <a:pt x="2490" y="2710"/>
                  </a:cubicBezTo>
                  <a:cubicBezTo>
                    <a:pt x="2773" y="2710"/>
                    <a:pt x="3088" y="2804"/>
                    <a:pt x="3309" y="2962"/>
                  </a:cubicBezTo>
                  <a:cubicBezTo>
                    <a:pt x="3372" y="2993"/>
                    <a:pt x="3435" y="2993"/>
                    <a:pt x="3466" y="2993"/>
                  </a:cubicBezTo>
                  <a:lnTo>
                    <a:pt x="3561" y="2993"/>
                  </a:lnTo>
                  <a:cubicBezTo>
                    <a:pt x="3624" y="2962"/>
                    <a:pt x="3718" y="2930"/>
                    <a:pt x="3750" y="2836"/>
                  </a:cubicBezTo>
                  <a:lnTo>
                    <a:pt x="4789" y="1040"/>
                  </a:lnTo>
                  <a:cubicBezTo>
                    <a:pt x="4852" y="882"/>
                    <a:pt x="4821" y="630"/>
                    <a:pt x="4663" y="567"/>
                  </a:cubicBezTo>
                  <a:cubicBezTo>
                    <a:pt x="4002" y="189"/>
                    <a:pt x="3246"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3" name="Google Shape;10453;p86"/>
            <p:cNvSpPr/>
            <p:nvPr/>
          </p:nvSpPr>
          <p:spPr>
            <a:xfrm>
              <a:off x="-26549775" y="2480750"/>
              <a:ext cx="95325" cy="105425"/>
            </a:xfrm>
            <a:custGeom>
              <a:avLst/>
              <a:gdLst/>
              <a:ahLst/>
              <a:cxnLst/>
              <a:rect l="l" t="t" r="r" b="b"/>
              <a:pathLst>
                <a:path w="3813" h="4217" extrusionOk="0">
                  <a:moveTo>
                    <a:pt x="2080" y="688"/>
                  </a:moveTo>
                  <a:cubicBezTo>
                    <a:pt x="2143" y="1287"/>
                    <a:pt x="2458" y="1791"/>
                    <a:pt x="2931" y="2169"/>
                  </a:cubicBezTo>
                  <a:lnTo>
                    <a:pt x="2238" y="3397"/>
                  </a:lnTo>
                  <a:cubicBezTo>
                    <a:pt x="1387" y="2767"/>
                    <a:pt x="820" y="1791"/>
                    <a:pt x="694" y="720"/>
                  </a:cubicBezTo>
                  <a:lnTo>
                    <a:pt x="2080" y="688"/>
                  </a:lnTo>
                  <a:close/>
                  <a:moveTo>
                    <a:pt x="2503" y="0"/>
                  </a:moveTo>
                  <a:cubicBezTo>
                    <a:pt x="2479" y="0"/>
                    <a:pt x="2454" y="8"/>
                    <a:pt x="2427" y="26"/>
                  </a:cubicBezTo>
                  <a:lnTo>
                    <a:pt x="347" y="58"/>
                  </a:lnTo>
                  <a:cubicBezTo>
                    <a:pt x="158" y="58"/>
                    <a:pt x="1" y="215"/>
                    <a:pt x="1" y="405"/>
                  </a:cubicBezTo>
                  <a:cubicBezTo>
                    <a:pt x="1" y="1192"/>
                    <a:pt x="221" y="1948"/>
                    <a:pt x="631" y="2610"/>
                  </a:cubicBezTo>
                  <a:cubicBezTo>
                    <a:pt x="1009" y="3240"/>
                    <a:pt x="1513" y="3807"/>
                    <a:pt x="2206" y="4185"/>
                  </a:cubicBezTo>
                  <a:cubicBezTo>
                    <a:pt x="2238" y="4217"/>
                    <a:pt x="2301" y="4217"/>
                    <a:pt x="2395" y="4217"/>
                  </a:cubicBezTo>
                  <a:lnTo>
                    <a:pt x="2458" y="4217"/>
                  </a:lnTo>
                  <a:cubicBezTo>
                    <a:pt x="2553" y="4185"/>
                    <a:pt x="2616" y="4154"/>
                    <a:pt x="2679" y="4059"/>
                  </a:cubicBezTo>
                  <a:lnTo>
                    <a:pt x="3718" y="2295"/>
                  </a:lnTo>
                  <a:cubicBezTo>
                    <a:pt x="3813" y="2106"/>
                    <a:pt x="3781" y="1917"/>
                    <a:pt x="3624" y="1791"/>
                  </a:cubicBezTo>
                  <a:cubicBezTo>
                    <a:pt x="3088" y="1476"/>
                    <a:pt x="2773" y="909"/>
                    <a:pt x="2773" y="342"/>
                  </a:cubicBezTo>
                  <a:cubicBezTo>
                    <a:pt x="2773" y="247"/>
                    <a:pt x="2742" y="121"/>
                    <a:pt x="2679" y="89"/>
                  </a:cubicBezTo>
                  <a:cubicBezTo>
                    <a:pt x="2612" y="45"/>
                    <a:pt x="2561" y="0"/>
                    <a:pt x="25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4" name="Google Shape;10454;p86"/>
            <p:cNvSpPr/>
            <p:nvPr/>
          </p:nvSpPr>
          <p:spPr>
            <a:xfrm>
              <a:off x="-26421375" y="2481400"/>
              <a:ext cx="96900" cy="104000"/>
            </a:xfrm>
            <a:custGeom>
              <a:avLst/>
              <a:gdLst/>
              <a:ahLst/>
              <a:cxnLst/>
              <a:rect l="l" t="t" r="r" b="b"/>
              <a:pathLst>
                <a:path w="3876" h="4160" extrusionOk="0">
                  <a:moveTo>
                    <a:pt x="1796" y="694"/>
                  </a:moveTo>
                  <a:lnTo>
                    <a:pt x="3151" y="725"/>
                  </a:lnTo>
                  <a:cubicBezTo>
                    <a:pt x="3056" y="1765"/>
                    <a:pt x="2489" y="2741"/>
                    <a:pt x="1638" y="3371"/>
                  </a:cubicBezTo>
                  <a:lnTo>
                    <a:pt x="914" y="2206"/>
                  </a:lnTo>
                  <a:cubicBezTo>
                    <a:pt x="1386" y="1796"/>
                    <a:pt x="1701" y="1292"/>
                    <a:pt x="1796" y="694"/>
                  </a:cubicBezTo>
                  <a:close/>
                  <a:moveTo>
                    <a:pt x="1418" y="0"/>
                  </a:moveTo>
                  <a:cubicBezTo>
                    <a:pt x="1355" y="0"/>
                    <a:pt x="1229" y="32"/>
                    <a:pt x="1197" y="63"/>
                  </a:cubicBezTo>
                  <a:cubicBezTo>
                    <a:pt x="1103" y="158"/>
                    <a:pt x="1071" y="221"/>
                    <a:pt x="1071" y="316"/>
                  </a:cubicBezTo>
                  <a:cubicBezTo>
                    <a:pt x="1071" y="883"/>
                    <a:pt x="756" y="1450"/>
                    <a:pt x="252" y="1765"/>
                  </a:cubicBezTo>
                  <a:cubicBezTo>
                    <a:pt x="95" y="1891"/>
                    <a:pt x="0" y="2080"/>
                    <a:pt x="126" y="2237"/>
                  </a:cubicBezTo>
                  <a:lnTo>
                    <a:pt x="1197" y="4002"/>
                  </a:lnTo>
                  <a:cubicBezTo>
                    <a:pt x="1229" y="4065"/>
                    <a:pt x="1323" y="4128"/>
                    <a:pt x="1386" y="4159"/>
                  </a:cubicBezTo>
                  <a:lnTo>
                    <a:pt x="1481" y="4159"/>
                  </a:lnTo>
                  <a:cubicBezTo>
                    <a:pt x="1544" y="4159"/>
                    <a:pt x="1575" y="4159"/>
                    <a:pt x="1670" y="4128"/>
                  </a:cubicBezTo>
                  <a:cubicBezTo>
                    <a:pt x="2300" y="3718"/>
                    <a:pt x="2836" y="3182"/>
                    <a:pt x="3245" y="2552"/>
                  </a:cubicBezTo>
                  <a:cubicBezTo>
                    <a:pt x="3623" y="1891"/>
                    <a:pt x="3844" y="1135"/>
                    <a:pt x="3875" y="347"/>
                  </a:cubicBezTo>
                  <a:cubicBezTo>
                    <a:pt x="3875" y="189"/>
                    <a:pt x="3718" y="32"/>
                    <a:pt x="3529" y="32"/>
                  </a:cubicBezTo>
                  <a:lnTo>
                    <a:pt x="14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5" name="Google Shape;10455;p86"/>
            <p:cNvSpPr/>
            <p:nvPr/>
          </p:nvSpPr>
          <p:spPr>
            <a:xfrm>
              <a:off x="-26584425" y="2340425"/>
              <a:ext cx="295375" cy="295375"/>
            </a:xfrm>
            <a:custGeom>
              <a:avLst/>
              <a:gdLst/>
              <a:ahLst/>
              <a:cxnLst/>
              <a:rect l="l" t="t" r="r" b="b"/>
              <a:pathLst>
                <a:path w="11815" h="11815" extrusionOk="0">
                  <a:moveTo>
                    <a:pt x="5861" y="693"/>
                  </a:moveTo>
                  <a:cubicBezTo>
                    <a:pt x="7247" y="693"/>
                    <a:pt x="8570" y="1260"/>
                    <a:pt x="9578" y="2237"/>
                  </a:cubicBezTo>
                  <a:cubicBezTo>
                    <a:pt x="10555" y="3214"/>
                    <a:pt x="11090" y="4537"/>
                    <a:pt x="11090" y="5955"/>
                  </a:cubicBezTo>
                  <a:cubicBezTo>
                    <a:pt x="11090" y="7309"/>
                    <a:pt x="10586" y="8632"/>
                    <a:pt x="9578" y="9641"/>
                  </a:cubicBezTo>
                  <a:cubicBezTo>
                    <a:pt x="8570" y="10617"/>
                    <a:pt x="7278" y="11184"/>
                    <a:pt x="5861" y="11184"/>
                  </a:cubicBezTo>
                  <a:cubicBezTo>
                    <a:pt x="4474" y="11184"/>
                    <a:pt x="3151" y="10617"/>
                    <a:pt x="2174" y="9641"/>
                  </a:cubicBezTo>
                  <a:cubicBezTo>
                    <a:pt x="1166" y="8664"/>
                    <a:pt x="631" y="7372"/>
                    <a:pt x="631" y="5955"/>
                  </a:cubicBezTo>
                  <a:cubicBezTo>
                    <a:pt x="631" y="4568"/>
                    <a:pt x="1166" y="3214"/>
                    <a:pt x="2174" y="2237"/>
                  </a:cubicBezTo>
                  <a:cubicBezTo>
                    <a:pt x="3151" y="1260"/>
                    <a:pt x="4443" y="693"/>
                    <a:pt x="5861" y="693"/>
                  </a:cubicBezTo>
                  <a:close/>
                  <a:moveTo>
                    <a:pt x="5892" y="0"/>
                  </a:moveTo>
                  <a:cubicBezTo>
                    <a:pt x="4317" y="0"/>
                    <a:pt x="2836" y="630"/>
                    <a:pt x="1733" y="1733"/>
                  </a:cubicBezTo>
                  <a:cubicBezTo>
                    <a:pt x="631" y="2836"/>
                    <a:pt x="1" y="4316"/>
                    <a:pt x="1" y="5891"/>
                  </a:cubicBezTo>
                  <a:cubicBezTo>
                    <a:pt x="1" y="7467"/>
                    <a:pt x="631" y="8979"/>
                    <a:pt x="1733" y="10082"/>
                  </a:cubicBezTo>
                  <a:cubicBezTo>
                    <a:pt x="2836" y="11184"/>
                    <a:pt x="4317" y="11814"/>
                    <a:pt x="5892" y="11814"/>
                  </a:cubicBezTo>
                  <a:cubicBezTo>
                    <a:pt x="7467" y="11814"/>
                    <a:pt x="8980" y="11184"/>
                    <a:pt x="10082" y="10082"/>
                  </a:cubicBezTo>
                  <a:cubicBezTo>
                    <a:pt x="11185" y="8979"/>
                    <a:pt x="11815" y="7467"/>
                    <a:pt x="11815" y="5891"/>
                  </a:cubicBezTo>
                  <a:cubicBezTo>
                    <a:pt x="11815" y="4379"/>
                    <a:pt x="11185" y="2867"/>
                    <a:pt x="10082" y="1733"/>
                  </a:cubicBezTo>
                  <a:cubicBezTo>
                    <a:pt x="8980" y="630"/>
                    <a:pt x="7467"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6" name="Google Shape;10456;p86"/>
          <p:cNvGrpSpPr/>
          <p:nvPr/>
        </p:nvGrpSpPr>
        <p:grpSpPr>
          <a:xfrm>
            <a:off x="7099202" y="2224555"/>
            <a:ext cx="363523" cy="353419"/>
            <a:chOff x="-26585200" y="2710400"/>
            <a:chExt cx="304025" cy="295575"/>
          </a:xfrm>
        </p:grpSpPr>
        <p:sp>
          <p:nvSpPr>
            <p:cNvPr id="10457" name="Google Shape;10457;p86"/>
            <p:cNvSpPr/>
            <p:nvPr/>
          </p:nvSpPr>
          <p:spPr>
            <a:xfrm>
              <a:off x="-26585200" y="2710400"/>
              <a:ext cx="304025" cy="295575"/>
            </a:xfrm>
            <a:custGeom>
              <a:avLst/>
              <a:gdLst/>
              <a:ahLst/>
              <a:cxnLst/>
              <a:rect l="l" t="t" r="r" b="b"/>
              <a:pathLst>
                <a:path w="12161" h="11823" extrusionOk="0">
                  <a:moveTo>
                    <a:pt x="8711" y="717"/>
                  </a:moveTo>
                  <a:cubicBezTo>
                    <a:pt x="9333" y="717"/>
                    <a:pt x="9956" y="954"/>
                    <a:pt x="10428" y="1426"/>
                  </a:cubicBezTo>
                  <a:cubicBezTo>
                    <a:pt x="11373" y="2371"/>
                    <a:pt x="11373" y="3915"/>
                    <a:pt x="10428" y="4829"/>
                  </a:cubicBezTo>
                  <a:lnTo>
                    <a:pt x="9830" y="5427"/>
                  </a:lnTo>
                  <a:lnTo>
                    <a:pt x="7404" y="3001"/>
                  </a:lnTo>
                  <a:lnTo>
                    <a:pt x="7971" y="2403"/>
                  </a:lnTo>
                  <a:cubicBezTo>
                    <a:pt x="8191" y="2214"/>
                    <a:pt x="8443" y="2088"/>
                    <a:pt x="8727" y="2088"/>
                  </a:cubicBezTo>
                  <a:cubicBezTo>
                    <a:pt x="9011" y="2088"/>
                    <a:pt x="9294" y="2214"/>
                    <a:pt x="9483" y="2403"/>
                  </a:cubicBezTo>
                  <a:cubicBezTo>
                    <a:pt x="9546" y="2466"/>
                    <a:pt x="9633" y="2497"/>
                    <a:pt x="9719" y="2497"/>
                  </a:cubicBezTo>
                  <a:cubicBezTo>
                    <a:pt x="9806" y="2497"/>
                    <a:pt x="9893" y="2466"/>
                    <a:pt x="9956" y="2403"/>
                  </a:cubicBezTo>
                  <a:cubicBezTo>
                    <a:pt x="10082" y="2277"/>
                    <a:pt x="10082" y="2056"/>
                    <a:pt x="9956" y="1930"/>
                  </a:cubicBezTo>
                  <a:cubicBezTo>
                    <a:pt x="9641" y="1615"/>
                    <a:pt x="9200" y="1426"/>
                    <a:pt x="8727" y="1426"/>
                  </a:cubicBezTo>
                  <a:cubicBezTo>
                    <a:pt x="8254" y="1426"/>
                    <a:pt x="7813" y="1615"/>
                    <a:pt x="7530" y="1930"/>
                  </a:cubicBezTo>
                  <a:lnTo>
                    <a:pt x="6931" y="2529"/>
                  </a:lnTo>
                  <a:lnTo>
                    <a:pt x="6459" y="2056"/>
                  </a:lnTo>
                  <a:lnTo>
                    <a:pt x="6994" y="1426"/>
                  </a:lnTo>
                  <a:cubicBezTo>
                    <a:pt x="7467" y="954"/>
                    <a:pt x="8089" y="717"/>
                    <a:pt x="8711" y="717"/>
                  </a:cubicBezTo>
                  <a:close/>
                  <a:moveTo>
                    <a:pt x="2048" y="6372"/>
                  </a:moveTo>
                  <a:lnTo>
                    <a:pt x="4474" y="8830"/>
                  </a:lnTo>
                  <a:lnTo>
                    <a:pt x="3875" y="9397"/>
                  </a:lnTo>
                  <a:cubicBezTo>
                    <a:pt x="3686" y="9602"/>
                    <a:pt x="3426" y="9704"/>
                    <a:pt x="3162" y="9704"/>
                  </a:cubicBezTo>
                  <a:cubicBezTo>
                    <a:pt x="2899" y="9704"/>
                    <a:pt x="2631" y="9602"/>
                    <a:pt x="2426" y="9397"/>
                  </a:cubicBezTo>
                  <a:cubicBezTo>
                    <a:pt x="2363" y="9350"/>
                    <a:pt x="2276" y="9326"/>
                    <a:pt x="2190" y="9326"/>
                  </a:cubicBezTo>
                  <a:cubicBezTo>
                    <a:pt x="2103" y="9326"/>
                    <a:pt x="2016" y="9350"/>
                    <a:pt x="1953" y="9397"/>
                  </a:cubicBezTo>
                  <a:cubicBezTo>
                    <a:pt x="1827" y="9523"/>
                    <a:pt x="1827" y="9775"/>
                    <a:pt x="1953" y="9869"/>
                  </a:cubicBezTo>
                  <a:cubicBezTo>
                    <a:pt x="2331" y="10247"/>
                    <a:pt x="2741" y="10405"/>
                    <a:pt x="3182" y="10405"/>
                  </a:cubicBezTo>
                  <a:cubicBezTo>
                    <a:pt x="3623" y="10405"/>
                    <a:pt x="4096" y="10247"/>
                    <a:pt x="4411" y="9869"/>
                  </a:cubicBezTo>
                  <a:lnTo>
                    <a:pt x="4978" y="9302"/>
                  </a:lnTo>
                  <a:lnTo>
                    <a:pt x="5450" y="9775"/>
                  </a:lnTo>
                  <a:lnTo>
                    <a:pt x="4820" y="10436"/>
                  </a:lnTo>
                  <a:cubicBezTo>
                    <a:pt x="4348" y="10909"/>
                    <a:pt x="3733" y="11145"/>
                    <a:pt x="3119" y="11145"/>
                  </a:cubicBezTo>
                  <a:cubicBezTo>
                    <a:pt x="2505" y="11145"/>
                    <a:pt x="1890" y="10909"/>
                    <a:pt x="1418" y="10436"/>
                  </a:cubicBezTo>
                  <a:cubicBezTo>
                    <a:pt x="473" y="9491"/>
                    <a:pt x="473" y="7948"/>
                    <a:pt x="1449" y="6971"/>
                  </a:cubicBezTo>
                  <a:lnTo>
                    <a:pt x="2048" y="6372"/>
                  </a:lnTo>
                  <a:close/>
                  <a:moveTo>
                    <a:pt x="3151" y="701"/>
                  </a:moveTo>
                  <a:cubicBezTo>
                    <a:pt x="3781" y="701"/>
                    <a:pt x="4411" y="954"/>
                    <a:pt x="4883" y="1426"/>
                  </a:cubicBezTo>
                  <a:lnTo>
                    <a:pt x="10460" y="7002"/>
                  </a:lnTo>
                  <a:cubicBezTo>
                    <a:pt x="11373" y="7948"/>
                    <a:pt x="11373" y="9491"/>
                    <a:pt x="10428" y="10436"/>
                  </a:cubicBezTo>
                  <a:cubicBezTo>
                    <a:pt x="9956" y="10909"/>
                    <a:pt x="9333" y="11145"/>
                    <a:pt x="8711" y="11145"/>
                  </a:cubicBezTo>
                  <a:cubicBezTo>
                    <a:pt x="8089" y="11145"/>
                    <a:pt x="7467" y="10909"/>
                    <a:pt x="6994" y="10436"/>
                  </a:cubicBezTo>
                  <a:lnTo>
                    <a:pt x="6175" y="9617"/>
                  </a:lnTo>
                  <a:lnTo>
                    <a:pt x="5198" y="8641"/>
                  </a:lnTo>
                  <a:lnTo>
                    <a:pt x="2237" y="5679"/>
                  </a:lnTo>
                  <a:lnTo>
                    <a:pt x="1418" y="4860"/>
                  </a:lnTo>
                  <a:cubicBezTo>
                    <a:pt x="473" y="3915"/>
                    <a:pt x="473" y="2371"/>
                    <a:pt x="1418" y="1426"/>
                  </a:cubicBezTo>
                  <a:cubicBezTo>
                    <a:pt x="1890" y="954"/>
                    <a:pt x="2520" y="701"/>
                    <a:pt x="3151" y="701"/>
                  </a:cubicBezTo>
                  <a:close/>
                  <a:moveTo>
                    <a:pt x="8727" y="0"/>
                  </a:moveTo>
                  <a:cubicBezTo>
                    <a:pt x="7931" y="0"/>
                    <a:pt x="7136" y="308"/>
                    <a:pt x="6522" y="922"/>
                  </a:cubicBezTo>
                  <a:lnTo>
                    <a:pt x="5955" y="1489"/>
                  </a:lnTo>
                  <a:lnTo>
                    <a:pt x="5356" y="922"/>
                  </a:lnTo>
                  <a:cubicBezTo>
                    <a:pt x="4757" y="323"/>
                    <a:pt x="3970" y="8"/>
                    <a:pt x="3151" y="8"/>
                  </a:cubicBezTo>
                  <a:cubicBezTo>
                    <a:pt x="2331" y="8"/>
                    <a:pt x="1544" y="323"/>
                    <a:pt x="945" y="922"/>
                  </a:cubicBezTo>
                  <a:cubicBezTo>
                    <a:pt x="347" y="1489"/>
                    <a:pt x="32" y="2277"/>
                    <a:pt x="32" y="3127"/>
                  </a:cubicBezTo>
                  <a:cubicBezTo>
                    <a:pt x="32" y="3946"/>
                    <a:pt x="347" y="4734"/>
                    <a:pt x="945" y="5333"/>
                  </a:cubicBezTo>
                  <a:lnTo>
                    <a:pt x="1544" y="5900"/>
                  </a:lnTo>
                  <a:lnTo>
                    <a:pt x="945" y="6498"/>
                  </a:lnTo>
                  <a:cubicBezTo>
                    <a:pt x="347" y="7097"/>
                    <a:pt x="32" y="7885"/>
                    <a:pt x="0" y="8704"/>
                  </a:cubicBezTo>
                  <a:cubicBezTo>
                    <a:pt x="0" y="9523"/>
                    <a:pt x="315" y="10310"/>
                    <a:pt x="914" y="10909"/>
                  </a:cubicBezTo>
                  <a:cubicBezTo>
                    <a:pt x="1481" y="11508"/>
                    <a:pt x="2331" y="11823"/>
                    <a:pt x="3119" y="11823"/>
                  </a:cubicBezTo>
                  <a:cubicBezTo>
                    <a:pt x="3907" y="11823"/>
                    <a:pt x="4726" y="11508"/>
                    <a:pt x="5324" y="10909"/>
                  </a:cubicBezTo>
                  <a:lnTo>
                    <a:pt x="5892" y="10310"/>
                  </a:lnTo>
                  <a:lnTo>
                    <a:pt x="6490" y="10909"/>
                  </a:lnTo>
                  <a:cubicBezTo>
                    <a:pt x="7089" y="11508"/>
                    <a:pt x="7876" y="11823"/>
                    <a:pt x="8695" y="11823"/>
                  </a:cubicBezTo>
                  <a:cubicBezTo>
                    <a:pt x="9515" y="11823"/>
                    <a:pt x="10302" y="11508"/>
                    <a:pt x="10901" y="10909"/>
                  </a:cubicBezTo>
                  <a:cubicBezTo>
                    <a:pt x="11499" y="10310"/>
                    <a:pt x="11814" y="9523"/>
                    <a:pt x="11814" y="8704"/>
                  </a:cubicBezTo>
                  <a:cubicBezTo>
                    <a:pt x="11846" y="7885"/>
                    <a:pt x="11531" y="7097"/>
                    <a:pt x="10932" y="6498"/>
                  </a:cubicBezTo>
                  <a:lnTo>
                    <a:pt x="10334" y="5900"/>
                  </a:lnTo>
                  <a:lnTo>
                    <a:pt x="10932" y="5333"/>
                  </a:lnTo>
                  <a:cubicBezTo>
                    <a:pt x="12161" y="4104"/>
                    <a:pt x="12161" y="2119"/>
                    <a:pt x="10932" y="922"/>
                  </a:cubicBezTo>
                  <a:cubicBezTo>
                    <a:pt x="10318" y="308"/>
                    <a:pt x="9522" y="0"/>
                    <a:pt x="87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86"/>
            <p:cNvSpPr/>
            <p:nvPr/>
          </p:nvSpPr>
          <p:spPr>
            <a:xfrm>
              <a:off x="-26495425" y="2801375"/>
              <a:ext cx="118175" cy="113250"/>
            </a:xfrm>
            <a:custGeom>
              <a:avLst/>
              <a:gdLst/>
              <a:ahLst/>
              <a:cxnLst/>
              <a:rect l="l" t="t" r="r" b="b"/>
              <a:pathLst>
                <a:path w="4727" h="4530" extrusionOk="0">
                  <a:moveTo>
                    <a:pt x="2111" y="749"/>
                  </a:moveTo>
                  <a:cubicBezTo>
                    <a:pt x="2175" y="749"/>
                    <a:pt x="2301" y="780"/>
                    <a:pt x="2364" y="843"/>
                  </a:cubicBezTo>
                  <a:lnTo>
                    <a:pt x="3813" y="2324"/>
                  </a:lnTo>
                  <a:cubicBezTo>
                    <a:pt x="3907" y="2418"/>
                    <a:pt x="3907" y="2639"/>
                    <a:pt x="3813" y="2796"/>
                  </a:cubicBezTo>
                  <a:lnTo>
                    <a:pt x="2805" y="3773"/>
                  </a:lnTo>
                  <a:cubicBezTo>
                    <a:pt x="2757" y="3836"/>
                    <a:pt x="2671" y="3868"/>
                    <a:pt x="2584" y="3868"/>
                  </a:cubicBezTo>
                  <a:cubicBezTo>
                    <a:pt x="2497" y="3868"/>
                    <a:pt x="2411" y="3836"/>
                    <a:pt x="2364" y="3773"/>
                  </a:cubicBezTo>
                  <a:lnTo>
                    <a:pt x="883" y="2324"/>
                  </a:lnTo>
                  <a:cubicBezTo>
                    <a:pt x="788" y="2198"/>
                    <a:pt x="788" y="1946"/>
                    <a:pt x="883" y="1851"/>
                  </a:cubicBezTo>
                  <a:lnTo>
                    <a:pt x="1891" y="843"/>
                  </a:lnTo>
                  <a:cubicBezTo>
                    <a:pt x="1954" y="780"/>
                    <a:pt x="2048" y="749"/>
                    <a:pt x="2111" y="749"/>
                  </a:cubicBezTo>
                  <a:close/>
                  <a:moveTo>
                    <a:pt x="2092" y="0"/>
                  </a:moveTo>
                  <a:cubicBezTo>
                    <a:pt x="1828" y="0"/>
                    <a:pt x="1560" y="103"/>
                    <a:pt x="1355" y="307"/>
                  </a:cubicBezTo>
                  <a:lnTo>
                    <a:pt x="379" y="1284"/>
                  </a:lnTo>
                  <a:cubicBezTo>
                    <a:pt x="1" y="1694"/>
                    <a:pt x="1" y="2355"/>
                    <a:pt x="379" y="2733"/>
                  </a:cubicBezTo>
                  <a:lnTo>
                    <a:pt x="1828" y="4183"/>
                  </a:lnTo>
                  <a:cubicBezTo>
                    <a:pt x="2017" y="4403"/>
                    <a:pt x="2301" y="4529"/>
                    <a:pt x="2584" y="4529"/>
                  </a:cubicBezTo>
                  <a:cubicBezTo>
                    <a:pt x="2868" y="4529"/>
                    <a:pt x="3151" y="4403"/>
                    <a:pt x="3340" y="4183"/>
                  </a:cubicBezTo>
                  <a:lnTo>
                    <a:pt x="4317" y="3206"/>
                  </a:lnTo>
                  <a:cubicBezTo>
                    <a:pt x="4726" y="2828"/>
                    <a:pt x="4726" y="2166"/>
                    <a:pt x="4317" y="1757"/>
                  </a:cubicBezTo>
                  <a:lnTo>
                    <a:pt x="2805" y="307"/>
                  </a:lnTo>
                  <a:cubicBezTo>
                    <a:pt x="2616" y="103"/>
                    <a:pt x="2356" y="0"/>
                    <a:pt x="20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86"/>
            <p:cNvSpPr/>
            <p:nvPr/>
          </p:nvSpPr>
          <p:spPr>
            <a:xfrm>
              <a:off x="-26375700" y="29563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86"/>
            <p:cNvSpPr/>
            <p:nvPr/>
          </p:nvSpPr>
          <p:spPr>
            <a:xfrm>
              <a:off x="-26339475" y="2920100"/>
              <a:ext cx="18150" cy="18150"/>
            </a:xfrm>
            <a:custGeom>
              <a:avLst/>
              <a:gdLst/>
              <a:ahLst/>
              <a:cxnLst/>
              <a:rect l="l" t="t" r="r" b="b"/>
              <a:pathLst>
                <a:path w="726" h="726" extrusionOk="0">
                  <a:moveTo>
                    <a:pt x="347" y="1"/>
                  </a:moveTo>
                  <a:cubicBezTo>
                    <a:pt x="158" y="1"/>
                    <a:pt x="1" y="158"/>
                    <a:pt x="1" y="347"/>
                  </a:cubicBezTo>
                  <a:cubicBezTo>
                    <a:pt x="1" y="536"/>
                    <a:pt x="158" y="725"/>
                    <a:pt x="347" y="725"/>
                  </a:cubicBezTo>
                  <a:cubicBezTo>
                    <a:pt x="568" y="725"/>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86"/>
            <p:cNvSpPr/>
            <p:nvPr/>
          </p:nvSpPr>
          <p:spPr>
            <a:xfrm>
              <a:off x="-26363900" y="2895675"/>
              <a:ext cx="17350" cy="17375"/>
            </a:xfrm>
            <a:custGeom>
              <a:avLst/>
              <a:gdLst/>
              <a:ahLst/>
              <a:cxnLst/>
              <a:rect l="l" t="t" r="r" b="b"/>
              <a:pathLst>
                <a:path w="694" h="695" extrusionOk="0">
                  <a:moveTo>
                    <a:pt x="348" y="1"/>
                  </a:moveTo>
                  <a:cubicBezTo>
                    <a:pt x="159" y="1"/>
                    <a:pt x="1" y="159"/>
                    <a:pt x="1" y="348"/>
                  </a:cubicBezTo>
                  <a:cubicBezTo>
                    <a:pt x="1" y="537"/>
                    <a:pt x="159" y="694"/>
                    <a:pt x="348" y="694"/>
                  </a:cubicBezTo>
                  <a:cubicBezTo>
                    <a:pt x="537" y="694"/>
                    <a:pt x="694" y="537"/>
                    <a:pt x="694" y="348"/>
                  </a:cubicBezTo>
                  <a:cubicBezTo>
                    <a:pt x="694" y="159"/>
                    <a:pt x="537"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86"/>
            <p:cNvSpPr/>
            <p:nvPr/>
          </p:nvSpPr>
          <p:spPr>
            <a:xfrm>
              <a:off x="-26369400" y="29256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4" y="567"/>
                    <a:pt x="694" y="378"/>
                  </a:cubicBezTo>
                  <a:cubicBezTo>
                    <a:pt x="694"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86"/>
            <p:cNvSpPr/>
            <p:nvPr/>
          </p:nvSpPr>
          <p:spPr>
            <a:xfrm>
              <a:off x="-26400125" y="2932125"/>
              <a:ext cx="17350" cy="17150"/>
            </a:xfrm>
            <a:custGeom>
              <a:avLst/>
              <a:gdLst/>
              <a:ahLst/>
              <a:cxnLst/>
              <a:rect l="l" t="t" r="r" b="b"/>
              <a:pathLst>
                <a:path w="694" h="686" extrusionOk="0">
                  <a:moveTo>
                    <a:pt x="343" y="0"/>
                  </a:moveTo>
                  <a:cubicBezTo>
                    <a:pt x="253" y="0"/>
                    <a:pt x="158" y="39"/>
                    <a:pt x="95" y="118"/>
                  </a:cubicBezTo>
                  <a:cubicBezTo>
                    <a:pt x="1" y="244"/>
                    <a:pt x="1" y="465"/>
                    <a:pt x="95" y="591"/>
                  </a:cubicBezTo>
                  <a:cubicBezTo>
                    <a:pt x="158" y="654"/>
                    <a:pt x="253" y="685"/>
                    <a:pt x="343" y="685"/>
                  </a:cubicBezTo>
                  <a:cubicBezTo>
                    <a:pt x="434" y="685"/>
                    <a:pt x="521" y="654"/>
                    <a:pt x="568" y="591"/>
                  </a:cubicBezTo>
                  <a:cubicBezTo>
                    <a:pt x="694" y="465"/>
                    <a:pt x="694" y="244"/>
                    <a:pt x="568" y="118"/>
                  </a:cubicBezTo>
                  <a:cubicBezTo>
                    <a:pt x="521" y="39"/>
                    <a:pt x="434" y="0"/>
                    <a:pt x="3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4" name="Google Shape;10464;p86"/>
            <p:cNvSpPr/>
            <p:nvPr/>
          </p:nvSpPr>
          <p:spPr>
            <a:xfrm>
              <a:off x="-26528500" y="2804325"/>
              <a:ext cx="18125" cy="17350"/>
            </a:xfrm>
            <a:custGeom>
              <a:avLst/>
              <a:gdLst/>
              <a:ahLst/>
              <a:cxnLst/>
              <a:rect l="l" t="t" r="r" b="b"/>
              <a:pathLst>
                <a:path w="725" h="694" extrusionOk="0">
                  <a:moveTo>
                    <a:pt x="347" y="0"/>
                  </a:moveTo>
                  <a:cubicBezTo>
                    <a:pt x="158" y="0"/>
                    <a:pt x="0" y="158"/>
                    <a:pt x="0" y="347"/>
                  </a:cubicBezTo>
                  <a:cubicBezTo>
                    <a:pt x="0" y="536"/>
                    <a:pt x="158" y="694"/>
                    <a:pt x="347" y="694"/>
                  </a:cubicBezTo>
                  <a:cubicBezTo>
                    <a:pt x="568" y="694"/>
                    <a:pt x="725" y="536"/>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5" name="Google Shape;10465;p86"/>
            <p:cNvSpPr/>
            <p:nvPr/>
          </p:nvSpPr>
          <p:spPr>
            <a:xfrm>
              <a:off x="-26490700" y="2768100"/>
              <a:ext cx="17350" cy="17150"/>
            </a:xfrm>
            <a:custGeom>
              <a:avLst/>
              <a:gdLst/>
              <a:ahLst/>
              <a:cxnLst/>
              <a:rect l="l" t="t" r="r" b="b"/>
              <a:pathLst>
                <a:path w="694" h="686" extrusionOk="0">
                  <a:moveTo>
                    <a:pt x="343" y="0"/>
                  </a:moveTo>
                  <a:cubicBezTo>
                    <a:pt x="253" y="0"/>
                    <a:pt x="158" y="32"/>
                    <a:pt x="95" y="95"/>
                  </a:cubicBezTo>
                  <a:cubicBezTo>
                    <a:pt x="1" y="221"/>
                    <a:pt x="1" y="441"/>
                    <a:pt x="95" y="567"/>
                  </a:cubicBezTo>
                  <a:cubicBezTo>
                    <a:pt x="158" y="646"/>
                    <a:pt x="237" y="685"/>
                    <a:pt x="320" y="685"/>
                  </a:cubicBezTo>
                  <a:cubicBezTo>
                    <a:pt x="402" y="685"/>
                    <a:pt x="489" y="646"/>
                    <a:pt x="568" y="567"/>
                  </a:cubicBezTo>
                  <a:cubicBezTo>
                    <a:pt x="694" y="441"/>
                    <a:pt x="694" y="221"/>
                    <a:pt x="568" y="95"/>
                  </a:cubicBezTo>
                  <a:cubicBezTo>
                    <a:pt x="521" y="32"/>
                    <a:pt x="434" y="0"/>
                    <a:pt x="3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6" name="Google Shape;10466;p86"/>
            <p:cNvSpPr/>
            <p:nvPr/>
          </p:nvSpPr>
          <p:spPr>
            <a:xfrm>
              <a:off x="-26515100" y="2742900"/>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86"/>
            <p:cNvSpPr/>
            <p:nvPr/>
          </p:nvSpPr>
          <p:spPr>
            <a:xfrm>
              <a:off x="-26522200" y="2774400"/>
              <a:ext cx="17350" cy="15975"/>
            </a:xfrm>
            <a:custGeom>
              <a:avLst/>
              <a:gdLst/>
              <a:ahLst/>
              <a:cxnLst/>
              <a:rect l="l" t="t" r="r" b="b"/>
              <a:pathLst>
                <a:path w="694" h="639" extrusionOk="0">
                  <a:moveTo>
                    <a:pt x="355" y="0"/>
                  </a:moveTo>
                  <a:cubicBezTo>
                    <a:pt x="268" y="0"/>
                    <a:pt x="174" y="32"/>
                    <a:pt x="95" y="95"/>
                  </a:cubicBezTo>
                  <a:cubicBezTo>
                    <a:pt x="0" y="189"/>
                    <a:pt x="0" y="441"/>
                    <a:pt x="95" y="567"/>
                  </a:cubicBezTo>
                  <a:cubicBezTo>
                    <a:pt x="158" y="615"/>
                    <a:pt x="253" y="638"/>
                    <a:pt x="343" y="638"/>
                  </a:cubicBezTo>
                  <a:cubicBezTo>
                    <a:pt x="434" y="638"/>
                    <a:pt x="520" y="615"/>
                    <a:pt x="568" y="567"/>
                  </a:cubicBezTo>
                  <a:cubicBezTo>
                    <a:pt x="694" y="441"/>
                    <a:pt x="694" y="189"/>
                    <a:pt x="568" y="95"/>
                  </a:cubicBezTo>
                  <a:cubicBezTo>
                    <a:pt x="520" y="32"/>
                    <a:pt x="442" y="0"/>
                    <a:pt x="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86"/>
            <p:cNvSpPr/>
            <p:nvPr/>
          </p:nvSpPr>
          <p:spPr>
            <a:xfrm>
              <a:off x="-26552925" y="2779125"/>
              <a:ext cx="17350" cy="18125"/>
            </a:xfrm>
            <a:custGeom>
              <a:avLst/>
              <a:gdLst/>
              <a:ahLst/>
              <a:cxnLst/>
              <a:rect l="l" t="t" r="r" b="b"/>
              <a:pathLst>
                <a:path w="694" h="725" extrusionOk="0">
                  <a:moveTo>
                    <a:pt x="347" y="0"/>
                  </a:moveTo>
                  <a:cubicBezTo>
                    <a:pt x="158" y="0"/>
                    <a:pt x="1" y="158"/>
                    <a:pt x="1" y="378"/>
                  </a:cubicBezTo>
                  <a:cubicBezTo>
                    <a:pt x="1" y="567"/>
                    <a:pt x="158" y="725"/>
                    <a:pt x="347" y="725"/>
                  </a:cubicBezTo>
                  <a:cubicBezTo>
                    <a:pt x="536" y="725"/>
                    <a:pt x="694" y="567"/>
                    <a:pt x="694" y="378"/>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9" name="Google Shape;10469;p86"/>
          <p:cNvGrpSpPr/>
          <p:nvPr/>
        </p:nvGrpSpPr>
        <p:grpSpPr>
          <a:xfrm>
            <a:off x="5754337" y="2666033"/>
            <a:ext cx="354136" cy="353210"/>
            <a:chOff x="-24709875" y="1970225"/>
            <a:chExt cx="296175" cy="295400"/>
          </a:xfrm>
        </p:grpSpPr>
        <p:sp>
          <p:nvSpPr>
            <p:cNvPr id="10470" name="Google Shape;10470;p86"/>
            <p:cNvSpPr/>
            <p:nvPr/>
          </p:nvSpPr>
          <p:spPr>
            <a:xfrm>
              <a:off x="-24709875" y="1970225"/>
              <a:ext cx="296175" cy="295400"/>
            </a:xfrm>
            <a:custGeom>
              <a:avLst/>
              <a:gdLst/>
              <a:ahLst/>
              <a:cxnLst/>
              <a:rect l="l" t="t" r="r" b="b"/>
              <a:pathLst>
                <a:path w="11847" h="11816" extrusionOk="0">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1" name="Google Shape;10471;p86"/>
            <p:cNvSpPr/>
            <p:nvPr/>
          </p:nvSpPr>
          <p:spPr>
            <a:xfrm>
              <a:off x="-24639775" y="209232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2" name="Google Shape;10472;p86"/>
          <p:cNvGrpSpPr/>
          <p:nvPr/>
        </p:nvGrpSpPr>
        <p:grpSpPr>
          <a:xfrm>
            <a:off x="5786352" y="3112911"/>
            <a:ext cx="290107" cy="354107"/>
            <a:chOff x="-24683100" y="2340425"/>
            <a:chExt cx="242625" cy="296150"/>
          </a:xfrm>
        </p:grpSpPr>
        <p:sp>
          <p:nvSpPr>
            <p:cNvPr id="10473" name="Google Shape;10473;p86"/>
            <p:cNvSpPr/>
            <p:nvPr/>
          </p:nvSpPr>
          <p:spPr>
            <a:xfrm>
              <a:off x="-24683100" y="2392400"/>
              <a:ext cx="104000" cy="244175"/>
            </a:xfrm>
            <a:custGeom>
              <a:avLst/>
              <a:gdLst/>
              <a:ahLst/>
              <a:cxnLst/>
              <a:rect l="l" t="t" r="r" b="b"/>
              <a:pathLst>
                <a:path w="4160" h="9767" extrusionOk="0">
                  <a:moveTo>
                    <a:pt x="2080" y="725"/>
                  </a:moveTo>
                  <a:cubicBezTo>
                    <a:pt x="2836" y="725"/>
                    <a:pt x="3466" y="1324"/>
                    <a:pt x="3466" y="2080"/>
                  </a:cubicBezTo>
                  <a:lnTo>
                    <a:pt x="3466" y="4537"/>
                  </a:lnTo>
                  <a:lnTo>
                    <a:pt x="694" y="4537"/>
                  </a:lnTo>
                  <a:lnTo>
                    <a:pt x="694" y="2080"/>
                  </a:lnTo>
                  <a:cubicBezTo>
                    <a:pt x="694" y="1324"/>
                    <a:pt x="1324" y="725"/>
                    <a:pt x="2080" y="725"/>
                  </a:cubicBezTo>
                  <a:close/>
                  <a:moveTo>
                    <a:pt x="3466" y="5230"/>
                  </a:moveTo>
                  <a:lnTo>
                    <a:pt x="3466" y="7688"/>
                  </a:lnTo>
                  <a:cubicBezTo>
                    <a:pt x="3498" y="8475"/>
                    <a:pt x="2867" y="9074"/>
                    <a:pt x="2080" y="9074"/>
                  </a:cubicBezTo>
                  <a:cubicBezTo>
                    <a:pt x="1324" y="9074"/>
                    <a:pt x="694" y="8444"/>
                    <a:pt x="694" y="7688"/>
                  </a:cubicBezTo>
                  <a:lnTo>
                    <a:pt x="694" y="5230"/>
                  </a:lnTo>
                  <a:close/>
                  <a:moveTo>
                    <a:pt x="2080" y="0"/>
                  </a:moveTo>
                  <a:cubicBezTo>
                    <a:pt x="946" y="0"/>
                    <a:pt x="1" y="946"/>
                    <a:pt x="1" y="2080"/>
                  </a:cubicBezTo>
                  <a:lnTo>
                    <a:pt x="1" y="7688"/>
                  </a:lnTo>
                  <a:cubicBezTo>
                    <a:pt x="1" y="8822"/>
                    <a:pt x="946" y="9767"/>
                    <a:pt x="2080" y="9767"/>
                  </a:cubicBezTo>
                  <a:cubicBezTo>
                    <a:pt x="3214" y="9767"/>
                    <a:pt x="4159" y="8822"/>
                    <a:pt x="4159" y="7688"/>
                  </a:cubicBezTo>
                  <a:lnTo>
                    <a:pt x="4159" y="2080"/>
                  </a:lnTo>
                  <a:cubicBezTo>
                    <a:pt x="4159" y="946"/>
                    <a:pt x="3246"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4" name="Google Shape;10474;p86"/>
            <p:cNvSpPr/>
            <p:nvPr/>
          </p:nvSpPr>
          <p:spPr>
            <a:xfrm>
              <a:off x="-24649225" y="2541250"/>
              <a:ext cx="26800" cy="60675"/>
            </a:xfrm>
            <a:custGeom>
              <a:avLst/>
              <a:gdLst/>
              <a:ahLst/>
              <a:cxnLst/>
              <a:rect l="l" t="t" r="r" b="b"/>
              <a:pathLst>
                <a:path w="1072" h="2427" extrusionOk="0">
                  <a:moveTo>
                    <a:pt x="378" y="1"/>
                  </a:moveTo>
                  <a:cubicBezTo>
                    <a:pt x="158" y="1"/>
                    <a:pt x="0" y="158"/>
                    <a:pt x="0" y="347"/>
                  </a:cubicBezTo>
                  <a:lnTo>
                    <a:pt x="0" y="1734"/>
                  </a:lnTo>
                  <a:cubicBezTo>
                    <a:pt x="0" y="2112"/>
                    <a:pt x="315" y="2427"/>
                    <a:pt x="725" y="2427"/>
                  </a:cubicBezTo>
                  <a:cubicBezTo>
                    <a:pt x="914" y="2427"/>
                    <a:pt x="1071" y="2269"/>
                    <a:pt x="1071" y="2080"/>
                  </a:cubicBezTo>
                  <a:cubicBezTo>
                    <a:pt x="1071" y="1891"/>
                    <a:pt x="914" y="1734"/>
                    <a:pt x="725" y="1734"/>
                  </a:cubicBezTo>
                  <a:lnTo>
                    <a:pt x="725" y="347"/>
                  </a:ln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5" name="Google Shape;10475;p86"/>
            <p:cNvSpPr/>
            <p:nvPr/>
          </p:nvSpPr>
          <p:spPr>
            <a:xfrm>
              <a:off x="-24544475" y="2340425"/>
              <a:ext cx="104000" cy="244175"/>
            </a:xfrm>
            <a:custGeom>
              <a:avLst/>
              <a:gdLst/>
              <a:ahLst/>
              <a:cxnLst/>
              <a:rect l="l" t="t" r="r" b="b"/>
              <a:pathLst>
                <a:path w="4160" h="9767" extrusionOk="0">
                  <a:moveTo>
                    <a:pt x="2080" y="693"/>
                  </a:moveTo>
                  <a:cubicBezTo>
                    <a:pt x="2836" y="693"/>
                    <a:pt x="3466" y="1323"/>
                    <a:pt x="3466" y="2079"/>
                  </a:cubicBezTo>
                  <a:lnTo>
                    <a:pt x="3466" y="4537"/>
                  </a:lnTo>
                  <a:lnTo>
                    <a:pt x="694" y="4537"/>
                  </a:lnTo>
                  <a:lnTo>
                    <a:pt x="694" y="2079"/>
                  </a:lnTo>
                  <a:cubicBezTo>
                    <a:pt x="694" y="1323"/>
                    <a:pt x="1324" y="693"/>
                    <a:pt x="2080" y="693"/>
                  </a:cubicBezTo>
                  <a:close/>
                  <a:moveTo>
                    <a:pt x="3466" y="5261"/>
                  </a:moveTo>
                  <a:lnTo>
                    <a:pt x="3466" y="7719"/>
                  </a:lnTo>
                  <a:cubicBezTo>
                    <a:pt x="3497" y="8475"/>
                    <a:pt x="2867" y="9105"/>
                    <a:pt x="2080" y="9105"/>
                  </a:cubicBezTo>
                  <a:cubicBezTo>
                    <a:pt x="1324" y="9105"/>
                    <a:pt x="694" y="8475"/>
                    <a:pt x="694" y="7719"/>
                  </a:cubicBezTo>
                  <a:lnTo>
                    <a:pt x="694" y="5261"/>
                  </a:lnTo>
                  <a:close/>
                  <a:moveTo>
                    <a:pt x="2080" y="0"/>
                  </a:moveTo>
                  <a:cubicBezTo>
                    <a:pt x="946" y="0"/>
                    <a:pt x="0" y="945"/>
                    <a:pt x="0" y="2079"/>
                  </a:cubicBezTo>
                  <a:lnTo>
                    <a:pt x="0" y="7687"/>
                  </a:lnTo>
                  <a:cubicBezTo>
                    <a:pt x="0" y="8821"/>
                    <a:pt x="946" y="9767"/>
                    <a:pt x="2080" y="9767"/>
                  </a:cubicBezTo>
                  <a:cubicBezTo>
                    <a:pt x="3214" y="9767"/>
                    <a:pt x="4159" y="8821"/>
                    <a:pt x="4159" y="7687"/>
                  </a:cubicBezTo>
                  <a:lnTo>
                    <a:pt x="4159" y="2079"/>
                  </a:lnTo>
                  <a:cubicBezTo>
                    <a:pt x="4159" y="945"/>
                    <a:pt x="3277"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86"/>
            <p:cNvSpPr/>
            <p:nvPr/>
          </p:nvSpPr>
          <p:spPr>
            <a:xfrm>
              <a:off x="-24501150" y="2375075"/>
              <a:ext cx="26800" cy="60675"/>
            </a:xfrm>
            <a:custGeom>
              <a:avLst/>
              <a:gdLst/>
              <a:ahLst/>
              <a:cxnLst/>
              <a:rect l="l" t="t" r="r" b="b"/>
              <a:pathLst>
                <a:path w="1072" h="2427" extrusionOk="0">
                  <a:moveTo>
                    <a:pt x="347" y="0"/>
                  </a:moveTo>
                  <a:cubicBezTo>
                    <a:pt x="158" y="0"/>
                    <a:pt x="0" y="158"/>
                    <a:pt x="0" y="347"/>
                  </a:cubicBezTo>
                  <a:cubicBezTo>
                    <a:pt x="32" y="536"/>
                    <a:pt x="189" y="693"/>
                    <a:pt x="347" y="693"/>
                  </a:cubicBezTo>
                  <a:lnTo>
                    <a:pt x="347" y="2080"/>
                  </a:lnTo>
                  <a:cubicBezTo>
                    <a:pt x="347" y="2269"/>
                    <a:pt x="504" y="2426"/>
                    <a:pt x="693" y="2426"/>
                  </a:cubicBezTo>
                  <a:cubicBezTo>
                    <a:pt x="914" y="2426"/>
                    <a:pt x="1071" y="2269"/>
                    <a:pt x="1071" y="2080"/>
                  </a:cubicBezTo>
                  <a:lnTo>
                    <a:pt x="1071" y="693"/>
                  </a:lnTo>
                  <a:cubicBezTo>
                    <a:pt x="1071" y="315"/>
                    <a:pt x="75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7" name="Google Shape;10477;p86"/>
          <p:cNvSpPr/>
          <p:nvPr/>
        </p:nvSpPr>
        <p:spPr>
          <a:xfrm>
            <a:off x="5786789" y="3554076"/>
            <a:ext cx="290077" cy="354136"/>
          </a:xfrm>
          <a:custGeom>
            <a:avLst/>
            <a:gdLst/>
            <a:ahLst/>
            <a:cxnLst/>
            <a:rect l="l" t="t" r="r" b="b"/>
            <a:pathLst>
              <a:path w="9704" h="11847" extrusionOk="0">
                <a:moveTo>
                  <a:pt x="7593" y="693"/>
                </a:moveTo>
                <a:lnTo>
                  <a:pt x="7593" y="1418"/>
                </a:lnTo>
                <a:lnTo>
                  <a:pt x="6900" y="1418"/>
                </a:lnTo>
                <a:lnTo>
                  <a:pt x="6900" y="693"/>
                </a:lnTo>
                <a:close/>
                <a:moveTo>
                  <a:pt x="7939" y="2080"/>
                </a:moveTo>
                <a:cubicBezTo>
                  <a:pt x="8160" y="2080"/>
                  <a:pt x="8317" y="2237"/>
                  <a:pt x="8317" y="2426"/>
                </a:cubicBezTo>
                <a:lnTo>
                  <a:pt x="8317" y="5577"/>
                </a:lnTo>
                <a:lnTo>
                  <a:pt x="6868" y="5577"/>
                </a:lnTo>
                <a:cubicBezTo>
                  <a:pt x="6900" y="5482"/>
                  <a:pt x="6931" y="5356"/>
                  <a:pt x="6931" y="5230"/>
                </a:cubicBezTo>
                <a:cubicBezTo>
                  <a:pt x="6931" y="4789"/>
                  <a:pt x="6648" y="4411"/>
                  <a:pt x="6207" y="4254"/>
                </a:cubicBezTo>
                <a:lnTo>
                  <a:pt x="6207" y="2426"/>
                </a:lnTo>
                <a:cubicBezTo>
                  <a:pt x="6207" y="2237"/>
                  <a:pt x="6364" y="2080"/>
                  <a:pt x="6585" y="2080"/>
                </a:cubicBezTo>
                <a:close/>
                <a:moveTo>
                  <a:pt x="5860" y="4915"/>
                </a:moveTo>
                <a:cubicBezTo>
                  <a:pt x="6049" y="4915"/>
                  <a:pt x="6207" y="5073"/>
                  <a:pt x="6207" y="5262"/>
                </a:cubicBezTo>
                <a:cubicBezTo>
                  <a:pt x="6207" y="5482"/>
                  <a:pt x="6049" y="5640"/>
                  <a:pt x="5860" y="5640"/>
                </a:cubicBezTo>
                <a:cubicBezTo>
                  <a:pt x="5671" y="5640"/>
                  <a:pt x="5513" y="5482"/>
                  <a:pt x="5513" y="5262"/>
                </a:cubicBezTo>
                <a:cubicBezTo>
                  <a:pt x="5545" y="5073"/>
                  <a:pt x="5671" y="4915"/>
                  <a:pt x="5860" y="4915"/>
                </a:cubicBezTo>
                <a:close/>
                <a:moveTo>
                  <a:pt x="8317" y="6270"/>
                </a:moveTo>
                <a:lnTo>
                  <a:pt x="8317" y="6616"/>
                </a:lnTo>
                <a:cubicBezTo>
                  <a:pt x="8317" y="6837"/>
                  <a:pt x="8160" y="6963"/>
                  <a:pt x="7939" y="6963"/>
                </a:cubicBezTo>
                <a:lnTo>
                  <a:pt x="6585" y="6963"/>
                </a:lnTo>
                <a:cubicBezTo>
                  <a:pt x="6364" y="6963"/>
                  <a:pt x="6207" y="6805"/>
                  <a:pt x="6207" y="6616"/>
                </a:cubicBezTo>
                <a:lnTo>
                  <a:pt x="6207" y="6270"/>
                </a:lnTo>
                <a:close/>
                <a:moveTo>
                  <a:pt x="7593" y="7688"/>
                </a:moveTo>
                <a:lnTo>
                  <a:pt x="7593" y="8381"/>
                </a:lnTo>
                <a:lnTo>
                  <a:pt x="6900" y="8381"/>
                </a:lnTo>
                <a:lnTo>
                  <a:pt x="6900" y="7688"/>
                </a:lnTo>
                <a:close/>
                <a:moveTo>
                  <a:pt x="5513" y="3529"/>
                </a:moveTo>
                <a:lnTo>
                  <a:pt x="5513" y="4285"/>
                </a:lnTo>
                <a:cubicBezTo>
                  <a:pt x="5198" y="4411"/>
                  <a:pt x="4946" y="4632"/>
                  <a:pt x="4883" y="4947"/>
                </a:cubicBezTo>
                <a:cubicBezTo>
                  <a:pt x="4064" y="5104"/>
                  <a:pt x="3434" y="5829"/>
                  <a:pt x="3434" y="6648"/>
                </a:cubicBezTo>
                <a:lnTo>
                  <a:pt x="3434" y="10113"/>
                </a:lnTo>
                <a:cubicBezTo>
                  <a:pt x="3434" y="10302"/>
                  <a:pt x="3592" y="10460"/>
                  <a:pt x="3781" y="10460"/>
                </a:cubicBezTo>
                <a:lnTo>
                  <a:pt x="5639" y="10460"/>
                </a:lnTo>
                <a:lnTo>
                  <a:pt x="5986" y="11185"/>
                </a:lnTo>
                <a:lnTo>
                  <a:pt x="2048" y="11185"/>
                </a:lnTo>
                <a:lnTo>
                  <a:pt x="2048" y="11153"/>
                </a:lnTo>
                <a:lnTo>
                  <a:pt x="2048" y="7309"/>
                </a:lnTo>
                <a:cubicBezTo>
                  <a:pt x="2048" y="5356"/>
                  <a:pt x="3592" y="3686"/>
                  <a:pt x="5513" y="3529"/>
                </a:cubicBezTo>
                <a:close/>
                <a:moveTo>
                  <a:pt x="5923" y="0"/>
                </a:moveTo>
                <a:cubicBezTo>
                  <a:pt x="5702" y="0"/>
                  <a:pt x="5545" y="158"/>
                  <a:pt x="5545" y="347"/>
                </a:cubicBezTo>
                <a:cubicBezTo>
                  <a:pt x="5545" y="536"/>
                  <a:pt x="5702" y="693"/>
                  <a:pt x="5923" y="693"/>
                </a:cubicBezTo>
                <a:lnTo>
                  <a:pt x="6270" y="693"/>
                </a:lnTo>
                <a:lnTo>
                  <a:pt x="6270" y="1450"/>
                </a:lnTo>
                <a:cubicBezTo>
                  <a:pt x="5860" y="1607"/>
                  <a:pt x="5545" y="1954"/>
                  <a:pt x="5545" y="2426"/>
                </a:cubicBezTo>
                <a:lnTo>
                  <a:pt x="5545" y="2836"/>
                </a:lnTo>
                <a:cubicBezTo>
                  <a:pt x="3245" y="3025"/>
                  <a:pt x="1386" y="4947"/>
                  <a:pt x="1386" y="7309"/>
                </a:cubicBezTo>
                <a:lnTo>
                  <a:pt x="1386" y="11153"/>
                </a:lnTo>
                <a:lnTo>
                  <a:pt x="347" y="11153"/>
                </a:lnTo>
                <a:cubicBezTo>
                  <a:pt x="158" y="11153"/>
                  <a:pt x="0" y="11311"/>
                  <a:pt x="0" y="11500"/>
                </a:cubicBezTo>
                <a:cubicBezTo>
                  <a:pt x="0" y="11689"/>
                  <a:pt x="158" y="11846"/>
                  <a:pt x="347" y="11846"/>
                </a:cubicBezTo>
                <a:lnTo>
                  <a:pt x="7971" y="11846"/>
                </a:lnTo>
                <a:cubicBezTo>
                  <a:pt x="8160" y="11846"/>
                  <a:pt x="8317" y="11689"/>
                  <a:pt x="8317" y="11500"/>
                </a:cubicBezTo>
                <a:cubicBezTo>
                  <a:pt x="8317" y="11311"/>
                  <a:pt x="8160" y="11153"/>
                  <a:pt x="7971" y="11153"/>
                </a:cubicBezTo>
                <a:lnTo>
                  <a:pt x="6774" y="11153"/>
                </a:lnTo>
                <a:lnTo>
                  <a:pt x="6427" y="10428"/>
                </a:lnTo>
                <a:lnTo>
                  <a:pt x="9326" y="10428"/>
                </a:lnTo>
                <a:cubicBezTo>
                  <a:pt x="9546" y="10428"/>
                  <a:pt x="9704" y="10271"/>
                  <a:pt x="9704" y="10082"/>
                </a:cubicBezTo>
                <a:cubicBezTo>
                  <a:pt x="9672" y="9924"/>
                  <a:pt x="9515" y="9767"/>
                  <a:pt x="9326" y="9767"/>
                </a:cubicBezTo>
                <a:lnTo>
                  <a:pt x="4127" y="9767"/>
                </a:lnTo>
                <a:lnTo>
                  <a:pt x="4127" y="6648"/>
                </a:lnTo>
                <a:cubicBezTo>
                  <a:pt x="4127" y="6175"/>
                  <a:pt x="4442" y="5797"/>
                  <a:pt x="4883" y="5671"/>
                </a:cubicBezTo>
                <a:cubicBezTo>
                  <a:pt x="5009" y="5955"/>
                  <a:pt x="5230" y="6175"/>
                  <a:pt x="5513" y="6270"/>
                </a:cubicBezTo>
                <a:lnTo>
                  <a:pt x="5513" y="6648"/>
                </a:lnTo>
                <a:cubicBezTo>
                  <a:pt x="5513" y="7089"/>
                  <a:pt x="5797" y="7467"/>
                  <a:pt x="6238" y="7625"/>
                </a:cubicBezTo>
                <a:lnTo>
                  <a:pt x="6238" y="8727"/>
                </a:lnTo>
                <a:cubicBezTo>
                  <a:pt x="6238" y="8948"/>
                  <a:pt x="6396" y="9105"/>
                  <a:pt x="6585" y="9105"/>
                </a:cubicBezTo>
                <a:lnTo>
                  <a:pt x="7971" y="9105"/>
                </a:lnTo>
                <a:cubicBezTo>
                  <a:pt x="8160" y="9105"/>
                  <a:pt x="8317" y="8948"/>
                  <a:pt x="8317" y="8727"/>
                </a:cubicBezTo>
                <a:lnTo>
                  <a:pt x="8317" y="7625"/>
                </a:lnTo>
                <a:cubicBezTo>
                  <a:pt x="8695" y="7467"/>
                  <a:pt x="9010" y="7120"/>
                  <a:pt x="9010" y="6648"/>
                </a:cubicBezTo>
                <a:lnTo>
                  <a:pt x="9010" y="2426"/>
                </a:lnTo>
                <a:cubicBezTo>
                  <a:pt x="9010" y="2017"/>
                  <a:pt x="8758" y="1607"/>
                  <a:pt x="8317" y="1450"/>
                </a:cubicBezTo>
                <a:lnTo>
                  <a:pt x="8317" y="693"/>
                </a:lnTo>
                <a:lnTo>
                  <a:pt x="8664" y="693"/>
                </a:lnTo>
                <a:cubicBezTo>
                  <a:pt x="8853" y="693"/>
                  <a:pt x="9010" y="536"/>
                  <a:pt x="9010" y="347"/>
                </a:cubicBezTo>
                <a:cubicBezTo>
                  <a:pt x="9010" y="158"/>
                  <a:pt x="8853" y="0"/>
                  <a:pt x="8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8" name="Google Shape;10478;p86"/>
          <p:cNvGrpSpPr/>
          <p:nvPr/>
        </p:nvGrpSpPr>
        <p:grpSpPr>
          <a:xfrm>
            <a:off x="7992594" y="2666033"/>
            <a:ext cx="360713" cy="353210"/>
            <a:chOff x="-22881800" y="1971800"/>
            <a:chExt cx="301675" cy="295400"/>
          </a:xfrm>
        </p:grpSpPr>
        <p:sp>
          <p:nvSpPr>
            <p:cNvPr id="10479" name="Google Shape;10479;p86"/>
            <p:cNvSpPr/>
            <p:nvPr/>
          </p:nvSpPr>
          <p:spPr>
            <a:xfrm>
              <a:off x="-22773100" y="2041900"/>
              <a:ext cx="86650" cy="86675"/>
            </a:xfrm>
            <a:custGeom>
              <a:avLst/>
              <a:gdLst/>
              <a:ahLst/>
              <a:cxnLst/>
              <a:rect l="l" t="t" r="r" b="b"/>
              <a:pathLst>
                <a:path w="3466" h="3467" extrusionOk="0">
                  <a:moveTo>
                    <a:pt x="1733" y="725"/>
                  </a:moveTo>
                  <a:cubicBezTo>
                    <a:pt x="2268" y="725"/>
                    <a:pt x="2741" y="1198"/>
                    <a:pt x="2741" y="1734"/>
                  </a:cubicBezTo>
                  <a:cubicBezTo>
                    <a:pt x="2741" y="2269"/>
                    <a:pt x="2300" y="2742"/>
                    <a:pt x="1733" y="2742"/>
                  </a:cubicBezTo>
                  <a:cubicBezTo>
                    <a:pt x="1134" y="2742"/>
                    <a:pt x="693" y="2269"/>
                    <a:pt x="693" y="1734"/>
                  </a:cubicBezTo>
                  <a:cubicBezTo>
                    <a:pt x="693" y="1198"/>
                    <a:pt x="1166" y="725"/>
                    <a:pt x="1733" y="725"/>
                  </a:cubicBezTo>
                  <a:close/>
                  <a:moveTo>
                    <a:pt x="1733" y="1"/>
                  </a:moveTo>
                  <a:cubicBezTo>
                    <a:pt x="788" y="1"/>
                    <a:pt x="0" y="788"/>
                    <a:pt x="0" y="1734"/>
                  </a:cubicBezTo>
                  <a:cubicBezTo>
                    <a:pt x="0" y="2679"/>
                    <a:pt x="788" y="3466"/>
                    <a:pt x="1733" y="3466"/>
                  </a:cubicBezTo>
                  <a:cubicBezTo>
                    <a:pt x="2678" y="3466"/>
                    <a:pt x="3466" y="2679"/>
                    <a:pt x="3466" y="1734"/>
                  </a:cubicBezTo>
                  <a:cubicBezTo>
                    <a:pt x="3466" y="757"/>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0" name="Google Shape;10480;p86"/>
            <p:cNvSpPr/>
            <p:nvPr/>
          </p:nvSpPr>
          <p:spPr>
            <a:xfrm>
              <a:off x="-22737675" y="2145075"/>
              <a:ext cx="51225" cy="51225"/>
            </a:xfrm>
            <a:custGeom>
              <a:avLst/>
              <a:gdLst/>
              <a:ahLst/>
              <a:cxnLst/>
              <a:rect l="l" t="t" r="r" b="b"/>
              <a:pathLst>
                <a:path w="2049" h="2049" extrusionOk="0">
                  <a:moveTo>
                    <a:pt x="1009" y="726"/>
                  </a:moveTo>
                  <a:cubicBezTo>
                    <a:pt x="1198" y="726"/>
                    <a:pt x="1387" y="883"/>
                    <a:pt x="1387" y="1072"/>
                  </a:cubicBezTo>
                  <a:cubicBezTo>
                    <a:pt x="1387" y="1261"/>
                    <a:pt x="1198" y="1419"/>
                    <a:pt x="1009" y="1419"/>
                  </a:cubicBezTo>
                  <a:cubicBezTo>
                    <a:pt x="820" y="1419"/>
                    <a:pt x="662" y="1261"/>
                    <a:pt x="662" y="1072"/>
                  </a:cubicBezTo>
                  <a:cubicBezTo>
                    <a:pt x="662" y="883"/>
                    <a:pt x="820" y="726"/>
                    <a:pt x="1009" y="726"/>
                  </a:cubicBezTo>
                  <a:close/>
                  <a:moveTo>
                    <a:pt x="1009" y="1"/>
                  </a:moveTo>
                  <a:cubicBezTo>
                    <a:pt x="410" y="1"/>
                    <a:pt x="1" y="473"/>
                    <a:pt x="1" y="1041"/>
                  </a:cubicBezTo>
                  <a:cubicBezTo>
                    <a:pt x="1" y="1608"/>
                    <a:pt x="473" y="2049"/>
                    <a:pt x="1009" y="2049"/>
                  </a:cubicBezTo>
                  <a:cubicBezTo>
                    <a:pt x="1576" y="2049"/>
                    <a:pt x="2049" y="1576"/>
                    <a:pt x="2049" y="1041"/>
                  </a:cubicBez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86"/>
            <p:cNvSpPr/>
            <p:nvPr/>
          </p:nvSpPr>
          <p:spPr>
            <a:xfrm>
              <a:off x="-22807775" y="21104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86"/>
            <p:cNvSpPr/>
            <p:nvPr/>
          </p:nvSpPr>
          <p:spPr>
            <a:xfrm>
              <a:off x="-22773100" y="2163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3" name="Google Shape;10483;p86"/>
            <p:cNvSpPr/>
            <p:nvPr/>
          </p:nvSpPr>
          <p:spPr>
            <a:xfrm>
              <a:off x="-22669150" y="2110425"/>
              <a:ext cx="18150" cy="18150"/>
            </a:xfrm>
            <a:custGeom>
              <a:avLst/>
              <a:gdLst/>
              <a:ahLst/>
              <a:cxnLst/>
              <a:rect l="l" t="t" r="r" b="b"/>
              <a:pathLst>
                <a:path w="726" h="726" extrusionOk="0">
                  <a:moveTo>
                    <a:pt x="347" y="1"/>
                  </a:moveTo>
                  <a:cubicBezTo>
                    <a:pt x="158" y="1"/>
                    <a:pt x="1" y="190"/>
                    <a:pt x="1" y="379"/>
                  </a:cubicBezTo>
                  <a:cubicBezTo>
                    <a:pt x="1" y="568"/>
                    <a:pt x="158" y="725"/>
                    <a:pt x="347" y="725"/>
                  </a:cubicBezTo>
                  <a:cubicBezTo>
                    <a:pt x="568" y="725"/>
                    <a:pt x="725" y="568"/>
                    <a:pt x="725" y="379"/>
                  </a:cubicBezTo>
                  <a:cubicBezTo>
                    <a:pt x="662" y="190"/>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4" name="Google Shape;10484;p86"/>
            <p:cNvSpPr/>
            <p:nvPr/>
          </p:nvSpPr>
          <p:spPr>
            <a:xfrm>
              <a:off x="-22881800" y="1971800"/>
              <a:ext cx="301675" cy="295400"/>
            </a:xfrm>
            <a:custGeom>
              <a:avLst/>
              <a:gdLst/>
              <a:ahLst/>
              <a:cxnLst/>
              <a:rect l="l" t="t" r="r" b="b"/>
              <a:pathLst>
                <a:path w="12067" h="11816" extrusionOk="0">
                  <a:moveTo>
                    <a:pt x="6081" y="2112"/>
                  </a:moveTo>
                  <a:cubicBezTo>
                    <a:pt x="6553" y="2112"/>
                    <a:pt x="6963" y="2175"/>
                    <a:pt x="7373" y="2332"/>
                  </a:cubicBezTo>
                  <a:cubicBezTo>
                    <a:pt x="8633" y="2805"/>
                    <a:pt x="9578" y="3907"/>
                    <a:pt x="9798" y="5262"/>
                  </a:cubicBezTo>
                  <a:cubicBezTo>
                    <a:pt x="9861" y="5451"/>
                    <a:pt x="9861" y="5672"/>
                    <a:pt x="9861" y="5924"/>
                  </a:cubicBezTo>
                  <a:cubicBezTo>
                    <a:pt x="9861" y="6144"/>
                    <a:pt x="9861" y="6333"/>
                    <a:pt x="9798" y="6585"/>
                  </a:cubicBezTo>
                  <a:cubicBezTo>
                    <a:pt x="9609" y="7909"/>
                    <a:pt x="8633" y="9043"/>
                    <a:pt x="7373" y="9484"/>
                  </a:cubicBezTo>
                  <a:cubicBezTo>
                    <a:pt x="6963" y="9673"/>
                    <a:pt x="6522" y="9736"/>
                    <a:pt x="6081" y="9736"/>
                  </a:cubicBezTo>
                  <a:cubicBezTo>
                    <a:pt x="5640" y="9736"/>
                    <a:pt x="5167" y="9673"/>
                    <a:pt x="4758" y="9484"/>
                  </a:cubicBezTo>
                  <a:cubicBezTo>
                    <a:pt x="3497" y="9043"/>
                    <a:pt x="2552" y="7909"/>
                    <a:pt x="2332" y="6585"/>
                  </a:cubicBezTo>
                  <a:cubicBezTo>
                    <a:pt x="2300" y="6396"/>
                    <a:pt x="2300" y="6144"/>
                    <a:pt x="2300" y="5924"/>
                  </a:cubicBezTo>
                  <a:cubicBezTo>
                    <a:pt x="2300" y="5672"/>
                    <a:pt x="2300" y="5483"/>
                    <a:pt x="2332" y="5262"/>
                  </a:cubicBezTo>
                  <a:cubicBezTo>
                    <a:pt x="2552" y="3907"/>
                    <a:pt x="3497" y="2805"/>
                    <a:pt x="4758" y="2332"/>
                  </a:cubicBezTo>
                  <a:cubicBezTo>
                    <a:pt x="5167" y="2175"/>
                    <a:pt x="5608" y="2112"/>
                    <a:pt x="6081" y="2112"/>
                  </a:cubicBezTo>
                  <a:close/>
                  <a:moveTo>
                    <a:pt x="5329" y="1"/>
                  </a:moveTo>
                  <a:cubicBezTo>
                    <a:pt x="5238" y="1"/>
                    <a:pt x="5151" y="32"/>
                    <a:pt x="5104" y="95"/>
                  </a:cubicBezTo>
                  <a:cubicBezTo>
                    <a:pt x="4978" y="221"/>
                    <a:pt x="4978" y="442"/>
                    <a:pt x="5104" y="568"/>
                  </a:cubicBezTo>
                  <a:cubicBezTo>
                    <a:pt x="5356" y="851"/>
                    <a:pt x="5577" y="1072"/>
                    <a:pt x="5640" y="1387"/>
                  </a:cubicBezTo>
                  <a:cubicBezTo>
                    <a:pt x="5356" y="1419"/>
                    <a:pt x="5041" y="1482"/>
                    <a:pt x="4789" y="1545"/>
                  </a:cubicBezTo>
                  <a:cubicBezTo>
                    <a:pt x="4506" y="1041"/>
                    <a:pt x="4096" y="851"/>
                    <a:pt x="3592" y="599"/>
                  </a:cubicBezTo>
                  <a:cubicBezTo>
                    <a:pt x="3551" y="583"/>
                    <a:pt x="3506" y="575"/>
                    <a:pt x="3461" y="575"/>
                  </a:cubicBezTo>
                  <a:cubicBezTo>
                    <a:pt x="3329" y="575"/>
                    <a:pt x="3189" y="640"/>
                    <a:pt x="3119" y="757"/>
                  </a:cubicBezTo>
                  <a:cubicBezTo>
                    <a:pt x="3056" y="914"/>
                    <a:pt x="3119" y="1167"/>
                    <a:pt x="3277" y="1230"/>
                  </a:cubicBezTo>
                  <a:cubicBezTo>
                    <a:pt x="3623" y="1387"/>
                    <a:pt x="3907" y="1545"/>
                    <a:pt x="4065" y="1828"/>
                  </a:cubicBezTo>
                  <a:cubicBezTo>
                    <a:pt x="3781" y="1954"/>
                    <a:pt x="3560" y="2112"/>
                    <a:pt x="3308" y="2269"/>
                  </a:cubicBezTo>
                  <a:cubicBezTo>
                    <a:pt x="2899" y="1860"/>
                    <a:pt x="2426" y="1828"/>
                    <a:pt x="1891" y="1734"/>
                  </a:cubicBezTo>
                  <a:cubicBezTo>
                    <a:pt x="1702" y="1734"/>
                    <a:pt x="1544" y="1860"/>
                    <a:pt x="1513" y="2049"/>
                  </a:cubicBezTo>
                  <a:cubicBezTo>
                    <a:pt x="1513" y="2269"/>
                    <a:pt x="1639" y="2427"/>
                    <a:pt x="1828" y="2458"/>
                  </a:cubicBezTo>
                  <a:cubicBezTo>
                    <a:pt x="2206" y="2490"/>
                    <a:pt x="2489" y="2521"/>
                    <a:pt x="2773" y="2742"/>
                  </a:cubicBezTo>
                  <a:cubicBezTo>
                    <a:pt x="2584" y="2931"/>
                    <a:pt x="2363" y="3151"/>
                    <a:pt x="2206" y="3403"/>
                  </a:cubicBezTo>
                  <a:cubicBezTo>
                    <a:pt x="1964" y="3318"/>
                    <a:pt x="1741" y="3284"/>
                    <a:pt x="1524" y="3284"/>
                  </a:cubicBezTo>
                  <a:cubicBezTo>
                    <a:pt x="1259" y="3284"/>
                    <a:pt x="1002" y="3334"/>
                    <a:pt x="725" y="3403"/>
                  </a:cubicBezTo>
                  <a:cubicBezTo>
                    <a:pt x="536" y="3435"/>
                    <a:pt x="441" y="3624"/>
                    <a:pt x="473" y="3844"/>
                  </a:cubicBezTo>
                  <a:cubicBezTo>
                    <a:pt x="526" y="4003"/>
                    <a:pt x="667" y="4073"/>
                    <a:pt x="823" y="4073"/>
                  </a:cubicBezTo>
                  <a:cubicBezTo>
                    <a:pt x="853" y="4073"/>
                    <a:pt x="883" y="4070"/>
                    <a:pt x="914" y="4065"/>
                  </a:cubicBezTo>
                  <a:cubicBezTo>
                    <a:pt x="1162" y="3989"/>
                    <a:pt x="1352" y="3947"/>
                    <a:pt x="1534" y="3947"/>
                  </a:cubicBezTo>
                  <a:cubicBezTo>
                    <a:pt x="1652" y="3947"/>
                    <a:pt x="1766" y="3965"/>
                    <a:pt x="1891" y="4002"/>
                  </a:cubicBezTo>
                  <a:cubicBezTo>
                    <a:pt x="1796" y="4254"/>
                    <a:pt x="1670" y="4538"/>
                    <a:pt x="1639" y="4821"/>
                  </a:cubicBezTo>
                  <a:cubicBezTo>
                    <a:pt x="1040" y="4821"/>
                    <a:pt x="630" y="5042"/>
                    <a:pt x="221" y="5357"/>
                  </a:cubicBezTo>
                  <a:cubicBezTo>
                    <a:pt x="63" y="5483"/>
                    <a:pt x="0" y="5672"/>
                    <a:pt x="126" y="5829"/>
                  </a:cubicBezTo>
                  <a:cubicBezTo>
                    <a:pt x="221" y="5924"/>
                    <a:pt x="284" y="5987"/>
                    <a:pt x="410" y="5987"/>
                  </a:cubicBezTo>
                  <a:cubicBezTo>
                    <a:pt x="473" y="5987"/>
                    <a:pt x="567" y="5955"/>
                    <a:pt x="599" y="5924"/>
                  </a:cubicBezTo>
                  <a:cubicBezTo>
                    <a:pt x="914" y="5672"/>
                    <a:pt x="1198" y="5514"/>
                    <a:pt x="1513" y="5514"/>
                  </a:cubicBezTo>
                  <a:lnTo>
                    <a:pt x="1513" y="5924"/>
                  </a:lnTo>
                  <a:cubicBezTo>
                    <a:pt x="1513" y="6081"/>
                    <a:pt x="1513" y="6239"/>
                    <a:pt x="1544" y="6396"/>
                  </a:cubicBezTo>
                  <a:cubicBezTo>
                    <a:pt x="1009" y="6585"/>
                    <a:pt x="725" y="6932"/>
                    <a:pt x="410" y="7373"/>
                  </a:cubicBezTo>
                  <a:cubicBezTo>
                    <a:pt x="284" y="7531"/>
                    <a:pt x="315" y="7720"/>
                    <a:pt x="473" y="7846"/>
                  </a:cubicBezTo>
                  <a:cubicBezTo>
                    <a:pt x="567" y="7877"/>
                    <a:pt x="599" y="7940"/>
                    <a:pt x="694" y="7940"/>
                  </a:cubicBezTo>
                  <a:cubicBezTo>
                    <a:pt x="788" y="7940"/>
                    <a:pt x="914" y="7877"/>
                    <a:pt x="946" y="7783"/>
                  </a:cubicBezTo>
                  <a:cubicBezTo>
                    <a:pt x="1198" y="7467"/>
                    <a:pt x="1355" y="7215"/>
                    <a:pt x="1670" y="7089"/>
                  </a:cubicBezTo>
                  <a:cubicBezTo>
                    <a:pt x="1733" y="7373"/>
                    <a:pt x="1828" y="7657"/>
                    <a:pt x="1985" y="7940"/>
                  </a:cubicBezTo>
                  <a:cubicBezTo>
                    <a:pt x="1544" y="8287"/>
                    <a:pt x="1387" y="8728"/>
                    <a:pt x="1229" y="9232"/>
                  </a:cubicBezTo>
                  <a:cubicBezTo>
                    <a:pt x="1198" y="9421"/>
                    <a:pt x="1324" y="9610"/>
                    <a:pt x="1481" y="9673"/>
                  </a:cubicBezTo>
                  <a:lnTo>
                    <a:pt x="1544" y="9673"/>
                  </a:lnTo>
                  <a:cubicBezTo>
                    <a:pt x="1702" y="9673"/>
                    <a:pt x="1828" y="9547"/>
                    <a:pt x="1891" y="9389"/>
                  </a:cubicBezTo>
                  <a:cubicBezTo>
                    <a:pt x="2017" y="8980"/>
                    <a:pt x="2111" y="8728"/>
                    <a:pt x="2332" y="8476"/>
                  </a:cubicBezTo>
                  <a:cubicBezTo>
                    <a:pt x="2489" y="8728"/>
                    <a:pt x="2678" y="8948"/>
                    <a:pt x="2899" y="9137"/>
                  </a:cubicBezTo>
                  <a:cubicBezTo>
                    <a:pt x="2584" y="9610"/>
                    <a:pt x="2615" y="10082"/>
                    <a:pt x="2647" y="10649"/>
                  </a:cubicBezTo>
                  <a:cubicBezTo>
                    <a:pt x="2647" y="10839"/>
                    <a:pt x="2804" y="10965"/>
                    <a:pt x="2993" y="10965"/>
                  </a:cubicBezTo>
                  <a:lnTo>
                    <a:pt x="3056" y="10965"/>
                  </a:lnTo>
                  <a:cubicBezTo>
                    <a:pt x="3245" y="10965"/>
                    <a:pt x="3371" y="10775"/>
                    <a:pt x="3371" y="10555"/>
                  </a:cubicBezTo>
                  <a:cubicBezTo>
                    <a:pt x="3308" y="10177"/>
                    <a:pt x="3308" y="9862"/>
                    <a:pt x="3434" y="9578"/>
                  </a:cubicBezTo>
                  <a:cubicBezTo>
                    <a:pt x="3686" y="9736"/>
                    <a:pt x="3907" y="9893"/>
                    <a:pt x="4191" y="10019"/>
                  </a:cubicBezTo>
                  <a:cubicBezTo>
                    <a:pt x="4065" y="10555"/>
                    <a:pt x="4222" y="10996"/>
                    <a:pt x="4474" y="11500"/>
                  </a:cubicBezTo>
                  <a:cubicBezTo>
                    <a:pt x="4506" y="11626"/>
                    <a:pt x="4663" y="11721"/>
                    <a:pt x="4789" y="11721"/>
                  </a:cubicBezTo>
                  <a:cubicBezTo>
                    <a:pt x="4821" y="11721"/>
                    <a:pt x="4884" y="11721"/>
                    <a:pt x="4947" y="11658"/>
                  </a:cubicBezTo>
                  <a:cubicBezTo>
                    <a:pt x="5104" y="11595"/>
                    <a:pt x="5167" y="11406"/>
                    <a:pt x="5104" y="11185"/>
                  </a:cubicBezTo>
                  <a:cubicBezTo>
                    <a:pt x="4947" y="10839"/>
                    <a:pt x="4821" y="10555"/>
                    <a:pt x="4852" y="10240"/>
                  </a:cubicBezTo>
                  <a:lnTo>
                    <a:pt x="4852" y="10240"/>
                  </a:lnTo>
                  <a:cubicBezTo>
                    <a:pt x="5136" y="10334"/>
                    <a:pt x="5419" y="10366"/>
                    <a:pt x="5734" y="10397"/>
                  </a:cubicBezTo>
                  <a:cubicBezTo>
                    <a:pt x="5797" y="10965"/>
                    <a:pt x="6112" y="11311"/>
                    <a:pt x="6522" y="11721"/>
                  </a:cubicBezTo>
                  <a:cubicBezTo>
                    <a:pt x="6585" y="11784"/>
                    <a:pt x="6679" y="11815"/>
                    <a:pt x="6742" y="11815"/>
                  </a:cubicBezTo>
                  <a:cubicBezTo>
                    <a:pt x="6837" y="11815"/>
                    <a:pt x="6931" y="11784"/>
                    <a:pt x="6994" y="11721"/>
                  </a:cubicBezTo>
                  <a:cubicBezTo>
                    <a:pt x="7089" y="11595"/>
                    <a:pt x="7089" y="11343"/>
                    <a:pt x="6994" y="11248"/>
                  </a:cubicBezTo>
                  <a:cubicBezTo>
                    <a:pt x="6711" y="10965"/>
                    <a:pt x="6522" y="10712"/>
                    <a:pt x="6427" y="10397"/>
                  </a:cubicBezTo>
                  <a:cubicBezTo>
                    <a:pt x="6711" y="10366"/>
                    <a:pt x="7026" y="10334"/>
                    <a:pt x="7310" y="10240"/>
                  </a:cubicBezTo>
                  <a:cubicBezTo>
                    <a:pt x="7562" y="10775"/>
                    <a:pt x="7971" y="10965"/>
                    <a:pt x="8475" y="11185"/>
                  </a:cubicBezTo>
                  <a:cubicBezTo>
                    <a:pt x="8507" y="11248"/>
                    <a:pt x="8570" y="11248"/>
                    <a:pt x="8633" y="11248"/>
                  </a:cubicBezTo>
                  <a:cubicBezTo>
                    <a:pt x="8759" y="11248"/>
                    <a:pt x="8885" y="11154"/>
                    <a:pt x="8948" y="11028"/>
                  </a:cubicBezTo>
                  <a:cubicBezTo>
                    <a:pt x="9042" y="10870"/>
                    <a:pt x="8948" y="10649"/>
                    <a:pt x="8790" y="10555"/>
                  </a:cubicBezTo>
                  <a:cubicBezTo>
                    <a:pt x="8444" y="10397"/>
                    <a:pt x="8160" y="10240"/>
                    <a:pt x="8003" y="9988"/>
                  </a:cubicBezTo>
                  <a:cubicBezTo>
                    <a:pt x="8286" y="9862"/>
                    <a:pt x="8507" y="9704"/>
                    <a:pt x="8759" y="9547"/>
                  </a:cubicBezTo>
                  <a:cubicBezTo>
                    <a:pt x="9200" y="9925"/>
                    <a:pt x="9672" y="9988"/>
                    <a:pt x="10176" y="10051"/>
                  </a:cubicBezTo>
                  <a:lnTo>
                    <a:pt x="10208" y="10051"/>
                  </a:lnTo>
                  <a:cubicBezTo>
                    <a:pt x="10397" y="10051"/>
                    <a:pt x="10523" y="9925"/>
                    <a:pt x="10555" y="9736"/>
                  </a:cubicBezTo>
                  <a:cubicBezTo>
                    <a:pt x="10555" y="9547"/>
                    <a:pt x="10460" y="9389"/>
                    <a:pt x="10240" y="9358"/>
                  </a:cubicBezTo>
                  <a:cubicBezTo>
                    <a:pt x="9861" y="9295"/>
                    <a:pt x="9578" y="9263"/>
                    <a:pt x="9294" y="9074"/>
                  </a:cubicBezTo>
                  <a:cubicBezTo>
                    <a:pt x="9515" y="8885"/>
                    <a:pt x="9704" y="8633"/>
                    <a:pt x="9861" y="8413"/>
                  </a:cubicBezTo>
                  <a:cubicBezTo>
                    <a:pt x="10082" y="8476"/>
                    <a:pt x="10303" y="8507"/>
                    <a:pt x="10523" y="8507"/>
                  </a:cubicBezTo>
                  <a:cubicBezTo>
                    <a:pt x="10807" y="8507"/>
                    <a:pt x="11090" y="8444"/>
                    <a:pt x="11405" y="8350"/>
                  </a:cubicBezTo>
                  <a:cubicBezTo>
                    <a:pt x="11594" y="8318"/>
                    <a:pt x="11657" y="8129"/>
                    <a:pt x="11626" y="7940"/>
                  </a:cubicBezTo>
                  <a:cubicBezTo>
                    <a:pt x="11599" y="7754"/>
                    <a:pt x="11461" y="7680"/>
                    <a:pt x="11287" y="7680"/>
                  </a:cubicBezTo>
                  <a:cubicBezTo>
                    <a:pt x="11254" y="7680"/>
                    <a:pt x="11220" y="7683"/>
                    <a:pt x="11185" y="7688"/>
                  </a:cubicBezTo>
                  <a:cubicBezTo>
                    <a:pt x="10933" y="7772"/>
                    <a:pt x="10723" y="7814"/>
                    <a:pt x="10517" y="7814"/>
                  </a:cubicBezTo>
                  <a:cubicBezTo>
                    <a:pt x="10415" y="7814"/>
                    <a:pt x="10313" y="7804"/>
                    <a:pt x="10208" y="7783"/>
                  </a:cubicBezTo>
                  <a:cubicBezTo>
                    <a:pt x="10334" y="7499"/>
                    <a:pt x="10460" y="7215"/>
                    <a:pt x="10492" y="6932"/>
                  </a:cubicBezTo>
                  <a:lnTo>
                    <a:pt x="10523" y="6932"/>
                  </a:lnTo>
                  <a:cubicBezTo>
                    <a:pt x="11090" y="6932"/>
                    <a:pt x="11468" y="6711"/>
                    <a:pt x="11909" y="6396"/>
                  </a:cubicBezTo>
                  <a:cubicBezTo>
                    <a:pt x="12004" y="6333"/>
                    <a:pt x="12067" y="6144"/>
                    <a:pt x="11941" y="5987"/>
                  </a:cubicBezTo>
                  <a:cubicBezTo>
                    <a:pt x="11867" y="5895"/>
                    <a:pt x="11773" y="5846"/>
                    <a:pt x="11675" y="5846"/>
                  </a:cubicBezTo>
                  <a:cubicBezTo>
                    <a:pt x="11605" y="5846"/>
                    <a:pt x="11534" y="5871"/>
                    <a:pt x="11468" y="5924"/>
                  </a:cubicBezTo>
                  <a:cubicBezTo>
                    <a:pt x="11153" y="6144"/>
                    <a:pt x="10870" y="6302"/>
                    <a:pt x="10555" y="6302"/>
                  </a:cubicBezTo>
                  <a:lnTo>
                    <a:pt x="10555" y="5924"/>
                  </a:lnTo>
                  <a:cubicBezTo>
                    <a:pt x="10555" y="5766"/>
                    <a:pt x="10555" y="5609"/>
                    <a:pt x="10523" y="5451"/>
                  </a:cubicBezTo>
                  <a:cubicBezTo>
                    <a:pt x="11090" y="5262"/>
                    <a:pt x="11342" y="4884"/>
                    <a:pt x="11657" y="4475"/>
                  </a:cubicBezTo>
                  <a:cubicBezTo>
                    <a:pt x="11783" y="4317"/>
                    <a:pt x="11752" y="4096"/>
                    <a:pt x="11594" y="4002"/>
                  </a:cubicBezTo>
                  <a:cubicBezTo>
                    <a:pt x="11528" y="3949"/>
                    <a:pt x="11457" y="3924"/>
                    <a:pt x="11387" y="3924"/>
                  </a:cubicBezTo>
                  <a:cubicBezTo>
                    <a:pt x="11290" y="3924"/>
                    <a:pt x="11195" y="3973"/>
                    <a:pt x="11122" y="4065"/>
                  </a:cubicBezTo>
                  <a:cubicBezTo>
                    <a:pt x="10870" y="4380"/>
                    <a:pt x="10712" y="4632"/>
                    <a:pt x="10397" y="4727"/>
                  </a:cubicBezTo>
                  <a:cubicBezTo>
                    <a:pt x="10334" y="4475"/>
                    <a:pt x="10240" y="4191"/>
                    <a:pt x="10082" y="3907"/>
                  </a:cubicBezTo>
                  <a:cubicBezTo>
                    <a:pt x="10523" y="3561"/>
                    <a:pt x="10681" y="3120"/>
                    <a:pt x="10838" y="2616"/>
                  </a:cubicBezTo>
                  <a:cubicBezTo>
                    <a:pt x="10870" y="2427"/>
                    <a:pt x="10775" y="2206"/>
                    <a:pt x="10618" y="2175"/>
                  </a:cubicBezTo>
                  <a:cubicBezTo>
                    <a:pt x="10595" y="2171"/>
                    <a:pt x="10572" y="2170"/>
                    <a:pt x="10550" y="2170"/>
                  </a:cubicBezTo>
                  <a:cubicBezTo>
                    <a:pt x="10359" y="2170"/>
                    <a:pt x="10205" y="2286"/>
                    <a:pt x="10176" y="2427"/>
                  </a:cubicBezTo>
                  <a:cubicBezTo>
                    <a:pt x="10050" y="2805"/>
                    <a:pt x="9987" y="3088"/>
                    <a:pt x="9735" y="3309"/>
                  </a:cubicBezTo>
                  <a:cubicBezTo>
                    <a:pt x="9578" y="3088"/>
                    <a:pt x="9389" y="2836"/>
                    <a:pt x="9200" y="2647"/>
                  </a:cubicBezTo>
                  <a:cubicBezTo>
                    <a:pt x="9515" y="2175"/>
                    <a:pt x="9452" y="1702"/>
                    <a:pt x="9420" y="1167"/>
                  </a:cubicBezTo>
                  <a:cubicBezTo>
                    <a:pt x="9420" y="946"/>
                    <a:pt x="9231" y="851"/>
                    <a:pt x="9042" y="851"/>
                  </a:cubicBezTo>
                  <a:cubicBezTo>
                    <a:pt x="8822" y="851"/>
                    <a:pt x="8727" y="1041"/>
                    <a:pt x="8727" y="1230"/>
                  </a:cubicBezTo>
                  <a:cubicBezTo>
                    <a:pt x="8759" y="1639"/>
                    <a:pt x="8759" y="1954"/>
                    <a:pt x="8633" y="2206"/>
                  </a:cubicBezTo>
                  <a:cubicBezTo>
                    <a:pt x="8412" y="2049"/>
                    <a:pt x="8160" y="1891"/>
                    <a:pt x="7877" y="1797"/>
                  </a:cubicBezTo>
                  <a:cubicBezTo>
                    <a:pt x="8003" y="1230"/>
                    <a:pt x="7845" y="788"/>
                    <a:pt x="7625" y="284"/>
                  </a:cubicBezTo>
                  <a:cubicBezTo>
                    <a:pt x="7554" y="168"/>
                    <a:pt x="7432" y="103"/>
                    <a:pt x="7297" y="103"/>
                  </a:cubicBezTo>
                  <a:cubicBezTo>
                    <a:pt x="7250" y="103"/>
                    <a:pt x="7201" y="111"/>
                    <a:pt x="7152" y="127"/>
                  </a:cubicBezTo>
                  <a:cubicBezTo>
                    <a:pt x="6994" y="221"/>
                    <a:pt x="6900" y="410"/>
                    <a:pt x="6994" y="599"/>
                  </a:cubicBezTo>
                  <a:cubicBezTo>
                    <a:pt x="7152" y="946"/>
                    <a:pt x="7247" y="1230"/>
                    <a:pt x="7215" y="1545"/>
                  </a:cubicBezTo>
                  <a:cubicBezTo>
                    <a:pt x="6931" y="1482"/>
                    <a:pt x="6679" y="1419"/>
                    <a:pt x="6364" y="1387"/>
                  </a:cubicBezTo>
                  <a:cubicBezTo>
                    <a:pt x="6270" y="851"/>
                    <a:pt x="5955" y="473"/>
                    <a:pt x="5577" y="95"/>
                  </a:cubicBezTo>
                  <a:cubicBezTo>
                    <a:pt x="5514" y="32"/>
                    <a:pt x="5419" y="1"/>
                    <a:pt x="53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 name="Google Shape;10485;p86"/>
          <p:cNvSpPr/>
          <p:nvPr/>
        </p:nvSpPr>
        <p:spPr>
          <a:xfrm>
            <a:off x="5326091" y="1335633"/>
            <a:ext cx="314589" cy="354136"/>
          </a:xfrm>
          <a:custGeom>
            <a:avLst/>
            <a:gdLst/>
            <a:ahLst/>
            <a:cxnLst/>
            <a:rect l="l" t="t" r="r" b="b"/>
            <a:pathLst>
              <a:path w="10524" h="11847" extrusionOk="0">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86"/>
          <p:cNvSpPr/>
          <p:nvPr/>
        </p:nvSpPr>
        <p:spPr>
          <a:xfrm>
            <a:off x="5304434" y="1783074"/>
            <a:ext cx="357903" cy="353897"/>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7" name="Google Shape;10487;p86"/>
          <p:cNvGrpSpPr/>
          <p:nvPr/>
        </p:nvGrpSpPr>
        <p:grpSpPr>
          <a:xfrm>
            <a:off x="5368939" y="2224196"/>
            <a:ext cx="227930" cy="354136"/>
            <a:chOff x="-28043900" y="2701925"/>
            <a:chExt cx="190625" cy="296175"/>
          </a:xfrm>
        </p:grpSpPr>
        <p:sp>
          <p:nvSpPr>
            <p:cNvPr id="10488" name="Google Shape;10488;p86"/>
            <p:cNvSpPr/>
            <p:nvPr/>
          </p:nvSpPr>
          <p:spPr>
            <a:xfrm>
              <a:off x="-28043900" y="2701925"/>
              <a:ext cx="190625" cy="296175"/>
            </a:xfrm>
            <a:custGeom>
              <a:avLst/>
              <a:gdLst/>
              <a:ahLst/>
              <a:cxnLst/>
              <a:rect l="l" t="t" r="r" b="b"/>
              <a:pathLst>
                <a:path w="7625" h="11847" extrusionOk="0">
                  <a:moveTo>
                    <a:pt x="5136" y="662"/>
                  </a:moveTo>
                  <a:cubicBezTo>
                    <a:pt x="5325" y="662"/>
                    <a:pt x="5483" y="820"/>
                    <a:pt x="5483" y="1009"/>
                  </a:cubicBezTo>
                  <a:cubicBezTo>
                    <a:pt x="5483" y="1198"/>
                    <a:pt x="5325" y="1356"/>
                    <a:pt x="5136" y="1356"/>
                  </a:cubicBezTo>
                  <a:lnTo>
                    <a:pt x="2364" y="1356"/>
                  </a:lnTo>
                  <a:cubicBezTo>
                    <a:pt x="2175" y="1356"/>
                    <a:pt x="2017" y="1198"/>
                    <a:pt x="2017" y="1009"/>
                  </a:cubicBezTo>
                  <a:cubicBezTo>
                    <a:pt x="2017" y="820"/>
                    <a:pt x="2175" y="662"/>
                    <a:pt x="2364" y="662"/>
                  </a:cubicBezTo>
                  <a:close/>
                  <a:moveTo>
                    <a:pt x="4790" y="2080"/>
                  </a:moveTo>
                  <a:lnTo>
                    <a:pt x="4790" y="4411"/>
                  </a:lnTo>
                  <a:cubicBezTo>
                    <a:pt x="4790" y="4758"/>
                    <a:pt x="4979" y="5105"/>
                    <a:pt x="5294" y="5294"/>
                  </a:cubicBezTo>
                  <a:cubicBezTo>
                    <a:pt x="6113" y="5766"/>
                    <a:pt x="6680" y="6554"/>
                    <a:pt x="6837" y="7499"/>
                  </a:cubicBezTo>
                  <a:cubicBezTo>
                    <a:pt x="6504" y="7632"/>
                    <a:pt x="6166" y="7699"/>
                    <a:pt x="5828" y="7699"/>
                  </a:cubicBezTo>
                  <a:cubicBezTo>
                    <a:pt x="5207" y="7699"/>
                    <a:pt x="4582" y="7475"/>
                    <a:pt x="3971" y="7026"/>
                  </a:cubicBezTo>
                  <a:cubicBezTo>
                    <a:pt x="3372" y="6648"/>
                    <a:pt x="2773" y="6396"/>
                    <a:pt x="2143" y="6333"/>
                  </a:cubicBezTo>
                  <a:cubicBezTo>
                    <a:pt x="1970" y="6318"/>
                    <a:pt x="1805" y="6310"/>
                    <a:pt x="1639" y="6310"/>
                  </a:cubicBezTo>
                  <a:cubicBezTo>
                    <a:pt x="1474" y="6310"/>
                    <a:pt x="1308" y="6318"/>
                    <a:pt x="1135" y="6333"/>
                  </a:cubicBezTo>
                  <a:cubicBezTo>
                    <a:pt x="1387" y="5892"/>
                    <a:pt x="1734" y="5546"/>
                    <a:pt x="2175" y="5294"/>
                  </a:cubicBezTo>
                  <a:cubicBezTo>
                    <a:pt x="2490" y="5105"/>
                    <a:pt x="2679" y="4790"/>
                    <a:pt x="2679" y="4443"/>
                  </a:cubicBezTo>
                  <a:lnTo>
                    <a:pt x="2679" y="2080"/>
                  </a:lnTo>
                  <a:close/>
                  <a:moveTo>
                    <a:pt x="1670" y="6939"/>
                  </a:moveTo>
                  <a:cubicBezTo>
                    <a:pt x="2308" y="6939"/>
                    <a:pt x="2942" y="7156"/>
                    <a:pt x="3561" y="7562"/>
                  </a:cubicBezTo>
                  <a:cubicBezTo>
                    <a:pt x="4160" y="7940"/>
                    <a:pt x="4790" y="8192"/>
                    <a:pt x="5420" y="8255"/>
                  </a:cubicBezTo>
                  <a:cubicBezTo>
                    <a:pt x="5577" y="8255"/>
                    <a:pt x="5672" y="8287"/>
                    <a:pt x="5829" y="8287"/>
                  </a:cubicBezTo>
                  <a:cubicBezTo>
                    <a:pt x="6207" y="8287"/>
                    <a:pt x="6554" y="8255"/>
                    <a:pt x="6869" y="8129"/>
                  </a:cubicBezTo>
                  <a:lnTo>
                    <a:pt x="6869" y="8129"/>
                  </a:lnTo>
                  <a:cubicBezTo>
                    <a:pt x="6869" y="8255"/>
                    <a:pt x="6837" y="8381"/>
                    <a:pt x="6837" y="8507"/>
                  </a:cubicBezTo>
                  <a:cubicBezTo>
                    <a:pt x="6585" y="9799"/>
                    <a:pt x="5640" y="10807"/>
                    <a:pt x="4412" y="11059"/>
                  </a:cubicBezTo>
                  <a:cubicBezTo>
                    <a:pt x="4192" y="11103"/>
                    <a:pt x="3970" y="11125"/>
                    <a:pt x="3750" y="11125"/>
                  </a:cubicBezTo>
                  <a:cubicBezTo>
                    <a:pt x="3027" y="11125"/>
                    <a:pt x="2328" y="10888"/>
                    <a:pt x="1797" y="10429"/>
                  </a:cubicBezTo>
                  <a:cubicBezTo>
                    <a:pt x="1041" y="9830"/>
                    <a:pt x="631" y="8917"/>
                    <a:pt x="631" y="7972"/>
                  </a:cubicBezTo>
                  <a:cubicBezTo>
                    <a:pt x="631" y="7656"/>
                    <a:pt x="694" y="7404"/>
                    <a:pt x="757" y="7089"/>
                  </a:cubicBezTo>
                  <a:cubicBezTo>
                    <a:pt x="1062" y="6988"/>
                    <a:pt x="1366" y="6939"/>
                    <a:pt x="1670" y="6939"/>
                  </a:cubicBezTo>
                  <a:close/>
                  <a:moveTo>
                    <a:pt x="2427" y="1"/>
                  </a:moveTo>
                  <a:cubicBezTo>
                    <a:pt x="1828" y="1"/>
                    <a:pt x="1387" y="473"/>
                    <a:pt x="1387" y="1009"/>
                  </a:cubicBezTo>
                  <a:cubicBezTo>
                    <a:pt x="1387" y="1450"/>
                    <a:pt x="1671" y="1828"/>
                    <a:pt x="2112" y="1986"/>
                  </a:cubicBezTo>
                  <a:lnTo>
                    <a:pt x="2112" y="4443"/>
                  </a:lnTo>
                  <a:cubicBezTo>
                    <a:pt x="2112" y="4569"/>
                    <a:pt x="2017" y="4632"/>
                    <a:pt x="1891" y="4727"/>
                  </a:cubicBezTo>
                  <a:cubicBezTo>
                    <a:pt x="1356" y="5042"/>
                    <a:pt x="883" y="5514"/>
                    <a:pt x="536" y="6081"/>
                  </a:cubicBezTo>
                  <a:cubicBezTo>
                    <a:pt x="410" y="6302"/>
                    <a:pt x="284" y="6522"/>
                    <a:pt x="221" y="6711"/>
                  </a:cubicBezTo>
                  <a:lnTo>
                    <a:pt x="221" y="6743"/>
                  </a:lnTo>
                  <a:cubicBezTo>
                    <a:pt x="64" y="7152"/>
                    <a:pt x="1" y="7593"/>
                    <a:pt x="1" y="8003"/>
                  </a:cubicBezTo>
                  <a:cubicBezTo>
                    <a:pt x="1" y="9169"/>
                    <a:pt x="536" y="10271"/>
                    <a:pt x="1419" y="10964"/>
                  </a:cubicBezTo>
                  <a:cubicBezTo>
                    <a:pt x="2112" y="11532"/>
                    <a:pt x="2962" y="11847"/>
                    <a:pt x="3845" y="11847"/>
                  </a:cubicBezTo>
                  <a:cubicBezTo>
                    <a:pt x="4097" y="11847"/>
                    <a:pt x="4380" y="11784"/>
                    <a:pt x="4664" y="11752"/>
                  </a:cubicBezTo>
                  <a:cubicBezTo>
                    <a:pt x="5420" y="11595"/>
                    <a:pt x="6081" y="11248"/>
                    <a:pt x="6585" y="10681"/>
                  </a:cubicBezTo>
                  <a:cubicBezTo>
                    <a:pt x="7090" y="10145"/>
                    <a:pt x="7468" y="9484"/>
                    <a:pt x="7625" y="8728"/>
                  </a:cubicBezTo>
                  <a:cubicBezTo>
                    <a:pt x="7562" y="8350"/>
                    <a:pt x="7562" y="7972"/>
                    <a:pt x="7531" y="7656"/>
                  </a:cubicBezTo>
                  <a:cubicBezTo>
                    <a:pt x="7499" y="7184"/>
                    <a:pt x="7373" y="6743"/>
                    <a:pt x="7184" y="6333"/>
                  </a:cubicBezTo>
                  <a:cubicBezTo>
                    <a:pt x="6837" y="5609"/>
                    <a:pt x="6302" y="5073"/>
                    <a:pt x="5640" y="4664"/>
                  </a:cubicBezTo>
                  <a:cubicBezTo>
                    <a:pt x="5577" y="4632"/>
                    <a:pt x="5483" y="4506"/>
                    <a:pt x="5483" y="4411"/>
                  </a:cubicBezTo>
                  <a:lnTo>
                    <a:pt x="5483" y="1986"/>
                  </a:lnTo>
                  <a:cubicBezTo>
                    <a:pt x="5892" y="1828"/>
                    <a:pt x="6207" y="1482"/>
                    <a:pt x="6207" y="1009"/>
                  </a:cubicBezTo>
                  <a:cubicBezTo>
                    <a:pt x="6207" y="410"/>
                    <a:pt x="5735" y="1"/>
                    <a:pt x="51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86"/>
            <p:cNvSpPr/>
            <p:nvPr/>
          </p:nvSpPr>
          <p:spPr>
            <a:xfrm>
              <a:off x="-27976950" y="29106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 name="Google Shape;10490;p86"/>
            <p:cNvSpPr/>
            <p:nvPr/>
          </p:nvSpPr>
          <p:spPr>
            <a:xfrm>
              <a:off x="-27924175" y="29279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 name="Google Shape;10491;p86"/>
            <p:cNvSpPr/>
            <p:nvPr/>
          </p:nvSpPr>
          <p:spPr>
            <a:xfrm>
              <a:off x="-27976950" y="29461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 name="Google Shape;10492;p86"/>
            <p:cNvSpPr/>
            <p:nvPr/>
          </p:nvSpPr>
          <p:spPr>
            <a:xfrm>
              <a:off x="-28010800" y="2893325"/>
              <a:ext cx="17350" cy="18150"/>
            </a:xfrm>
            <a:custGeom>
              <a:avLst/>
              <a:gdLst/>
              <a:ahLst/>
              <a:cxnLst/>
              <a:rect l="l" t="t" r="r" b="b"/>
              <a:pathLst>
                <a:path w="694" h="726" extrusionOk="0">
                  <a:moveTo>
                    <a:pt x="347" y="0"/>
                  </a:moveTo>
                  <a:cubicBezTo>
                    <a:pt x="158" y="0"/>
                    <a:pt x="0" y="158"/>
                    <a:pt x="0" y="379"/>
                  </a:cubicBezTo>
                  <a:cubicBezTo>
                    <a:pt x="0" y="568"/>
                    <a:pt x="158" y="725"/>
                    <a:pt x="347" y="725"/>
                  </a:cubicBezTo>
                  <a:cubicBezTo>
                    <a:pt x="536" y="725"/>
                    <a:pt x="693" y="568"/>
                    <a:pt x="693" y="379"/>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3" name="Google Shape;10493;p86"/>
          <p:cNvGrpSpPr/>
          <p:nvPr/>
        </p:nvGrpSpPr>
        <p:grpSpPr>
          <a:xfrm>
            <a:off x="7541805" y="1336135"/>
            <a:ext cx="354136" cy="353180"/>
            <a:chOff x="-26215025" y="1971025"/>
            <a:chExt cx="296175" cy="295375"/>
          </a:xfrm>
        </p:grpSpPr>
        <p:sp>
          <p:nvSpPr>
            <p:cNvPr id="10494" name="Google Shape;10494;p86"/>
            <p:cNvSpPr/>
            <p:nvPr/>
          </p:nvSpPr>
          <p:spPr>
            <a:xfrm>
              <a:off x="-26092950" y="1971025"/>
              <a:ext cx="51225" cy="225275"/>
            </a:xfrm>
            <a:custGeom>
              <a:avLst/>
              <a:gdLst/>
              <a:ahLst/>
              <a:cxnLst/>
              <a:rect l="l" t="t" r="r" b="b"/>
              <a:pathLst>
                <a:path w="2049" h="9011" extrusionOk="0">
                  <a:moveTo>
                    <a:pt x="1009" y="7246"/>
                  </a:moveTo>
                  <a:cubicBezTo>
                    <a:pt x="1198" y="7593"/>
                    <a:pt x="1355" y="7877"/>
                    <a:pt x="1355" y="8003"/>
                  </a:cubicBezTo>
                  <a:cubicBezTo>
                    <a:pt x="1355" y="8192"/>
                    <a:pt x="1198" y="8349"/>
                    <a:pt x="1009" y="8349"/>
                  </a:cubicBezTo>
                  <a:cubicBezTo>
                    <a:pt x="820" y="8349"/>
                    <a:pt x="662" y="8192"/>
                    <a:pt x="662" y="8003"/>
                  </a:cubicBezTo>
                  <a:cubicBezTo>
                    <a:pt x="694" y="7877"/>
                    <a:pt x="820" y="7562"/>
                    <a:pt x="1009" y="7246"/>
                  </a:cubicBezTo>
                  <a:close/>
                  <a:moveTo>
                    <a:pt x="977" y="0"/>
                  </a:moveTo>
                  <a:cubicBezTo>
                    <a:pt x="788" y="0"/>
                    <a:pt x="631" y="158"/>
                    <a:pt x="631" y="347"/>
                  </a:cubicBezTo>
                  <a:lnTo>
                    <a:pt x="631" y="6490"/>
                  </a:lnTo>
                  <a:cubicBezTo>
                    <a:pt x="536" y="6616"/>
                    <a:pt x="410" y="6774"/>
                    <a:pt x="316" y="6963"/>
                  </a:cubicBezTo>
                  <a:cubicBezTo>
                    <a:pt x="32" y="7562"/>
                    <a:pt x="1" y="7845"/>
                    <a:pt x="1" y="8003"/>
                  </a:cubicBezTo>
                  <a:cubicBezTo>
                    <a:pt x="1" y="8601"/>
                    <a:pt x="473" y="9011"/>
                    <a:pt x="1009" y="9011"/>
                  </a:cubicBezTo>
                  <a:cubicBezTo>
                    <a:pt x="1576" y="9011"/>
                    <a:pt x="2048" y="8538"/>
                    <a:pt x="2048" y="8003"/>
                  </a:cubicBezTo>
                  <a:cubicBezTo>
                    <a:pt x="2048" y="7845"/>
                    <a:pt x="1985" y="7593"/>
                    <a:pt x="1639" y="6963"/>
                  </a:cubicBezTo>
                  <a:cubicBezTo>
                    <a:pt x="1513" y="6774"/>
                    <a:pt x="1418" y="6585"/>
                    <a:pt x="1324" y="6490"/>
                  </a:cubicBezTo>
                  <a:lnTo>
                    <a:pt x="1324" y="347"/>
                  </a:lnTo>
                  <a:cubicBezTo>
                    <a:pt x="1324" y="158"/>
                    <a:pt x="1166" y="0"/>
                    <a:pt x="9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 name="Google Shape;10495;p86"/>
            <p:cNvSpPr/>
            <p:nvPr/>
          </p:nvSpPr>
          <p:spPr>
            <a:xfrm>
              <a:off x="-26179575"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86"/>
            <p:cNvSpPr/>
            <p:nvPr/>
          </p:nvSpPr>
          <p:spPr>
            <a:xfrm>
              <a:off x="-26163050" y="21789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86"/>
            <p:cNvSpPr/>
            <p:nvPr/>
          </p:nvSpPr>
          <p:spPr>
            <a:xfrm>
              <a:off x="-26145725" y="22144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 name="Google Shape;10498;p86"/>
            <p:cNvSpPr/>
            <p:nvPr/>
          </p:nvSpPr>
          <p:spPr>
            <a:xfrm>
              <a:off x="-25988975" y="217895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662" y="158"/>
                    <a:pt x="50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 name="Google Shape;10499;p86"/>
            <p:cNvSpPr/>
            <p:nvPr/>
          </p:nvSpPr>
          <p:spPr>
            <a:xfrm>
              <a:off x="-260063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 name="Google Shape;10500;p86"/>
            <p:cNvSpPr/>
            <p:nvPr/>
          </p:nvSpPr>
          <p:spPr>
            <a:xfrm>
              <a:off x="-25972450" y="22144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6" y="536"/>
                    <a:pt x="726" y="347"/>
                  </a:cubicBezTo>
                  <a:cubicBezTo>
                    <a:pt x="726"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 name="Google Shape;10501;p86"/>
            <p:cNvSpPr/>
            <p:nvPr/>
          </p:nvSpPr>
          <p:spPr>
            <a:xfrm>
              <a:off x="-26215025" y="2108850"/>
              <a:ext cx="296175" cy="157550"/>
            </a:xfrm>
            <a:custGeom>
              <a:avLst/>
              <a:gdLst/>
              <a:ahLst/>
              <a:cxnLst/>
              <a:rect l="l" t="t" r="r" b="b"/>
              <a:pathLst>
                <a:path w="11847" h="6302" extrusionOk="0">
                  <a:moveTo>
                    <a:pt x="4128" y="725"/>
                  </a:moveTo>
                  <a:cubicBezTo>
                    <a:pt x="3970" y="946"/>
                    <a:pt x="3844" y="1198"/>
                    <a:pt x="3781" y="1418"/>
                  </a:cubicBezTo>
                  <a:cubicBezTo>
                    <a:pt x="3781" y="1450"/>
                    <a:pt x="3749" y="1513"/>
                    <a:pt x="3749" y="1544"/>
                  </a:cubicBezTo>
                  <a:cubicBezTo>
                    <a:pt x="3403" y="1355"/>
                    <a:pt x="2993" y="1261"/>
                    <a:pt x="2615" y="1261"/>
                  </a:cubicBezTo>
                  <a:cubicBezTo>
                    <a:pt x="2111" y="1261"/>
                    <a:pt x="1450" y="1418"/>
                    <a:pt x="1166" y="1891"/>
                  </a:cubicBezTo>
                  <a:cubicBezTo>
                    <a:pt x="1040" y="2080"/>
                    <a:pt x="851" y="2175"/>
                    <a:pt x="694" y="2175"/>
                  </a:cubicBezTo>
                  <a:lnTo>
                    <a:pt x="694" y="1072"/>
                  </a:lnTo>
                  <a:cubicBezTo>
                    <a:pt x="694" y="851"/>
                    <a:pt x="851" y="725"/>
                    <a:pt x="1040" y="725"/>
                  </a:cubicBezTo>
                  <a:close/>
                  <a:moveTo>
                    <a:pt x="10775" y="725"/>
                  </a:moveTo>
                  <a:cubicBezTo>
                    <a:pt x="10964" y="725"/>
                    <a:pt x="11122" y="883"/>
                    <a:pt x="11122" y="1072"/>
                  </a:cubicBezTo>
                  <a:lnTo>
                    <a:pt x="11122" y="2175"/>
                  </a:lnTo>
                  <a:cubicBezTo>
                    <a:pt x="10933" y="2175"/>
                    <a:pt x="10775" y="2080"/>
                    <a:pt x="10649" y="1891"/>
                  </a:cubicBezTo>
                  <a:cubicBezTo>
                    <a:pt x="10429" y="1513"/>
                    <a:pt x="10050" y="1261"/>
                    <a:pt x="9546" y="1261"/>
                  </a:cubicBezTo>
                  <a:cubicBezTo>
                    <a:pt x="9074" y="1261"/>
                    <a:pt x="8696" y="1513"/>
                    <a:pt x="8444" y="1891"/>
                  </a:cubicBezTo>
                  <a:cubicBezTo>
                    <a:pt x="8412" y="1985"/>
                    <a:pt x="8349" y="2049"/>
                    <a:pt x="8286" y="2143"/>
                  </a:cubicBezTo>
                  <a:cubicBezTo>
                    <a:pt x="8255" y="1828"/>
                    <a:pt x="8097" y="1355"/>
                    <a:pt x="7719" y="725"/>
                  </a:cubicBezTo>
                  <a:close/>
                  <a:moveTo>
                    <a:pt x="9609" y="1922"/>
                  </a:moveTo>
                  <a:cubicBezTo>
                    <a:pt x="9830" y="1922"/>
                    <a:pt x="9987" y="2049"/>
                    <a:pt x="10113" y="2206"/>
                  </a:cubicBezTo>
                  <a:cubicBezTo>
                    <a:pt x="10334" y="2616"/>
                    <a:pt x="10744" y="2836"/>
                    <a:pt x="11185" y="2836"/>
                  </a:cubicBezTo>
                  <a:lnTo>
                    <a:pt x="11185" y="5546"/>
                  </a:lnTo>
                  <a:lnTo>
                    <a:pt x="694" y="5546"/>
                  </a:lnTo>
                  <a:lnTo>
                    <a:pt x="694" y="2931"/>
                  </a:lnTo>
                  <a:cubicBezTo>
                    <a:pt x="1135" y="2931"/>
                    <a:pt x="1576" y="2679"/>
                    <a:pt x="1765" y="2301"/>
                  </a:cubicBezTo>
                  <a:cubicBezTo>
                    <a:pt x="1828" y="2143"/>
                    <a:pt x="2143" y="2017"/>
                    <a:pt x="2615" y="2017"/>
                  </a:cubicBezTo>
                  <a:cubicBezTo>
                    <a:pt x="3056" y="2017"/>
                    <a:pt x="3371" y="2175"/>
                    <a:pt x="3497" y="2301"/>
                  </a:cubicBezTo>
                  <a:lnTo>
                    <a:pt x="3529" y="2364"/>
                  </a:lnTo>
                  <a:cubicBezTo>
                    <a:pt x="3529" y="2395"/>
                    <a:pt x="3560" y="2395"/>
                    <a:pt x="3560" y="2395"/>
                  </a:cubicBezTo>
                  <a:cubicBezTo>
                    <a:pt x="3560" y="2868"/>
                    <a:pt x="3686" y="3309"/>
                    <a:pt x="3939" y="3718"/>
                  </a:cubicBezTo>
                  <a:cubicBezTo>
                    <a:pt x="4317" y="4380"/>
                    <a:pt x="4947" y="4758"/>
                    <a:pt x="5671" y="4852"/>
                  </a:cubicBezTo>
                  <a:lnTo>
                    <a:pt x="5923" y="4852"/>
                  </a:lnTo>
                  <a:cubicBezTo>
                    <a:pt x="7121" y="4852"/>
                    <a:pt x="8097" y="4033"/>
                    <a:pt x="8286" y="2868"/>
                  </a:cubicBezTo>
                  <a:cubicBezTo>
                    <a:pt x="8727" y="2773"/>
                    <a:pt x="8916" y="2458"/>
                    <a:pt x="9074" y="2206"/>
                  </a:cubicBezTo>
                  <a:cubicBezTo>
                    <a:pt x="9200" y="2017"/>
                    <a:pt x="9357" y="1922"/>
                    <a:pt x="9609" y="1922"/>
                  </a:cubicBezTo>
                  <a:close/>
                  <a:moveTo>
                    <a:pt x="1040" y="1"/>
                  </a:moveTo>
                  <a:cubicBezTo>
                    <a:pt x="473" y="1"/>
                    <a:pt x="0" y="473"/>
                    <a:pt x="0" y="1072"/>
                  </a:cubicBezTo>
                  <a:lnTo>
                    <a:pt x="0" y="5955"/>
                  </a:lnTo>
                  <a:cubicBezTo>
                    <a:pt x="0" y="6144"/>
                    <a:pt x="158" y="6302"/>
                    <a:pt x="347" y="6302"/>
                  </a:cubicBezTo>
                  <a:lnTo>
                    <a:pt x="11500" y="6302"/>
                  </a:lnTo>
                  <a:cubicBezTo>
                    <a:pt x="11689" y="6302"/>
                    <a:pt x="11846" y="6144"/>
                    <a:pt x="11846" y="5955"/>
                  </a:cubicBezTo>
                  <a:lnTo>
                    <a:pt x="11846" y="1072"/>
                  </a:lnTo>
                  <a:cubicBezTo>
                    <a:pt x="11846" y="505"/>
                    <a:pt x="11374" y="1"/>
                    <a:pt x="10775" y="1"/>
                  </a:cubicBezTo>
                  <a:lnTo>
                    <a:pt x="7089" y="1"/>
                  </a:lnTo>
                  <a:cubicBezTo>
                    <a:pt x="6963" y="1"/>
                    <a:pt x="6837" y="64"/>
                    <a:pt x="6774" y="190"/>
                  </a:cubicBezTo>
                  <a:cubicBezTo>
                    <a:pt x="6679" y="316"/>
                    <a:pt x="6711" y="442"/>
                    <a:pt x="6774" y="568"/>
                  </a:cubicBezTo>
                  <a:lnTo>
                    <a:pt x="6805" y="599"/>
                  </a:lnTo>
                  <a:cubicBezTo>
                    <a:pt x="7341" y="1387"/>
                    <a:pt x="7625" y="2017"/>
                    <a:pt x="7625" y="2490"/>
                  </a:cubicBezTo>
                  <a:cubicBezTo>
                    <a:pt x="7625" y="3435"/>
                    <a:pt x="6868" y="4191"/>
                    <a:pt x="5923" y="4191"/>
                  </a:cubicBezTo>
                  <a:lnTo>
                    <a:pt x="5734" y="4191"/>
                  </a:lnTo>
                  <a:cubicBezTo>
                    <a:pt x="5230" y="4128"/>
                    <a:pt x="4789" y="3813"/>
                    <a:pt x="4506" y="3340"/>
                  </a:cubicBezTo>
                  <a:cubicBezTo>
                    <a:pt x="4191" y="2836"/>
                    <a:pt x="4159" y="2206"/>
                    <a:pt x="4411" y="1702"/>
                  </a:cubicBezTo>
                  <a:cubicBezTo>
                    <a:pt x="4506" y="1387"/>
                    <a:pt x="4758" y="977"/>
                    <a:pt x="5041" y="599"/>
                  </a:cubicBezTo>
                  <a:lnTo>
                    <a:pt x="5073" y="568"/>
                  </a:lnTo>
                  <a:cubicBezTo>
                    <a:pt x="5136" y="442"/>
                    <a:pt x="5136" y="316"/>
                    <a:pt x="5073" y="190"/>
                  </a:cubicBezTo>
                  <a:cubicBezTo>
                    <a:pt x="4978" y="95"/>
                    <a:pt x="4884"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2" name="Google Shape;10502;p86"/>
          <p:cNvGrpSpPr/>
          <p:nvPr/>
        </p:nvGrpSpPr>
        <p:grpSpPr>
          <a:xfrm>
            <a:off x="7541327" y="1783924"/>
            <a:ext cx="355093" cy="352253"/>
            <a:chOff x="-26215825" y="2341200"/>
            <a:chExt cx="296975" cy="294600"/>
          </a:xfrm>
        </p:grpSpPr>
        <p:sp>
          <p:nvSpPr>
            <p:cNvPr id="10503" name="Google Shape;10503;p86"/>
            <p:cNvSpPr/>
            <p:nvPr/>
          </p:nvSpPr>
          <p:spPr>
            <a:xfrm>
              <a:off x="-26215025" y="2463275"/>
              <a:ext cx="296175" cy="172525"/>
            </a:xfrm>
            <a:custGeom>
              <a:avLst/>
              <a:gdLst/>
              <a:ahLst/>
              <a:cxnLst/>
              <a:rect l="l" t="t" r="r" b="b"/>
              <a:pathLst>
                <a:path w="11847" h="6901" extrusionOk="0">
                  <a:moveTo>
                    <a:pt x="10113" y="725"/>
                  </a:moveTo>
                  <a:cubicBezTo>
                    <a:pt x="10712" y="725"/>
                    <a:pt x="11122" y="1198"/>
                    <a:pt x="11122" y="1734"/>
                  </a:cubicBezTo>
                  <a:cubicBezTo>
                    <a:pt x="11122" y="2332"/>
                    <a:pt x="10649" y="2773"/>
                    <a:pt x="10113" y="2773"/>
                  </a:cubicBezTo>
                  <a:lnTo>
                    <a:pt x="6994" y="2773"/>
                  </a:lnTo>
                  <a:cubicBezTo>
                    <a:pt x="6616" y="2773"/>
                    <a:pt x="6301" y="2458"/>
                    <a:pt x="6301" y="2049"/>
                  </a:cubicBezTo>
                  <a:cubicBezTo>
                    <a:pt x="6301" y="1860"/>
                    <a:pt x="6396" y="1671"/>
                    <a:pt x="6553" y="1545"/>
                  </a:cubicBezTo>
                  <a:cubicBezTo>
                    <a:pt x="6837" y="1891"/>
                    <a:pt x="7247" y="2080"/>
                    <a:pt x="7688" y="2080"/>
                  </a:cubicBezTo>
                  <a:cubicBezTo>
                    <a:pt x="8255" y="2080"/>
                    <a:pt x="8727" y="1671"/>
                    <a:pt x="9137" y="1293"/>
                  </a:cubicBezTo>
                  <a:cubicBezTo>
                    <a:pt x="9452" y="977"/>
                    <a:pt x="9767" y="725"/>
                    <a:pt x="10113" y="725"/>
                  </a:cubicBezTo>
                  <a:close/>
                  <a:moveTo>
                    <a:pt x="7656" y="3466"/>
                  </a:moveTo>
                  <a:lnTo>
                    <a:pt x="7656" y="4853"/>
                  </a:lnTo>
                  <a:lnTo>
                    <a:pt x="6963" y="4853"/>
                  </a:lnTo>
                  <a:lnTo>
                    <a:pt x="6963" y="3466"/>
                  </a:lnTo>
                  <a:close/>
                  <a:moveTo>
                    <a:pt x="9074" y="3466"/>
                  </a:moveTo>
                  <a:lnTo>
                    <a:pt x="9074" y="4853"/>
                  </a:lnTo>
                  <a:lnTo>
                    <a:pt x="8381" y="4853"/>
                  </a:lnTo>
                  <a:lnTo>
                    <a:pt x="8381" y="3466"/>
                  </a:lnTo>
                  <a:close/>
                  <a:moveTo>
                    <a:pt x="10460" y="3435"/>
                  </a:moveTo>
                  <a:lnTo>
                    <a:pt x="10460" y="4853"/>
                  </a:lnTo>
                  <a:lnTo>
                    <a:pt x="9767" y="4853"/>
                  </a:lnTo>
                  <a:lnTo>
                    <a:pt x="9767" y="3466"/>
                  </a:lnTo>
                  <a:lnTo>
                    <a:pt x="10113" y="3466"/>
                  </a:lnTo>
                  <a:cubicBezTo>
                    <a:pt x="10240" y="3466"/>
                    <a:pt x="10334" y="3466"/>
                    <a:pt x="10460" y="3435"/>
                  </a:cubicBezTo>
                  <a:close/>
                  <a:moveTo>
                    <a:pt x="2993" y="4128"/>
                  </a:moveTo>
                  <a:cubicBezTo>
                    <a:pt x="3371" y="4128"/>
                    <a:pt x="3781" y="4254"/>
                    <a:pt x="4128" y="4412"/>
                  </a:cubicBezTo>
                  <a:lnTo>
                    <a:pt x="5829" y="5325"/>
                  </a:lnTo>
                  <a:cubicBezTo>
                    <a:pt x="6049" y="5451"/>
                    <a:pt x="6364" y="5514"/>
                    <a:pt x="6648" y="5514"/>
                  </a:cubicBezTo>
                  <a:lnTo>
                    <a:pt x="10838" y="5514"/>
                  </a:lnTo>
                  <a:cubicBezTo>
                    <a:pt x="11027" y="5514"/>
                    <a:pt x="11185" y="5672"/>
                    <a:pt x="11185" y="5861"/>
                  </a:cubicBezTo>
                  <a:cubicBezTo>
                    <a:pt x="11185" y="6050"/>
                    <a:pt x="10964" y="6239"/>
                    <a:pt x="10775" y="6239"/>
                  </a:cubicBezTo>
                  <a:lnTo>
                    <a:pt x="6616" y="6239"/>
                  </a:lnTo>
                  <a:cubicBezTo>
                    <a:pt x="6459" y="6239"/>
                    <a:pt x="6238" y="6176"/>
                    <a:pt x="6144" y="6113"/>
                  </a:cubicBezTo>
                  <a:lnTo>
                    <a:pt x="4443" y="5199"/>
                  </a:lnTo>
                  <a:cubicBezTo>
                    <a:pt x="4002" y="4979"/>
                    <a:pt x="3497" y="4853"/>
                    <a:pt x="2993" y="4853"/>
                  </a:cubicBezTo>
                  <a:lnTo>
                    <a:pt x="694" y="4853"/>
                  </a:lnTo>
                  <a:lnTo>
                    <a:pt x="694" y="4128"/>
                  </a:lnTo>
                  <a:close/>
                  <a:moveTo>
                    <a:pt x="10113" y="1"/>
                  </a:moveTo>
                  <a:cubicBezTo>
                    <a:pt x="9515" y="1"/>
                    <a:pt x="9042" y="442"/>
                    <a:pt x="8664" y="788"/>
                  </a:cubicBezTo>
                  <a:cubicBezTo>
                    <a:pt x="8349" y="1104"/>
                    <a:pt x="8034" y="1387"/>
                    <a:pt x="7656" y="1387"/>
                  </a:cubicBezTo>
                  <a:cubicBezTo>
                    <a:pt x="7404" y="1387"/>
                    <a:pt x="7121" y="1230"/>
                    <a:pt x="7026" y="946"/>
                  </a:cubicBezTo>
                  <a:cubicBezTo>
                    <a:pt x="6973" y="815"/>
                    <a:pt x="6855" y="749"/>
                    <a:pt x="6708" y="749"/>
                  </a:cubicBezTo>
                  <a:cubicBezTo>
                    <a:pt x="6679" y="749"/>
                    <a:pt x="6648" y="752"/>
                    <a:pt x="6616" y="757"/>
                  </a:cubicBezTo>
                  <a:cubicBezTo>
                    <a:pt x="6018" y="914"/>
                    <a:pt x="5577" y="1450"/>
                    <a:pt x="5577" y="2080"/>
                  </a:cubicBezTo>
                  <a:cubicBezTo>
                    <a:pt x="5577" y="2616"/>
                    <a:pt x="5860" y="3025"/>
                    <a:pt x="6301" y="3277"/>
                  </a:cubicBezTo>
                  <a:lnTo>
                    <a:pt x="6301" y="4758"/>
                  </a:lnTo>
                  <a:cubicBezTo>
                    <a:pt x="6270" y="4758"/>
                    <a:pt x="6207" y="4727"/>
                    <a:pt x="6144" y="4695"/>
                  </a:cubicBezTo>
                  <a:lnTo>
                    <a:pt x="4443" y="3781"/>
                  </a:lnTo>
                  <a:cubicBezTo>
                    <a:pt x="4002" y="3561"/>
                    <a:pt x="3497" y="3435"/>
                    <a:pt x="2993" y="3435"/>
                  </a:cubicBezTo>
                  <a:lnTo>
                    <a:pt x="347" y="3435"/>
                  </a:lnTo>
                  <a:cubicBezTo>
                    <a:pt x="158" y="3435"/>
                    <a:pt x="0" y="3592"/>
                    <a:pt x="0" y="3781"/>
                  </a:cubicBezTo>
                  <a:lnTo>
                    <a:pt x="0" y="5168"/>
                  </a:lnTo>
                  <a:cubicBezTo>
                    <a:pt x="0" y="5357"/>
                    <a:pt x="158" y="5514"/>
                    <a:pt x="347" y="5514"/>
                  </a:cubicBezTo>
                  <a:lnTo>
                    <a:pt x="2993" y="5514"/>
                  </a:lnTo>
                  <a:cubicBezTo>
                    <a:pt x="3371" y="5514"/>
                    <a:pt x="3781" y="5640"/>
                    <a:pt x="4128" y="5798"/>
                  </a:cubicBezTo>
                  <a:lnTo>
                    <a:pt x="5829" y="6711"/>
                  </a:lnTo>
                  <a:cubicBezTo>
                    <a:pt x="6049" y="6806"/>
                    <a:pt x="6364" y="6900"/>
                    <a:pt x="6648" y="6900"/>
                  </a:cubicBezTo>
                  <a:lnTo>
                    <a:pt x="10838" y="6900"/>
                  </a:lnTo>
                  <a:cubicBezTo>
                    <a:pt x="11405" y="6900"/>
                    <a:pt x="11846" y="6428"/>
                    <a:pt x="11846" y="5861"/>
                  </a:cubicBezTo>
                  <a:cubicBezTo>
                    <a:pt x="11846" y="5451"/>
                    <a:pt x="11563" y="5042"/>
                    <a:pt x="11122" y="4884"/>
                  </a:cubicBezTo>
                  <a:lnTo>
                    <a:pt x="11122" y="3088"/>
                  </a:lnTo>
                  <a:cubicBezTo>
                    <a:pt x="11563" y="2805"/>
                    <a:pt x="11846" y="2301"/>
                    <a:pt x="11846" y="1734"/>
                  </a:cubicBezTo>
                  <a:cubicBezTo>
                    <a:pt x="11846" y="788"/>
                    <a:pt x="11059" y="1"/>
                    <a:pt x="101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4" name="Google Shape;10504;p86"/>
            <p:cNvSpPr/>
            <p:nvPr/>
          </p:nvSpPr>
          <p:spPr>
            <a:xfrm>
              <a:off x="-26215825" y="2341200"/>
              <a:ext cx="296975" cy="119750"/>
            </a:xfrm>
            <a:custGeom>
              <a:avLst/>
              <a:gdLst/>
              <a:ahLst/>
              <a:cxnLst/>
              <a:rect l="l" t="t" r="r" b="b"/>
              <a:pathLst>
                <a:path w="11879" h="4790" extrusionOk="0">
                  <a:moveTo>
                    <a:pt x="10807" y="1702"/>
                  </a:moveTo>
                  <a:cubicBezTo>
                    <a:pt x="10996" y="1702"/>
                    <a:pt x="11154" y="1859"/>
                    <a:pt x="11154" y="2048"/>
                  </a:cubicBezTo>
                  <a:cubicBezTo>
                    <a:pt x="11154" y="2237"/>
                    <a:pt x="10996" y="2395"/>
                    <a:pt x="10807" y="2395"/>
                  </a:cubicBezTo>
                  <a:lnTo>
                    <a:pt x="10461" y="2395"/>
                  </a:lnTo>
                  <a:lnTo>
                    <a:pt x="10461" y="1702"/>
                  </a:lnTo>
                  <a:close/>
                  <a:moveTo>
                    <a:pt x="2112" y="788"/>
                  </a:moveTo>
                  <a:lnTo>
                    <a:pt x="9484" y="1292"/>
                  </a:lnTo>
                  <a:cubicBezTo>
                    <a:pt x="9641" y="1355"/>
                    <a:pt x="9799" y="1450"/>
                    <a:pt x="9799" y="1670"/>
                  </a:cubicBezTo>
                  <a:lnTo>
                    <a:pt x="9799" y="2489"/>
                  </a:lnTo>
                  <a:cubicBezTo>
                    <a:pt x="9799" y="2647"/>
                    <a:pt x="9673" y="2805"/>
                    <a:pt x="9515" y="2836"/>
                  </a:cubicBezTo>
                  <a:lnTo>
                    <a:pt x="2112" y="3907"/>
                  </a:lnTo>
                  <a:lnTo>
                    <a:pt x="2112" y="788"/>
                  </a:lnTo>
                  <a:close/>
                  <a:moveTo>
                    <a:pt x="726" y="725"/>
                  </a:moveTo>
                  <a:lnTo>
                    <a:pt x="1450" y="757"/>
                  </a:lnTo>
                  <a:lnTo>
                    <a:pt x="1450" y="3970"/>
                  </a:lnTo>
                  <a:lnTo>
                    <a:pt x="726" y="4065"/>
                  </a:lnTo>
                  <a:lnTo>
                    <a:pt x="726" y="725"/>
                  </a:lnTo>
                  <a:close/>
                  <a:moveTo>
                    <a:pt x="379" y="1"/>
                  </a:moveTo>
                  <a:cubicBezTo>
                    <a:pt x="316" y="1"/>
                    <a:pt x="190" y="32"/>
                    <a:pt x="95" y="64"/>
                  </a:cubicBezTo>
                  <a:cubicBezTo>
                    <a:pt x="32" y="158"/>
                    <a:pt x="1" y="221"/>
                    <a:pt x="1" y="316"/>
                  </a:cubicBezTo>
                  <a:lnTo>
                    <a:pt x="1" y="4506"/>
                  </a:lnTo>
                  <a:cubicBezTo>
                    <a:pt x="32" y="4569"/>
                    <a:pt x="64" y="4695"/>
                    <a:pt x="127" y="4726"/>
                  </a:cubicBezTo>
                  <a:cubicBezTo>
                    <a:pt x="221" y="4758"/>
                    <a:pt x="284" y="4789"/>
                    <a:pt x="379" y="4789"/>
                  </a:cubicBezTo>
                  <a:lnTo>
                    <a:pt x="410" y="4789"/>
                  </a:lnTo>
                  <a:lnTo>
                    <a:pt x="9578" y="3498"/>
                  </a:lnTo>
                  <a:cubicBezTo>
                    <a:pt x="9862" y="3466"/>
                    <a:pt x="10145" y="3309"/>
                    <a:pt x="10303" y="3057"/>
                  </a:cubicBezTo>
                  <a:lnTo>
                    <a:pt x="10870" y="3057"/>
                  </a:lnTo>
                  <a:cubicBezTo>
                    <a:pt x="11437" y="3057"/>
                    <a:pt x="11878" y="2584"/>
                    <a:pt x="11878" y="2048"/>
                  </a:cubicBezTo>
                  <a:cubicBezTo>
                    <a:pt x="11878" y="1481"/>
                    <a:pt x="11406" y="1009"/>
                    <a:pt x="10870" y="1009"/>
                  </a:cubicBezTo>
                  <a:lnTo>
                    <a:pt x="10272" y="1009"/>
                  </a:lnTo>
                  <a:cubicBezTo>
                    <a:pt x="10114" y="788"/>
                    <a:pt x="9830" y="662"/>
                    <a:pt x="9515" y="631"/>
                  </a:cubicBezTo>
                  <a:lnTo>
                    <a:pt x="37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5" name="Google Shape;10505;p86"/>
          <p:cNvGrpSpPr/>
          <p:nvPr/>
        </p:nvGrpSpPr>
        <p:grpSpPr>
          <a:xfrm>
            <a:off x="7573357" y="2224674"/>
            <a:ext cx="291033" cy="353180"/>
            <a:chOff x="-26179575" y="2710600"/>
            <a:chExt cx="243400" cy="295375"/>
          </a:xfrm>
        </p:grpSpPr>
        <p:sp>
          <p:nvSpPr>
            <p:cNvPr id="10506" name="Google Shape;10506;p86"/>
            <p:cNvSpPr/>
            <p:nvPr/>
          </p:nvSpPr>
          <p:spPr>
            <a:xfrm>
              <a:off x="-26179575" y="2710600"/>
              <a:ext cx="243400" cy="295375"/>
            </a:xfrm>
            <a:custGeom>
              <a:avLst/>
              <a:gdLst/>
              <a:ahLst/>
              <a:cxnLst/>
              <a:rect l="l" t="t" r="r" b="b"/>
              <a:pathLst>
                <a:path w="9736" h="11815" extrusionOk="0">
                  <a:moveTo>
                    <a:pt x="7719" y="693"/>
                  </a:moveTo>
                  <a:cubicBezTo>
                    <a:pt x="7845" y="977"/>
                    <a:pt x="7971" y="1166"/>
                    <a:pt x="8191" y="1418"/>
                  </a:cubicBezTo>
                  <a:lnTo>
                    <a:pt x="1008" y="1418"/>
                  </a:lnTo>
                  <a:cubicBezTo>
                    <a:pt x="819" y="1418"/>
                    <a:pt x="662" y="1261"/>
                    <a:pt x="662" y="1072"/>
                  </a:cubicBezTo>
                  <a:cubicBezTo>
                    <a:pt x="662" y="851"/>
                    <a:pt x="819" y="693"/>
                    <a:pt x="1008" y="693"/>
                  </a:cubicBezTo>
                  <a:close/>
                  <a:moveTo>
                    <a:pt x="8979" y="2080"/>
                  </a:moveTo>
                  <a:lnTo>
                    <a:pt x="8979" y="11153"/>
                  </a:lnTo>
                  <a:lnTo>
                    <a:pt x="2048" y="11153"/>
                  </a:lnTo>
                  <a:lnTo>
                    <a:pt x="2048" y="2080"/>
                  </a:lnTo>
                  <a:close/>
                  <a:moveTo>
                    <a:pt x="662" y="2048"/>
                  </a:moveTo>
                  <a:cubicBezTo>
                    <a:pt x="788" y="2080"/>
                    <a:pt x="882" y="2111"/>
                    <a:pt x="1008" y="2111"/>
                  </a:cubicBezTo>
                  <a:lnTo>
                    <a:pt x="1355" y="2111"/>
                  </a:lnTo>
                  <a:lnTo>
                    <a:pt x="1355" y="11185"/>
                  </a:lnTo>
                  <a:cubicBezTo>
                    <a:pt x="977" y="11153"/>
                    <a:pt x="662" y="10838"/>
                    <a:pt x="662" y="10460"/>
                  </a:cubicBezTo>
                  <a:lnTo>
                    <a:pt x="662" y="2048"/>
                  </a:lnTo>
                  <a:close/>
                  <a:moveTo>
                    <a:pt x="1008" y="0"/>
                  </a:moveTo>
                  <a:cubicBezTo>
                    <a:pt x="410" y="0"/>
                    <a:pt x="0" y="473"/>
                    <a:pt x="0" y="1009"/>
                  </a:cubicBezTo>
                  <a:lnTo>
                    <a:pt x="0" y="10428"/>
                  </a:lnTo>
                  <a:cubicBezTo>
                    <a:pt x="0" y="11185"/>
                    <a:pt x="630" y="11815"/>
                    <a:pt x="1355" y="11815"/>
                  </a:cubicBezTo>
                  <a:lnTo>
                    <a:pt x="9357" y="11815"/>
                  </a:lnTo>
                  <a:cubicBezTo>
                    <a:pt x="9578" y="11815"/>
                    <a:pt x="9735" y="11657"/>
                    <a:pt x="9735" y="11468"/>
                  </a:cubicBezTo>
                  <a:lnTo>
                    <a:pt x="9672" y="1733"/>
                  </a:lnTo>
                  <a:cubicBezTo>
                    <a:pt x="9672" y="1576"/>
                    <a:pt x="9609" y="1450"/>
                    <a:pt x="9452" y="1418"/>
                  </a:cubicBezTo>
                  <a:cubicBezTo>
                    <a:pt x="8885" y="1229"/>
                    <a:pt x="8443" y="788"/>
                    <a:pt x="8254" y="221"/>
                  </a:cubicBezTo>
                  <a:cubicBezTo>
                    <a:pt x="8223" y="63"/>
                    <a:pt x="8065" y="0"/>
                    <a:pt x="7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7" name="Google Shape;10507;p86"/>
            <p:cNvSpPr/>
            <p:nvPr/>
          </p:nvSpPr>
          <p:spPr>
            <a:xfrm>
              <a:off x="-26092950" y="2797225"/>
              <a:ext cx="120525" cy="121325"/>
            </a:xfrm>
            <a:custGeom>
              <a:avLst/>
              <a:gdLst/>
              <a:ahLst/>
              <a:cxnLst/>
              <a:rect l="l" t="t" r="r" b="b"/>
              <a:pathLst>
                <a:path w="4821" h="4853" extrusionOk="0">
                  <a:moveTo>
                    <a:pt x="2742" y="694"/>
                  </a:moveTo>
                  <a:lnTo>
                    <a:pt x="2742" y="1734"/>
                  </a:lnTo>
                  <a:cubicBezTo>
                    <a:pt x="2742" y="1923"/>
                    <a:pt x="2899" y="2080"/>
                    <a:pt x="3088" y="2080"/>
                  </a:cubicBezTo>
                  <a:lnTo>
                    <a:pt x="4128" y="2080"/>
                  </a:lnTo>
                  <a:lnTo>
                    <a:pt x="4128" y="2805"/>
                  </a:lnTo>
                  <a:lnTo>
                    <a:pt x="3088" y="2805"/>
                  </a:lnTo>
                  <a:cubicBezTo>
                    <a:pt x="2899" y="2805"/>
                    <a:pt x="2742" y="2962"/>
                    <a:pt x="2742" y="3151"/>
                  </a:cubicBezTo>
                  <a:lnTo>
                    <a:pt x="2742" y="4160"/>
                  </a:lnTo>
                  <a:lnTo>
                    <a:pt x="2048" y="4160"/>
                  </a:lnTo>
                  <a:lnTo>
                    <a:pt x="2048" y="3151"/>
                  </a:lnTo>
                  <a:cubicBezTo>
                    <a:pt x="2048" y="2962"/>
                    <a:pt x="1891" y="2805"/>
                    <a:pt x="1670" y="2805"/>
                  </a:cubicBezTo>
                  <a:lnTo>
                    <a:pt x="662" y="2805"/>
                  </a:lnTo>
                  <a:lnTo>
                    <a:pt x="662" y="2080"/>
                  </a:lnTo>
                  <a:lnTo>
                    <a:pt x="1670" y="2080"/>
                  </a:lnTo>
                  <a:cubicBezTo>
                    <a:pt x="1891" y="2080"/>
                    <a:pt x="2048" y="1923"/>
                    <a:pt x="2048" y="1734"/>
                  </a:cubicBezTo>
                  <a:lnTo>
                    <a:pt x="2048" y="694"/>
                  </a:lnTo>
                  <a:close/>
                  <a:moveTo>
                    <a:pt x="1733" y="1"/>
                  </a:moveTo>
                  <a:cubicBezTo>
                    <a:pt x="1513" y="1"/>
                    <a:pt x="1355" y="158"/>
                    <a:pt x="1355" y="347"/>
                  </a:cubicBezTo>
                  <a:lnTo>
                    <a:pt x="1355" y="1387"/>
                  </a:lnTo>
                  <a:lnTo>
                    <a:pt x="347" y="1387"/>
                  </a:lnTo>
                  <a:cubicBezTo>
                    <a:pt x="158" y="1387"/>
                    <a:pt x="1" y="1545"/>
                    <a:pt x="1" y="1734"/>
                  </a:cubicBezTo>
                  <a:lnTo>
                    <a:pt x="1" y="3120"/>
                  </a:lnTo>
                  <a:cubicBezTo>
                    <a:pt x="1" y="3309"/>
                    <a:pt x="158" y="3466"/>
                    <a:pt x="347" y="3466"/>
                  </a:cubicBezTo>
                  <a:lnTo>
                    <a:pt x="1355" y="3466"/>
                  </a:lnTo>
                  <a:lnTo>
                    <a:pt x="1355" y="4475"/>
                  </a:lnTo>
                  <a:cubicBezTo>
                    <a:pt x="1355" y="4695"/>
                    <a:pt x="1513" y="4853"/>
                    <a:pt x="1733" y="4853"/>
                  </a:cubicBezTo>
                  <a:lnTo>
                    <a:pt x="3088" y="4853"/>
                  </a:lnTo>
                  <a:cubicBezTo>
                    <a:pt x="3309" y="4853"/>
                    <a:pt x="3466" y="4695"/>
                    <a:pt x="3466" y="4475"/>
                  </a:cubicBezTo>
                  <a:lnTo>
                    <a:pt x="3466" y="3466"/>
                  </a:lnTo>
                  <a:lnTo>
                    <a:pt x="4474" y="3466"/>
                  </a:lnTo>
                  <a:cubicBezTo>
                    <a:pt x="4663" y="3466"/>
                    <a:pt x="4821" y="3309"/>
                    <a:pt x="4821" y="3120"/>
                  </a:cubicBezTo>
                  <a:lnTo>
                    <a:pt x="4821" y="1734"/>
                  </a:lnTo>
                  <a:cubicBezTo>
                    <a:pt x="4821" y="1545"/>
                    <a:pt x="4663" y="1387"/>
                    <a:pt x="4474" y="1387"/>
                  </a:cubicBezTo>
                  <a:lnTo>
                    <a:pt x="3466" y="1387"/>
                  </a:lnTo>
                  <a:lnTo>
                    <a:pt x="3466" y="347"/>
                  </a:lnTo>
                  <a:cubicBezTo>
                    <a:pt x="3466" y="158"/>
                    <a:pt x="3309"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86"/>
            <p:cNvSpPr/>
            <p:nvPr/>
          </p:nvSpPr>
          <p:spPr>
            <a:xfrm>
              <a:off x="-26094525" y="2954750"/>
              <a:ext cx="122100" cy="17350"/>
            </a:xfrm>
            <a:custGeom>
              <a:avLst/>
              <a:gdLst/>
              <a:ahLst/>
              <a:cxnLst/>
              <a:rect l="l" t="t" r="r" b="b"/>
              <a:pathLst>
                <a:path w="4884" h="694" extrusionOk="0">
                  <a:moveTo>
                    <a:pt x="379" y="1"/>
                  </a:moveTo>
                  <a:cubicBezTo>
                    <a:pt x="158" y="1"/>
                    <a:pt x="1" y="158"/>
                    <a:pt x="1" y="347"/>
                  </a:cubicBezTo>
                  <a:cubicBezTo>
                    <a:pt x="1" y="536"/>
                    <a:pt x="158" y="694"/>
                    <a:pt x="379" y="694"/>
                  </a:cubicBezTo>
                  <a:lnTo>
                    <a:pt x="4537" y="694"/>
                  </a:lnTo>
                  <a:cubicBezTo>
                    <a:pt x="4726" y="694"/>
                    <a:pt x="4884" y="536"/>
                    <a:pt x="4884" y="347"/>
                  </a:cubicBezTo>
                  <a:cubicBezTo>
                    <a:pt x="4884" y="158"/>
                    <a:pt x="4726" y="1"/>
                    <a:pt x="45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9" name="Google Shape;10509;p86"/>
          <p:cNvGrpSpPr/>
          <p:nvPr/>
        </p:nvGrpSpPr>
        <p:grpSpPr>
          <a:xfrm>
            <a:off x="6212417" y="2666048"/>
            <a:ext cx="337187" cy="353180"/>
            <a:chOff x="-24328675" y="1971025"/>
            <a:chExt cx="282000" cy="295375"/>
          </a:xfrm>
        </p:grpSpPr>
        <p:sp>
          <p:nvSpPr>
            <p:cNvPr id="10510" name="Google Shape;10510;p86"/>
            <p:cNvSpPr/>
            <p:nvPr/>
          </p:nvSpPr>
          <p:spPr>
            <a:xfrm>
              <a:off x="-24217625" y="2092325"/>
              <a:ext cx="52025" cy="51200"/>
            </a:xfrm>
            <a:custGeom>
              <a:avLst/>
              <a:gdLst/>
              <a:ahLst/>
              <a:cxnLst/>
              <a:rect l="l" t="t" r="r" b="b"/>
              <a:pathLst>
                <a:path w="2081" h="2048" extrusionOk="0">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 name="Google Shape;10511;p86"/>
            <p:cNvSpPr/>
            <p:nvPr/>
          </p:nvSpPr>
          <p:spPr>
            <a:xfrm>
              <a:off x="-24328675" y="1971025"/>
              <a:ext cx="282000" cy="295375"/>
            </a:xfrm>
            <a:custGeom>
              <a:avLst/>
              <a:gdLst/>
              <a:ahLst/>
              <a:cxnLst/>
              <a:rect l="l" t="t" r="r" b="b"/>
              <a:pathLst>
                <a:path w="11280" h="11815" extrusionOk="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2" name="Google Shape;10512;p86"/>
          <p:cNvGrpSpPr/>
          <p:nvPr/>
        </p:nvGrpSpPr>
        <p:grpSpPr>
          <a:xfrm>
            <a:off x="6214778" y="3113374"/>
            <a:ext cx="332464" cy="353180"/>
            <a:chOff x="-24330250" y="2340425"/>
            <a:chExt cx="278050" cy="295375"/>
          </a:xfrm>
        </p:grpSpPr>
        <p:sp>
          <p:nvSpPr>
            <p:cNvPr id="10513" name="Google Shape;10513;p86"/>
            <p:cNvSpPr/>
            <p:nvPr/>
          </p:nvSpPr>
          <p:spPr>
            <a:xfrm>
              <a:off x="-24330250" y="2340425"/>
              <a:ext cx="278050" cy="295375"/>
            </a:xfrm>
            <a:custGeom>
              <a:avLst/>
              <a:gdLst/>
              <a:ahLst/>
              <a:cxnLst/>
              <a:rect l="l" t="t" r="r" b="b"/>
              <a:pathLst>
                <a:path w="11122" h="11815" extrusionOk="0">
                  <a:moveTo>
                    <a:pt x="5577" y="693"/>
                  </a:moveTo>
                  <a:cubicBezTo>
                    <a:pt x="6711" y="693"/>
                    <a:pt x="7656" y="1638"/>
                    <a:pt x="7656" y="2804"/>
                  </a:cubicBezTo>
                  <a:lnTo>
                    <a:pt x="7656" y="3151"/>
                  </a:lnTo>
                  <a:cubicBezTo>
                    <a:pt x="7656" y="3340"/>
                    <a:pt x="7499" y="3497"/>
                    <a:pt x="7310" y="3497"/>
                  </a:cubicBezTo>
                  <a:lnTo>
                    <a:pt x="5924" y="3497"/>
                  </a:lnTo>
                  <a:lnTo>
                    <a:pt x="5924" y="3151"/>
                  </a:lnTo>
                  <a:cubicBezTo>
                    <a:pt x="5924" y="2962"/>
                    <a:pt x="5766" y="2804"/>
                    <a:pt x="5577" y="2804"/>
                  </a:cubicBezTo>
                  <a:cubicBezTo>
                    <a:pt x="5357" y="2804"/>
                    <a:pt x="5199" y="2962"/>
                    <a:pt x="5199" y="3151"/>
                  </a:cubicBezTo>
                  <a:lnTo>
                    <a:pt x="5199" y="3497"/>
                  </a:lnTo>
                  <a:lnTo>
                    <a:pt x="3844" y="3497"/>
                  </a:lnTo>
                  <a:cubicBezTo>
                    <a:pt x="3624" y="3497"/>
                    <a:pt x="3466" y="3340"/>
                    <a:pt x="3466" y="3151"/>
                  </a:cubicBezTo>
                  <a:lnTo>
                    <a:pt x="3466" y="2804"/>
                  </a:lnTo>
                  <a:cubicBezTo>
                    <a:pt x="3466" y="1638"/>
                    <a:pt x="4411" y="693"/>
                    <a:pt x="5577" y="693"/>
                  </a:cubicBezTo>
                  <a:close/>
                  <a:moveTo>
                    <a:pt x="8318" y="2867"/>
                  </a:moveTo>
                  <a:cubicBezTo>
                    <a:pt x="8728" y="2993"/>
                    <a:pt x="9043" y="3371"/>
                    <a:pt x="9043" y="3844"/>
                  </a:cubicBezTo>
                  <a:lnTo>
                    <a:pt x="9043" y="8727"/>
                  </a:lnTo>
                  <a:cubicBezTo>
                    <a:pt x="9043" y="9326"/>
                    <a:pt x="8570" y="9767"/>
                    <a:pt x="8003" y="9767"/>
                  </a:cubicBezTo>
                  <a:lnTo>
                    <a:pt x="5924" y="9767"/>
                  </a:lnTo>
                  <a:lnTo>
                    <a:pt x="5924" y="7309"/>
                  </a:lnTo>
                  <a:cubicBezTo>
                    <a:pt x="5924" y="7120"/>
                    <a:pt x="5766" y="6963"/>
                    <a:pt x="5577" y="6963"/>
                  </a:cubicBezTo>
                  <a:cubicBezTo>
                    <a:pt x="5357" y="6963"/>
                    <a:pt x="5199" y="7120"/>
                    <a:pt x="5199" y="7309"/>
                  </a:cubicBezTo>
                  <a:lnTo>
                    <a:pt x="5199" y="9767"/>
                  </a:lnTo>
                  <a:lnTo>
                    <a:pt x="3120" y="9767"/>
                  </a:lnTo>
                  <a:cubicBezTo>
                    <a:pt x="2521" y="9767"/>
                    <a:pt x="2112" y="9294"/>
                    <a:pt x="2112" y="8727"/>
                  </a:cubicBezTo>
                  <a:lnTo>
                    <a:pt x="2112" y="3844"/>
                  </a:lnTo>
                  <a:cubicBezTo>
                    <a:pt x="2112" y="3434"/>
                    <a:pt x="2364" y="3025"/>
                    <a:pt x="2805" y="2867"/>
                  </a:cubicBezTo>
                  <a:lnTo>
                    <a:pt x="2805" y="3151"/>
                  </a:lnTo>
                  <a:cubicBezTo>
                    <a:pt x="2805" y="3749"/>
                    <a:pt x="3277" y="4159"/>
                    <a:pt x="3844" y="4159"/>
                  </a:cubicBezTo>
                  <a:lnTo>
                    <a:pt x="7310" y="4159"/>
                  </a:lnTo>
                  <a:cubicBezTo>
                    <a:pt x="7877" y="4159"/>
                    <a:pt x="8318" y="3686"/>
                    <a:pt x="8318" y="3151"/>
                  </a:cubicBezTo>
                  <a:lnTo>
                    <a:pt x="8318" y="2867"/>
                  </a:lnTo>
                  <a:close/>
                  <a:moveTo>
                    <a:pt x="7972" y="693"/>
                  </a:moveTo>
                  <a:cubicBezTo>
                    <a:pt x="9326" y="693"/>
                    <a:pt x="10429" y="1796"/>
                    <a:pt x="10429" y="3151"/>
                  </a:cubicBezTo>
                  <a:lnTo>
                    <a:pt x="10429" y="8727"/>
                  </a:lnTo>
                  <a:lnTo>
                    <a:pt x="10397" y="8727"/>
                  </a:lnTo>
                  <a:cubicBezTo>
                    <a:pt x="10397" y="10082"/>
                    <a:pt x="9295" y="11184"/>
                    <a:pt x="7972" y="11184"/>
                  </a:cubicBezTo>
                  <a:lnTo>
                    <a:pt x="3120" y="11184"/>
                  </a:lnTo>
                  <a:cubicBezTo>
                    <a:pt x="1797" y="11184"/>
                    <a:pt x="694" y="10082"/>
                    <a:pt x="694" y="8727"/>
                  </a:cubicBezTo>
                  <a:lnTo>
                    <a:pt x="694" y="3151"/>
                  </a:lnTo>
                  <a:cubicBezTo>
                    <a:pt x="694" y="1796"/>
                    <a:pt x="1797" y="693"/>
                    <a:pt x="3120" y="693"/>
                  </a:cubicBezTo>
                  <a:lnTo>
                    <a:pt x="3718" y="693"/>
                  </a:lnTo>
                  <a:cubicBezTo>
                    <a:pt x="3277" y="1071"/>
                    <a:pt x="2994" y="1575"/>
                    <a:pt x="2868" y="2111"/>
                  </a:cubicBezTo>
                  <a:cubicBezTo>
                    <a:pt x="2017" y="2237"/>
                    <a:pt x="1387" y="2993"/>
                    <a:pt x="1387" y="3844"/>
                  </a:cubicBezTo>
                  <a:lnTo>
                    <a:pt x="1387" y="8727"/>
                  </a:lnTo>
                  <a:cubicBezTo>
                    <a:pt x="1387" y="9672"/>
                    <a:pt x="2175" y="10460"/>
                    <a:pt x="3120" y="10460"/>
                  </a:cubicBezTo>
                  <a:lnTo>
                    <a:pt x="7972" y="10460"/>
                  </a:lnTo>
                  <a:cubicBezTo>
                    <a:pt x="8917" y="10460"/>
                    <a:pt x="9704" y="9672"/>
                    <a:pt x="9704" y="8727"/>
                  </a:cubicBezTo>
                  <a:lnTo>
                    <a:pt x="9704" y="3844"/>
                  </a:lnTo>
                  <a:cubicBezTo>
                    <a:pt x="9704" y="2993"/>
                    <a:pt x="9074" y="2237"/>
                    <a:pt x="8255" y="2111"/>
                  </a:cubicBezTo>
                  <a:cubicBezTo>
                    <a:pt x="8098" y="1575"/>
                    <a:pt x="7814" y="1071"/>
                    <a:pt x="7373" y="693"/>
                  </a:cubicBezTo>
                  <a:close/>
                  <a:moveTo>
                    <a:pt x="3120" y="0"/>
                  </a:moveTo>
                  <a:cubicBezTo>
                    <a:pt x="1387" y="0"/>
                    <a:pt x="1" y="1418"/>
                    <a:pt x="1" y="3119"/>
                  </a:cubicBezTo>
                  <a:lnTo>
                    <a:pt x="1" y="8695"/>
                  </a:lnTo>
                  <a:cubicBezTo>
                    <a:pt x="1" y="10428"/>
                    <a:pt x="1418" y="11814"/>
                    <a:pt x="3120" y="11814"/>
                  </a:cubicBezTo>
                  <a:lnTo>
                    <a:pt x="7972" y="11814"/>
                  </a:lnTo>
                  <a:cubicBezTo>
                    <a:pt x="9704" y="11814"/>
                    <a:pt x="11091" y="10397"/>
                    <a:pt x="11091" y="8695"/>
                  </a:cubicBezTo>
                  <a:lnTo>
                    <a:pt x="11091" y="3119"/>
                  </a:lnTo>
                  <a:cubicBezTo>
                    <a:pt x="11122" y="1418"/>
                    <a:pt x="9704" y="0"/>
                    <a:pt x="79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4" name="Google Shape;10514;p86"/>
            <p:cNvSpPr/>
            <p:nvPr/>
          </p:nvSpPr>
          <p:spPr>
            <a:xfrm>
              <a:off x="-24225500" y="2375850"/>
              <a:ext cx="68550" cy="34700"/>
            </a:xfrm>
            <a:custGeom>
              <a:avLst/>
              <a:gdLst/>
              <a:ahLst/>
              <a:cxnLst/>
              <a:rect l="l" t="t" r="r" b="b"/>
              <a:pathLst>
                <a:path w="2742" h="1388" extrusionOk="0">
                  <a:moveTo>
                    <a:pt x="1387" y="1"/>
                  </a:moveTo>
                  <a:cubicBezTo>
                    <a:pt x="789" y="1"/>
                    <a:pt x="284" y="347"/>
                    <a:pt x="64" y="914"/>
                  </a:cubicBezTo>
                  <a:cubicBezTo>
                    <a:pt x="1" y="1103"/>
                    <a:pt x="64" y="1293"/>
                    <a:pt x="284" y="1324"/>
                  </a:cubicBezTo>
                  <a:cubicBezTo>
                    <a:pt x="330" y="1347"/>
                    <a:pt x="375" y="1357"/>
                    <a:pt x="418" y="1357"/>
                  </a:cubicBezTo>
                  <a:cubicBezTo>
                    <a:pt x="555" y="1357"/>
                    <a:pt x="670" y="1255"/>
                    <a:pt x="694" y="1135"/>
                  </a:cubicBezTo>
                  <a:cubicBezTo>
                    <a:pt x="789" y="851"/>
                    <a:pt x="1072" y="662"/>
                    <a:pt x="1387" y="662"/>
                  </a:cubicBezTo>
                  <a:cubicBezTo>
                    <a:pt x="1639" y="662"/>
                    <a:pt x="1923" y="851"/>
                    <a:pt x="2049" y="1135"/>
                  </a:cubicBezTo>
                  <a:cubicBezTo>
                    <a:pt x="2080" y="1293"/>
                    <a:pt x="2238" y="1387"/>
                    <a:pt x="2364" y="1387"/>
                  </a:cubicBezTo>
                  <a:cubicBezTo>
                    <a:pt x="2395" y="1387"/>
                    <a:pt x="2427" y="1387"/>
                    <a:pt x="2490" y="1324"/>
                  </a:cubicBezTo>
                  <a:cubicBezTo>
                    <a:pt x="2679" y="1261"/>
                    <a:pt x="2742" y="1072"/>
                    <a:pt x="2679" y="914"/>
                  </a:cubicBezTo>
                  <a:cubicBezTo>
                    <a:pt x="2490" y="347"/>
                    <a:pt x="1954"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5" name="Google Shape;10515;p86"/>
            <p:cNvSpPr/>
            <p:nvPr/>
          </p:nvSpPr>
          <p:spPr>
            <a:xfrm>
              <a:off x="-24260925" y="2462500"/>
              <a:ext cx="138650" cy="17350"/>
            </a:xfrm>
            <a:custGeom>
              <a:avLst/>
              <a:gdLst/>
              <a:ahLst/>
              <a:cxnLst/>
              <a:rect l="l" t="t" r="r" b="b"/>
              <a:pathLst>
                <a:path w="5546" h="694" extrusionOk="0">
                  <a:moveTo>
                    <a:pt x="347" y="0"/>
                  </a:moveTo>
                  <a:cubicBezTo>
                    <a:pt x="158" y="0"/>
                    <a:pt x="0" y="158"/>
                    <a:pt x="0" y="347"/>
                  </a:cubicBezTo>
                  <a:cubicBezTo>
                    <a:pt x="0" y="536"/>
                    <a:pt x="158" y="693"/>
                    <a:pt x="347" y="693"/>
                  </a:cubicBezTo>
                  <a:lnTo>
                    <a:pt x="5199" y="693"/>
                  </a:lnTo>
                  <a:cubicBezTo>
                    <a:pt x="5388" y="693"/>
                    <a:pt x="5545" y="536"/>
                    <a:pt x="5545" y="347"/>
                  </a:cubicBezTo>
                  <a:cubicBezTo>
                    <a:pt x="5545" y="158"/>
                    <a:pt x="5388" y="0"/>
                    <a:pt x="51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6" name="Google Shape;10516;p86"/>
            <p:cNvSpPr/>
            <p:nvPr/>
          </p:nvSpPr>
          <p:spPr>
            <a:xfrm>
              <a:off x="-24260150" y="2515275"/>
              <a:ext cx="43350" cy="18125"/>
            </a:xfrm>
            <a:custGeom>
              <a:avLst/>
              <a:gdLst/>
              <a:ahLst/>
              <a:cxnLst/>
              <a:rect l="l" t="t" r="r" b="b"/>
              <a:pathLst>
                <a:path w="1734" h="725" extrusionOk="0">
                  <a:moveTo>
                    <a:pt x="347" y="0"/>
                  </a:moveTo>
                  <a:cubicBezTo>
                    <a:pt x="158" y="0"/>
                    <a:pt x="1" y="158"/>
                    <a:pt x="1" y="378"/>
                  </a:cubicBezTo>
                  <a:cubicBezTo>
                    <a:pt x="1" y="567"/>
                    <a:pt x="158" y="725"/>
                    <a:pt x="347" y="725"/>
                  </a:cubicBezTo>
                  <a:lnTo>
                    <a:pt x="1387" y="725"/>
                  </a:lnTo>
                  <a:cubicBezTo>
                    <a:pt x="1576" y="725"/>
                    <a:pt x="1733" y="567"/>
                    <a:pt x="1733" y="378"/>
                  </a:cubicBezTo>
                  <a:cubicBezTo>
                    <a:pt x="1702" y="158"/>
                    <a:pt x="1544"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7" name="Google Shape;10517;p86"/>
            <p:cNvSpPr/>
            <p:nvPr/>
          </p:nvSpPr>
          <p:spPr>
            <a:xfrm>
              <a:off x="-24260925" y="2549925"/>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8" name="Google Shape;10518;p86"/>
            <p:cNvSpPr/>
            <p:nvPr/>
          </p:nvSpPr>
          <p:spPr>
            <a:xfrm>
              <a:off x="-24165625" y="2515275"/>
              <a:ext cx="43350" cy="18125"/>
            </a:xfrm>
            <a:custGeom>
              <a:avLst/>
              <a:gdLst/>
              <a:ahLst/>
              <a:cxnLst/>
              <a:rect l="l" t="t" r="r" b="b"/>
              <a:pathLst>
                <a:path w="1734" h="725" extrusionOk="0">
                  <a:moveTo>
                    <a:pt x="378" y="0"/>
                  </a:moveTo>
                  <a:cubicBezTo>
                    <a:pt x="158" y="0"/>
                    <a:pt x="0" y="158"/>
                    <a:pt x="0" y="378"/>
                  </a:cubicBezTo>
                  <a:cubicBezTo>
                    <a:pt x="0" y="567"/>
                    <a:pt x="158" y="725"/>
                    <a:pt x="378" y="725"/>
                  </a:cubicBezTo>
                  <a:lnTo>
                    <a:pt x="1387" y="725"/>
                  </a:lnTo>
                  <a:cubicBezTo>
                    <a:pt x="1576" y="725"/>
                    <a:pt x="1733" y="567"/>
                    <a:pt x="1733" y="378"/>
                  </a:cubicBezTo>
                  <a:cubicBezTo>
                    <a:pt x="1733" y="158"/>
                    <a:pt x="1576"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86"/>
            <p:cNvSpPr/>
            <p:nvPr/>
          </p:nvSpPr>
          <p:spPr>
            <a:xfrm>
              <a:off x="-24157750" y="25499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72" y="725"/>
                  </a:lnTo>
                  <a:cubicBezTo>
                    <a:pt x="1261" y="725"/>
                    <a:pt x="1418" y="567"/>
                    <a:pt x="1418" y="347"/>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0" name="Google Shape;10520;p86"/>
          <p:cNvGrpSpPr/>
          <p:nvPr/>
        </p:nvGrpSpPr>
        <p:grpSpPr>
          <a:xfrm>
            <a:off x="6204420" y="3554587"/>
            <a:ext cx="353180" cy="353180"/>
            <a:chOff x="-24338900" y="2710600"/>
            <a:chExt cx="295375" cy="295375"/>
          </a:xfrm>
        </p:grpSpPr>
        <p:sp>
          <p:nvSpPr>
            <p:cNvPr id="10521" name="Google Shape;10521;p86"/>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2" name="Google Shape;10522;p86"/>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3" name="Google Shape;10523;p86"/>
          <p:cNvGrpSpPr/>
          <p:nvPr/>
        </p:nvGrpSpPr>
        <p:grpSpPr>
          <a:xfrm>
            <a:off x="7995419" y="3113972"/>
            <a:ext cx="355063" cy="351984"/>
            <a:chOff x="-22859750" y="2335900"/>
            <a:chExt cx="296950" cy="294375"/>
          </a:xfrm>
        </p:grpSpPr>
        <p:sp>
          <p:nvSpPr>
            <p:cNvPr id="10524" name="Google Shape;10524;p86"/>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5" name="Google Shape;10525;p86"/>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6" name="Google Shape;10526;p86"/>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7" name="Google Shape;10527;p86"/>
          <p:cNvGrpSpPr/>
          <p:nvPr/>
        </p:nvGrpSpPr>
        <p:grpSpPr>
          <a:xfrm>
            <a:off x="5774767" y="1336120"/>
            <a:ext cx="311749" cy="353210"/>
            <a:chOff x="-27710725" y="1959200"/>
            <a:chExt cx="260725" cy="295400"/>
          </a:xfrm>
        </p:grpSpPr>
        <p:sp>
          <p:nvSpPr>
            <p:cNvPr id="10528" name="Google Shape;10528;p86"/>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9" name="Google Shape;10529;p86"/>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0" name="Google Shape;10530;p86"/>
          <p:cNvGrpSpPr/>
          <p:nvPr/>
        </p:nvGrpSpPr>
        <p:grpSpPr>
          <a:xfrm>
            <a:off x="5752631" y="1844666"/>
            <a:ext cx="356020" cy="230770"/>
            <a:chOff x="-27728850" y="2382950"/>
            <a:chExt cx="297750" cy="193000"/>
          </a:xfrm>
        </p:grpSpPr>
        <p:sp>
          <p:nvSpPr>
            <p:cNvPr id="10531" name="Google Shape;10531;p8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8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3" name="Google Shape;10533;p8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4" name="Google Shape;10534;p86"/>
          <p:cNvSpPr/>
          <p:nvPr/>
        </p:nvSpPr>
        <p:spPr>
          <a:xfrm>
            <a:off x="5753569" y="2230994"/>
            <a:ext cx="355093" cy="340476"/>
          </a:xfrm>
          <a:custGeom>
            <a:avLst/>
            <a:gdLst/>
            <a:ahLst/>
            <a:cxnLst/>
            <a:rect l="l" t="t" r="r" b="b"/>
            <a:pathLst>
              <a:path w="11879" h="11390" extrusionOk="0">
                <a:moveTo>
                  <a:pt x="10047" y="655"/>
                </a:moveTo>
                <a:cubicBezTo>
                  <a:pt x="10369" y="655"/>
                  <a:pt x="10689" y="746"/>
                  <a:pt x="10965" y="930"/>
                </a:cubicBezTo>
                <a:lnTo>
                  <a:pt x="7499" y="4490"/>
                </a:lnTo>
                <a:cubicBezTo>
                  <a:pt x="7468" y="4427"/>
                  <a:pt x="7468" y="4396"/>
                  <a:pt x="7405" y="4364"/>
                </a:cubicBezTo>
                <a:lnTo>
                  <a:pt x="7090" y="4049"/>
                </a:lnTo>
                <a:cubicBezTo>
                  <a:pt x="7058" y="3986"/>
                  <a:pt x="7026" y="3954"/>
                  <a:pt x="6995" y="3954"/>
                </a:cubicBezTo>
                <a:lnTo>
                  <a:pt x="7216" y="3734"/>
                </a:lnTo>
                <a:cubicBezTo>
                  <a:pt x="7405" y="3545"/>
                  <a:pt x="7531" y="3261"/>
                  <a:pt x="7531" y="2978"/>
                </a:cubicBezTo>
                <a:cubicBezTo>
                  <a:pt x="7531" y="2820"/>
                  <a:pt x="7499" y="2663"/>
                  <a:pt x="7405" y="2537"/>
                </a:cubicBezTo>
                <a:lnTo>
                  <a:pt x="8791" y="1182"/>
                </a:lnTo>
                <a:cubicBezTo>
                  <a:pt x="9140" y="833"/>
                  <a:pt x="9596" y="655"/>
                  <a:pt x="10047" y="655"/>
                </a:cubicBezTo>
                <a:close/>
                <a:moveTo>
                  <a:pt x="6365" y="4427"/>
                </a:moveTo>
                <a:cubicBezTo>
                  <a:pt x="6428" y="4427"/>
                  <a:pt x="6554" y="4490"/>
                  <a:pt x="6585" y="4553"/>
                </a:cubicBezTo>
                <a:lnTo>
                  <a:pt x="6900" y="4868"/>
                </a:lnTo>
                <a:cubicBezTo>
                  <a:pt x="7058" y="4994"/>
                  <a:pt x="7058" y="5183"/>
                  <a:pt x="6932" y="5341"/>
                </a:cubicBezTo>
                <a:lnTo>
                  <a:pt x="6365" y="5971"/>
                </a:lnTo>
                <a:lnTo>
                  <a:pt x="5483" y="5120"/>
                </a:lnTo>
                <a:lnTo>
                  <a:pt x="6113" y="4522"/>
                </a:lnTo>
                <a:cubicBezTo>
                  <a:pt x="6207" y="4490"/>
                  <a:pt x="6270" y="4427"/>
                  <a:pt x="6365" y="4427"/>
                </a:cubicBezTo>
                <a:close/>
                <a:moveTo>
                  <a:pt x="4947" y="5624"/>
                </a:moveTo>
                <a:lnTo>
                  <a:pt x="5829" y="6538"/>
                </a:lnTo>
                <a:lnTo>
                  <a:pt x="5388" y="7042"/>
                </a:lnTo>
                <a:lnTo>
                  <a:pt x="5136" y="6790"/>
                </a:lnTo>
                <a:cubicBezTo>
                  <a:pt x="5073" y="6743"/>
                  <a:pt x="4987" y="6719"/>
                  <a:pt x="4900" y="6719"/>
                </a:cubicBezTo>
                <a:cubicBezTo>
                  <a:pt x="4813" y="6719"/>
                  <a:pt x="4727" y="6743"/>
                  <a:pt x="4664" y="6790"/>
                </a:cubicBezTo>
                <a:cubicBezTo>
                  <a:pt x="4538" y="6916"/>
                  <a:pt x="4538" y="7168"/>
                  <a:pt x="4664" y="7262"/>
                </a:cubicBezTo>
                <a:lnTo>
                  <a:pt x="4947" y="7546"/>
                </a:lnTo>
                <a:lnTo>
                  <a:pt x="4475" y="8050"/>
                </a:lnTo>
                <a:lnTo>
                  <a:pt x="4128" y="7704"/>
                </a:lnTo>
                <a:cubicBezTo>
                  <a:pt x="4065" y="7641"/>
                  <a:pt x="3971" y="7609"/>
                  <a:pt x="3880" y="7609"/>
                </a:cubicBezTo>
                <a:cubicBezTo>
                  <a:pt x="3789" y="7609"/>
                  <a:pt x="3703" y="7641"/>
                  <a:pt x="3655" y="7704"/>
                </a:cubicBezTo>
                <a:cubicBezTo>
                  <a:pt x="3529" y="7830"/>
                  <a:pt x="3529" y="8050"/>
                  <a:pt x="3655" y="8176"/>
                </a:cubicBezTo>
                <a:lnTo>
                  <a:pt x="4034" y="8586"/>
                </a:lnTo>
                <a:lnTo>
                  <a:pt x="3561" y="9090"/>
                </a:lnTo>
                <a:lnTo>
                  <a:pt x="3088" y="8617"/>
                </a:lnTo>
                <a:cubicBezTo>
                  <a:pt x="3025" y="8554"/>
                  <a:pt x="2939" y="8523"/>
                  <a:pt x="2852" y="8523"/>
                </a:cubicBezTo>
                <a:cubicBezTo>
                  <a:pt x="2765" y="8523"/>
                  <a:pt x="2679" y="8554"/>
                  <a:pt x="2616" y="8617"/>
                </a:cubicBezTo>
                <a:cubicBezTo>
                  <a:pt x="2490" y="8743"/>
                  <a:pt x="2490" y="8964"/>
                  <a:pt x="2616" y="9090"/>
                </a:cubicBezTo>
                <a:lnTo>
                  <a:pt x="3120" y="9594"/>
                </a:lnTo>
                <a:lnTo>
                  <a:pt x="2647" y="10098"/>
                </a:lnTo>
                <a:lnTo>
                  <a:pt x="2080" y="9531"/>
                </a:lnTo>
                <a:cubicBezTo>
                  <a:pt x="2017" y="9468"/>
                  <a:pt x="1923" y="9436"/>
                  <a:pt x="1832" y="9436"/>
                </a:cubicBezTo>
                <a:cubicBezTo>
                  <a:pt x="1742" y="9436"/>
                  <a:pt x="1655" y="9468"/>
                  <a:pt x="1608" y="9531"/>
                </a:cubicBezTo>
                <a:cubicBezTo>
                  <a:pt x="1482" y="9625"/>
                  <a:pt x="1482" y="9877"/>
                  <a:pt x="1608" y="10003"/>
                </a:cubicBezTo>
                <a:lnTo>
                  <a:pt x="2175" y="10570"/>
                </a:lnTo>
                <a:cubicBezTo>
                  <a:pt x="2017" y="10696"/>
                  <a:pt x="1860" y="10728"/>
                  <a:pt x="1702" y="10728"/>
                </a:cubicBezTo>
                <a:cubicBezTo>
                  <a:pt x="1419" y="10728"/>
                  <a:pt x="1198" y="10665"/>
                  <a:pt x="1009" y="10476"/>
                </a:cubicBezTo>
                <a:cubicBezTo>
                  <a:pt x="789" y="10255"/>
                  <a:pt x="726" y="10035"/>
                  <a:pt x="726" y="9751"/>
                </a:cubicBezTo>
                <a:cubicBezTo>
                  <a:pt x="726" y="9468"/>
                  <a:pt x="852" y="9247"/>
                  <a:pt x="1041" y="9090"/>
                </a:cubicBezTo>
                <a:lnTo>
                  <a:pt x="4947" y="5624"/>
                </a:lnTo>
                <a:close/>
                <a:moveTo>
                  <a:pt x="10035" y="1"/>
                </a:moveTo>
                <a:cubicBezTo>
                  <a:pt x="9413" y="1"/>
                  <a:pt x="8791" y="237"/>
                  <a:pt x="8318" y="709"/>
                </a:cubicBezTo>
                <a:lnTo>
                  <a:pt x="6743" y="2285"/>
                </a:lnTo>
                <a:cubicBezTo>
                  <a:pt x="6680" y="2348"/>
                  <a:pt x="6617" y="2442"/>
                  <a:pt x="6617" y="2505"/>
                </a:cubicBezTo>
                <a:cubicBezTo>
                  <a:pt x="6617" y="2600"/>
                  <a:pt x="6680" y="2694"/>
                  <a:pt x="6743" y="2757"/>
                </a:cubicBezTo>
                <a:cubicBezTo>
                  <a:pt x="6837" y="2820"/>
                  <a:pt x="6869" y="2915"/>
                  <a:pt x="6869" y="2978"/>
                </a:cubicBezTo>
                <a:cubicBezTo>
                  <a:pt x="6869" y="3041"/>
                  <a:pt x="6837" y="3167"/>
                  <a:pt x="6743" y="3198"/>
                </a:cubicBezTo>
                <a:lnTo>
                  <a:pt x="6207" y="3765"/>
                </a:lnTo>
                <a:cubicBezTo>
                  <a:pt x="5987" y="3797"/>
                  <a:pt x="5798" y="3891"/>
                  <a:pt x="5640" y="3986"/>
                </a:cubicBezTo>
                <a:lnTo>
                  <a:pt x="568" y="8523"/>
                </a:lnTo>
                <a:cubicBezTo>
                  <a:pt x="221" y="8838"/>
                  <a:pt x="1" y="9247"/>
                  <a:pt x="1" y="9720"/>
                </a:cubicBezTo>
                <a:cubicBezTo>
                  <a:pt x="1" y="10192"/>
                  <a:pt x="158" y="10633"/>
                  <a:pt x="473" y="10917"/>
                </a:cubicBezTo>
                <a:cubicBezTo>
                  <a:pt x="789" y="11264"/>
                  <a:pt x="1230" y="11390"/>
                  <a:pt x="1671" y="11390"/>
                </a:cubicBezTo>
                <a:lnTo>
                  <a:pt x="1702" y="11390"/>
                </a:lnTo>
                <a:cubicBezTo>
                  <a:pt x="2143" y="11390"/>
                  <a:pt x="2584" y="11169"/>
                  <a:pt x="2899" y="10854"/>
                </a:cubicBezTo>
                <a:lnTo>
                  <a:pt x="7405" y="5782"/>
                </a:lnTo>
                <a:cubicBezTo>
                  <a:pt x="7562" y="5624"/>
                  <a:pt x="7657" y="5404"/>
                  <a:pt x="7657" y="5215"/>
                </a:cubicBezTo>
                <a:lnTo>
                  <a:pt x="11752" y="1119"/>
                </a:lnTo>
                <a:cubicBezTo>
                  <a:pt x="11878" y="1088"/>
                  <a:pt x="11878" y="1025"/>
                  <a:pt x="11878" y="930"/>
                </a:cubicBezTo>
                <a:cubicBezTo>
                  <a:pt x="11878" y="867"/>
                  <a:pt x="11815" y="741"/>
                  <a:pt x="11752" y="709"/>
                </a:cubicBezTo>
                <a:cubicBezTo>
                  <a:pt x="11280" y="237"/>
                  <a:pt x="10657" y="1"/>
                  <a:pt x="100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5" name="Google Shape;10535;p86"/>
          <p:cNvSpPr/>
          <p:nvPr/>
        </p:nvSpPr>
        <p:spPr>
          <a:xfrm>
            <a:off x="7984417" y="1335633"/>
            <a:ext cx="354136" cy="354136"/>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6" name="Google Shape;10536;p86"/>
          <p:cNvGrpSpPr/>
          <p:nvPr/>
        </p:nvGrpSpPr>
        <p:grpSpPr>
          <a:xfrm>
            <a:off x="7983975" y="1792877"/>
            <a:ext cx="354136" cy="334348"/>
            <a:chOff x="-25844850" y="2357750"/>
            <a:chExt cx="296175" cy="279625"/>
          </a:xfrm>
        </p:grpSpPr>
        <p:sp>
          <p:nvSpPr>
            <p:cNvPr id="10537" name="Google Shape;10537;p86"/>
            <p:cNvSpPr/>
            <p:nvPr/>
          </p:nvSpPr>
          <p:spPr>
            <a:xfrm>
              <a:off x="-25792075" y="2428625"/>
              <a:ext cx="191425" cy="208750"/>
            </a:xfrm>
            <a:custGeom>
              <a:avLst/>
              <a:gdLst/>
              <a:ahLst/>
              <a:cxnLst/>
              <a:rect l="l" t="t" r="r" b="b"/>
              <a:pathLst>
                <a:path w="7657" h="8350" extrusionOk="0">
                  <a:moveTo>
                    <a:pt x="3781" y="2773"/>
                  </a:moveTo>
                  <a:cubicBezTo>
                    <a:pt x="3970" y="2773"/>
                    <a:pt x="4128" y="2931"/>
                    <a:pt x="4128" y="3120"/>
                  </a:cubicBezTo>
                  <a:cubicBezTo>
                    <a:pt x="4128" y="3309"/>
                    <a:pt x="3970" y="3466"/>
                    <a:pt x="3781" y="3466"/>
                  </a:cubicBezTo>
                  <a:cubicBezTo>
                    <a:pt x="3592" y="3466"/>
                    <a:pt x="3435" y="3309"/>
                    <a:pt x="3435" y="3120"/>
                  </a:cubicBezTo>
                  <a:cubicBezTo>
                    <a:pt x="3435" y="2931"/>
                    <a:pt x="3592" y="2773"/>
                    <a:pt x="3781" y="2773"/>
                  </a:cubicBezTo>
                  <a:close/>
                  <a:moveTo>
                    <a:pt x="3813" y="694"/>
                  </a:moveTo>
                  <a:cubicBezTo>
                    <a:pt x="5167" y="694"/>
                    <a:pt x="6270" y="1796"/>
                    <a:pt x="6270" y="3120"/>
                  </a:cubicBezTo>
                  <a:lnTo>
                    <a:pt x="6270" y="6239"/>
                  </a:lnTo>
                  <a:lnTo>
                    <a:pt x="4191" y="6239"/>
                  </a:lnTo>
                  <a:lnTo>
                    <a:pt x="4191" y="4096"/>
                  </a:lnTo>
                  <a:cubicBezTo>
                    <a:pt x="4569" y="3939"/>
                    <a:pt x="4884" y="3592"/>
                    <a:pt x="4884" y="3120"/>
                  </a:cubicBezTo>
                  <a:cubicBezTo>
                    <a:pt x="4884" y="2521"/>
                    <a:pt x="4411" y="2111"/>
                    <a:pt x="3876" y="2111"/>
                  </a:cubicBezTo>
                  <a:cubicBezTo>
                    <a:pt x="3277" y="2111"/>
                    <a:pt x="2836" y="2584"/>
                    <a:pt x="2836" y="3120"/>
                  </a:cubicBezTo>
                  <a:cubicBezTo>
                    <a:pt x="2836" y="3561"/>
                    <a:pt x="3120" y="3939"/>
                    <a:pt x="3561" y="4096"/>
                  </a:cubicBezTo>
                  <a:lnTo>
                    <a:pt x="3561" y="6239"/>
                  </a:lnTo>
                  <a:lnTo>
                    <a:pt x="1450" y="6239"/>
                  </a:lnTo>
                  <a:lnTo>
                    <a:pt x="1450" y="3120"/>
                  </a:lnTo>
                  <a:lnTo>
                    <a:pt x="1387" y="3120"/>
                  </a:lnTo>
                  <a:cubicBezTo>
                    <a:pt x="1387" y="1796"/>
                    <a:pt x="2489" y="694"/>
                    <a:pt x="3813" y="694"/>
                  </a:cubicBezTo>
                  <a:close/>
                  <a:moveTo>
                    <a:pt x="6585" y="6932"/>
                  </a:moveTo>
                  <a:cubicBezTo>
                    <a:pt x="6774" y="6932"/>
                    <a:pt x="6932" y="7089"/>
                    <a:pt x="6932" y="7310"/>
                  </a:cubicBezTo>
                  <a:lnTo>
                    <a:pt x="6932" y="7625"/>
                  </a:lnTo>
                  <a:lnTo>
                    <a:pt x="662" y="7625"/>
                  </a:lnTo>
                  <a:lnTo>
                    <a:pt x="662" y="7310"/>
                  </a:lnTo>
                  <a:cubicBezTo>
                    <a:pt x="662" y="7089"/>
                    <a:pt x="820" y="6932"/>
                    <a:pt x="1040" y="6932"/>
                  </a:cubicBezTo>
                  <a:close/>
                  <a:moveTo>
                    <a:pt x="3813" y="1"/>
                  </a:moveTo>
                  <a:cubicBezTo>
                    <a:pt x="2080" y="1"/>
                    <a:pt x="725" y="1418"/>
                    <a:pt x="725" y="3120"/>
                  </a:cubicBezTo>
                  <a:lnTo>
                    <a:pt x="725" y="6302"/>
                  </a:lnTo>
                  <a:cubicBezTo>
                    <a:pt x="316" y="6459"/>
                    <a:pt x="1" y="6837"/>
                    <a:pt x="1" y="7310"/>
                  </a:cubicBezTo>
                  <a:lnTo>
                    <a:pt x="1" y="8003"/>
                  </a:lnTo>
                  <a:cubicBezTo>
                    <a:pt x="1" y="8192"/>
                    <a:pt x="158" y="8349"/>
                    <a:pt x="347" y="8349"/>
                  </a:cubicBezTo>
                  <a:lnTo>
                    <a:pt x="7278" y="8349"/>
                  </a:lnTo>
                  <a:cubicBezTo>
                    <a:pt x="7499" y="8349"/>
                    <a:pt x="7656" y="8192"/>
                    <a:pt x="7656" y="8003"/>
                  </a:cubicBezTo>
                  <a:lnTo>
                    <a:pt x="7656" y="7310"/>
                  </a:lnTo>
                  <a:cubicBezTo>
                    <a:pt x="7593" y="6837"/>
                    <a:pt x="7341" y="6428"/>
                    <a:pt x="6932" y="6302"/>
                  </a:cubicBezTo>
                  <a:lnTo>
                    <a:pt x="6932" y="3120"/>
                  </a:lnTo>
                  <a:cubicBezTo>
                    <a:pt x="6932" y="1387"/>
                    <a:pt x="5514"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86"/>
            <p:cNvSpPr/>
            <p:nvPr/>
          </p:nvSpPr>
          <p:spPr>
            <a:xfrm>
              <a:off x="-25602250" y="2497950"/>
              <a:ext cx="53575" cy="17350"/>
            </a:xfrm>
            <a:custGeom>
              <a:avLst/>
              <a:gdLst/>
              <a:ahLst/>
              <a:cxnLst/>
              <a:rect l="l" t="t" r="r" b="b"/>
              <a:pathLst>
                <a:path w="2143" h="694" extrusionOk="0">
                  <a:moveTo>
                    <a:pt x="378" y="0"/>
                  </a:moveTo>
                  <a:cubicBezTo>
                    <a:pt x="158" y="0"/>
                    <a:pt x="0" y="158"/>
                    <a:pt x="0" y="347"/>
                  </a:cubicBezTo>
                  <a:cubicBezTo>
                    <a:pt x="0" y="536"/>
                    <a:pt x="158" y="693"/>
                    <a:pt x="378" y="693"/>
                  </a:cubicBezTo>
                  <a:lnTo>
                    <a:pt x="1796" y="693"/>
                  </a:lnTo>
                  <a:cubicBezTo>
                    <a:pt x="1985" y="693"/>
                    <a:pt x="2143" y="536"/>
                    <a:pt x="2143" y="347"/>
                  </a:cubicBezTo>
                  <a:cubicBezTo>
                    <a:pt x="2143" y="158"/>
                    <a:pt x="1985"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86"/>
            <p:cNvSpPr/>
            <p:nvPr/>
          </p:nvSpPr>
          <p:spPr>
            <a:xfrm>
              <a:off x="-25844850" y="2497950"/>
              <a:ext cx="52800" cy="17350"/>
            </a:xfrm>
            <a:custGeom>
              <a:avLst/>
              <a:gdLst/>
              <a:ahLst/>
              <a:cxnLst/>
              <a:rect l="l" t="t" r="r" b="b"/>
              <a:pathLst>
                <a:path w="2112" h="694" extrusionOk="0">
                  <a:moveTo>
                    <a:pt x="347" y="0"/>
                  </a:moveTo>
                  <a:cubicBezTo>
                    <a:pt x="158" y="0"/>
                    <a:pt x="1" y="158"/>
                    <a:pt x="1" y="347"/>
                  </a:cubicBezTo>
                  <a:cubicBezTo>
                    <a:pt x="1" y="536"/>
                    <a:pt x="158" y="693"/>
                    <a:pt x="347" y="693"/>
                  </a:cubicBezTo>
                  <a:lnTo>
                    <a:pt x="1765" y="693"/>
                  </a:lnTo>
                  <a:cubicBezTo>
                    <a:pt x="1954" y="693"/>
                    <a:pt x="2112" y="536"/>
                    <a:pt x="2112" y="347"/>
                  </a:cubicBezTo>
                  <a:cubicBezTo>
                    <a:pt x="2080" y="158"/>
                    <a:pt x="1923"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0" name="Google Shape;10540;p86"/>
            <p:cNvSpPr/>
            <p:nvPr/>
          </p:nvSpPr>
          <p:spPr>
            <a:xfrm>
              <a:off x="-25706225" y="2357750"/>
              <a:ext cx="17350" cy="53575"/>
            </a:xfrm>
            <a:custGeom>
              <a:avLst/>
              <a:gdLst/>
              <a:ahLst/>
              <a:cxnLst/>
              <a:rect l="l" t="t" r="r" b="b"/>
              <a:pathLst>
                <a:path w="694" h="2143" extrusionOk="0">
                  <a:moveTo>
                    <a:pt x="347" y="0"/>
                  </a:moveTo>
                  <a:cubicBezTo>
                    <a:pt x="158" y="0"/>
                    <a:pt x="1" y="158"/>
                    <a:pt x="1" y="347"/>
                  </a:cubicBezTo>
                  <a:lnTo>
                    <a:pt x="1" y="1764"/>
                  </a:lnTo>
                  <a:cubicBezTo>
                    <a:pt x="1" y="1985"/>
                    <a:pt x="158" y="2143"/>
                    <a:pt x="347" y="2143"/>
                  </a:cubicBezTo>
                  <a:cubicBezTo>
                    <a:pt x="536" y="2143"/>
                    <a:pt x="694" y="1985"/>
                    <a:pt x="694" y="1764"/>
                  </a:cubicBez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1" name="Google Shape;10541;p86"/>
            <p:cNvSpPr/>
            <p:nvPr/>
          </p:nvSpPr>
          <p:spPr>
            <a:xfrm>
              <a:off x="-25804675" y="2400275"/>
              <a:ext cx="42550" cy="41775"/>
            </a:xfrm>
            <a:custGeom>
              <a:avLst/>
              <a:gdLst/>
              <a:ahLst/>
              <a:cxnLst/>
              <a:rect l="l" t="t" r="r" b="b"/>
              <a:pathLst>
                <a:path w="1702" h="1671" extrusionOk="0">
                  <a:moveTo>
                    <a:pt x="351" y="0"/>
                  </a:moveTo>
                  <a:cubicBezTo>
                    <a:pt x="260" y="0"/>
                    <a:pt x="174" y="32"/>
                    <a:pt x="127" y="95"/>
                  </a:cubicBezTo>
                  <a:cubicBezTo>
                    <a:pt x="0" y="189"/>
                    <a:pt x="0" y="442"/>
                    <a:pt x="127" y="568"/>
                  </a:cubicBezTo>
                  <a:lnTo>
                    <a:pt x="1103" y="1544"/>
                  </a:lnTo>
                  <a:cubicBezTo>
                    <a:pt x="1166" y="1607"/>
                    <a:pt x="1261" y="1670"/>
                    <a:pt x="1324" y="1670"/>
                  </a:cubicBezTo>
                  <a:cubicBezTo>
                    <a:pt x="1418" y="1670"/>
                    <a:pt x="1544" y="1607"/>
                    <a:pt x="1576" y="1544"/>
                  </a:cubicBezTo>
                  <a:cubicBezTo>
                    <a:pt x="1702" y="1418"/>
                    <a:pt x="1702" y="1198"/>
                    <a:pt x="1576" y="1072"/>
                  </a:cubicBezTo>
                  <a:lnTo>
                    <a:pt x="599" y="95"/>
                  </a:lnTo>
                  <a:cubicBezTo>
                    <a:pt x="536" y="32"/>
                    <a:pt x="442"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2" name="Google Shape;10542;p86"/>
            <p:cNvSpPr/>
            <p:nvPr/>
          </p:nvSpPr>
          <p:spPr>
            <a:xfrm>
              <a:off x="-25632175" y="2400275"/>
              <a:ext cx="41750" cy="41775"/>
            </a:xfrm>
            <a:custGeom>
              <a:avLst/>
              <a:gdLst/>
              <a:ahLst/>
              <a:cxnLst/>
              <a:rect l="l" t="t" r="r" b="b"/>
              <a:pathLst>
                <a:path w="1670" h="1671" extrusionOk="0">
                  <a:moveTo>
                    <a:pt x="1327" y="0"/>
                  </a:moveTo>
                  <a:cubicBezTo>
                    <a:pt x="1237" y="0"/>
                    <a:pt x="1150" y="32"/>
                    <a:pt x="1103" y="95"/>
                  </a:cubicBezTo>
                  <a:lnTo>
                    <a:pt x="95" y="1072"/>
                  </a:lnTo>
                  <a:cubicBezTo>
                    <a:pt x="0" y="1198"/>
                    <a:pt x="0" y="1418"/>
                    <a:pt x="95" y="1544"/>
                  </a:cubicBezTo>
                  <a:cubicBezTo>
                    <a:pt x="158" y="1607"/>
                    <a:pt x="252" y="1670"/>
                    <a:pt x="347" y="1670"/>
                  </a:cubicBezTo>
                  <a:cubicBezTo>
                    <a:pt x="410" y="1670"/>
                    <a:pt x="536" y="1607"/>
                    <a:pt x="567" y="1544"/>
                  </a:cubicBezTo>
                  <a:lnTo>
                    <a:pt x="1575" y="568"/>
                  </a:lnTo>
                  <a:cubicBezTo>
                    <a:pt x="1670" y="442"/>
                    <a:pt x="1670" y="189"/>
                    <a:pt x="1575" y="95"/>
                  </a:cubicBezTo>
                  <a:cubicBezTo>
                    <a:pt x="1512" y="32"/>
                    <a:pt x="1418" y="0"/>
                    <a:pt x="13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3" name="Google Shape;10543;p86"/>
          <p:cNvSpPr/>
          <p:nvPr/>
        </p:nvSpPr>
        <p:spPr>
          <a:xfrm>
            <a:off x="7982071" y="2224283"/>
            <a:ext cx="358830" cy="353897"/>
          </a:xfrm>
          <a:custGeom>
            <a:avLst/>
            <a:gdLst/>
            <a:ahLst/>
            <a:cxnLst/>
            <a:rect l="l" t="t" r="r" b="b"/>
            <a:pathLst>
              <a:path w="12004" h="11839" extrusionOk="0">
                <a:moveTo>
                  <a:pt x="7435" y="685"/>
                </a:moveTo>
                <a:cubicBezTo>
                  <a:pt x="7530" y="685"/>
                  <a:pt x="7656" y="748"/>
                  <a:pt x="7687" y="811"/>
                </a:cubicBezTo>
                <a:lnTo>
                  <a:pt x="11121" y="4246"/>
                </a:lnTo>
                <a:cubicBezTo>
                  <a:pt x="11279" y="4372"/>
                  <a:pt x="11279" y="4592"/>
                  <a:pt x="11121" y="4718"/>
                </a:cubicBezTo>
                <a:cubicBezTo>
                  <a:pt x="11058" y="4781"/>
                  <a:pt x="10964" y="4813"/>
                  <a:pt x="10873" y="4813"/>
                </a:cubicBezTo>
                <a:cubicBezTo>
                  <a:pt x="10783" y="4813"/>
                  <a:pt x="10696" y="4781"/>
                  <a:pt x="10649" y="4718"/>
                </a:cubicBezTo>
                <a:lnTo>
                  <a:pt x="7215" y="1284"/>
                </a:lnTo>
                <a:cubicBezTo>
                  <a:pt x="7089" y="1158"/>
                  <a:pt x="7089" y="938"/>
                  <a:pt x="7215" y="811"/>
                </a:cubicBezTo>
                <a:cubicBezTo>
                  <a:pt x="7278" y="748"/>
                  <a:pt x="7372" y="685"/>
                  <a:pt x="7435" y="685"/>
                </a:cubicBezTo>
                <a:close/>
                <a:moveTo>
                  <a:pt x="7971" y="2985"/>
                </a:moveTo>
                <a:lnTo>
                  <a:pt x="8948" y="3962"/>
                </a:lnTo>
                <a:lnTo>
                  <a:pt x="7404" y="5506"/>
                </a:lnTo>
                <a:lnTo>
                  <a:pt x="6427" y="4529"/>
                </a:lnTo>
                <a:lnTo>
                  <a:pt x="7971" y="2985"/>
                </a:lnTo>
                <a:close/>
                <a:moveTo>
                  <a:pt x="5923" y="5033"/>
                </a:moveTo>
                <a:lnTo>
                  <a:pt x="6900" y="6010"/>
                </a:lnTo>
                <a:lnTo>
                  <a:pt x="6459" y="6451"/>
                </a:lnTo>
                <a:cubicBezTo>
                  <a:pt x="6135" y="6775"/>
                  <a:pt x="5672" y="6937"/>
                  <a:pt x="5229" y="6937"/>
                </a:cubicBezTo>
                <a:cubicBezTo>
                  <a:pt x="5155" y="6937"/>
                  <a:pt x="5082" y="6932"/>
                  <a:pt x="5010" y="6923"/>
                </a:cubicBezTo>
                <a:cubicBezTo>
                  <a:pt x="4946" y="6356"/>
                  <a:pt x="5136" y="5821"/>
                  <a:pt x="5482" y="5474"/>
                </a:cubicBezTo>
                <a:lnTo>
                  <a:pt x="5923" y="5033"/>
                </a:lnTo>
                <a:close/>
                <a:moveTo>
                  <a:pt x="6931" y="1946"/>
                </a:moveTo>
                <a:lnTo>
                  <a:pt x="7404" y="2418"/>
                </a:lnTo>
                <a:lnTo>
                  <a:pt x="4978" y="4876"/>
                </a:lnTo>
                <a:cubicBezTo>
                  <a:pt x="4379" y="5443"/>
                  <a:pt x="4127" y="6230"/>
                  <a:pt x="4285" y="7081"/>
                </a:cubicBezTo>
                <a:lnTo>
                  <a:pt x="4348" y="7175"/>
                </a:lnTo>
                <a:cubicBezTo>
                  <a:pt x="4379" y="7301"/>
                  <a:pt x="4442" y="7427"/>
                  <a:pt x="4600" y="7459"/>
                </a:cubicBezTo>
                <a:lnTo>
                  <a:pt x="4726" y="7491"/>
                </a:lnTo>
                <a:cubicBezTo>
                  <a:pt x="4883" y="7554"/>
                  <a:pt x="5041" y="7554"/>
                  <a:pt x="5199" y="7554"/>
                </a:cubicBezTo>
                <a:cubicBezTo>
                  <a:pt x="5829" y="7554"/>
                  <a:pt x="6459" y="7301"/>
                  <a:pt x="6931" y="6829"/>
                </a:cubicBezTo>
                <a:lnTo>
                  <a:pt x="9389" y="4403"/>
                </a:lnTo>
                <a:lnTo>
                  <a:pt x="9861" y="4876"/>
                </a:lnTo>
                <a:lnTo>
                  <a:pt x="7687" y="7207"/>
                </a:lnTo>
                <a:cubicBezTo>
                  <a:pt x="6964" y="7905"/>
                  <a:pt x="6050" y="8306"/>
                  <a:pt x="5066" y="8306"/>
                </a:cubicBezTo>
                <a:cubicBezTo>
                  <a:pt x="4851" y="8306"/>
                  <a:pt x="4632" y="8286"/>
                  <a:pt x="4411" y="8247"/>
                </a:cubicBezTo>
                <a:lnTo>
                  <a:pt x="4348" y="8247"/>
                </a:lnTo>
                <a:cubicBezTo>
                  <a:pt x="4222" y="8247"/>
                  <a:pt x="4096" y="8310"/>
                  <a:pt x="4033" y="8341"/>
                </a:cubicBezTo>
                <a:lnTo>
                  <a:pt x="2080" y="10263"/>
                </a:lnTo>
                <a:lnTo>
                  <a:pt x="1607" y="9790"/>
                </a:lnTo>
                <a:lnTo>
                  <a:pt x="3560" y="7869"/>
                </a:lnTo>
                <a:cubicBezTo>
                  <a:pt x="3623" y="7774"/>
                  <a:pt x="3655" y="7680"/>
                  <a:pt x="3623" y="7554"/>
                </a:cubicBezTo>
                <a:lnTo>
                  <a:pt x="3623" y="7459"/>
                </a:lnTo>
                <a:cubicBezTo>
                  <a:pt x="3466" y="6293"/>
                  <a:pt x="3875" y="5065"/>
                  <a:pt x="4694" y="4214"/>
                </a:cubicBezTo>
                <a:lnTo>
                  <a:pt x="6931" y="1946"/>
                </a:lnTo>
                <a:close/>
                <a:moveTo>
                  <a:pt x="1103" y="10357"/>
                </a:moveTo>
                <a:lnTo>
                  <a:pt x="1575" y="10830"/>
                </a:lnTo>
                <a:lnTo>
                  <a:pt x="1355" y="11051"/>
                </a:lnTo>
                <a:cubicBezTo>
                  <a:pt x="1292" y="11114"/>
                  <a:pt x="1213" y="11145"/>
                  <a:pt x="1130" y="11145"/>
                </a:cubicBezTo>
                <a:cubicBezTo>
                  <a:pt x="1048" y="11145"/>
                  <a:pt x="961" y="11114"/>
                  <a:pt x="882" y="11051"/>
                </a:cubicBezTo>
                <a:cubicBezTo>
                  <a:pt x="756" y="10925"/>
                  <a:pt x="756" y="10704"/>
                  <a:pt x="882" y="10578"/>
                </a:cubicBezTo>
                <a:lnTo>
                  <a:pt x="1103" y="10357"/>
                </a:lnTo>
                <a:close/>
                <a:moveTo>
                  <a:pt x="7479" y="0"/>
                </a:moveTo>
                <a:cubicBezTo>
                  <a:pt x="7215" y="0"/>
                  <a:pt x="6947" y="103"/>
                  <a:pt x="6742" y="307"/>
                </a:cubicBezTo>
                <a:cubicBezTo>
                  <a:pt x="6427" y="622"/>
                  <a:pt x="6364" y="1095"/>
                  <a:pt x="6553" y="1473"/>
                </a:cubicBezTo>
                <a:lnTo>
                  <a:pt x="4253" y="3773"/>
                </a:lnTo>
                <a:cubicBezTo>
                  <a:pt x="3277" y="4750"/>
                  <a:pt x="2804" y="6136"/>
                  <a:pt x="2962" y="7522"/>
                </a:cubicBezTo>
                <a:lnTo>
                  <a:pt x="410" y="10074"/>
                </a:lnTo>
                <a:cubicBezTo>
                  <a:pt x="0" y="10452"/>
                  <a:pt x="0" y="11145"/>
                  <a:pt x="410" y="11523"/>
                </a:cubicBezTo>
                <a:cubicBezTo>
                  <a:pt x="599" y="11712"/>
                  <a:pt x="882" y="11838"/>
                  <a:pt x="1134" y="11838"/>
                </a:cubicBezTo>
                <a:cubicBezTo>
                  <a:pt x="1418" y="11838"/>
                  <a:pt x="1701" y="11712"/>
                  <a:pt x="1891" y="11523"/>
                </a:cubicBezTo>
                <a:lnTo>
                  <a:pt x="4442" y="8971"/>
                </a:lnTo>
                <a:cubicBezTo>
                  <a:pt x="4618" y="8991"/>
                  <a:pt x="4793" y="9001"/>
                  <a:pt x="4968" y="9001"/>
                </a:cubicBezTo>
                <a:cubicBezTo>
                  <a:pt x="6173" y="9001"/>
                  <a:pt x="7338" y="8533"/>
                  <a:pt x="8192" y="7680"/>
                </a:cubicBezTo>
                <a:lnTo>
                  <a:pt x="10491" y="5380"/>
                </a:lnTo>
                <a:cubicBezTo>
                  <a:pt x="10649" y="5443"/>
                  <a:pt x="10743" y="5506"/>
                  <a:pt x="10901" y="5506"/>
                </a:cubicBezTo>
                <a:cubicBezTo>
                  <a:pt x="11184" y="5506"/>
                  <a:pt x="11468" y="5380"/>
                  <a:pt x="11657" y="5191"/>
                </a:cubicBezTo>
                <a:cubicBezTo>
                  <a:pt x="12004" y="4781"/>
                  <a:pt x="12004" y="4119"/>
                  <a:pt x="11626" y="3741"/>
                </a:cubicBezTo>
                <a:lnTo>
                  <a:pt x="8192" y="307"/>
                </a:lnTo>
                <a:cubicBezTo>
                  <a:pt x="8002" y="103"/>
                  <a:pt x="7743" y="0"/>
                  <a:pt x="74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4" name="Google Shape;10544;p86"/>
          <p:cNvGrpSpPr/>
          <p:nvPr/>
        </p:nvGrpSpPr>
        <p:grpSpPr>
          <a:xfrm>
            <a:off x="6712883" y="2666033"/>
            <a:ext cx="228887" cy="353210"/>
            <a:chOff x="-23917525" y="1970225"/>
            <a:chExt cx="191425" cy="295400"/>
          </a:xfrm>
        </p:grpSpPr>
        <p:sp>
          <p:nvSpPr>
            <p:cNvPr id="10545" name="Google Shape;10545;p86"/>
            <p:cNvSpPr/>
            <p:nvPr/>
          </p:nvSpPr>
          <p:spPr>
            <a:xfrm>
              <a:off x="-23917525" y="1970225"/>
              <a:ext cx="191425" cy="295400"/>
            </a:xfrm>
            <a:custGeom>
              <a:avLst/>
              <a:gdLst/>
              <a:ahLst/>
              <a:cxnLst/>
              <a:rect l="l" t="t" r="r" b="b"/>
              <a:pathLst>
                <a:path w="7657" h="11816" extrusionOk="0">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6" name="Google Shape;10546;p86"/>
            <p:cNvSpPr/>
            <p:nvPr/>
          </p:nvSpPr>
          <p:spPr>
            <a:xfrm>
              <a:off x="-23882075" y="2041125"/>
              <a:ext cx="121300" cy="121325"/>
            </a:xfrm>
            <a:custGeom>
              <a:avLst/>
              <a:gdLst/>
              <a:ahLst/>
              <a:cxnLst/>
              <a:rect l="l" t="t" r="r" b="b"/>
              <a:pathLst>
                <a:path w="4852" h="4853" extrusionOk="0">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7" name="Google Shape;10547;p86"/>
            <p:cNvSpPr/>
            <p:nvPr/>
          </p:nvSpPr>
          <p:spPr>
            <a:xfrm>
              <a:off x="-23839550" y="2214400"/>
              <a:ext cx="35475" cy="17350"/>
            </a:xfrm>
            <a:custGeom>
              <a:avLst/>
              <a:gdLst/>
              <a:ahLst/>
              <a:cxnLst/>
              <a:rect l="l" t="t" r="r" b="b"/>
              <a:pathLst>
                <a:path w="1419" h="694" extrusionOk="0">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8" name="Google Shape;10548;p86"/>
          <p:cNvGrpSpPr/>
          <p:nvPr/>
        </p:nvGrpSpPr>
        <p:grpSpPr>
          <a:xfrm>
            <a:off x="6668164" y="3112911"/>
            <a:ext cx="318325" cy="354107"/>
            <a:chOff x="-23952175" y="2340425"/>
            <a:chExt cx="266225" cy="296150"/>
          </a:xfrm>
        </p:grpSpPr>
        <p:sp>
          <p:nvSpPr>
            <p:cNvPr id="10549" name="Google Shape;10549;p86"/>
            <p:cNvSpPr/>
            <p:nvPr/>
          </p:nvSpPr>
          <p:spPr>
            <a:xfrm>
              <a:off x="-23952175" y="2340425"/>
              <a:ext cx="266225" cy="296150"/>
            </a:xfrm>
            <a:custGeom>
              <a:avLst/>
              <a:gdLst/>
              <a:ahLst/>
              <a:cxnLst/>
              <a:rect l="l" t="t" r="r" b="b"/>
              <a:pathLst>
                <a:path w="10649" h="11846" extrusionOk="0">
                  <a:moveTo>
                    <a:pt x="3844" y="693"/>
                  </a:moveTo>
                  <a:cubicBezTo>
                    <a:pt x="4033" y="693"/>
                    <a:pt x="4190" y="851"/>
                    <a:pt x="4190" y="1040"/>
                  </a:cubicBezTo>
                  <a:lnTo>
                    <a:pt x="4190" y="1449"/>
                  </a:lnTo>
                  <a:lnTo>
                    <a:pt x="2804" y="1449"/>
                  </a:lnTo>
                  <a:lnTo>
                    <a:pt x="2804" y="1040"/>
                  </a:lnTo>
                  <a:lnTo>
                    <a:pt x="2773" y="1040"/>
                  </a:lnTo>
                  <a:cubicBezTo>
                    <a:pt x="2773" y="851"/>
                    <a:pt x="2930" y="693"/>
                    <a:pt x="3119" y="693"/>
                  </a:cubicBezTo>
                  <a:close/>
                  <a:moveTo>
                    <a:pt x="5230" y="2111"/>
                  </a:moveTo>
                  <a:cubicBezTo>
                    <a:pt x="5608" y="2111"/>
                    <a:pt x="5955" y="2363"/>
                    <a:pt x="6175" y="2710"/>
                  </a:cubicBezTo>
                  <a:cubicBezTo>
                    <a:pt x="5703" y="2993"/>
                    <a:pt x="5387" y="3497"/>
                    <a:pt x="5387" y="4096"/>
                  </a:cubicBezTo>
                  <a:cubicBezTo>
                    <a:pt x="5387" y="4442"/>
                    <a:pt x="5482" y="4726"/>
                    <a:pt x="5640" y="4946"/>
                  </a:cubicBezTo>
                  <a:cubicBezTo>
                    <a:pt x="5547" y="4960"/>
                    <a:pt x="5454" y="4966"/>
                    <a:pt x="5362" y="4966"/>
                  </a:cubicBezTo>
                  <a:cubicBezTo>
                    <a:pt x="4796" y="4966"/>
                    <a:pt x="4246" y="4723"/>
                    <a:pt x="3812" y="4316"/>
                  </a:cubicBezTo>
                  <a:lnTo>
                    <a:pt x="3718" y="4253"/>
                  </a:lnTo>
                  <a:cubicBezTo>
                    <a:pt x="3245" y="3812"/>
                    <a:pt x="2647" y="3529"/>
                    <a:pt x="2016" y="3466"/>
                  </a:cubicBezTo>
                  <a:cubicBezTo>
                    <a:pt x="1874" y="3433"/>
                    <a:pt x="1727" y="3419"/>
                    <a:pt x="1578" y="3419"/>
                  </a:cubicBezTo>
                  <a:cubicBezTo>
                    <a:pt x="1299" y="3419"/>
                    <a:pt x="1012" y="3467"/>
                    <a:pt x="725" y="3529"/>
                  </a:cubicBezTo>
                  <a:lnTo>
                    <a:pt x="725" y="3151"/>
                  </a:lnTo>
                  <a:cubicBezTo>
                    <a:pt x="693" y="2583"/>
                    <a:pt x="1166" y="2111"/>
                    <a:pt x="1733" y="2111"/>
                  </a:cubicBezTo>
                  <a:close/>
                  <a:moveTo>
                    <a:pt x="8979" y="3182"/>
                  </a:moveTo>
                  <a:cubicBezTo>
                    <a:pt x="9515" y="3182"/>
                    <a:pt x="9924" y="3623"/>
                    <a:pt x="9924" y="4127"/>
                  </a:cubicBezTo>
                  <a:cubicBezTo>
                    <a:pt x="9924" y="4568"/>
                    <a:pt x="9546" y="4883"/>
                    <a:pt x="9137" y="5198"/>
                  </a:cubicBezTo>
                  <a:cubicBezTo>
                    <a:pt x="9074" y="5230"/>
                    <a:pt x="8097" y="6112"/>
                    <a:pt x="7971" y="6207"/>
                  </a:cubicBezTo>
                  <a:cubicBezTo>
                    <a:pt x="7845" y="6144"/>
                    <a:pt x="6679" y="5104"/>
                    <a:pt x="6679" y="5104"/>
                  </a:cubicBezTo>
                  <a:cubicBezTo>
                    <a:pt x="6270" y="4757"/>
                    <a:pt x="5986" y="4505"/>
                    <a:pt x="5986" y="4127"/>
                  </a:cubicBezTo>
                  <a:cubicBezTo>
                    <a:pt x="5986" y="3623"/>
                    <a:pt x="6427" y="3182"/>
                    <a:pt x="6931" y="3182"/>
                  </a:cubicBezTo>
                  <a:cubicBezTo>
                    <a:pt x="7215" y="3182"/>
                    <a:pt x="7498" y="3308"/>
                    <a:pt x="7687" y="3529"/>
                  </a:cubicBezTo>
                  <a:cubicBezTo>
                    <a:pt x="7782" y="3623"/>
                    <a:pt x="7845" y="3686"/>
                    <a:pt x="7971" y="3686"/>
                  </a:cubicBezTo>
                  <a:cubicBezTo>
                    <a:pt x="8097" y="3686"/>
                    <a:pt x="8160" y="3655"/>
                    <a:pt x="8254" y="3529"/>
                  </a:cubicBezTo>
                  <a:cubicBezTo>
                    <a:pt x="8443" y="3308"/>
                    <a:pt x="8664" y="3182"/>
                    <a:pt x="8979" y="3182"/>
                  </a:cubicBezTo>
                  <a:close/>
                  <a:moveTo>
                    <a:pt x="1561" y="4127"/>
                  </a:moveTo>
                  <a:cubicBezTo>
                    <a:pt x="2142" y="4127"/>
                    <a:pt x="2710" y="4337"/>
                    <a:pt x="3151" y="4757"/>
                  </a:cubicBezTo>
                  <a:lnTo>
                    <a:pt x="3245" y="4820"/>
                  </a:lnTo>
                  <a:cubicBezTo>
                    <a:pt x="3844" y="5356"/>
                    <a:pt x="4568" y="5671"/>
                    <a:pt x="5324" y="5671"/>
                  </a:cubicBezTo>
                  <a:cubicBezTo>
                    <a:pt x="5608" y="5671"/>
                    <a:pt x="5860" y="5639"/>
                    <a:pt x="6112" y="5545"/>
                  </a:cubicBezTo>
                  <a:cubicBezTo>
                    <a:pt x="6144" y="5545"/>
                    <a:pt x="6144" y="5576"/>
                    <a:pt x="6207" y="5576"/>
                  </a:cubicBezTo>
                  <a:lnTo>
                    <a:pt x="6207" y="7278"/>
                  </a:lnTo>
                  <a:cubicBezTo>
                    <a:pt x="6207" y="7876"/>
                    <a:pt x="5734" y="8286"/>
                    <a:pt x="5167" y="8286"/>
                  </a:cubicBezTo>
                  <a:lnTo>
                    <a:pt x="1701" y="8286"/>
                  </a:lnTo>
                  <a:cubicBezTo>
                    <a:pt x="1655" y="8294"/>
                    <a:pt x="1610" y="8298"/>
                    <a:pt x="1565" y="8298"/>
                  </a:cubicBezTo>
                  <a:cubicBezTo>
                    <a:pt x="1088" y="8298"/>
                    <a:pt x="693" y="7856"/>
                    <a:pt x="693" y="7309"/>
                  </a:cubicBezTo>
                  <a:lnTo>
                    <a:pt x="693" y="4285"/>
                  </a:lnTo>
                  <a:cubicBezTo>
                    <a:pt x="977" y="4180"/>
                    <a:pt x="1271" y="4127"/>
                    <a:pt x="1561" y="4127"/>
                  </a:cubicBezTo>
                  <a:close/>
                  <a:moveTo>
                    <a:pt x="3844" y="9105"/>
                  </a:moveTo>
                  <a:lnTo>
                    <a:pt x="3844" y="9452"/>
                  </a:lnTo>
                  <a:cubicBezTo>
                    <a:pt x="3844" y="9641"/>
                    <a:pt x="3686" y="9798"/>
                    <a:pt x="3466" y="9798"/>
                  </a:cubicBezTo>
                  <a:cubicBezTo>
                    <a:pt x="3277" y="9798"/>
                    <a:pt x="3119" y="9641"/>
                    <a:pt x="3119" y="9452"/>
                  </a:cubicBezTo>
                  <a:lnTo>
                    <a:pt x="3119" y="9105"/>
                  </a:lnTo>
                  <a:close/>
                  <a:moveTo>
                    <a:pt x="6994" y="6207"/>
                  </a:moveTo>
                  <a:cubicBezTo>
                    <a:pt x="7057" y="6301"/>
                    <a:pt x="7530" y="6679"/>
                    <a:pt x="7687" y="6805"/>
                  </a:cubicBezTo>
                  <a:lnTo>
                    <a:pt x="7687" y="10082"/>
                  </a:lnTo>
                  <a:cubicBezTo>
                    <a:pt x="7656" y="10680"/>
                    <a:pt x="7183" y="11153"/>
                    <a:pt x="6585" y="11153"/>
                  </a:cubicBezTo>
                  <a:lnTo>
                    <a:pt x="4852" y="11153"/>
                  </a:lnTo>
                  <a:cubicBezTo>
                    <a:pt x="4379" y="11153"/>
                    <a:pt x="4001" y="10838"/>
                    <a:pt x="3875" y="10397"/>
                  </a:cubicBezTo>
                  <a:cubicBezTo>
                    <a:pt x="4253" y="10239"/>
                    <a:pt x="4537" y="9893"/>
                    <a:pt x="4537" y="9420"/>
                  </a:cubicBezTo>
                  <a:lnTo>
                    <a:pt x="4537" y="9042"/>
                  </a:lnTo>
                  <a:lnTo>
                    <a:pt x="5261" y="9042"/>
                  </a:lnTo>
                  <a:cubicBezTo>
                    <a:pt x="6207" y="9042"/>
                    <a:pt x="6994" y="8254"/>
                    <a:pt x="6994" y="7309"/>
                  </a:cubicBezTo>
                  <a:lnTo>
                    <a:pt x="6994" y="6207"/>
                  </a:lnTo>
                  <a:close/>
                  <a:moveTo>
                    <a:pt x="3119" y="0"/>
                  </a:moveTo>
                  <a:cubicBezTo>
                    <a:pt x="2521" y="0"/>
                    <a:pt x="2111" y="473"/>
                    <a:pt x="2111" y="1008"/>
                  </a:cubicBezTo>
                  <a:lnTo>
                    <a:pt x="2111" y="1418"/>
                  </a:lnTo>
                  <a:lnTo>
                    <a:pt x="1733" y="1418"/>
                  </a:lnTo>
                  <a:cubicBezTo>
                    <a:pt x="788" y="1418"/>
                    <a:pt x="0" y="2205"/>
                    <a:pt x="0" y="3151"/>
                  </a:cubicBezTo>
                  <a:lnTo>
                    <a:pt x="0" y="7309"/>
                  </a:lnTo>
                  <a:cubicBezTo>
                    <a:pt x="0" y="8254"/>
                    <a:pt x="788" y="9042"/>
                    <a:pt x="1733" y="9042"/>
                  </a:cubicBezTo>
                  <a:lnTo>
                    <a:pt x="2458" y="9042"/>
                  </a:lnTo>
                  <a:lnTo>
                    <a:pt x="2458" y="9420"/>
                  </a:lnTo>
                  <a:cubicBezTo>
                    <a:pt x="2458" y="9893"/>
                    <a:pt x="2773" y="10271"/>
                    <a:pt x="3182" y="10397"/>
                  </a:cubicBezTo>
                  <a:cubicBezTo>
                    <a:pt x="3340" y="11216"/>
                    <a:pt x="4033" y="11846"/>
                    <a:pt x="4852" y="11846"/>
                  </a:cubicBezTo>
                  <a:lnTo>
                    <a:pt x="6585" y="11846"/>
                  </a:lnTo>
                  <a:cubicBezTo>
                    <a:pt x="7530" y="11846"/>
                    <a:pt x="8317" y="11058"/>
                    <a:pt x="8317" y="10113"/>
                  </a:cubicBezTo>
                  <a:lnTo>
                    <a:pt x="8317" y="6837"/>
                  </a:lnTo>
                  <a:cubicBezTo>
                    <a:pt x="8443" y="6742"/>
                    <a:pt x="9546" y="5797"/>
                    <a:pt x="9578" y="5734"/>
                  </a:cubicBezTo>
                  <a:cubicBezTo>
                    <a:pt x="10050" y="5356"/>
                    <a:pt x="10617" y="4883"/>
                    <a:pt x="10617" y="4127"/>
                  </a:cubicBezTo>
                  <a:cubicBezTo>
                    <a:pt x="10649" y="3214"/>
                    <a:pt x="9893" y="2489"/>
                    <a:pt x="9011" y="2489"/>
                  </a:cubicBezTo>
                  <a:cubicBezTo>
                    <a:pt x="8601" y="2489"/>
                    <a:pt x="8254" y="2583"/>
                    <a:pt x="7971" y="2836"/>
                  </a:cubicBezTo>
                  <a:cubicBezTo>
                    <a:pt x="7687" y="2583"/>
                    <a:pt x="7341" y="2489"/>
                    <a:pt x="6963" y="2489"/>
                  </a:cubicBezTo>
                  <a:lnTo>
                    <a:pt x="6805" y="2489"/>
                  </a:lnTo>
                  <a:cubicBezTo>
                    <a:pt x="6522" y="1859"/>
                    <a:pt x="5892" y="1418"/>
                    <a:pt x="5230" y="1418"/>
                  </a:cubicBezTo>
                  <a:lnTo>
                    <a:pt x="4852" y="1418"/>
                  </a:lnTo>
                  <a:lnTo>
                    <a:pt x="4852" y="1008"/>
                  </a:lnTo>
                  <a:cubicBezTo>
                    <a:pt x="4852" y="441"/>
                    <a:pt x="4379" y="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86"/>
            <p:cNvSpPr/>
            <p:nvPr/>
          </p:nvSpPr>
          <p:spPr>
            <a:xfrm>
              <a:off x="-23918325" y="2479025"/>
              <a:ext cx="53600" cy="52375"/>
            </a:xfrm>
            <a:custGeom>
              <a:avLst/>
              <a:gdLst/>
              <a:ahLst/>
              <a:cxnLst/>
              <a:rect l="l" t="t" r="r" b="b"/>
              <a:pathLst>
                <a:path w="2144" h="2095" extrusionOk="0">
                  <a:moveTo>
                    <a:pt x="347" y="1"/>
                  </a:moveTo>
                  <a:cubicBezTo>
                    <a:pt x="158" y="1"/>
                    <a:pt x="1" y="158"/>
                    <a:pt x="1" y="347"/>
                  </a:cubicBezTo>
                  <a:lnTo>
                    <a:pt x="1" y="1072"/>
                  </a:lnTo>
                  <a:cubicBezTo>
                    <a:pt x="1" y="1671"/>
                    <a:pt x="473" y="2080"/>
                    <a:pt x="1009" y="2080"/>
                  </a:cubicBezTo>
                  <a:lnTo>
                    <a:pt x="1734" y="2080"/>
                  </a:lnTo>
                  <a:cubicBezTo>
                    <a:pt x="1767" y="2090"/>
                    <a:pt x="1800" y="2094"/>
                    <a:pt x="1831" y="2094"/>
                  </a:cubicBezTo>
                  <a:cubicBezTo>
                    <a:pt x="2007" y="2094"/>
                    <a:pt x="2143" y="1952"/>
                    <a:pt x="2143" y="1765"/>
                  </a:cubicBezTo>
                  <a:cubicBezTo>
                    <a:pt x="2143" y="1576"/>
                    <a:pt x="1954" y="1419"/>
                    <a:pt x="1765" y="1419"/>
                  </a:cubicBezTo>
                  <a:lnTo>
                    <a:pt x="1072" y="1419"/>
                  </a:lnTo>
                  <a:cubicBezTo>
                    <a:pt x="851" y="1419"/>
                    <a:pt x="694" y="1261"/>
                    <a:pt x="694" y="1072"/>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1" name="Google Shape;10551;p86"/>
          <p:cNvSpPr/>
          <p:nvPr/>
        </p:nvSpPr>
        <p:spPr>
          <a:xfrm>
            <a:off x="6641253" y="3554898"/>
            <a:ext cx="372969" cy="352492"/>
          </a:xfrm>
          <a:custGeom>
            <a:avLst/>
            <a:gdLst/>
            <a:ahLst/>
            <a:cxnLst/>
            <a:rect l="l" t="t" r="r" b="b"/>
            <a:pathLst>
              <a:path w="12477" h="11792" extrusionOk="0">
                <a:moveTo>
                  <a:pt x="10845" y="690"/>
                </a:moveTo>
                <a:cubicBezTo>
                  <a:pt x="11072" y="690"/>
                  <a:pt x="11264" y="705"/>
                  <a:pt x="11406" y="733"/>
                </a:cubicBezTo>
                <a:cubicBezTo>
                  <a:pt x="11469" y="1049"/>
                  <a:pt x="11469" y="1616"/>
                  <a:pt x="11374" y="2246"/>
                </a:cubicBezTo>
                <a:lnTo>
                  <a:pt x="9894" y="765"/>
                </a:lnTo>
                <a:cubicBezTo>
                  <a:pt x="10240" y="713"/>
                  <a:pt x="10568" y="690"/>
                  <a:pt x="10845" y="690"/>
                </a:cubicBezTo>
                <a:close/>
                <a:moveTo>
                  <a:pt x="9106" y="923"/>
                </a:moveTo>
                <a:lnTo>
                  <a:pt x="11280" y="3096"/>
                </a:lnTo>
                <a:cubicBezTo>
                  <a:pt x="11185" y="3317"/>
                  <a:pt x="11091" y="3569"/>
                  <a:pt x="10996" y="3789"/>
                </a:cubicBezTo>
                <a:lnTo>
                  <a:pt x="8350" y="1143"/>
                </a:lnTo>
                <a:cubicBezTo>
                  <a:pt x="8602" y="1049"/>
                  <a:pt x="8822" y="954"/>
                  <a:pt x="9106" y="923"/>
                </a:cubicBezTo>
                <a:close/>
                <a:moveTo>
                  <a:pt x="7720" y="1458"/>
                </a:moveTo>
                <a:lnTo>
                  <a:pt x="10618" y="4388"/>
                </a:lnTo>
                <a:cubicBezTo>
                  <a:pt x="10555" y="4451"/>
                  <a:pt x="10461" y="4577"/>
                  <a:pt x="10398" y="4672"/>
                </a:cubicBezTo>
                <a:cubicBezTo>
                  <a:pt x="10303" y="4766"/>
                  <a:pt x="10240" y="4861"/>
                  <a:pt x="10114" y="4892"/>
                </a:cubicBezTo>
                <a:lnTo>
                  <a:pt x="7216" y="1994"/>
                </a:lnTo>
                <a:cubicBezTo>
                  <a:pt x="7279" y="1899"/>
                  <a:pt x="7373" y="1773"/>
                  <a:pt x="7436" y="1710"/>
                </a:cubicBezTo>
                <a:cubicBezTo>
                  <a:pt x="7531" y="1616"/>
                  <a:pt x="7594" y="1553"/>
                  <a:pt x="7720" y="1458"/>
                </a:cubicBezTo>
                <a:close/>
                <a:moveTo>
                  <a:pt x="6901" y="2655"/>
                </a:moveTo>
                <a:lnTo>
                  <a:pt x="9515" y="5270"/>
                </a:lnTo>
                <a:cubicBezTo>
                  <a:pt x="9263" y="5365"/>
                  <a:pt x="9011" y="5459"/>
                  <a:pt x="8791" y="5522"/>
                </a:cubicBezTo>
                <a:lnTo>
                  <a:pt x="6649" y="3411"/>
                </a:lnTo>
                <a:cubicBezTo>
                  <a:pt x="6680" y="3159"/>
                  <a:pt x="6775" y="2876"/>
                  <a:pt x="6901" y="2655"/>
                </a:cubicBezTo>
                <a:close/>
                <a:moveTo>
                  <a:pt x="6491" y="4231"/>
                </a:moveTo>
                <a:lnTo>
                  <a:pt x="7877" y="5617"/>
                </a:lnTo>
                <a:cubicBezTo>
                  <a:pt x="7638" y="5643"/>
                  <a:pt x="7409" y="5653"/>
                  <a:pt x="7204" y="5653"/>
                </a:cubicBezTo>
                <a:cubicBezTo>
                  <a:pt x="6923" y="5653"/>
                  <a:pt x="6686" y="5635"/>
                  <a:pt x="6523" y="5617"/>
                </a:cubicBezTo>
                <a:cubicBezTo>
                  <a:pt x="6491" y="5333"/>
                  <a:pt x="6460" y="4829"/>
                  <a:pt x="6491" y="4231"/>
                </a:cubicBezTo>
                <a:close/>
                <a:moveTo>
                  <a:pt x="4982" y="6171"/>
                </a:moveTo>
                <a:cubicBezTo>
                  <a:pt x="5371" y="6171"/>
                  <a:pt x="5708" y="6201"/>
                  <a:pt x="5892" y="6247"/>
                </a:cubicBezTo>
                <a:cubicBezTo>
                  <a:pt x="5955" y="6499"/>
                  <a:pt x="5987" y="7034"/>
                  <a:pt x="5955" y="7602"/>
                </a:cubicBezTo>
                <a:lnTo>
                  <a:pt x="4538" y="6184"/>
                </a:lnTo>
                <a:cubicBezTo>
                  <a:pt x="4690" y="6175"/>
                  <a:pt x="4839" y="6171"/>
                  <a:pt x="4982" y="6171"/>
                </a:cubicBezTo>
                <a:close/>
                <a:moveTo>
                  <a:pt x="3719" y="6310"/>
                </a:moveTo>
                <a:lnTo>
                  <a:pt x="5829" y="8452"/>
                </a:lnTo>
                <a:cubicBezTo>
                  <a:pt x="5798" y="8673"/>
                  <a:pt x="5703" y="8956"/>
                  <a:pt x="5609" y="9177"/>
                </a:cubicBezTo>
                <a:lnTo>
                  <a:pt x="2962" y="6562"/>
                </a:lnTo>
                <a:cubicBezTo>
                  <a:pt x="3183" y="6436"/>
                  <a:pt x="3435" y="6341"/>
                  <a:pt x="3719" y="6310"/>
                </a:cubicBezTo>
                <a:close/>
                <a:moveTo>
                  <a:pt x="2332" y="6908"/>
                </a:moveTo>
                <a:lnTo>
                  <a:pt x="5231" y="9807"/>
                </a:lnTo>
                <a:cubicBezTo>
                  <a:pt x="5168" y="9901"/>
                  <a:pt x="5073" y="10027"/>
                  <a:pt x="5010" y="10090"/>
                </a:cubicBezTo>
                <a:cubicBezTo>
                  <a:pt x="4916" y="10185"/>
                  <a:pt x="4853" y="10248"/>
                  <a:pt x="4727" y="10342"/>
                </a:cubicBezTo>
                <a:lnTo>
                  <a:pt x="1797" y="7412"/>
                </a:lnTo>
                <a:cubicBezTo>
                  <a:pt x="1891" y="7349"/>
                  <a:pt x="1954" y="7223"/>
                  <a:pt x="2049" y="7129"/>
                </a:cubicBezTo>
                <a:cubicBezTo>
                  <a:pt x="2112" y="7066"/>
                  <a:pt x="2206" y="6971"/>
                  <a:pt x="2332" y="6908"/>
                </a:cubicBezTo>
                <a:close/>
                <a:moveTo>
                  <a:pt x="1450" y="8011"/>
                </a:moveTo>
                <a:lnTo>
                  <a:pt x="4097" y="10657"/>
                </a:lnTo>
                <a:cubicBezTo>
                  <a:pt x="3908" y="10752"/>
                  <a:pt x="3624" y="10847"/>
                  <a:pt x="3372" y="10910"/>
                </a:cubicBezTo>
                <a:lnTo>
                  <a:pt x="1230" y="8767"/>
                </a:lnTo>
                <a:cubicBezTo>
                  <a:pt x="1293" y="8515"/>
                  <a:pt x="1387" y="8232"/>
                  <a:pt x="1450" y="8011"/>
                </a:cubicBezTo>
                <a:close/>
                <a:moveTo>
                  <a:pt x="1072" y="9586"/>
                </a:moveTo>
                <a:lnTo>
                  <a:pt x="2553" y="11067"/>
                </a:lnTo>
                <a:cubicBezTo>
                  <a:pt x="2175" y="11124"/>
                  <a:pt x="1831" y="11135"/>
                  <a:pt x="1534" y="11135"/>
                </a:cubicBezTo>
                <a:cubicBezTo>
                  <a:pt x="1337" y="11135"/>
                  <a:pt x="1160" y="11130"/>
                  <a:pt x="1009" y="11130"/>
                </a:cubicBezTo>
                <a:cubicBezTo>
                  <a:pt x="978" y="10815"/>
                  <a:pt x="978" y="10216"/>
                  <a:pt x="1072" y="9586"/>
                </a:cubicBezTo>
                <a:close/>
                <a:moveTo>
                  <a:pt x="10872" y="1"/>
                </a:moveTo>
                <a:cubicBezTo>
                  <a:pt x="9797" y="1"/>
                  <a:pt x="8028" y="173"/>
                  <a:pt x="6964" y="1238"/>
                </a:cubicBezTo>
                <a:cubicBezTo>
                  <a:pt x="6775" y="1427"/>
                  <a:pt x="6617" y="1616"/>
                  <a:pt x="6491" y="1836"/>
                </a:cubicBezTo>
                <a:cubicBezTo>
                  <a:pt x="5735" y="3033"/>
                  <a:pt x="5735" y="4703"/>
                  <a:pt x="5829" y="5491"/>
                </a:cubicBezTo>
                <a:cubicBezTo>
                  <a:pt x="5619" y="5469"/>
                  <a:pt x="5344" y="5450"/>
                  <a:pt x="5031" y="5450"/>
                </a:cubicBezTo>
                <a:cubicBezTo>
                  <a:pt x="3989" y="5450"/>
                  <a:pt x="2521" y="5655"/>
                  <a:pt x="1576" y="6625"/>
                </a:cubicBezTo>
                <a:cubicBezTo>
                  <a:pt x="1" y="8200"/>
                  <a:pt x="348" y="11319"/>
                  <a:pt x="379" y="11445"/>
                </a:cubicBezTo>
                <a:cubicBezTo>
                  <a:pt x="442" y="11603"/>
                  <a:pt x="568" y="11697"/>
                  <a:pt x="726" y="11760"/>
                </a:cubicBezTo>
                <a:cubicBezTo>
                  <a:pt x="757" y="11760"/>
                  <a:pt x="1135" y="11792"/>
                  <a:pt x="1671" y="11792"/>
                </a:cubicBezTo>
                <a:cubicBezTo>
                  <a:pt x="2710" y="11792"/>
                  <a:pt x="4443" y="11603"/>
                  <a:pt x="5514" y="10531"/>
                </a:cubicBezTo>
                <a:cubicBezTo>
                  <a:pt x="6775" y="9271"/>
                  <a:pt x="6743" y="7192"/>
                  <a:pt x="6649" y="6278"/>
                </a:cubicBezTo>
                <a:cubicBezTo>
                  <a:pt x="6869" y="6278"/>
                  <a:pt x="7121" y="6310"/>
                  <a:pt x="7405" y="6310"/>
                </a:cubicBezTo>
                <a:cubicBezTo>
                  <a:pt x="8476" y="6310"/>
                  <a:pt x="9925" y="6121"/>
                  <a:pt x="10902" y="5144"/>
                </a:cubicBezTo>
                <a:cubicBezTo>
                  <a:pt x="12477" y="3600"/>
                  <a:pt x="12099" y="481"/>
                  <a:pt x="12099" y="355"/>
                </a:cubicBezTo>
                <a:cubicBezTo>
                  <a:pt x="12036" y="198"/>
                  <a:pt x="11941" y="103"/>
                  <a:pt x="11784" y="40"/>
                </a:cubicBezTo>
                <a:cubicBezTo>
                  <a:pt x="11743" y="40"/>
                  <a:pt x="11387" y="1"/>
                  <a:pt x="108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2" name="Google Shape;10552;p86"/>
          <p:cNvGrpSpPr/>
          <p:nvPr/>
        </p:nvGrpSpPr>
        <p:grpSpPr>
          <a:xfrm>
            <a:off x="8053336" y="3553167"/>
            <a:ext cx="239230" cy="356020"/>
            <a:chOff x="-22811700" y="2700350"/>
            <a:chExt cx="200075" cy="297750"/>
          </a:xfrm>
        </p:grpSpPr>
        <p:sp>
          <p:nvSpPr>
            <p:cNvPr id="10553" name="Google Shape;10553;p86"/>
            <p:cNvSpPr/>
            <p:nvPr/>
          </p:nvSpPr>
          <p:spPr>
            <a:xfrm>
              <a:off x="-22811700" y="2700350"/>
              <a:ext cx="86650" cy="296975"/>
            </a:xfrm>
            <a:custGeom>
              <a:avLst/>
              <a:gdLst/>
              <a:ahLst/>
              <a:cxnLst/>
              <a:rect l="l" t="t" r="r" b="b"/>
              <a:pathLst>
                <a:path w="3466" h="11879" extrusionOk="0">
                  <a:moveTo>
                    <a:pt x="1702" y="725"/>
                  </a:moveTo>
                  <a:cubicBezTo>
                    <a:pt x="2269" y="725"/>
                    <a:pt x="2710" y="1198"/>
                    <a:pt x="2710" y="1734"/>
                  </a:cubicBezTo>
                  <a:cubicBezTo>
                    <a:pt x="2710" y="2332"/>
                    <a:pt x="2237" y="2773"/>
                    <a:pt x="1702" y="2773"/>
                  </a:cubicBezTo>
                  <a:cubicBezTo>
                    <a:pt x="1684" y="2774"/>
                    <a:pt x="1666" y="2775"/>
                    <a:pt x="1648" y="2775"/>
                  </a:cubicBezTo>
                  <a:cubicBezTo>
                    <a:pt x="1105" y="2775"/>
                    <a:pt x="662" y="2313"/>
                    <a:pt x="662" y="1734"/>
                  </a:cubicBezTo>
                  <a:cubicBezTo>
                    <a:pt x="662" y="1166"/>
                    <a:pt x="1135" y="725"/>
                    <a:pt x="1702" y="725"/>
                  </a:cubicBezTo>
                  <a:close/>
                  <a:moveTo>
                    <a:pt x="1765" y="5609"/>
                  </a:moveTo>
                  <a:cubicBezTo>
                    <a:pt x="1954" y="5609"/>
                    <a:pt x="2080" y="5766"/>
                    <a:pt x="2111" y="5924"/>
                  </a:cubicBezTo>
                  <a:lnTo>
                    <a:pt x="2111" y="6302"/>
                  </a:lnTo>
                  <a:lnTo>
                    <a:pt x="1324" y="6302"/>
                  </a:lnTo>
                  <a:lnTo>
                    <a:pt x="1324" y="5955"/>
                  </a:lnTo>
                  <a:cubicBezTo>
                    <a:pt x="1324" y="5766"/>
                    <a:pt x="1481" y="5609"/>
                    <a:pt x="1702" y="5609"/>
                  </a:cubicBezTo>
                  <a:close/>
                  <a:moveTo>
                    <a:pt x="2174" y="7026"/>
                  </a:moveTo>
                  <a:lnTo>
                    <a:pt x="2332" y="9767"/>
                  </a:lnTo>
                  <a:lnTo>
                    <a:pt x="1261" y="9767"/>
                  </a:lnTo>
                  <a:lnTo>
                    <a:pt x="1324" y="7026"/>
                  </a:lnTo>
                  <a:close/>
                  <a:moveTo>
                    <a:pt x="2363" y="10523"/>
                  </a:moveTo>
                  <a:lnTo>
                    <a:pt x="2363" y="10586"/>
                  </a:lnTo>
                  <a:cubicBezTo>
                    <a:pt x="2363" y="10712"/>
                    <a:pt x="2332" y="10870"/>
                    <a:pt x="2206" y="10996"/>
                  </a:cubicBezTo>
                  <a:cubicBezTo>
                    <a:pt x="2080" y="11122"/>
                    <a:pt x="1985" y="11185"/>
                    <a:pt x="1796" y="11185"/>
                  </a:cubicBezTo>
                  <a:cubicBezTo>
                    <a:pt x="1639" y="11185"/>
                    <a:pt x="1481" y="11122"/>
                    <a:pt x="1418" y="11027"/>
                  </a:cubicBezTo>
                  <a:cubicBezTo>
                    <a:pt x="1292" y="10933"/>
                    <a:pt x="1261" y="10807"/>
                    <a:pt x="1261" y="10649"/>
                  </a:cubicBezTo>
                  <a:lnTo>
                    <a:pt x="1261" y="10523"/>
                  </a:lnTo>
                  <a:close/>
                  <a:moveTo>
                    <a:pt x="1733" y="1"/>
                  </a:moveTo>
                  <a:cubicBezTo>
                    <a:pt x="788" y="1"/>
                    <a:pt x="0" y="788"/>
                    <a:pt x="0" y="1734"/>
                  </a:cubicBezTo>
                  <a:cubicBezTo>
                    <a:pt x="0" y="2584"/>
                    <a:pt x="599" y="3277"/>
                    <a:pt x="1387" y="3435"/>
                  </a:cubicBezTo>
                  <a:lnTo>
                    <a:pt x="1387" y="4979"/>
                  </a:lnTo>
                  <a:cubicBezTo>
                    <a:pt x="977" y="5105"/>
                    <a:pt x="662" y="5483"/>
                    <a:pt x="662" y="5924"/>
                  </a:cubicBezTo>
                  <a:lnTo>
                    <a:pt x="536" y="10555"/>
                  </a:lnTo>
                  <a:cubicBezTo>
                    <a:pt x="536" y="10933"/>
                    <a:pt x="662" y="11248"/>
                    <a:pt x="914" y="11469"/>
                  </a:cubicBezTo>
                  <a:cubicBezTo>
                    <a:pt x="1135" y="11721"/>
                    <a:pt x="1450" y="11878"/>
                    <a:pt x="1796" y="11878"/>
                  </a:cubicBezTo>
                  <a:cubicBezTo>
                    <a:pt x="2174" y="11878"/>
                    <a:pt x="2489" y="11721"/>
                    <a:pt x="2710" y="11469"/>
                  </a:cubicBezTo>
                  <a:cubicBezTo>
                    <a:pt x="2962" y="11248"/>
                    <a:pt x="3056" y="10870"/>
                    <a:pt x="3056" y="10523"/>
                  </a:cubicBezTo>
                  <a:lnTo>
                    <a:pt x="2836" y="5924"/>
                  </a:lnTo>
                  <a:cubicBezTo>
                    <a:pt x="2804" y="5483"/>
                    <a:pt x="2521" y="5136"/>
                    <a:pt x="2080" y="4979"/>
                  </a:cubicBezTo>
                  <a:lnTo>
                    <a:pt x="2080" y="3466"/>
                  </a:lnTo>
                  <a:cubicBezTo>
                    <a:pt x="2836" y="3277"/>
                    <a:pt x="3466" y="2616"/>
                    <a:pt x="3466" y="1734"/>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4" name="Google Shape;10554;p86"/>
            <p:cNvSpPr/>
            <p:nvPr/>
          </p:nvSpPr>
          <p:spPr>
            <a:xfrm>
              <a:off x="-22693550" y="2701225"/>
              <a:ext cx="81925" cy="296875"/>
            </a:xfrm>
            <a:custGeom>
              <a:avLst/>
              <a:gdLst/>
              <a:ahLst/>
              <a:cxnLst/>
              <a:rect l="l" t="t" r="r" b="b"/>
              <a:pathLst>
                <a:path w="3277" h="11875" extrusionOk="0">
                  <a:moveTo>
                    <a:pt x="1229" y="5574"/>
                  </a:moveTo>
                  <a:cubicBezTo>
                    <a:pt x="1418" y="5574"/>
                    <a:pt x="1544" y="5731"/>
                    <a:pt x="1575" y="5889"/>
                  </a:cubicBezTo>
                  <a:lnTo>
                    <a:pt x="1575" y="6267"/>
                  </a:lnTo>
                  <a:lnTo>
                    <a:pt x="788" y="6267"/>
                  </a:lnTo>
                  <a:lnTo>
                    <a:pt x="788" y="5920"/>
                  </a:lnTo>
                  <a:cubicBezTo>
                    <a:pt x="788" y="5731"/>
                    <a:pt x="945" y="5574"/>
                    <a:pt x="1134" y="5574"/>
                  </a:cubicBezTo>
                  <a:close/>
                  <a:moveTo>
                    <a:pt x="1575" y="6991"/>
                  </a:moveTo>
                  <a:lnTo>
                    <a:pt x="1733" y="9732"/>
                  </a:lnTo>
                  <a:lnTo>
                    <a:pt x="662" y="9732"/>
                  </a:lnTo>
                  <a:lnTo>
                    <a:pt x="756" y="6991"/>
                  </a:lnTo>
                  <a:close/>
                  <a:moveTo>
                    <a:pt x="1764" y="10488"/>
                  </a:moveTo>
                  <a:lnTo>
                    <a:pt x="1764" y="10551"/>
                  </a:lnTo>
                  <a:cubicBezTo>
                    <a:pt x="1796" y="10677"/>
                    <a:pt x="1733" y="10835"/>
                    <a:pt x="1607" y="10961"/>
                  </a:cubicBezTo>
                  <a:cubicBezTo>
                    <a:pt x="1481" y="11087"/>
                    <a:pt x="1386" y="11150"/>
                    <a:pt x="1229" y="11150"/>
                  </a:cubicBezTo>
                  <a:cubicBezTo>
                    <a:pt x="1071" y="11150"/>
                    <a:pt x="914" y="11087"/>
                    <a:pt x="819" y="10992"/>
                  </a:cubicBezTo>
                  <a:cubicBezTo>
                    <a:pt x="693" y="10898"/>
                    <a:pt x="662" y="10772"/>
                    <a:pt x="662" y="10614"/>
                  </a:cubicBezTo>
                  <a:lnTo>
                    <a:pt x="662" y="10488"/>
                  </a:lnTo>
                  <a:close/>
                  <a:moveTo>
                    <a:pt x="2885" y="1"/>
                  </a:moveTo>
                  <a:cubicBezTo>
                    <a:pt x="2797" y="1"/>
                    <a:pt x="2713" y="40"/>
                    <a:pt x="2646" y="123"/>
                  </a:cubicBezTo>
                  <a:lnTo>
                    <a:pt x="914" y="2234"/>
                  </a:lnTo>
                  <a:cubicBezTo>
                    <a:pt x="882" y="2297"/>
                    <a:pt x="819" y="2392"/>
                    <a:pt x="819" y="2455"/>
                  </a:cubicBezTo>
                  <a:lnTo>
                    <a:pt x="819" y="4975"/>
                  </a:lnTo>
                  <a:cubicBezTo>
                    <a:pt x="441" y="5101"/>
                    <a:pt x="126" y="5479"/>
                    <a:pt x="126" y="5920"/>
                  </a:cubicBezTo>
                  <a:lnTo>
                    <a:pt x="0" y="10583"/>
                  </a:lnTo>
                  <a:cubicBezTo>
                    <a:pt x="0" y="10929"/>
                    <a:pt x="126" y="11245"/>
                    <a:pt x="347" y="11465"/>
                  </a:cubicBezTo>
                  <a:cubicBezTo>
                    <a:pt x="599" y="11717"/>
                    <a:pt x="914" y="11875"/>
                    <a:pt x="1260" y="11875"/>
                  </a:cubicBezTo>
                  <a:cubicBezTo>
                    <a:pt x="1607" y="11875"/>
                    <a:pt x="1922" y="11717"/>
                    <a:pt x="2174" y="11465"/>
                  </a:cubicBezTo>
                  <a:cubicBezTo>
                    <a:pt x="2394" y="11245"/>
                    <a:pt x="2520" y="10898"/>
                    <a:pt x="2520" y="10520"/>
                  </a:cubicBezTo>
                  <a:lnTo>
                    <a:pt x="2300" y="5920"/>
                  </a:lnTo>
                  <a:cubicBezTo>
                    <a:pt x="2237" y="5479"/>
                    <a:pt x="1985" y="5133"/>
                    <a:pt x="1544" y="4975"/>
                  </a:cubicBezTo>
                  <a:lnTo>
                    <a:pt x="1544" y="2581"/>
                  </a:lnTo>
                  <a:lnTo>
                    <a:pt x="3151" y="564"/>
                  </a:lnTo>
                  <a:cubicBezTo>
                    <a:pt x="3277" y="407"/>
                    <a:pt x="3277" y="218"/>
                    <a:pt x="3119" y="92"/>
                  </a:cubicBezTo>
                  <a:cubicBezTo>
                    <a:pt x="3045" y="32"/>
                    <a:pt x="2963" y="1"/>
                    <a:pt x="2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5" name="Google Shape;10555;p86"/>
            <p:cNvSpPr/>
            <p:nvPr/>
          </p:nvSpPr>
          <p:spPr>
            <a:xfrm>
              <a:off x="-22778625" y="27350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6" name="Google Shape;10556;p86"/>
          <p:cNvGrpSpPr/>
          <p:nvPr/>
        </p:nvGrpSpPr>
        <p:grpSpPr>
          <a:xfrm>
            <a:off x="6201787" y="1335656"/>
            <a:ext cx="355063" cy="354136"/>
            <a:chOff x="-27358650" y="1961575"/>
            <a:chExt cx="296950" cy="296175"/>
          </a:xfrm>
        </p:grpSpPr>
        <p:sp>
          <p:nvSpPr>
            <p:cNvPr id="10557" name="Google Shape;10557;p86"/>
            <p:cNvSpPr/>
            <p:nvPr/>
          </p:nvSpPr>
          <p:spPr>
            <a:xfrm>
              <a:off x="-27358650" y="1961575"/>
              <a:ext cx="296950" cy="296175"/>
            </a:xfrm>
            <a:custGeom>
              <a:avLst/>
              <a:gdLst/>
              <a:ahLst/>
              <a:cxnLst/>
              <a:rect l="l" t="t" r="r" b="b"/>
              <a:pathLst>
                <a:path w="11878" h="11847" extrusionOk="0">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8" name="Google Shape;10558;p86"/>
            <p:cNvSpPr/>
            <p:nvPr/>
          </p:nvSpPr>
          <p:spPr>
            <a:xfrm>
              <a:off x="-27246025" y="2152175"/>
              <a:ext cx="70900" cy="70900"/>
            </a:xfrm>
            <a:custGeom>
              <a:avLst/>
              <a:gdLst/>
              <a:ahLst/>
              <a:cxnLst/>
              <a:rect l="l" t="t" r="r" b="b"/>
              <a:pathLst>
                <a:path w="2836" h="2836" extrusionOk="0">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9" name="Google Shape;10559;p86"/>
          <p:cNvSpPr/>
          <p:nvPr/>
        </p:nvSpPr>
        <p:spPr>
          <a:xfrm>
            <a:off x="6243686" y="1783403"/>
            <a:ext cx="272201" cy="353240"/>
          </a:xfrm>
          <a:custGeom>
            <a:avLst/>
            <a:gdLst/>
            <a:ahLst/>
            <a:cxnLst/>
            <a:rect l="l" t="t" r="r" b="b"/>
            <a:pathLst>
              <a:path w="9106" h="11817" extrusionOk="0">
                <a:moveTo>
                  <a:pt x="4649" y="623"/>
                </a:moveTo>
                <a:cubicBezTo>
                  <a:pt x="5216" y="623"/>
                  <a:pt x="5756" y="897"/>
                  <a:pt x="6270" y="1325"/>
                </a:cubicBezTo>
                <a:lnTo>
                  <a:pt x="5987" y="2365"/>
                </a:lnTo>
                <a:cubicBezTo>
                  <a:pt x="5546" y="2144"/>
                  <a:pt x="5042" y="2050"/>
                  <a:pt x="4569" y="2050"/>
                </a:cubicBezTo>
                <a:cubicBezTo>
                  <a:pt x="4097" y="2050"/>
                  <a:pt x="3593" y="2144"/>
                  <a:pt x="3151" y="2365"/>
                </a:cubicBezTo>
                <a:lnTo>
                  <a:pt x="2868" y="1325"/>
                </a:lnTo>
                <a:cubicBezTo>
                  <a:pt x="3340" y="916"/>
                  <a:pt x="3939" y="664"/>
                  <a:pt x="4475" y="632"/>
                </a:cubicBezTo>
                <a:cubicBezTo>
                  <a:pt x="4533" y="626"/>
                  <a:pt x="4591" y="623"/>
                  <a:pt x="4649" y="623"/>
                </a:cubicBezTo>
                <a:close/>
                <a:moveTo>
                  <a:pt x="4601" y="4791"/>
                </a:moveTo>
                <a:cubicBezTo>
                  <a:pt x="4853" y="5074"/>
                  <a:pt x="5199" y="5358"/>
                  <a:pt x="5640" y="5610"/>
                </a:cubicBezTo>
                <a:lnTo>
                  <a:pt x="5640" y="6555"/>
                </a:lnTo>
                <a:cubicBezTo>
                  <a:pt x="5640" y="7154"/>
                  <a:pt x="5168" y="7595"/>
                  <a:pt x="4601" y="7595"/>
                </a:cubicBezTo>
                <a:cubicBezTo>
                  <a:pt x="4065" y="7595"/>
                  <a:pt x="3593" y="7122"/>
                  <a:pt x="3593" y="6555"/>
                </a:cubicBezTo>
                <a:lnTo>
                  <a:pt x="3593" y="5641"/>
                </a:lnTo>
                <a:cubicBezTo>
                  <a:pt x="3939" y="5358"/>
                  <a:pt x="4254" y="5169"/>
                  <a:pt x="4475" y="4917"/>
                </a:cubicBezTo>
                <a:lnTo>
                  <a:pt x="4601" y="4791"/>
                </a:lnTo>
                <a:close/>
                <a:moveTo>
                  <a:pt x="4569" y="2806"/>
                </a:moveTo>
                <a:cubicBezTo>
                  <a:pt x="5073" y="2806"/>
                  <a:pt x="5577" y="2964"/>
                  <a:pt x="6018" y="3216"/>
                </a:cubicBezTo>
                <a:cubicBezTo>
                  <a:pt x="6491" y="3499"/>
                  <a:pt x="6901" y="3972"/>
                  <a:pt x="7121" y="4476"/>
                </a:cubicBezTo>
                <a:lnTo>
                  <a:pt x="7877" y="6902"/>
                </a:lnTo>
                <a:lnTo>
                  <a:pt x="7877" y="6933"/>
                </a:lnTo>
                <a:cubicBezTo>
                  <a:pt x="8003" y="7217"/>
                  <a:pt x="7909" y="7469"/>
                  <a:pt x="7783" y="7626"/>
                </a:cubicBezTo>
                <a:cubicBezTo>
                  <a:pt x="7562" y="8036"/>
                  <a:pt x="7090" y="8319"/>
                  <a:pt x="6617" y="8351"/>
                </a:cubicBezTo>
                <a:cubicBezTo>
                  <a:pt x="6270" y="8351"/>
                  <a:pt x="5955" y="8162"/>
                  <a:pt x="5766" y="7878"/>
                </a:cubicBezTo>
                <a:cubicBezTo>
                  <a:pt x="6081" y="7563"/>
                  <a:pt x="6302" y="7122"/>
                  <a:pt x="6302" y="6618"/>
                </a:cubicBezTo>
                <a:lnTo>
                  <a:pt x="6302" y="6114"/>
                </a:lnTo>
                <a:cubicBezTo>
                  <a:pt x="6333" y="6145"/>
                  <a:pt x="6428" y="6177"/>
                  <a:pt x="6459" y="6208"/>
                </a:cubicBezTo>
                <a:cubicBezTo>
                  <a:pt x="6554" y="6272"/>
                  <a:pt x="6585" y="6272"/>
                  <a:pt x="6648" y="6272"/>
                </a:cubicBezTo>
                <a:cubicBezTo>
                  <a:pt x="6775" y="6272"/>
                  <a:pt x="6901" y="6208"/>
                  <a:pt x="6932" y="6114"/>
                </a:cubicBezTo>
                <a:cubicBezTo>
                  <a:pt x="7058" y="5956"/>
                  <a:pt x="6995" y="5704"/>
                  <a:pt x="6869" y="5641"/>
                </a:cubicBezTo>
                <a:cubicBezTo>
                  <a:pt x="6617" y="5484"/>
                  <a:pt x="6428" y="5358"/>
                  <a:pt x="6239" y="5232"/>
                </a:cubicBezTo>
                <a:cubicBezTo>
                  <a:pt x="6176" y="5200"/>
                  <a:pt x="6144" y="5169"/>
                  <a:pt x="6113" y="5169"/>
                </a:cubicBezTo>
                <a:cubicBezTo>
                  <a:pt x="5199" y="4570"/>
                  <a:pt x="4979" y="4381"/>
                  <a:pt x="4979" y="3814"/>
                </a:cubicBezTo>
                <a:cubicBezTo>
                  <a:pt x="4979" y="3625"/>
                  <a:pt x="4821" y="3468"/>
                  <a:pt x="4601" y="3468"/>
                </a:cubicBezTo>
                <a:cubicBezTo>
                  <a:pt x="4412" y="3468"/>
                  <a:pt x="4254" y="3625"/>
                  <a:pt x="4254" y="3814"/>
                </a:cubicBezTo>
                <a:cubicBezTo>
                  <a:pt x="4254" y="4381"/>
                  <a:pt x="4034" y="4570"/>
                  <a:pt x="3120" y="5169"/>
                </a:cubicBezTo>
                <a:cubicBezTo>
                  <a:pt x="3057" y="5169"/>
                  <a:pt x="3025" y="5200"/>
                  <a:pt x="2994" y="5232"/>
                </a:cubicBezTo>
                <a:cubicBezTo>
                  <a:pt x="2805" y="5358"/>
                  <a:pt x="2584" y="5484"/>
                  <a:pt x="2364" y="5641"/>
                </a:cubicBezTo>
                <a:cubicBezTo>
                  <a:pt x="2206" y="5736"/>
                  <a:pt x="2175" y="5956"/>
                  <a:pt x="2269" y="6114"/>
                </a:cubicBezTo>
                <a:cubicBezTo>
                  <a:pt x="2343" y="6206"/>
                  <a:pt x="2448" y="6255"/>
                  <a:pt x="2548" y="6255"/>
                </a:cubicBezTo>
                <a:cubicBezTo>
                  <a:pt x="2620" y="6255"/>
                  <a:pt x="2689" y="6230"/>
                  <a:pt x="2742" y="6177"/>
                </a:cubicBezTo>
                <a:cubicBezTo>
                  <a:pt x="2805" y="6145"/>
                  <a:pt x="2868" y="6114"/>
                  <a:pt x="2899" y="6051"/>
                </a:cubicBezTo>
                <a:lnTo>
                  <a:pt x="2899" y="6587"/>
                </a:lnTo>
                <a:cubicBezTo>
                  <a:pt x="2899" y="7059"/>
                  <a:pt x="3120" y="7532"/>
                  <a:pt x="3466" y="7847"/>
                </a:cubicBezTo>
                <a:cubicBezTo>
                  <a:pt x="3277" y="8099"/>
                  <a:pt x="2962" y="8319"/>
                  <a:pt x="2616" y="8319"/>
                </a:cubicBezTo>
                <a:cubicBezTo>
                  <a:pt x="2143" y="8256"/>
                  <a:pt x="1671" y="8004"/>
                  <a:pt x="1419" y="7595"/>
                </a:cubicBezTo>
                <a:cubicBezTo>
                  <a:pt x="1230" y="7437"/>
                  <a:pt x="1135" y="7217"/>
                  <a:pt x="1261" y="6933"/>
                </a:cubicBezTo>
                <a:lnTo>
                  <a:pt x="2017" y="4476"/>
                </a:lnTo>
                <a:cubicBezTo>
                  <a:pt x="2238" y="3940"/>
                  <a:pt x="2647" y="3499"/>
                  <a:pt x="3120" y="3216"/>
                </a:cubicBezTo>
                <a:cubicBezTo>
                  <a:pt x="3529" y="2964"/>
                  <a:pt x="4065" y="2806"/>
                  <a:pt x="4569" y="2806"/>
                </a:cubicBezTo>
                <a:close/>
                <a:moveTo>
                  <a:pt x="5231" y="8225"/>
                </a:moveTo>
                <a:cubicBezTo>
                  <a:pt x="5325" y="8382"/>
                  <a:pt x="5420" y="8508"/>
                  <a:pt x="5577" y="8634"/>
                </a:cubicBezTo>
                <a:lnTo>
                  <a:pt x="4569" y="9580"/>
                </a:lnTo>
                <a:lnTo>
                  <a:pt x="3624" y="8634"/>
                </a:lnTo>
                <a:cubicBezTo>
                  <a:pt x="3750" y="8508"/>
                  <a:pt x="3845" y="8382"/>
                  <a:pt x="3971" y="8225"/>
                </a:cubicBezTo>
                <a:cubicBezTo>
                  <a:pt x="4160" y="8319"/>
                  <a:pt x="4380" y="8351"/>
                  <a:pt x="4601" y="8351"/>
                </a:cubicBezTo>
                <a:cubicBezTo>
                  <a:pt x="4853" y="8351"/>
                  <a:pt x="5042" y="8319"/>
                  <a:pt x="5231" y="8225"/>
                </a:cubicBezTo>
                <a:close/>
                <a:moveTo>
                  <a:pt x="2994" y="8949"/>
                </a:moveTo>
                <a:lnTo>
                  <a:pt x="4254" y="10210"/>
                </a:lnTo>
                <a:lnTo>
                  <a:pt x="4254" y="11092"/>
                </a:lnTo>
                <a:lnTo>
                  <a:pt x="789" y="11092"/>
                </a:lnTo>
                <a:lnTo>
                  <a:pt x="789" y="10745"/>
                </a:lnTo>
                <a:cubicBezTo>
                  <a:pt x="789" y="9800"/>
                  <a:pt x="1576" y="9012"/>
                  <a:pt x="2521" y="9012"/>
                </a:cubicBezTo>
                <a:cubicBezTo>
                  <a:pt x="2679" y="9012"/>
                  <a:pt x="2836" y="8981"/>
                  <a:pt x="2994" y="8949"/>
                </a:cubicBezTo>
                <a:close/>
                <a:moveTo>
                  <a:pt x="6176" y="8949"/>
                </a:moveTo>
                <a:cubicBezTo>
                  <a:pt x="6333" y="8981"/>
                  <a:pt x="6491" y="9012"/>
                  <a:pt x="6648" y="9012"/>
                </a:cubicBezTo>
                <a:cubicBezTo>
                  <a:pt x="7594" y="9012"/>
                  <a:pt x="8381" y="9800"/>
                  <a:pt x="8381" y="10745"/>
                </a:cubicBezTo>
                <a:lnTo>
                  <a:pt x="8381" y="11092"/>
                </a:lnTo>
                <a:lnTo>
                  <a:pt x="4916" y="11092"/>
                </a:lnTo>
                <a:lnTo>
                  <a:pt x="4916" y="10210"/>
                </a:lnTo>
                <a:lnTo>
                  <a:pt x="6176" y="8949"/>
                </a:lnTo>
                <a:close/>
                <a:moveTo>
                  <a:pt x="4553" y="0"/>
                </a:moveTo>
                <a:cubicBezTo>
                  <a:pt x="4517" y="0"/>
                  <a:pt x="4480" y="1"/>
                  <a:pt x="4443" y="2"/>
                </a:cubicBezTo>
                <a:cubicBezTo>
                  <a:pt x="3656" y="34"/>
                  <a:pt x="2836" y="380"/>
                  <a:pt x="2206" y="1010"/>
                </a:cubicBezTo>
                <a:cubicBezTo>
                  <a:pt x="2143" y="1105"/>
                  <a:pt x="2080" y="1231"/>
                  <a:pt x="2143" y="1325"/>
                </a:cubicBezTo>
                <a:lnTo>
                  <a:pt x="2490" y="2743"/>
                </a:lnTo>
                <a:cubicBezTo>
                  <a:pt x="1986" y="3121"/>
                  <a:pt x="1576" y="3625"/>
                  <a:pt x="1293" y="4224"/>
                </a:cubicBezTo>
                <a:lnTo>
                  <a:pt x="1293" y="4255"/>
                </a:lnTo>
                <a:lnTo>
                  <a:pt x="568" y="6650"/>
                </a:lnTo>
                <a:cubicBezTo>
                  <a:pt x="411" y="7091"/>
                  <a:pt x="442" y="7563"/>
                  <a:pt x="663" y="8004"/>
                </a:cubicBezTo>
                <a:cubicBezTo>
                  <a:pt x="820" y="8225"/>
                  <a:pt x="1041" y="8477"/>
                  <a:pt x="1261" y="8634"/>
                </a:cubicBezTo>
                <a:cubicBezTo>
                  <a:pt x="505" y="9012"/>
                  <a:pt x="1" y="9832"/>
                  <a:pt x="1" y="10745"/>
                </a:cubicBezTo>
                <a:lnTo>
                  <a:pt x="1" y="11470"/>
                </a:lnTo>
                <a:cubicBezTo>
                  <a:pt x="1" y="11659"/>
                  <a:pt x="158" y="11816"/>
                  <a:pt x="347" y="11816"/>
                </a:cubicBezTo>
                <a:lnTo>
                  <a:pt x="8665" y="11816"/>
                </a:lnTo>
                <a:cubicBezTo>
                  <a:pt x="8854" y="11816"/>
                  <a:pt x="9011" y="11659"/>
                  <a:pt x="9011" y="11470"/>
                </a:cubicBezTo>
                <a:lnTo>
                  <a:pt x="9011" y="10745"/>
                </a:lnTo>
                <a:cubicBezTo>
                  <a:pt x="9106" y="9832"/>
                  <a:pt x="8570" y="9012"/>
                  <a:pt x="7783" y="8634"/>
                </a:cubicBezTo>
                <a:cubicBezTo>
                  <a:pt x="8035" y="8477"/>
                  <a:pt x="8255" y="8225"/>
                  <a:pt x="8381" y="8004"/>
                </a:cubicBezTo>
                <a:cubicBezTo>
                  <a:pt x="8665" y="7563"/>
                  <a:pt x="8696" y="7091"/>
                  <a:pt x="8507" y="6650"/>
                </a:cubicBezTo>
                <a:lnTo>
                  <a:pt x="7751" y="4255"/>
                </a:lnTo>
                <a:lnTo>
                  <a:pt x="7751" y="4224"/>
                </a:lnTo>
                <a:cubicBezTo>
                  <a:pt x="7531" y="3625"/>
                  <a:pt x="7090" y="3121"/>
                  <a:pt x="6585" y="2743"/>
                </a:cubicBezTo>
                <a:lnTo>
                  <a:pt x="6932" y="1325"/>
                </a:lnTo>
                <a:cubicBezTo>
                  <a:pt x="6964" y="1231"/>
                  <a:pt x="6932" y="1105"/>
                  <a:pt x="6838" y="1010"/>
                </a:cubicBezTo>
                <a:cubicBezTo>
                  <a:pt x="6173" y="346"/>
                  <a:pt x="5393" y="0"/>
                  <a:pt x="4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0" name="Google Shape;10560;p86"/>
          <p:cNvSpPr/>
          <p:nvPr/>
        </p:nvSpPr>
        <p:spPr>
          <a:xfrm>
            <a:off x="6202255" y="2224163"/>
            <a:ext cx="355063" cy="354136"/>
          </a:xfrm>
          <a:custGeom>
            <a:avLst/>
            <a:gdLst/>
            <a:ahLst/>
            <a:cxnLst/>
            <a:rect l="l" t="t" r="r" b="b"/>
            <a:pathLst>
              <a:path w="11878" h="11847" extrusionOk="0">
                <a:moveTo>
                  <a:pt x="10523" y="694"/>
                </a:moveTo>
                <a:cubicBezTo>
                  <a:pt x="10680" y="694"/>
                  <a:pt x="10901" y="788"/>
                  <a:pt x="10995" y="883"/>
                </a:cubicBezTo>
                <a:cubicBezTo>
                  <a:pt x="11121" y="1009"/>
                  <a:pt x="11184" y="1198"/>
                  <a:pt x="11184" y="1356"/>
                </a:cubicBezTo>
                <a:cubicBezTo>
                  <a:pt x="11184" y="1576"/>
                  <a:pt x="11121" y="1734"/>
                  <a:pt x="10995" y="1828"/>
                </a:cubicBezTo>
                <a:lnTo>
                  <a:pt x="9389" y="3466"/>
                </a:lnTo>
                <a:cubicBezTo>
                  <a:pt x="9105" y="3718"/>
                  <a:pt x="8948" y="4096"/>
                  <a:pt x="8916" y="4443"/>
                </a:cubicBezTo>
                <a:lnTo>
                  <a:pt x="7467" y="2994"/>
                </a:lnTo>
                <a:cubicBezTo>
                  <a:pt x="7813" y="2931"/>
                  <a:pt x="8160" y="2773"/>
                  <a:pt x="8444" y="2521"/>
                </a:cubicBezTo>
                <a:lnTo>
                  <a:pt x="10050" y="883"/>
                </a:lnTo>
                <a:cubicBezTo>
                  <a:pt x="10176" y="788"/>
                  <a:pt x="10365" y="694"/>
                  <a:pt x="10523" y="694"/>
                </a:cubicBezTo>
                <a:close/>
                <a:moveTo>
                  <a:pt x="5766" y="2427"/>
                </a:moveTo>
                <a:cubicBezTo>
                  <a:pt x="5860" y="2427"/>
                  <a:pt x="5955" y="2458"/>
                  <a:pt x="6018" y="2553"/>
                </a:cubicBezTo>
                <a:lnTo>
                  <a:pt x="9420" y="5987"/>
                </a:lnTo>
                <a:cubicBezTo>
                  <a:pt x="9515" y="6050"/>
                  <a:pt x="9546" y="6144"/>
                  <a:pt x="9546" y="6207"/>
                </a:cubicBezTo>
                <a:cubicBezTo>
                  <a:pt x="9452" y="6239"/>
                  <a:pt x="9452" y="6333"/>
                  <a:pt x="9389" y="6396"/>
                </a:cubicBezTo>
                <a:cubicBezTo>
                  <a:pt x="9326" y="6459"/>
                  <a:pt x="9239" y="6491"/>
                  <a:pt x="9152" y="6491"/>
                </a:cubicBezTo>
                <a:cubicBezTo>
                  <a:pt x="9066" y="6491"/>
                  <a:pt x="8979" y="6459"/>
                  <a:pt x="8916" y="6396"/>
                </a:cubicBezTo>
                <a:lnTo>
                  <a:pt x="8444" y="5924"/>
                </a:lnTo>
                <a:lnTo>
                  <a:pt x="6018" y="3498"/>
                </a:lnTo>
                <a:lnTo>
                  <a:pt x="5545" y="3025"/>
                </a:lnTo>
                <a:cubicBezTo>
                  <a:pt x="5419" y="2899"/>
                  <a:pt x="5419" y="2679"/>
                  <a:pt x="5545" y="2553"/>
                </a:cubicBezTo>
                <a:cubicBezTo>
                  <a:pt x="5608" y="2458"/>
                  <a:pt x="5703" y="2427"/>
                  <a:pt x="5766" y="2427"/>
                </a:cubicBezTo>
                <a:close/>
                <a:moveTo>
                  <a:pt x="5734" y="4159"/>
                </a:moveTo>
                <a:lnTo>
                  <a:pt x="7687" y="6144"/>
                </a:lnTo>
                <a:lnTo>
                  <a:pt x="7183" y="6648"/>
                </a:lnTo>
                <a:lnTo>
                  <a:pt x="6427" y="5892"/>
                </a:lnTo>
                <a:cubicBezTo>
                  <a:pt x="6364" y="5829"/>
                  <a:pt x="6278" y="5798"/>
                  <a:pt x="6191" y="5798"/>
                </a:cubicBezTo>
                <a:cubicBezTo>
                  <a:pt x="6104" y="5798"/>
                  <a:pt x="6018" y="5829"/>
                  <a:pt x="5955" y="5892"/>
                </a:cubicBezTo>
                <a:cubicBezTo>
                  <a:pt x="5829" y="6018"/>
                  <a:pt x="5829" y="6239"/>
                  <a:pt x="5955" y="6365"/>
                </a:cubicBezTo>
                <a:lnTo>
                  <a:pt x="6711" y="7121"/>
                </a:lnTo>
                <a:lnTo>
                  <a:pt x="6238" y="7593"/>
                </a:lnTo>
                <a:lnTo>
                  <a:pt x="4253" y="5609"/>
                </a:lnTo>
                <a:lnTo>
                  <a:pt x="5734" y="4159"/>
                </a:lnTo>
                <a:close/>
                <a:moveTo>
                  <a:pt x="3718" y="6176"/>
                </a:moveTo>
                <a:lnTo>
                  <a:pt x="5703" y="8129"/>
                </a:lnTo>
                <a:lnTo>
                  <a:pt x="5230" y="8602"/>
                </a:lnTo>
                <a:lnTo>
                  <a:pt x="4474" y="7877"/>
                </a:lnTo>
                <a:cubicBezTo>
                  <a:pt x="4411" y="7814"/>
                  <a:pt x="4324" y="7782"/>
                  <a:pt x="4238" y="7782"/>
                </a:cubicBezTo>
                <a:cubicBezTo>
                  <a:pt x="4151" y="7782"/>
                  <a:pt x="4064" y="7814"/>
                  <a:pt x="4001" y="7877"/>
                </a:cubicBezTo>
                <a:cubicBezTo>
                  <a:pt x="3875" y="7972"/>
                  <a:pt x="3875" y="8224"/>
                  <a:pt x="4001" y="8350"/>
                </a:cubicBezTo>
                <a:lnTo>
                  <a:pt x="4694" y="9043"/>
                </a:lnTo>
                <a:cubicBezTo>
                  <a:pt x="4537" y="9169"/>
                  <a:pt x="4379" y="9232"/>
                  <a:pt x="4190" y="9295"/>
                </a:cubicBezTo>
                <a:cubicBezTo>
                  <a:pt x="3119" y="9547"/>
                  <a:pt x="2332" y="9988"/>
                  <a:pt x="1733" y="10586"/>
                </a:cubicBezTo>
                <a:lnTo>
                  <a:pt x="1355" y="10964"/>
                </a:lnTo>
                <a:cubicBezTo>
                  <a:pt x="1292" y="11027"/>
                  <a:pt x="1205" y="11059"/>
                  <a:pt x="1119" y="11059"/>
                </a:cubicBezTo>
                <a:cubicBezTo>
                  <a:pt x="1032" y="11059"/>
                  <a:pt x="945" y="11027"/>
                  <a:pt x="882" y="10964"/>
                </a:cubicBezTo>
                <a:cubicBezTo>
                  <a:pt x="819" y="10901"/>
                  <a:pt x="756" y="10807"/>
                  <a:pt x="756" y="10744"/>
                </a:cubicBezTo>
                <a:cubicBezTo>
                  <a:pt x="756" y="10649"/>
                  <a:pt x="788" y="10555"/>
                  <a:pt x="882" y="10492"/>
                </a:cubicBezTo>
                <a:lnTo>
                  <a:pt x="1260" y="10114"/>
                </a:lnTo>
                <a:cubicBezTo>
                  <a:pt x="1859" y="9515"/>
                  <a:pt x="2300" y="8696"/>
                  <a:pt x="2584" y="7656"/>
                </a:cubicBezTo>
                <a:cubicBezTo>
                  <a:pt x="2647" y="7404"/>
                  <a:pt x="2804" y="7121"/>
                  <a:pt x="3025" y="6869"/>
                </a:cubicBezTo>
                <a:lnTo>
                  <a:pt x="3718" y="6176"/>
                </a:lnTo>
                <a:close/>
                <a:moveTo>
                  <a:pt x="10491" y="1"/>
                </a:moveTo>
                <a:cubicBezTo>
                  <a:pt x="10145" y="1"/>
                  <a:pt x="9767" y="158"/>
                  <a:pt x="9515" y="379"/>
                </a:cubicBezTo>
                <a:lnTo>
                  <a:pt x="7876" y="1986"/>
                </a:lnTo>
                <a:cubicBezTo>
                  <a:pt x="7687" y="2190"/>
                  <a:pt x="7428" y="2293"/>
                  <a:pt x="7164" y="2293"/>
                </a:cubicBezTo>
                <a:cubicBezTo>
                  <a:pt x="6900" y="2293"/>
                  <a:pt x="6632" y="2190"/>
                  <a:pt x="6427" y="1986"/>
                </a:cubicBezTo>
                <a:cubicBezTo>
                  <a:pt x="6238" y="1797"/>
                  <a:pt x="5978" y="1702"/>
                  <a:pt x="5714" y="1702"/>
                </a:cubicBezTo>
                <a:cubicBezTo>
                  <a:pt x="5451" y="1702"/>
                  <a:pt x="5183" y="1797"/>
                  <a:pt x="4978" y="1986"/>
                </a:cubicBezTo>
                <a:cubicBezTo>
                  <a:pt x="4600" y="2395"/>
                  <a:pt x="4600" y="3057"/>
                  <a:pt x="4978" y="3435"/>
                </a:cubicBezTo>
                <a:lnTo>
                  <a:pt x="5199" y="3687"/>
                </a:lnTo>
                <a:lnTo>
                  <a:pt x="3466" y="5420"/>
                </a:lnTo>
                <a:lnTo>
                  <a:pt x="2489" y="6396"/>
                </a:lnTo>
                <a:cubicBezTo>
                  <a:pt x="2174" y="6711"/>
                  <a:pt x="1985" y="7058"/>
                  <a:pt x="1859" y="7499"/>
                </a:cubicBezTo>
                <a:cubicBezTo>
                  <a:pt x="1638" y="8413"/>
                  <a:pt x="1229" y="9106"/>
                  <a:pt x="725" y="9641"/>
                </a:cubicBezTo>
                <a:lnTo>
                  <a:pt x="315" y="10019"/>
                </a:lnTo>
                <a:cubicBezTo>
                  <a:pt x="126" y="10240"/>
                  <a:pt x="0" y="10492"/>
                  <a:pt x="0" y="10775"/>
                </a:cubicBezTo>
                <a:cubicBezTo>
                  <a:pt x="0" y="11059"/>
                  <a:pt x="126" y="11343"/>
                  <a:pt x="315" y="11532"/>
                </a:cubicBezTo>
                <a:cubicBezTo>
                  <a:pt x="536" y="11721"/>
                  <a:pt x="788" y="11847"/>
                  <a:pt x="1071" y="11847"/>
                </a:cubicBezTo>
                <a:cubicBezTo>
                  <a:pt x="1355" y="11847"/>
                  <a:pt x="1638" y="11721"/>
                  <a:pt x="1828" y="11532"/>
                </a:cubicBezTo>
                <a:lnTo>
                  <a:pt x="2237" y="11122"/>
                </a:lnTo>
                <a:cubicBezTo>
                  <a:pt x="2741" y="10618"/>
                  <a:pt x="3434" y="10240"/>
                  <a:pt x="4348" y="9988"/>
                </a:cubicBezTo>
                <a:cubicBezTo>
                  <a:pt x="4757" y="9862"/>
                  <a:pt x="5136" y="9673"/>
                  <a:pt x="5419" y="9389"/>
                </a:cubicBezTo>
                <a:lnTo>
                  <a:pt x="6396" y="8413"/>
                </a:lnTo>
                <a:lnTo>
                  <a:pt x="7372" y="7436"/>
                </a:lnTo>
                <a:lnTo>
                  <a:pt x="8129" y="6680"/>
                </a:lnTo>
                <a:lnTo>
                  <a:pt x="8349" y="6932"/>
                </a:lnTo>
                <a:cubicBezTo>
                  <a:pt x="8570" y="7121"/>
                  <a:pt x="8822" y="7247"/>
                  <a:pt x="9105" y="7247"/>
                </a:cubicBezTo>
                <a:cubicBezTo>
                  <a:pt x="9389" y="7247"/>
                  <a:pt x="9672" y="7121"/>
                  <a:pt x="9861" y="6932"/>
                </a:cubicBezTo>
                <a:cubicBezTo>
                  <a:pt x="10050" y="6711"/>
                  <a:pt x="10176" y="6459"/>
                  <a:pt x="10176" y="6176"/>
                </a:cubicBezTo>
                <a:cubicBezTo>
                  <a:pt x="10176" y="5892"/>
                  <a:pt x="10050" y="5609"/>
                  <a:pt x="9861" y="5420"/>
                </a:cubicBezTo>
                <a:cubicBezTo>
                  <a:pt x="9672" y="5231"/>
                  <a:pt x="9546" y="4947"/>
                  <a:pt x="9546" y="4664"/>
                </a:cubicBezTo>
                <a:cubicBezTo>
                  <a:pt x="9546" y="4380"/>
                  <a:pt x="9672" y="4128"/>
                  <a:pt x="9861" y="3907"/>
                </a:cubicBezTo>
                <a:lnTo>
                  <a:pt x="11468" y="2364"/>
                </a:lnTo>
                <a:cubicBezTo>
                  <a:pt x="11752" y="2080"/>
                  <a:pt x="11878" y="1734"/>
                  <a:pt x="11878" y="1356"/>
                </a:cubicBezTo>
                <a:cubicBezTo>
                  <a:pt x="11878" y="1009"/>
                  <a:pt x="11720" y="662"/>
                  <a:pt x="11468" y="379"/>
                </a:cubicBezTo>
                <a:cubicBezTo>
                  <a:pt x="11184" y="95"/>
                  <a:pt x="10838" y="1"/>
                  <a:pt x="10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1" name="Google Shape;10561;p86"/>
          <p:cNvGrpSpPr/>
          <p:nvPr/>
        </p:nvGrpSpPr>
        <p:grpSpPr>
          <a:xfrm>
            <a:off x="7100357" y="2666048"/>
            <a:ext cx="354136" cy="353180"/>
            <a:chOff x="-23599325" y="1971025"/>
            <a:chExt cx="296175" cy="295375"/>
          </a:xfrm>
        </p:grpSpPr>
        <p:sp>
          <p:nvSpPr>
            <p:cNvPr id="10562" name="Google Shape;10562;p86"/>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3" name="Google Shape;10563;p86"/>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4" name="Google Shape;10564;p86"/>
          <p:cNvSpPr/>
          <p:nvPr/>
        </p:nvSpPr>
        <p:spPr>
          <a:xfrm>
            <a:off x="7101239" y="3112404"/>
            <a:ext cx="353180" cy="355063"/>
          </a:xfrm>
          <a:custGeom>
            <a:avLst/>
            <a:gdLst/>
            <a:ahLst/>
            <a:cxnLst/>
            <a:rect l="l" t="t" r="r" b="b"/>
            <a:pathLst>
              <a:path w="11815" h="11878" extrusionOk="0">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86"/>
          <p:cNvSpPr/>
          <p:nvPr/>
        </p:nvSpPr>
        <p:spPr>
          <a:xfrm>
            <a:off x="7098877" y="3565376"/>
            <a:ext cx="357903" cy="331538"/>
          </a:xfrm>
          <a:custGeom>
            <a:avLst/>
            <a:gdLst/>
            <a:ahLst/>
            <a:cxnLst/>
            <a:rect l="l" t="t" r="r" b="b"/>
            <a:pathLst>
              <a:path w="11973" h="11091" extrusionOk="0">
                <a:moveTo>
                  <a:pt x="2143" y="694"/>
                </a:moveTo>
                <a:cubicBezTo>
                  <a:pt x="2206" y="694"/>
                  <a:pt x="2332" y="726"/>
                  <a:pt x="2363" y="820"/>
                </a:cubicBezTo>
                <a:cubicBezTo>
                  <a:pt x="2489" y="915"/>
                  <a:pt x="2489" y="1167"/>
                  <a:pt x="2363" y="1293"/>
                </a:cubicBezTo>
                <a:lnTo>
                  <a:pt x="1387" y="2269"/>
                </a:lnTo>
                <a:cubicBezTo>
                  <a:pt x="1324" y="2332"/>
                  <a:pt x="1229" y="2395"/>
                  <a:pt x="1135" y="2395"/>
                </a:cubicBezTo>
                <a:cubicBezTo>
                  <a:pt x="1072" y="2395"/>
                  <a:pt x="977" y="2332"/>
                  <a:pt x="914" y="2269"/>
                </a:cubicBezTo>
                <a:cubicBezTo>
                  <a:pt x="788" y="2143"/>
                  <a:pt x="788" y="1923"/>
                  <a:pt x="914" y="1797"/>
                </a:cubicBezTo>
                <a:lnTo>
                  <a:pt x="1891" y="820"/>
                </a:lnTo>
                <a:cubicBezTo>
                  <a:pt x="1985" y="726"/>
                  <a:pt x="2048" y="694"/>
                  <a:pt x="2143" y="694"/>
                </a:cubicBezTo>
                <a:close/>
                <a:moveTo>
                  <a:pt x="2647" y="2017"/>
                </a:moveTo>
                <a:lnTo>
                  <a:pt x="5325" y="4191"/>
                </a:lnTo>
                <a:lnTo>
                  <a:pt x="3151" y="4191"/>
                </a:lnTo>
                <a:lnTo>
                  <a:pt x="2111" y="2584"/>
                </a:lnTo>
                <a:lnTo>
                  <a:pt x="2647" y="2017"/>
                </a:lnTo>
                <a:close/>
                <a:moveTo>
                  <a:pt x="10555" y="2805"/>
                </a:moveTo>
                <a:lnTo>
                  <a:pt x="10555" y="2805"/>
                </a:lnTo>
                <a:cubicBezTo>
                  <a:pt x="10523" y="3277"/>
                  <a:pt x="10334" y="3750"/>
                  <a:pt x="10050" y="4191"/>
                </a:cubicBezTo>
                <a:lnTo>
                  <a:pt x="8318" y="4191"/>
                </a:lnTo>
                <a:cubicBezTo>
                  <a:pt x="8822" y="3403"/>
                  <a:pt x="9641" y="2931"/>
                  <a:pt x="10555" y="2805"/>
                </a:cubicBezTo>
                <a:close/>
                <a:moveTo>
                  <a:pt x="10964" y="4853"/>
                </a:moveTo>
                <a:cubicBezTo>
                  <a:pt x="11153" y="4853"/>
                  <a:pt x="11311" y="5010"/>
                  <a:pt x="11311" y="5231"/>
                </a:cubicBezTo>
                <a:cubicBezTo>
                  <a:pt x="11279" y="5294"/>
                  <a:pt x="11279" y="5388"/>
                  <a:pt x="11185" y="5420"/>
                </a:cubicBezTo>
                <a:cubicBezTo>
                  <a:pt x="11122" y="5483"/>
                  <a:pt x="11027" y="5577"/>
                  <a:pt x="10933" y="5577"/>
                </a:cubicBezTo>
                <a:lnTo>
                  <a:pt x="1198" y="5577"/>
                </a:lnTo>
                <a:cubicBezTo>
                  <a:pt x="1072" y="5577"/>
                  <a:pt x="1009" y="5546"/>
                  <a:pt x="914" y="5420"/>
                </a:cubicBezTo>
                <a:cubicBezTo>
                  <a:pt x="882" y="5325"/>
                  <a:pt x="851" y="5294"/>
                  <a:pt x="851" y="5231"/>
                </a:cubicBezTo>
                <a:cubicBezTo>
                  <a:pt x="851" y="5010"/>
                  <a:pt x="1009" y="4853"/>
                  <a:pt x="1198" y="4853"/>
                </a:cubicBezTo>
                <a:close/>
                <a:moveTo>
                  <a:pt x="10555" y="6239"/>
                </a:moveTo>
                <a:cubicBezTo>
                  <a:pt x="10428" y="7058"/>
                  <a:pt x="10082" y="8098"/>
                  <a:pt x="8759" y="9043"/>
                </a:cubicBezTo>
                <a:lnTo>
                  <a:pt x="3340" y="9043"/>
                </a:lnTo>
                <a:cubicBezTo>
                  <a:pt x="2363" y="8381"/>
                  <a:pt x="1765" y="7657"/>
                  <a:pt x="1576" y="6270"/>
                </a:cubicBezTo>
                <a:lnTo>
                  <a:pt x="9137" y="6270"/>
                </a:lnTo>
                <a:cubicBezTo>
                  <a:pt x="9074" y="6711"/>
                  <a:pt x="8822" y="7216"/>
                  <a:pt x="8192" y="7751"/>
                </a:cubicBezTo>
                <a:cubicBezTo>
                  <a:pt x="8034" y="7846"/>
                  <a:pt x="8034" y="8098"/>
                  <a:pt x="8160" y="8224"/>
                </a:cubicBezTo>
                <a:cubicBezTo>
                  <a:pt x="8223" y="8287"/>
                  <a:pt x="8318" y="8318"/>
                  <a:pt x="8444" y="8318"/>
                </a:cubicBezTo>
                <a:cubicBezTo>
                  <a:pt x="8507" y="8318"/>
                  <a:pt x="8601" y="8287"/>
                  <a:pt x="8633" y="8255"/>
                </a:cubicBezTo>
                <a:cubicBezTo>
                  <a:pt x="9483" y="7531"/>
                  <a:pt x="9767" y="6838"/>
                  <a:pt x="9861" y="6239"/>
                </a:cubicBezTo>
                <a:close/>
                <a:moveTo>
                  <a:pt x="8475" y="9704"/>
                </a:moveTo>
                <a:lnTo>
                  <a:pt x="8475" y="10051"/>
                </a:lnTo>
                <a:cubicBezTo>
                  <a:pt x="8507" y="10272"/>
                  <a:pt x="8349" y="10429"/>
                  <a:pt x="8160" y="10429"/>
                </a:cubicBezTo>
                <a:lnTo>
                  <a:pt x="3938" y="10429"/>
                </a:lnTo>
                <a:cubicBezTo>
                  <a:pt x="3749" y="10429"/>
                  <a:pt x="3592" y="10272"/>
                  <a:pt x="3592" y="10051"/>
                </a:cubicBezTo>
                <a:lnTo>
                  <a:pt x="3592" y="9704"/>
                </a:lnTo>
                <a:close/>
                <a:moveTo>
                  <a:pt x="2143" y="1"/>
                </a:moveTo>
                <a:cubicBezTo>
                  <a:pt x="1859" y="1"/>
                  <a:pt x="1576" y="127"/>
                  <a:pt x="1387" y="348"/>
                </a:cubicBezTo>
                <a:lnTo>
                  <a:pt x="410" y="1324"/>
                </a:lnTo>
                <a:cubicBezTo>
                  <a:pt x="0" y="1702"/>
                  <a:pt x="0" y="2364"/>
                  <a:pt x="410" y="2773"/>
                </a:cubicBezTo>
                <a:cubicBezTo>
                  <a:pt x="599" y="2962"/>
                  <a:pt x="882" y="3088"/>
                  <a:pt x="1135" y="3088"/>
                </a:cubicBezTo>
                <a:cubicBezTo>
                  <a:pt x="1261" y="3088"/>
                  <a:pt x="1418" y="3057"/>
                  <a:pt x="1544" y="3025"/>
                </a:cubicBezTo>
                <a:lnTo>
                  <a:pt x="2332" y="4191"/>
                </a:lnTo>
                <a:lnTo>
                  <a:pt x="1198" y="4191"/>
                </a:lnTo>
                <a:cubicBezTo>
                  <a:pt x="599" y="4191"/>
                  <a:pt x="158" y="4664"/>
                  <a:pt x="158" y="5231"/>
                </a:cubicBezTo>
                <a:cubicBezTo>
                  <a:pt x="158" y="5451"/>
                  <a:pt x="252" y="5640"/>
                  <a:pt x="347" y="5861"/>
                </a:cubicBezTo>
                <a:cubicBezTo>
                  <a:pt x="473" y="6050"/>
                  <a:pt x="662" y="6176"/>
                  <a:pt x="914" y="6207"/>
                </a:cubicBezTo>
                <a:cubicBezTo>
                  <a:pt x="977" y="6995"/>
                  <a:pt x="1229" y="7625"/>
                  <a:pt x="1544" y="8161"/>
                </a:cubicBezTo>
                <a:cubicBezTo>
                  <a:pt x="1859" y="8696"/>
                  <a:pt x="2300" y="9106"/>
                  <a:pt x="2930" y="9547"/>
                </a:cubicBezTo>
                <a:lnTo>
                  <a:pt x="2930" y="10051"/>
                </a:lnTo>
                <a:cubicBezTo>
                  <a:pt x="2930" y="10650"/>
                  <a:pt x="3403" y="11091"/>
                  <a:pt x="3938" y="11091"/>
                </a:cubicBezTo>
                <a:lnTo>
                  <a:pt x="8160" y="11091"/>
                </a:lnTo>
                <a:cubicBezTo>
                  <a:pt x="8759" y="11091"/>
                  <a:pt x="9168" y="10618"/>
                  <a:pt x="9168" y="10051"/>
                </a:cubicBezTo>
                <a:lnTo>
                  <a:pt x="9168" y="9547"/>
                </a:lnTo>
                <a:cubicBezTo>
                  <a:pt x="10428" y="8696"/>
                  <a:pt x="11122" y="7594"/>
                  <a:pt x="11216" y="6207"/>
                </a:cubicBezTo>
                <a:cubicBezTo>
                  <a:pt x="11437" y="6113"/>
                  <a:pt x="11626" y="6018"/>
                  <a:pt x="11752" y="5861"/>
                </a:cubicBezTo>
                <a:cubicBezTo>
                  <a:pt x="11846" y="5640"/>
                  <a:pt x="11941" y="5451"/>
                  <a:pt x="11941" y="5231"/>
                </a:cubicBezTo>
                <a:cubicBezTo>
                  <a:pt x="11972" y="4632"/>
                  <a:pt x="11500" y="4191"/>
                  <a:pt x="10901" y="4191"/>
                </a:cubicBezTo>
                <a:lnTo>
                  <a:pt x="10838" y="4191"/>
                </a:lnTo>
                <a:cubicBezTo>
                  <a:pt x="11122" y="3656"/>
                  <a:pt x="11279" y="3057"/>
                  <a:pt x="11279" y="2458"/>
                </a:cubicBezTo>
                <a:cubicBezTo>
                  <a:pt x="11279" y="2269"/>
                  <a:pt x="11122" y="2112"/>
                  <a:pt x="10901" y="2112"/>
                </a:cubicBezTo>
                <a:cubicBezTo>
                  <a:pt x="9452" y="2112"/>
                  <a:pt x="8160" y="2931"/>
                  <a:pt x="7530" y="4191"/>
                </a:cubicBezTo>
                <a:lnTo>
                  <a:pt x="6427" y="4191"/>
                </a:lnTo>
                <a:lnTo>
                  <a:pt x="3088" y="1482"/>
                </a:lnTo>
                <a:cubicBezTo>
                  <a:pt x="3245" y="1072"/>
                  <a:pt x="3151" y="663"/>
                  <a:pt x="2867" y="348"/>
                </a:cubicBezTo>
                <a:cubicBezTo>
                  <a:pt x="2678" y="127"/>
                  <a:pt x="2395" y="1"/>
                  <a:pt x="21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86"/>
          <p:cNvSpPr/>
          <p:nvPr/>
        </p:nvSpPr>
        <p:spPr>
          <a:xfrm>
            <a:off x="6201949" y="4047139"/>
            <a:ext cx="356020" cy="354136"/>
          </a:xfrm>
          <a:custGeom>
            <a:avLst/>
            <a:gdLst/>
            <a:ahLst/>
            <a:cxnLst/>
            <a:rect l="l" t="t" r="r" b="b"/>
            <a:pathLst>
              <a:path w="11910" h="11847" extrusionOk="0">
                <a:moveTo>
                  <a:pt x="1104" y="693"/>
                </a:moveTo>
                <a:cubicBezTo>
                  <a:pt x="2521" y="693"/>
                  <a:pt x="3592" y="1702"/>
                  <a:pt x="3813" y="3371"/>
                </a:cubicBezTo>
                <a:lnTo>
                  <a:pt x="3939" y="4190"/>
                </a:lnTo>
                <a:lnTo>
                  <a:pt x="3781" y="4190"/>
                </a:lnTo>
                <a:cubicBezTo>
                  <a:pt x="3592" y="4190"/>
                  <a:pt x="3435" y="4190"/>
                  <a:pt x="3246" y="4222"/>
                </a:cubicBezTo>
                <a:lnTo>
                  <a:pt x="3151" y="3497"/>
                </a:lnTo>
                <a:cubicBezTo>
                  <a:pt x="2962" y="2143"/>
                  <a:pt x="2206" y="1418"/>
                  <a:pt x="1104" y="1418"/>
                </a:cubicBezTo>
                <a:cubicBezTo>
                  <a:pt x="915" y="1418"/>
                  <a:pt x="757" y="1260"/>
                  <a:pt x="757" y="1040"/>
                </a:cubicBezTo>
                <a:cubicBezTo>
                  <a:pt x="757" y="851"/>
                  <a:pt x="915" y="693"/>
                  <a:pt x="1104" y="693"/>
                </a:cubicBezTo>
                <a:close/>
                <a:moveTo>
                  <a:pt x="6617" y="3529"/>
                </a:moveTo>
                <a:cubicBezTo>
                  <a:pt x="7184" y="3529"/>
                  <a:pt x="7657" y="4001"/>
                  <a:pt x="7657" y="4568"/>
                </a:cubicBezTo>
                <a:lnTo>
                  <a:pt x="7657" y="5577"/>
                </a:lnTo>
                <a:lnTo>
                  <a:pt x="6774" y="5577"/>
                </a:lnTo>
                <a:lnTo>
                  <a:pt x="6554" y="5356"/>
                </a:lnTo>
                <a:lnTo>
                  <a:pt x="6522" y="5293"/>
                </a:lnTo>
                <a:cubicBezTo>
                  <a:pt x="6050" y="4820"/>
                  <a:pt x="5388" y="4474"/>
                  <a:pt x="4695" y="4316"/>
                </a:cubicBezTo>
                <a:lnTo>
                  <a:pt x="4569" y="3529"/>
                </a:lnTo>
                <a:close/>
                <a:moveTo>
                  <a:pt x="3466" y="4915"/>
                </a:moveTo>
                <a:lnTo>
                  <a:pt x="3466" y="5608"/>
                </a:lnTo>
                <a:cubicBezTo>
                  <a:pt x="3088" y="5671"/>
                  <a:pt x="2679" y="5860"/>
                  <a:pt x="2364" y="6081"/>
                </a:cubicBezTo>
                <a:lnTo>
                  <a:pt x="1860" y="5577"/>
                </a:lnTo>
                <a:cubicBezTo>
                  <a:pt x="2332" y="5230"/>
                  <a:pt x="2868" y="4978"/>
                  <a:pt x="3466" y="4915"/>
                </a:cubicBezTo>
                <a:close/>
                <a:moveTo>
                  <a:pt x="4191" y="4915"/>
                </a:moveTo>
                <a:cubicBezTo>
                  <a:pt x="4790" y="4978"/>
                  <a:pt x="5325" y="5230"/>
                  <a:pt x="5798" y="5577"/>
                </a:cubicBezTo>
                <a:lnTo>
                  <a:pt x="5294" y="6081"/>
                </a:lnTo>
                <a:cubicBezTo>
                  <a:pt x="4979" y="5860"/>
                  <a:pt x="4569" y="5703"/>
                  <a:pt x="4191" y="5608"/>
                </a:cubicBezTo>
                <a:lnTo>
                  <a:pt x="4191" y="4915"/>
                </a:lnTo>
                <a:close/>
                <a:moveTo>
                  <a:pt x="6270" y="6049"/>
                </a:moveTo>
                <a:cubicBezTo>
                  <a:pt x="6617" y="6522"/>
                  <a:pt x="6869" y="7057"/>
                  <a:pt x="6932" y="7656"/>
                </a:cubicBezTo>
                <a:lnTo>
                  <a:pt x="6239" y="7656"/>
                </a:lnTo>
                <a:cubicBezTo>
                  <a:pt x="6176" y="7278"/>
                  <a:pt x="5987" y="6868"/>
                  <a:pt x="5766" y="6553"/>
                </a:cubicBezTo>
                <a:lnTo>
                  <a:pt x="6270" y="6049"/>
                </a:lnTo>
                <a:close/>
                <a:moveTo>
                  <a:pt x="1387" y="6081"/>
                </a:moveTo>
                <a:lnTo>
                  <a:pt x="1891" y="6616"/>
                </a:lnTo>
                <a:cubicBezTo>
                  <a:pt x="1671" y="6931"/>
                  <a:pt x="1513" y="7309"/>
                  <a:pt x="1419" y="7719"/>
                </a:cubicBezTo>
                <a:lnTo>
                  <a:pt x="725" y="7719"/>
                </a:lnTo>
                <a:cubicBezTo>
                  <a:pt x="788" y="7057"/>
                  <a:pt x="1041" y="6522"/>
                  <a:pt x="1387" y="6081"/>
                </a:cubicBezTo>
                <a:close/>
                <a:moveTo>
                  <a:pt x="8792" y="6327"/>
                </a:moveTo>
                <a:cubicBezTo>
                  <a:pt x="9316" y="6327"/>
                  <a:pt x="9736" y="6806"/>
                  <a:pt x="9736" y="7341"/>
                </a:cubicBezTo>
                <a:lnTo>
                  <a:pt x="9736" y="7719"/>
                </a:lnTo>
                <a:lnTo>
                  <a:pt x="7657" y="7719"/>
                </a:lnTo>
                <a:cubicBezTo>
                  <a:pt x="7594" y="7183"/>
                  <a:pt x="7436" y="6774"/>
                  <a:pt x="7247" y="6333"/>
                </a:cubicBezTo>
                <a:lnTo>
                  <a:pt x="8696" y="6333"/>
                </a:lnTo>
                <a:cubicBezTo>
                  <a:pt x="8729" y="6329"/>
                  <a:pt x="8761" y="6327"/>
                  <a:pt x="8792" y="6327"/>
                </a:cubicBezTo>
                <a:close/>
                <a:moveTo>
                  <a:pt x="3813" y="6270"/>
                </a:moveTo>
                <a:cubicBezTo>
                  <a:pt x="4790" y="6270"/>
                  <a:pt x="5577" y="7057"/>
                  <a:pt x="5577" y="8034"/>
                </a:cubicBezTo>
                <a:cubicBezTo>
                  <a:pt x="5577" y="8979"/>
                  <a:pt x="4790" y="9767"/>
                  <a:pt x="3813" y="9767"/>
                </a:cubicBezTo>
                <a:cubicBezTo>
                  <a:pt x="2868" y="9767"/>
                  <a:pt x="2080" y="8979"/>
                  <a:pt x="2080" y="8034"/>
                </a:cubicBezTo>
                <a:cubicBezTo>
                  <a:pt x="2080" y="7057"/>
                  <a:pt x="2868" y="6270"/>
                  <a:pt x="3813" y="6270"/>
                </a:cubicBezTo>
                <a:close/>
                <a:moveTo>
                  <a:pt x="1419" y="8381"/>
                </a:moveTo>
                <a:cubicBezTo>
                  <a:pt x="1450" y="8759"/>
                  <a:pt x="1671" y="9168"/>
                  <a:pt x="1891" y="9483"/>
                </a:cubicBezTo>
                <a:lnTo>
                  <a:pt x="1387" y="9987"/>
                </a:lnTo>
                <a:cubicBezTo>
                  <a:pt x="1041" y="9515"/>
                  <a:pt x="788" y="8979"/>
                  <a:pt x="725" y="8381"/>
                </a:cubicBezTo>
                <a:close/>
                <a:moveTo>
                  <a:pt x="6932" y="8381"/>
                </a:moveTo>
                <a:cubicBezTo>
                  <a:pt x="6869" y="8979"/>
                  <a:pt x="6617" y="9515"/>
                  <a:pt x="6270" y="9987"/>
                </a:cubicBezTo>
                <a:lnTo>
                  <a:pt x="5766" y="9483"/>
                </a:lnTo>
                <a:cubicBezTo>
                  <a:pt x="5987" y="9168"/>
                  <a:pt x="6144" y="8759"/>
                  <a:pt x="6239" y="8381"/>
                </a:cubicBezTo>
                <a:close/>
                <a:moveTo>
                  <a:pt x="5294" y="9956"/>
                </a:moveTo>
                <a:lnTo>
                  <a:pt x="5798" y="10460"/>
                </a:lnTo>
                <a:cubicBezTo>
                  <a:pt x="5357" y="10806"/>
                  <a:pt x="4821" y="11058"/>
                  <a:pt x="4191" y="11121"/>
                </a:cubicBezTo>
                <a:lnTo>
                  <a:pt x="4191" y="10428"/>
                </a:lnTo>
                <a:cubicBezTo>
                  <a:pt x="4569" y="10397"/>
                  <a:pt x="4979" y="10176"/>
                  <a:pt x="5294" y="9956"/>
                </a:cubicBezTo>
                <a:close/>
                <a:moveTo>
                  <a:pt x="2364" y="9987"/>
                </a:moveTo>
                <a:cubicBezTo>
                  <a:pt x="2679" y="10208"/>
                  <a:pt x="3088" y="10397"/>
                  <a:pt x="3466" y="10460"/>
                </a:cubicBezTo>
                <a:lnTo>
                  <a:pt x="3466" y="11184"/>
                </a:lnTo>
                <a:cubicBezTo>
                  <a:pt x="2868" y="11090"/>
                  <a:pt x="2332" y="10838"/>
                  <a:pt x="1860" y="10491"/>
                </a:cubicBezTo>
                <a:lnTo>
                  <a:pt x="2364" y="9987"/>
                </a:lnTo>
                <a:close/>
                <a:moveTo>
                  <a:pt x="9389" y="10460"/>
                </a:moveTo>
                <a:cubicBezTo>
                  <a:pt x="9578" y="10460"/>
                  <a:pt x="9736" y="10617"/>
                  <a:pt x="9736" y="10806"/>
                </a:cubicBezTo>
                <a:cubicBezTo>
                  <a:pt x="9736" y="10995"/>
                  <a:pt x="9578" y="11184"/>
                  <a:pt x="9389" y="11184"/>
                </a:cubicBezTo>
                <a:cubicBezTo>
                  <a:pt x="9169" y="11184"/>
                  <a:pt x="9011" y="10995"/>
                  <a:pt x="9011" y="10806"/>
                </a:cubicBezTo>
                <a:cubicBezTo>
                  <a:pt x="9011" y="10617"/>
                  <a:pt x="9169" y="10460"/>
                  <a:pt x="9389" y="10460"/>
                </a:cubicBezTo>
                <a:close/>
                <a:moveTo>
                  <a:pt x="1104" y="0"/>
                </a:moveTo>
                <a:cubicBezTo>
                  <a:pt x="505" y="0"/>
                  <a:pt x="95" y="473"/>
                  <a:pt x="95" y="1008"/>
                </a:cubicBezTo>
                <a:cubicBezTo>
                  <a:pt x="95" y="1544"/>
                  <a:pt x="568" y="2048"/>
                  <a:pt x="1104" y="2048"/>
                </a:cubicBezTo>
                <a:cubicBezTo>
                  <a:pt x="2049" y="2048"/>
                  <a:pt x="2364" y="2867"/>
                  <a:pt x="2490" y="3529"/>
                </a:cubicBezTo>
                <a:lnTo>
                  <a:pt x="2616" y="4348"/>
                </a:lnTo>
                <a:cubicBezTo>
                  <a:pt x="2049" y="4537"/>
                  <a:pt x="1576" y="4852"/>
                  <a:pt x="1167" y="5262"/>
                </a:cubicBezTo>
                <a:lnTo>
                  <a:pt x="1104" y="5293"/>
                </a:lnTo>
                <a:cubicBezTo>
                  <a:pt x="442" y="5955"/>
                  <a:pt x="1" y="6900"/>
                  <a:pt x="1" y="7971"/>
                </a:cubicBezTo>
                <a:cubicBezTo>
                  <a:pt x="1" y="9011"/>
                  <a:pt x="442" y="9956"/>
                  <a:pt x="1104" y="10649"/>
                </a:cubicBezTo>
                <a:lnTo>
                  <a:pt x="1167" y="10680"/>
                </a:lnTo>
                <a:lnTo>
                  <a:pt x="1198" y="10743"/>
                </a:lnTo>
                <a:cubicBezTo>
                  <a:pt x="1860" y="11405"/>
                  <a:pt x="2805" y="11846"/>
                  <a:pt x="3876" y="11846"/>
                </a:cubicBezTo>
                <a:cubicBezTo>
                  <a:pt x="4884" y="11846"/>
                  <a:pt x="5829" y="11405"/>
                  <a:pt x="6554" y="10743"/>
                </a:cubicBezTo>
                <a:lnTo>
                  <a:pt x="6585" y="10680"/>
                </a:lnTo>
                <a:lnTo>
                  <a:pt x="6617" y="10649"/>
                </a:lnTo>
                <a:cubicBezTo>
                  <a:pt x="7216" y="10019"/>
                  <a:pt x="7625" y="9231"/>
                  <a:pt x="7688" y="8318"/>
                </a:cubicBezTo>
                <a:lnTo>
                  <a:pt x="9106" y="8318"/>
                </a:lnTo>
                <a:lnTo>
                  <a:pt x="9106" y="9798"/>
                </a:lnTo>
                <a:cubicBezTo>
                  <a:pt x="8728" y="9956"/>
                  <a:pt x="8381" y="10302"/>
                  <a:pt x="8381" y="10775"/>
                </a:cubicBezTo>
                <a:cubicBezTo>
                  <a:pt x="8381" y="11373"/>
                  <a:pt x="8854" y="11783"/>
                  <a:pt x="9421" y="11783"/>
                </a:cubicBezTo>
                <a:cubicBezTo>
                  <a:pt x="9862" y="11783"/>
                  <a:pt x="10240" y="11531"/>
                  <a:pt x="10398" y="11090"/>
                </a:cubicBezTo>
                <a:lnTo>
                  <a:pt x="11532" y="11090"/>
                </a:lnTo>
                <a:cubicBezTo>
                  <a:pt x="11752" y="11090"/>
                  <a:pt x="11910" y="10932"/>
                  <a:pt x="11910" y="10743"/>
                </a:cubicBezTo>
                <a:cubicBezTo>
                  <a:pt x="11910" y="10523"/>
                  <a:pt x="11689" y="10460"/>
                  <a:pt x="11500" y="10460"/>
                </a:cubicBezTo>
                <a:lnTo>
                  <a:pt x="10366" y="10460"/>
                </a:lnTo>
                <a:cubicBezTo>
                  <a:pt x="10240" y="10176"/>
                  <a:pt x="10019" y="9956"/>
                  <a:pt x="9736" y="9830"/>
                </a:cubicBezTo>
                <a:lnTo>
                  <a:pt x="9736" y="8381"/>
                </a:lnTo>
                <a:lnTo>
                  <a:pt x="10807" y="8381"/>
                </a:lnTo>
                <a:cubicBezTo>
                  <a:pt x="10996" y="8381"/>
                  <a:pt x="11154" y="8223"/>
                  <a:pt x="11154" y="8034"/>
                </a:cubicBezTo>
                <a:cubicBezTo>
                  <a:pt x="11154" y="7813"/>
                  <a:pt x="10996" y="7656"/>
                  <a:pt x="10807" y="7656"/>
                </a:cubicBezTo>
                <a:lnTo>
                  <a:pt x="10461" y="7656"/>
                </a:lnTo>
                <a:lnTo>
                  <a:pt x="10461" y="7309"/>
                </a:lnTo>
                <a:cubicBezTo>
                  <a:pt x="10461" y="6364"/>
                  <a:pt x="9673" y="5577"/>
                  <a:pt x="8728" y="5577"/>
                </a:cubicBezTo>
                <a:lnTo>
                  <a:pt x="8350" y="5577"/>
                </a:lnTo>
                <a:lnTo>
                  <a:pt x="8350" y="4568"/>
                </a:lnTo>
                <a:cubicBezTo>
                  <a:pt x="8350" y="3623"/>
                  <a:pt x="7562" y="2836"/>
                  <a:pt x="6617" y="2836"/>
                </a:cubicBezTo>
                <a:lnTo>
                  <a:pt x="4443" y="2836"/>
                </a:lnTo>
                <a:cubicBezTo>
                  <a:pt x="4254" y="2048"/>
                  <a:pt x="3907" y="1418"/>
                  <a:pt x="3403" y="882"/>
                </a:cubicBezTo>
                <a:cubicBezTo>
                  <a:pt x="2773" y="315"/>
                  <a:pt x="1986" y="0"/>
                  <a:pt x="1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7" name="Google Shape;10567;p86"/>
          <p:cNvGrpSpPr/>
          <p:nvPr/>
        </p:nvGrpSpPr>
        <p:grpSpPr>
          <a:xfrm>
            <a:off x="6644801" y="1335776"/>
            <a:ext cx="360713" cy="353897"/>
            <a:chOff x="-26993200" y="1961775"/>
            <a:chExt cx="301675" cy="295975"/>
          </a:xfrm>
        </p:grpSpPr>
        <p:sp>
          <p:nvSpPr>
            <p:cNvPr id="10568" name="Google Shape;10568;p86"/>
            <p:cNvSpPr/>
            <p:nvPr/>
          </p:nvSpPr>
          <p:spPr>
            <a:xfrm>
              <a:off x="-26993200" y="1961775"/>
              <a:ext cx="301675" cy="295975"/>
            </a:xfrm>
            <a:custGeom>
              <a:avLst/>
              <a:gdLst/>
              <a:ahLst/>
              <a:cxnLst/>
              <a:rect l="l" t="t" r="r" b="b"/>
              <a:pathLst>
                <a:path w="12067" h="11839" extrusionOk="0">
                  <a:moveTo>
                    <a:pt x="8601" y="685"/>
                  </a:moveTo>
                  <a:cubicBezTo>
                    <a:pt x="8664" y="685"/>
                    <a:pt x="8790" y="717"/>
                    <a:pt x="8822" y="811"/>
                  </a:cubicBezTo>
                  <a:lnTo>
                    <a:pt x="11279" y="3237"/>
                  </a:lnTo>
                  <a:cubicBezTo>
                    <a:pt x="11342" y="3332"/>
                    <a:pt x="11374" y="3395"/>
                    <a:pt x="11374" y="3489"/>
                  </a:cubicBezTo>
                  <a:cubicBezTo>
                    <a:pt x="11374" y="3552"/>
                    <a:pt x="11342" y="3647"/>
                    <a:pt x="11279" y="3710"/>
                  </a:cubicBezTo>
                  <a:cubicBezTo>
                    <a:pt x="11216" y="3773"/>
                    <a:pt x="11122" y="3804"/>
                    <a:pt x="11031" y="3804"/>
                  </a:cubicBezTo>
                  <a:cubicBezTo>
                    <a:pt x="10941" y="3804"/>
                    <a:pt x="10854" y="3773"/>
                    <a:pt x="10807" y="3710"/>
                  </a:cubicBezTo>
                  <a:lnTo>
                    <a:pt x="8349" y="1284"/>
                  </a:lnTo>
                  <a:cubicBezTo>
                    <a:pt x="8286" y="1189"/>
                    <a:pt x="8223" y="1126"/>
                    <a:pt x="8223" y="1032"/>
                  </a:cubicBezTo>
                  <a:cubicBezTo>
                    <a:pt x="8223" y="969"/>
                    <a:pt x="8286" y="843"/>
                    <a:pt x="8349" y="811"/>
                  </a:cubicBezTo>
                  <a:cubicBezTo>
                    <a:pt x="8444" y="717"/>
                    <a:pt x="8507" y="685"/>
                    <a:pt x="8601" y="685"/>
                  </a:cubicBezTo>
                  <a:close/>
                  <a:moveTo>
                    <a:pt x="7971" y="2103"/>
                  </a:moveTo>
                  <a:lnTo>
                    <a:pt x="8759" y="2891"/>
                  </a:lnTo>
                  <a:lnTo>
                    <a:pt x="9925" y="4056"/>
                  </a:lnTo>
                  <a:lnTo>
                    <a:pt x="7058" y="6955"/>
                  </a:lnTo>
                  <a:cubicBezTo>
                    <a:pt x="6617" y="6545"/>
                    <a:pt x="5986" y="6356"/>
                    <a:pt x="5325" y="6356"/>
                  </a:cubicBezTo>
                  <a:lnTo>
                    <a:pt x="5293" y="6356"/>
                  </a:lnTo>
                  <a:cubicBezTo>
                    <a:pt x="5256" y="6359"/>
                    <a:pt x="5219" y="6360"/>
                    <a:pt x="5182" y="6360"/>
                  </a:cubicBezTo>
                  <a:cubicBezTo>
                    <a:pt x="4779" y="6360"/>
                    <a:pt x="4385" y="6206"/>
                    <a:pt x="4096" y="5947"/>
                  </a:cubicBezTo>
                  <a:lnTo>
                    <a:pt x="5136" y="4939"/>
                  </a:lnTo>
                  <a:lnTo>
                    <a:pt x="5356" y="5159"/>
                  </a:lnTo>
                  <a:cubicBezTo>
                    <a:pt x="5451" y="5254"/>
                    <a:pt x="5514" y="5285"/>
                    <a:pt x="5608" y="5285"/>
                  </a:cubicBezTo>
                  <a:cubicBezTo>
                    <a:pt x="5671" y="5285"/>
                    <a:pt x="5797" y="5254"/>
                    <a:pt x="5829" y="5159"/>
                  </a:cubicBezTo>
                  <a:cubicBezTo>
                    <a:pt x="5955" y="5065"/>
                    <a:pt x="5955" y="4813"/>
                    <a:pt x="5829" y="4687"/>
                  </a:cubicBezTo>
                  <a:lnTo>
                    <a:pt x="5608" y="4466"/>
                  </a:lnTo>
                  <a:lnTo>
                    <a:pt x="6081" y="3993"/>
                  </a:lnTo>
                  <a:lnTo>
                    <a:pt x="6302" y="4214"/>
                  </a:lnTo>
                  <a:cubicBezTo>
                    <a:pt x="6396" y="4308"/>
                    <a:pt x="6459" y="4340"/>
                    <a:pt x="6554" y="4340"/>
                  </a:cubicBezTo>
                  <a:cubicBezTo>
                    <a:pt x="6617" y="4340"/>
                    <a:pt x="6743" y="4308"/>
                    <a:pt x="6774" y="4214"/>
                  </a:cubicBezTo>
                  <a:cubicBezTo>
                    <a:pt x="6900" y="4119"/>
                    <a:pt x="6900" y="3867"/>
                    <a:pt x="6774" y="3741"/>
                  </a:cubicBezTo>
                  <a:lnTo>
                    <a:pt x="6554" y="3521"/>
                  </a:lnTo>
                  <a:lnTo>
                    <a:pt x="7026" y="3048"/>
                  </a:lnTo>
                  <a:lnTo>
                    <a:pt x="7247" y="3269"/>
                  </a:lnTo>
                  <a:cubicBezTo>
                    <a:pt x="7341" y="3363"/>
                    <a:pt x="7404" y="3395"/>
                    <a:pt x="7499" y="3395"/>
                  </a:cubicBezTo>
                  <a:cubicBezTo>
                    <a:pt x="7562" y="3395"/>
                    <a:pt x="7688" y="3363"/>
                    <a:pt x="7719" y="3269"/>
                  </a:cubicBezTo>
                  <a:cubicBezTo>
                    <a:pt x="7845" y="3174"/>
                    <a:pt x="7845" y="2922"/>
                    <a:pt x="7719" y="2796"/>
                  </a:cubicBezTo>
                  <a:lnTo>
                    <a:pt x="7499" y="2576"/>
                  </a:lnTo>
                  <a:lnTo>
                    <a:pt x="7971" y="2103"/>
                  </a:lnTo>
                  <a:close/>
                  <a:moveTo>
                    <a:pt x="3592" y="6482"/>
                  </a:moveTo>
                  <a:cubicBezTo>
                    <a:pt x="4038" y="6839"/>
                    <a:pt x="4596" y="7084"/>
                    <a:pt x="5213" y="7084"/>
                  </a:cubicBezTo>
                  <a:cubicBezTo>
                    <a:pt x="5250" y="7084"/>
                    <a:pt x="5288" y="7083"/>
                    <a:pt x="5325" y="7081"/>
                  </a:cubicBezTo>
                  <a:cubicBezTo>
                    <a:pt x="5797" y="7081"/>
                    <a:pt x="6239" y="7175"/>
                    <a:pt x="6554" y="7459"/>
                  </a:cubicBezTo>
                  <a:lnTo>
                    <a:pt x="3277" y="10735"/>
                  </a:lnTo>
                  <a:cubicBezTo>
                    <a:pt x="2993" y="11003"/>
                    <a:pt x="2639" y="11137"/>
                    <a:pt x="2285" y="11137"/>
                  </a:cubicBezTo>
                  <a:cubicBezTo>
                    <a:pt x="1930" y="11137"/>
                    <a:pt x="1576" y="11003"/>
                    <a:pt x="1292" y="10735"/>
                  </a:cubicBezTo>
                  <a:cubicBezTo>
                    <a:pt x="757" y="10168"/>
                    <a:pt x="757" y="9318"/>
                    <a:pt x="1292" y="8751"/>
                  </a:cubicBezTo>
                  <a:lnTo>
                    <a:pt x="3592" y="6482"/>
                  </a:lnTo>
                  <a:close/>
                  <a:moveTo>
                    <a:pt x="8582" y="0"/>
                  </a:moveTo>
                  <a:cubicBezTo>
                    <a:pt x="8318" y="0"/>
                    <a:pt x="8050" y="103"/>
                    <a:pt x="7845" y="307"/>
                  </a:cubicBezTo>
                  <a:cubicBezTo>
                    <a:pt x="7656" y="496"/>
                    <a:pt x="7530" y="780"/>
                    <a:pt x="7530" y="1032"/>
                  </a:cubicBezTo>
                  <a:cubicBezTo>
                    <a:pt x="7530" y="1189"/>
                    <a:pt x="7562" y="1347"/>
                    <a:pt x="7656" y="1473"/>
                  </a:cubicBezTo>
                  <a:lnTo>
                    <a:pt x="6869" y="2261"/>
                  </a:lnTo>
                  <a:lnTo>
                    <a:pt x="4884" y="4245"/>
                  </a:lnTo>
                  <a:lnTo>
                    <a:pt x="820" y="8278"/>
                  </a:lnTo>
                  <a:cubicBezTo>
                    <a:pt x="1" y="9097"/>
                    <a:pt x="1" y="10420"/>
                    <a:pt x="820" y="11240"/>
                  </a:cubicBezTo>
                  <a:cubicBezTo>
                    <a:pt x="1229" y="11649"/>
                    <a:pt x="1796" y="11838"/>
                    <a:pt x="2300" y="11838"/>
                  </a:cubicBezTo>
                  <a:cubicBezTo>
                    <a:pt x="2836" y="11838"/>
                    <a:pt x="3340" y="11649"/>
                    <a:pt x="3750" y="11240"/>
                  </a:cubicBezTo>
                  <a:lnTo>
                    <a:pt x="10555" y="4434"/>
                  </a:lnTo>
                  <a:cubicBezTo>
                    <a:pt x="10712" y="4497"/>
                    <a:pt x="10838" y="4560"/>
                    <a:pt x="10996" y="4560"/>
                  </a:cubicBezTo>
                  <a:cubicBezTo>
                    <a:pt x="11279" y="4560"/>
                    <a:pt x="11531" y="4434"/>
                    <a:pt x="11752" y="4245"/>
                  </a:cubicBezTo>
                  <a:cubicBezTo>
                    <a:pt x="11941" y="4025"/>
                    <a:pt x="12067" y="3773"/>
                    <a:pt x="12067" y="3489"/>
                  </a:cubicBezTo>
                  <a:cubicBezTo>
                    <a:pt x="12067" y="3206"/>
                    <a:pt x="11941" y="2922"/>
                    <a:pt x="11752" y="2733"/>
                  </a:cubicBezTo>
                  <a:lnTo>
                    <a:pt x="9294" y="307"/>
                  </a:lnTo>
                  <a:cubicBezTo>
                    <a:pt x="9105" y="103"/>
                    <a:pt x="8846" y="0"/>
                    <a:pt x="85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86"/>
            <p:cNvSpPr/>
            <p:nvPr/>
          </p:nvSpPr>
          <p:spPr>
            <a:xfrm>
              <a:off x="-26900250" y="21647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0" name="Google Shape;10570;p86"/>
            <p:cNvSpPr/>
            <p:nvPr/>
          </p:nvSpPr>
          <p:spPr>
            <a:xfrm>
              <a:off x="-26938075" y="2177375"/>
              <a:ext cx="18150" cy="16575"/>
            </a:xfrm>
            <a:custGeom>
              <a:avLst/>
              <a:gdLst/>
              <a:ahLst/>
              <a:cxnLst/>
              <a:rect l="l" t="t" r="r" b="b"/>
              <a:pathLst>
                <a:path w="726" h="663" extrusionOk="0">
                  <a:moveTo>
                    <a:pt x="375" y="1"/>
                  </a:moveTo>
                  <a:cubicBezTo>
                    <a:pt x="292" y="1"/>
                    <a:pt x="206" y="32"/>
                    <a:pt x="127" y="95"/>
                  </a:cubicBezTo>
                  <a:cubicBezTo>
                    <a:pt x="1" y="221"/>
                    <a:pt x="1" y="442"/>
                    <a:pt x="127" y="568"/>
                  </a:cubicBezTo>
                  <a:cubicBezTo>
                    <a:pt x="190" y="631"/>
                    <a:pt x="277" y="662"/>
                    <a:pt x="363" y="662"/>
                  </a:cubicBezTo>
                  <a:cubicBezTo>
                    <a:pt x="450" y="662"/>
                    <a:pt x="536" y="631"/>
                    <a:pt x="599" y="568"/>
                  </a:cubicBezTo>
                  <a:cubicBezTo>
                    <a:pt x="725" y="442"/>
                    <a:pt x="725" y="221"/>
                    <a:pt x="599" y="95"/>
                  </a:cubicBezTo>
                  <a:cubicBezTo>
                    <a:pt x="536" y="32"/>
                    <a:pt x="458" y="1"/>
                    <a:pt x="3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1" name="Google Shape;10571;p86"/>
          <p:cNvGrpSpPr/>
          <p:nvPr/>
        </p:nvGrpSpPr>
        <p:grpSpPr>
          <a:xfrm>
            <a:off x="6669761" y="1783461"/>
            <a:ext cx="310792" cy="353180"/>
            <a:chOff x="-26970350" y="2332550"/>
            <a:chExt cx="259925" cy="295375"/>
          </a:xfrm>
        </p:grpSpPr>
        <p:sp>
          <p:nvSpPr>
            <p:cNvPr id="10572" name="Google Shape;10572;p86"/>
            <p:cNvSpPr/>
            <p:nvPr/>
          </p:nvSpPr>
          <p:spPr>
            <a:xfrm>
              <a:off x="-26970350" y="2332550"/>
              <a:ext cx="259925" cy="295375"/>
            </a:xfrm>
            <a:custGeom>
              <a:avLst/>
              <a:gdLst/>
              <a:ahLst/>
              <a:cxnLst/>
              <a:rect l="l" t="t" r="r" b="b"/>
              <a:pathLst>
                <a:path w="10397" h="11815" extrusionOk="0">
                  <a:moveTo>
                    <a:pt x="6963" y="662"/>
                  </a:moveTo>
                  <a:cubicBezTo>
                    <a:pt x="7152" y="662"/>
                    <a:pt x="7404" y="693"/>
                    <a:pt x="7593" y="756"/>
                  </a:cubicBezTo>
                  <a:cubicBezTo>
                    <a:pt x="8538" y="977"/>
                    <a:pt x="9294" y="1733"/>
                    <a:pt x="9515" y="2646"/>
                  </a:cubicBezTo>
                  <a:cubicBezTo>
                    <a:pt x="9672" y="3466"/>
                    <a:pt x="9483" y="4285"/>
                    <a:pt x="8979" y="4946"/>
                  </a:cubicBezTo>
                  <a:cubicBezTo>
                    <a:pt x="8475" y="5639"/>
                    <a:pt x="8160" y="6522"/>
                    <a:pt x="8160" y="7467"/>
                  </a:cubicBezTo>
                  <a:lnTo>
                    <a:pt x="8160" y="10208"/>
                  </a:lnTo>
                  <a:cubicBezTo>
                    <a:pt x="8160" y="10712"/>
                    <a:pt x="7719" y="11090"/>
                    <a:pt x="7246" y="11090"/>
                  </a:cubicBezTo>
                  <a:cubicBezTo>
                    <a:pt x="6742" y="11090"/>
                    <a:pt x="6333" y="10680"/>
                    <a:pt x="6333" y="10208"/>
                  </a:cubicBezTo>
                  <a:lnTo>
                    <a:pt x="6333" y="8538"/>
                  </a:lnTo>
                  <a:cubicBezTo>
                    <a:pt x="6333" y="7908"/>
                    <a:pt x="5829" y="7404"/>
                    <a:pt x="5198" y="7404"/>
                  </a:cubicBezTo>
                  <a:cubicBezTo>
                    <a:pt x="4568" y="7404"/>
                    <a:pt x="4064" y="7908"/>
                    <a:pt x="4064" y="8538"/>
                  </a:cubicBezTo>
                  <a:lnTo>
                    <a:pt x="4064" y="10208"/>
                  </a:lnTo>
                  <a:cubicBezTo>
                    <a:pt x="4064" y="10712"/>
                    <a:pt x="3623" y="11090"/>
                    <a:pt x="3151" y="11090"/>
                  </a:cubicBezTo>
                  <a:cubicBezTo>
                    <a:pt x="2647" y="11090"/>
                    <a:pt x="2237" y="10680"/>
                    <a:pt x="2237" y="10208"/>
                  </a:cubicBezTo>
                  <a:lnTo>
                    <a:pt x="2237" y="7467"/>
                  </a:lnTo>
                  <a:cubicBezTo>
                    <a:pt x="2237" y="6522"/>
                    <a:pt x="1953" y="5639"/>
                    <a:pt x="1418" y="4946"/>
                  </a:cubicBezTo>
                  <a:cubicBezTo>
                    <a:pt x="914" y="4285"/>
                    <a:pt x="756" y="3466"/>
                    <a:pt x="945" y="2646"/>
                  </a:cubicBezTo>
                  <a:cubicBezTo>
                    <a:pt x="1166" y="1701"/>
                    <a:pt x="1922" y="945"/>
                    <a:pt x="2867" y="756"/>
                  </a:cubicBezTo>
                  <a:cubicBezTo>
                    <a:pt x="3056" y="693"/>
                    <a:pt x="3308" y="662"/>
                    <a:pt x="3497" y="662"/>
                  </a:cubicBezTo>
                  <a:cubicBezTo>
                    <a:pt x="4064" y="662"/>
                    <a:pt x="4600" y="819"/>
                    <a:pt x="5041" y="1134"/>
                  </a:cubicBezTo>
                  <a:cubicBezTo>
                    <a:pt x="5104" y="1166"/>
                    <a:pt x="5175" y="1181"/>
                    <a:pt x="5242" y="1181"/>
                  </a:cubicBezTo>
                  <a:cubicBezTo>
                    <a:pt x="5309" y="1181"/>
                    <a:pt x="5372" y="1166"/>
                    <a:pt x="5419" y="1134"/>
                  </a:cubicBezTo>
                  <a:cubicBezTo>
                    <a:pt x="5860" y="819"/>
                    <a:pt x="6427" y="662"/>
                    <a:pt x="6963" y="662"/>
                  </a:cubicBezTo>
                  <a:close/>
                  <a:moveTo>
                    <a:pt x="3466" y="0"/>
                  </a:moveTo>
                  <a:cubicBezTo>
                    <a:pt x="3182" y="0"/>
                    <a:pt x="2899" y="32"/>
                    <a:pt x="2678" y="63"/>
                  </a:cubicBezTo>
                  <a:cubicBezTo>
                    <a:pt x="1481" y="347"/>
                    <a:pt x="504" y="1292"/>
                    <a:pt x="221" y="2489"/>
                  </a:cubicBezTo>
                  <a:cubicBezTo>
                    <a:pt x="0" y="3497"/>
                    <a:pt x="189" y="4568"/>
                    <a:pt x="851" y="5387"/>
                  </a:cubicBezTo>
                  <a:cubicBezTo>
                    <a:pt x="1292" y="5954"/>
                    <a:pt x="1544" y="6679"/>
                    <a:pt x="1544" y="7467"/>
                  </a:cubicBezTo>
                  <a:lnTo>
                    <a:pt x="1544" y="10208"/>
                  </a:lnTo>
                  <a:cubicBezTo>
                    <a:pt x="1544" y="11090"/>
                    <a:pt x="2237" y="11814"/>
                    <a:pt x="3151" y="11814"/>
                  </a:cubicBezTo>
                  <a:cubicBezTo>
                    <a:pt x="4064" y="11814"/>
                    <a:pt x="4757" y="11090"/>
                    <a:pt x="4757" y="10208"/>
                  </a:cubicBezTo>
                  <a:lnTo>
                    <a:pt x="4757" y="8538"/>
                  </a:lnTo>
                  <a:cubicBezTo>
                    <a:pt x="4757" y="8317"/>
                    <a:pt x="4946" y="8065"/>
                    <a:pt x="5230" y="8065"/>
                  </a:cubicBezTo>
                  <a:cubicBezTo>
                    <a:pt x="5482" y="8065"/>
                    <a:pt x="5703" y="8254"/>
                    <a:pt x="5703" y="8538"/>
                  </a:cubicBezTo>
                  <a:lnTo>
                    <a:pt x="5703" y="10208"/>
                  </a:lnTo>
                  <a:cubicBezTo>
                    <a:pt x="5703" y="11090"/>
                    <a:pt x="6427" y="11814"/>
                    <a:pt x="7309" y="11814"/>
                  </a:cubicBezTo>
                  <a:cubicBezTo>
                    <a:pt x="8223" y="11814"/>
                    <a:pt x="8948" y="11090"/>
                    <a:pt x="8948" y="10208"/>
                  </a:cubicBezTo>
                  <a:lnTo>
                    <a:pt x="8948" y="7467"/>
                  </a:lnTo>
                  <a:cubicBezTo>
                    <a:pt x="8948" y="6679"/>
                    <a:pt x="9168" y="5954"/>
                    <a:pt x="9609" y="5387"/>
                  </a:cubicBezTo>
                  <a:cubicBezTo>
                    <a:pt x="10145" y="4568"/>
                    <a:pt x="10397" y="3497"/>
                    <a:pt x="10145" y="2489"/>
                  </a:cubicBezTo>
                  <a:cubicBezTo>
                    <a:pt x="9893" y="1292"/>
                    <a:pt x="8885" y="347"/>
                    <a:pt x="7719" y="63"/>
                  </a:cubicBezTo>
                  <a:cubicBezTo>
                    <a:pt x="7435" y="0"/>
                    <a:pt x="7152" y="0"/>
                    <a:pt x="6931" y="0"/>
                  </a:cubicBezTo>
                  <a:cubicBezTo>
                    <a:pt x="6333" y="0"/>
                    <a:pt x="5703" y="158"/>
                    <a:pt x="5198" y="473"/>
                  </a:cubicBezTo>
                  <a:cubicBezTo>
                    <a:pt x="4694" y="158"/>
                    <a:pt x="4064" y="0"/>
                    <a:pt x="34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3" name="Google Shape;10573;p86"/>
            <p:cNvSpPr/>
            <p:nvPr/>
          </p:nvSpPr>
          <p:spPr>
            <a:xfrm>
              <a:off x="-26831725" y="2365650"/>
              <a:ext cx="82700" cy="81900"/>
            </a:xfrm>
            <a:custGeom>
              <a:avLst/>
              <a:gdLst/>
              <a:ahLst/>
              <a:cxnLst/>
              <a:rect l="l" t="t" r="r" b="b"/>
              <a:pathLst>
                <a:path w="3308" h="3276" extrusionOk="0">
                  <a:moveTo>
                    <a:pt x="1335" y="0"/>
                  </a:moveTo>
                  <a:cubicBezTo>
                    <a:pt x="937" y="0"/>
                    <a:pt x="544" y="121"/>
                    <a:pt x="189" y="377"/>
                  </a:cubicBezTo>
                  <a:cubicBezTo>
                    <a:pt x="32" y="472"/>
                    <a:pt x="0" y="692"/>
                    <a:pt x="126" y="818"/>
                  </a:cubicBezTo>
                  <a:cubicBezTo>
                    <a:pt x="202" y="932"/>
                    <a:pt x="300" y="989"/>
                    <a:pt x="401" y="989"/>
                  </a:cubicBezTo>
                  <a:cubicBezTo>
                    <a:pt x="468" y="989"/>
                    <a:pt x="536" y="963"/>
                    <a:pt x="599" y="913"/>
                  </a:cubicBezTo>
                  <a:cubicBezTo>
                    <a:pt x="818" y="753"/>
                    <a:pt x="1075" y="669"/>
                    <a:pt x="1331" y="669"/>
                  </a:cubicBezTo>
                  <a:cubicBezTo>
                    <a:pt x="1479" y="669"/>
                    <a:pt x="1626" y="698"/>
                    <a:pt x="1764" y="755"/>
                  </a:cubicBezTo>
                  <a:cubicBezTo>
                    <a:pt x="2174" y="913"/>
                    <a:pt x="2457" y="1196"/>
                    <a:pt x="2520" y="1574"/>
                  </a:cubicBezTo>
                  <a:cubicBezTo>
                    <a:pt x="2646" y="1984"/>
                    <a:pt x="2520" y="2394"/>
                    <a:pt x="2300" y="2709"/>
                  </a:cubicBezTo>
                  <a:cubicBezTo>
                    <a:pt x="2174" y="2866"/>
                    <a:pt x="2205" y="3087"/>
                    <a:pt x="2331" y="3181"/>
                  </a:cubicBezTo>
                  <a:cubicBezTo>
                    <a:pt x="2394" y="3244"/>
                    <a:pt x="2489" y="3276"/>
                    <a:pt x="2520" y="3276"/>
                  </a:cubicBezTo>
                  <a:cubicBezTo>
                    <a:pt x="2646" y="3276"/>
                    <a:pt x="2709" y="3244"/>
                    <a:pt x="2804" y="3150"/>
                  </a:cubicBezTo>
                  <a:cubicBezTo>
                    <a:pt x="3182" y="2677"/>
                    <a:pt x="3308" y="2047"/>
                    <a:pt x="3151" y="1417"/>
                  </a:cubicBezTo>
                  <a:cubicBezTo>
                    <a:pt x="3119" y="818"/>
                    <a:pt x="2646" y="377"/>
                    <a:pt x="2048" y="125"/>
                  </a:cubicBezTo>
                  <a:cubicBezTo>
                    <a:pt x="1813" y="43"/>
                    <a:pt x="1573" y="0"/>
                    <a:pt x="1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4" name="Google Shape;10574;p86"/>
          <p:cNvGrpSpPr/>
          <p:nvPr/>
        </p:nvGrpSpPr>
        <p:grpSpPr>
          <a:xfrm>
            <a:off x="6649046" y="2256226"/>
            <a:ext cx="352223" cy="290077"/>
            <a:chOff x="-26986100" y="2735800"/>
            <a:chExt cx="294575" cy="242600"/>
          </a:xfrm>
        </p:grpSpPr>
        <p:sp>
          <p:nvSpPr>
            <p:cNvPr id="10575" name="Google Shape;10575;p86"/>
            <p:cNvSpPr/>
            <p:nvPr/>
          </p:nvSpPr>
          <p:spPr>
            <a:xfrm>
              <a:off x="-26986100" y="2735800"/>
              <a:ext cx="294575" cy="242600"/>
            </a:xfrm>
            <a:custGeom>
              <a:avLst/>
              <a:gdLst/>
              <a:ahLst/>
              <a:cxnLst/>
              <a:rect l="l" t="t" r="r" b="b"/>
              <a:pathLst>
                <a:path w="11783" h="9704" extrusionOk="0">
                  <a:moveTo>
                    <a:pt x="3781" y="757"/>
                  </a:moveTo>
                  <a:cubicBezTo>
                    <a:pt x="3970" y="757"/>
                    <a:pt x="4127" y="914"/>
                    <a:pt x="4127" y="1103"/>
                  </a:cubicBezTo>
                  <a:lnTo>
                    <a:pt x="4127" y="1481"/>
                  </a:lnTo>
                  <a:lnTo>
                    <a:pt x="3434" y="1481"/>
                  </a:lnTo>
                  <a:lnTo>
                    <a:pt x="3434" y="1103"/>
                  </a:lnTo>
                  <a:cubicBezTo>
                    <a:pt x="3434" y="914"/>
                    <a:pt x="3592" y="757"/>
                    <a:pt x="3781" y="757"/>
                  </a:cubicBezTo>
                  <a:close/>
                  <a:moveTo>
                    <a:pt x="9137" y="2804"/>
                  </a:moveTo>
                  <a:cubicBezTo>
                    <a:pt x="9515" y="2836"/>
                    <a:pt x="9924" y="3088"/>
                    <a:pt x="10082" y="3466"/>
                  </a:cubicBezTo>
                  <a:lnTo>
                    <a:pt x="10932" y="5608"/>
                  </a:lnTo>
                  <a:lnTo>
                    <a:pt x="9357" y="5608"/>
                  </a:lnTo>
                  <a:cubicBezTo>
                    <a:pt x="9168" y="5608"/>
                    <a:pt x="9010" y="5451"/>
                    <a:pt x="9010" y="5262"/>
                  </a:cubicBezTo>
                  <a:lnTo>
                    <a:pt x="9010" y="2804"/>
                  </a:lnTo>
                  <a:close/>
                  <a:moveTo>
                    <a:pt x="6522" y="2143"/>
                  </a:moveTo>
                  <a:cubicBezTo>
                    <a:pt x="6742" y="2143"/>
                    <a:pt x="6900" y="2300"/>
                    <a:pt x="6900" y="2489"/>
                  </a:cubicBezTo>
                  <a:lnTo>
                    <a:pt x="6900" y="6301"/>
                  </a:lnTo>
                  <a:lnTo>
                    <a:pt x="630" y="6301"/>
                  </a:lnTo>
                  <a:lnTo>
                    <a:pt x="630" y="2489"/>
                  </a:lnTo>
                  <a:cubicBezTo>
                    <a:pt x="630" y="2300"/>
                    <a:pt x="788" y="2143"/>
                    <a:pt x="977" y="2143"/>
                  </a:cubicBezTo>
                  <a:close/>
                  <a:moveTo>
                    <a:pt x="6900" y="7026"/>
                  </a:moveTo>
                  <a:lnTo>
                    <a:pt x="6900" y="8412"/>
                  </a:lnTo>
                  <a:lnTo>
                    <a:pt x="3340" y="8412"/>
                  </a:lnTo>
                  <a:cubicBezTo>
                    <a:pt x="3182" y="8003"/>
                    <a:pt x="2836" y="7688"/>
                    <a:pt x="2363" y="7688"/>
                  </a:cubicBezTo>
                  <a:cubicBezTo>
                    <a:pt x="1890" y="7688"/>
                    <a:pt x="1544" y="7971"/>
                    <a:pt x="1386" y="8412"/>
                  </a:cubicBezTo>
                  <a:lnTo>
                    <a:pt x="977" y="8412"/>
                  </a:lnTo>
                  <a:cubicBezTo>
                    <a:pt x="788" y="8412"/>
                    <a:pt x="630" y="8255"/>
                    <a:pt x="630" y="8034"/>
                  </a:cubicBezTo>
                  <a:lnTo>
                    <a:pt x="630" y="7026"/>
                  </a:lnTo>
                  <a:close/>
                  <a:moveTo>
                    <a:pt x="8349" y="2836"/>
                  </a:moveTo>
                  <a:lnTo>
                    <a:pt x="8349" y="5293"/>
                  </a:lnTo>
                  <a:cubicBezTo>
                    <a:pt x="8349" y="5892"/>
                    <a:pt x="8821" y="6301"/>
                    <a:pt x="9357" y="6301"/>
                  </a:cubicBezTo>
                  <a:lnTo>
                    <a:pt x="11090" y="6301"/>
                  </a:lnTo>
                  <a:lnTo>
                    <a:pt x="11090" y="7026"/>
                  </a:lnTo>
                  <a:lnTo>
                    <a:pt x="10743" y="7026"/>
                  </a:lnTo>
                  <a:cubicBezTo>
                    <a:pt x="10554" y="7026"/>
                    <a:pt x="10397" y="7184"/>
                    <a:pt x="10397" y="7373"/>
                  </a:cubicBezTo>
                  <a:cubicBezTo>
                    <a:pt x="10397" y="7562"/>
                    <a:pt x="10554" y="7719"/>
                    <a:pt x="10743" y="7719"/>
                  </a:cubicBezTo>
                  <a:lnTo>
                    <a:pt x="11090" y="7719"/>
                  </a:lnTo>
                  <a:lnTo>
                    <a:pt x="11090" y="8097"/>
                  </a:lnTo>
                  <a:cubicBezTo>
                    <a:pt x="11090" y="8255"/>
                    <a:pt x="10932" y="8412"/>
                    <a:pt x="10743" y="8412"/>
                  </a:cubicBezTo>
                  <a:lnTo>
                    <a:pt x="10365" y="8412"/>
                  </a:lnTo>
                  <a:cubicBezTo>
                    <a:pt x="10208" y="8003"/>
                    <a:pt x="9830" y="7688"/>
                    <a:pt x="9357" y="7688"/>
                  </a:cubicBezTo>
                  <a:cubicBezTo>
                    <a:pt x="8947" y="7688"/>
                    <a:pt x="8538" y="7971"/>
                    <a:pt x="8380" y="8412"/>
                  </a:cubicBezTo>
                  <a:lnTo>
                    <a:pt x="7593" y="8412"/>
                  </a:lnTo>
                  <a:lnTo>
                    <a:pt x="7593" y="2836"/>
                  </a:lnTo>
                  <a:close/>
                  <a:moveTo>
                    <a:pt x="2363" y="8349"/>
                  </a:moveTo>
                  <a:cubicBezTo>
                    <a:pt x="2552" y="8349"/>
                    <a:pt x="2709" y="8507"/>
                    <a:pt x="2709" y="8727"/>
                  </a:cubicBezTo>
                  <a:cubicBezTo>
                    <a:pt x="2709" y="8916"/>
                    <a:pt x="2552" y="9074"/>
                    <a:pt x="2363" y="9074"/>
                  </a:cubicBezTo>
                  <a:cubicBezTo>
                    <a:pt x="2174" y="9074"/>
                    <a:pt x="2016" y="8916"/>
                    <a:pt x="2016" y="8727"/>
                  </a:cubicBezTo>
                  <a:cubicBezTo>
                    <a:pt x="2016" y="8507"/>
                    <a:pt x="2174" y="8349"/>
                    <a:pt x="2363" y="8349"/>
                  </a:cubicBezTo>
                  <a:close/>
                  <a:moveTo>
                    <a:pt x="9326" y="8349"/>
                  </a:moveTo>
                  <a:cubicBezTo>
                    <a:pt x="9515" y="8349"/>
                    <a:pt x="9672" y="8507"/>
                    <a:pt x="9672" y="8727"/>
                  </a:cubicBezTo>
                  <a:cubicBezTo>
                    <a:pt x="9672" y="8916"/>
                    <a:pt x="9515" y="9074"/>
                    <a:pt x="9326" y="9074"/>
                  </a:cubicBezTo>
                  <a:cubicBezTo>
                    <a:pt x="9137" y="9074"/>
                    <a:pt x="8979" y="8916"/>
                    <a:pt x="8979" y="8727"/>
                  </a:cubicBezTo>
                  <a:cubicBezTo>
                    <a:pt x="8979" y="8507"/>
                    <a:pt x="9137" y="8349"/>
                    <a:pt x="9326" y="8349"/>
                  </a:cubicBezTo>
                  <a:close/>
                  <a:moveTo>
                    <a:pt x="3781" y="1"/>
                  </a:moveTo>
                  <a:cubicBezTo>
                    <a:pt x="3182" y="1"/>
                    <a:pt x="2741" y="473"/>
                    <a:pt x="2741" y="1040"/>
                  </a:cubicBezTo>
                  <a:lnTo>
                    <a:pt x="2741" y="1387"/>
                  </a:lnTo>
                  <a:lnTo>
                    <a:pt x="1008" y="1387"/>
                  </a:lnTo>
                  <a:cubicBezTo>
                    <a:pt x="441" y="1387"/>
                    <a:pt x="0" y="1859"/>
                    <a:pt x="0" y="2395"/>
                  </a:cubicBezTo>
                  <a:lnTo>
                    <a:pt x="0" y="7971"/>
                  </a:lnTo>
                  <a:cubicBezTo>
                    <a:pt x="0" y="8538"/>
                    <a:pt x="473" y="8979"/>
                    <a:pt x="1008" y="8979"/>
                  </a:cubicBezTo>
                  <a:lnTo>
                    <a:pt x="1418" y="8979"/>
                  </a:lnTo>
                  <a:cubicBezTo>
                    <a:pt x="1575" y="9389"/>
                    <a:pt x="1922" y="9704"/>
                    <a:pt x="2394" y="9704"/>
                  </a:cubicBezTo>
                  <a:cubicBezTo>
                    <a:pt x="2867" y="9704"/>
                    <a:pt x="3214" y="9420"/>
                    <a:pt x="3371" y="8979"/>
                  </a:cubicBezTo>
                  <a:lnTo>
                    <a:pt x="8380" y="8979"/>
                  </a:lnTo>
                  <a:cubicBezTo>
                    <a:pt x="8538" y="9389"/>
                    <a:pt x="8916" y="9704"/>
                    <a:pt x="9389" y="9704"/>
                  </a:cubicBezTo>
                  <a:cubicBezTo>
                    <a:pt x="9798" y="9704"/>
                    <a:pt x="10208" y="9420"/>
                    <a:pt x="10365" y="8979"/>
                  </a:cubicBezTo>
                  <a:lnTo>
                    <a:pt x="10743" y="8979"/>
                  </a:lnTo>
                  <a:cubicBezTo>
                    <a:pt x="11342" y="8979"/>
                    <a:pt x="11783" y="8507"/>
                    <a:pt x="11783" y="7971"/>
                  </a:cubicBezTo>
                  <a:lnTo>
                    <a:pt x="11783" y="6144"/>
                  </a:lnTo>
                  <a:cubicBezTo>
                    <a:pt x="11783" y="6112"/>
                    <a:pt x="11783" y="5986"/>
                    <a:pt x="11720" y="5892"/>
                  </a:cubicBezTo>
                  <a:cubicBezTo>
                    <a:pt x="11688" y="5766"/>
                    <a:pt x="11688" y="5671"/>
                    <a:pt x="11657" y="5577"/>
                  </a:cubicBezTo>
                  <a:lnTo>
                    <a:pt x="10712" y="3214"/>
                  </a:lnTo>
                  <a:cubicBezTo>
                    <a:pt x="10428" y="2521"/>
                    <a:pt x="9798" y="2080"/>
                    <a:pt x="9105" y="2080"/>
                  </a:cubicBezTo>
                  <a:lnTo>
                    <a:pt x="7530" y="2080"/>
                  </a:lnTo>
                  <a:cubicBezTo>
                    <a:pt x="7372" y="1702"/>
                    <a:pt x="6994" y="1387"/>
                    <a:pt x="6522" y="1387"/>
                  </a:cubicBezTo>
                  <a:lnTo>
                    <a:pt x="4789" y="1387"/>
                  </a:lnTo>
                  <a:lnTo>
                    <a:pt x="4789" y="1040"/>
                  </a:lnTo>
                  <a:cubicBezTo>
                    <a:pt x="4789" y="442"/>
                    <a:pt x="4316"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6" name="Google Shape;10576;p86"/>
            <p:cNvSpPr/>
            <p:nvPr/>
          </p:nvSpPr>
          <p:spPr>
            <a:xfrm>
              <a:off x="-26927050" y="2805900"/>
              <a:ext cx="70925" cy="70900"/>
            </a:xfrm>
            <a:custGeom>
              <a:avLst/>
              <a:gdLst/>
              <a:ahLst/>
              <a:cxnLst/>
              <a:rect l="l" t="t" r="r" b="b"/>
              <a:pathLst>
                <a:path w="2837" h="2836" extrusionOk="0">
                  <a:moveTo>
                    <a:pt x="1419" y="0"/>
                  </a:moveTo>
                  <a:cubicBezTo>
                    <a:pt x="1230" y="0"/>
                    <a:pt x="1072" y="158"/>
                    <a:pt x="1072" y="347"/>
                  </a:cubicBezTo>
                  <a:lnTo>
                    <a:pt x="1072" y="1072"/>
                  </a:lnTo>
                  <a:lnTo>
                    <a:pt x="347" y="1072"/>
                  </a:lnTo>
                  <a:cubicBezTo>
                    <a:pt x="158" y="1072"/>
                    <a:pt x="1" y="1229"/>
                    <a:pt x="1" y="1418"/>
                  </a:cubicBezTo>
                  <a:cubicBezTo>
                    <a:pt x="1" y="1607"/>
                    <a:pt x="158" y="1765"/>
                    <a:pt x="347" y="1765"/>
                  </a:cubicBezTo>
                  <a:lnTo>
                    <a:pt x="1072" y="1765"/>
                  </a:lnTo>
                  <a:lnTo>
                    <a:pt x="1072" y="2489"/>
                  </a:lnTo>
                  <a:cubicBezTo>
                    <a:pt x="1072" y="2678"/>
                    <a:pt x="1230" y="2836"/>
                    <a:pt x="1419" y="2836"/>
                  </a:cubicBezTo>
                  <a:cubicBezTo>
                    <a:pt x="1608" y="2836"/>
                    <a:pt x="1765" y="2678"/>
                    <a:pt x="1765" y="2489"/>
                  </a:cubicBezTo>
                  <a:lnTo>
                    <a:pt x="1765" y="1765"/>
                  </a:lnTo>
                  <a:lnTo>
                    <a:pt x="2490" y="1765"/>
                  </a:lnTo>
                  <a:cubicBezTo>
                    <a:pt x="2679" y="1765"/>
                    <a:pt x="2836" y="1607"/>
                    <a:pt x="2836" y="1418"/>
                  </a:cubicBezTo>
                  <a:cubicBezTo>
                    <a:pt x="2836" y="1229"/>
                    <a:pt x="2679" y="1072"/>
                    <a:pt x="2490" y="1072"/>
                  </a:cubicBezTo>
                  <a:lnTo>
                    <a:pt x="1765" y="1072"/>
                  </a:lnTo>
                  <a:lnTo>
                    <a:pt x="1765" y="347"/>
                  </a:lnTo>
                  <a:cubicBezTo>
                    <a:pt x="1765"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7" name="Google Shape;10577;p86"/>
          <p:cNvGrpSpPr/>
          <p:nvPr/>
        </p:nvGrpSpPr>
        <p:grpSpPr>
          <a:xfrm>
            <a:off x="7548093" y="2665569"/>
            <a:ext cx="355063" cy="354136"/>
            <a:chOff x="-23229925" y="1970225"/>
            <a:chExt cx="296950" cy="296175"/>
          </a:xfrm>
        </p:grpSpPr>
        <p:sp>
          <p:nvSpPr>
            <p:cNvPr id="10578" name="Google Shape;10578;p86"/>
            <p:cNvSpPr/>
            <p:nvPr/>
          </p:nvSpPr>
          <p:spPr>
            <a:xfrm>
              <a:off x="-23229925" y="1970225"/>
              <a:ext cx="296950" cy="296175"/>
            </a:xfrm>
            <a:custGeom>
              <a:avLst/>
              <a:gdLst/>
              <a:ahLst/>
              <a:cxnLst/>
              <a:rect l="l" t="t" r="r" b="b"/>
              <a:pathLst>
                <a:path w="11878" h="11847" extrusionOk="0">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9" name="Google Shape;10579;p86"/>
            <p:cNvSpPr/>
            <p:nvPr/>
          </p:nvSpPr>
          <p:spPr>
            <a:xfrm>
              <a:off x="-23196075" y="2005675"/>
              <a:ext cx="227650" cy="192200"/>
            </a:xfrm>
            <a:custGeom>
              <a:avLst/>
              <a:gdLst/>
              <a:ahLst/>
              <a:cxnLst/>
              <a:rect l="l" t="t" r="r" b="b"/>
              <a:pathLst>
                <a:path w="9106" h="7688" extrusionOk="0">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0" name="Google Shape;10580;p86"/>
            <p:cNvSpPr/>
            <p:nvPr/>
          </p:nvSpPr>
          <p:spPr>
            <a:xfrm>
              <a:off x="-231425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1" name="Google Shape;10581;p86"/>
            <p:cNvSpPr/>
            <p:nvPr/>
          </p:nvSpPr>
          <p:spPr>
            <a:xfrm>
              <a:off x="-23177150" y="221440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2" name="Google Shape;10582;p86"/>
          <p:cNvGrpSpPr/>
          <p:nvPr/>
        </p:nvGrpSpPr>
        <p:grpSpPr>
          <a:xfrm>
            <a:off x="7590466" y="3112432"/>
            <a:ext cx="270318" cy="355063"/>
            <a:chOff x="-23177950" y="2340425"/>
            <a:chExt cx="226075" cy="296950"/>
          </a:xfrm>
        </p:grpSpPr>
        <p:sp>
          <p:nvSpPr>
            <p:cNvPr id="10583" name="Google Shape;10583;p86"/>
            <p:cNvSpPr/>
            <p:nvPr/>
          </p:nvSpPr>
          <p:spPr>
            <a:xfrm>
              <a:off x="-23177950" y="2340425"/>
              <a:ext cx="226075" cy="296950"/>
            </a:xfrm>
            <a:custGeom>
              <a:avLst/>
              <a:gdLst/>
              <a:ahLst/>
              <a:cxnLst/>
              <a:rect l="l" t="t" r="r" b="b"/>
              <a:pathLst>
                <a:path w="9043" h="11878" extrusionOk="0">
                  <a:moveTo>
                    <a:pt x="1418" y="693"/>
                  </a:moveTo>
                  <a:lnTo>
                    <a:pt x="1418" y="1449"/>
                  </a:lnTo>
                  <a:cubicBezTo>
                    <a:pt x="1418" y="2048"/>
                    <a:pt x="1891" y="2457"/>
                    <a:pt x="2426" y="2457"/>
                  </a:cubicBezTo>
                  <a:lnTo>
                    <a:pt x="2804" y="2457"/>
                  </a:lnTo>
                  <a:cubicBezTo>
                    <a:pt x="2899" y="2457"/>
                    <a:pt x="2993" y="2426"/>
                    <a:pt x="3057" y="2300"/>
                  </a:cubicBezTo>
                  <a:cubicBezTo>
                    <a:pt x="3340" y="1953"/>
                    <a:pt x="3750" y="1764"/>
                    <a:pt x="4159" y="1764"/>
                  </a:cubicBezTo>
                  <a:cubicBezTo>
                    <a:pt x="6459" y="1764"/>
                    <a:pt x="8349" y="3623"/>
                    <a:pt x="8349" y="5923"/>
                  </a:cubicBezTo>
                  <a:cubicBezTo>
                    <a:pt x="8349" y="8254"/>
                    <a:pt x="6491" y="10113"/>
                    <a:pt x="4159" y="10113"/>
                  </a:cubicBezTo>
                  <a:cubicBezTo>
                    <a:pt x="3750" y="10113"/>
                    <a:pt x="3340" y="9924"/>
                    <a:pt x="3057" y="9578"/>
                  </a:cubicBezTo>
                  <a:cubicBezTo>
                    <a:pt x="2993" y="9483"/>
                    <a:pt x="2899" y="9389"/>
                    <a:pt x="2804" y="9389"/>
                  </a:cubicBezTo>
                  <a:lnTo>
                    <a:pt x="2426" y="9389"/>
                  </a:lnTo>
                  <a:cubicBezTo>
                    <a:pt x="1859" y="9389"/>
                    <a:pt x="1418" y="9861"/>
                    <a:pt x="1418" y="10428"/>
                  </a:cubicBezTo>
                  <a:lnTo>
                    <a:pt x="1418" y="11153"/>
                  </a:lnTo>
                  <a:lnTo>
                    <a:pt x="694" y="11153"/>
                  </a:lnTo>
                  <a:lnTo>
                    <a:pt x="694" y="10428"/>
                  </a:lnTo>
                  <a:cubicBezTo>
                    <a:pt x="694" y="9483"/>
                    <a:pt x="1481" y="8695"/>
                    <a:pt x="2426" y="8695"/>
                  </a:cubicBezTo>
                  <a:lnTo>
                    <a:pt x="2489" y="8695"/>
                  </a:lnTo>
                  <a:cubicBezTo>
                    <a:pt x="2647" y="8695"/>
                    <a:pt x="2804" y="8569"/>
                    <a:pt x="2836" y="8412"/>
                  </a:cubicBezTo>
                  <a:cubicBezTo>
                    <a:pt x="2962" y="7782"/>
                    <a:pt x="3529" y="7309"/>
                    <a:pt x="4222" y="7309"/>
                  </a:cubicBezTo>
                  <a:cubicBezTo>
                    <a:pt x="4947" y="7309"/>
                    <a:pt x="5577" y="6679"/>
                    <a:pt x="5577" y="5923"/>
                  </a:cubicBezTo>
                  <a:cubicBezTo>
                    <a:pt x="5577" y="5198"/>
                    <a:pt x="4947" y="4568"/>
                    <a:pt x="4222" y="4568"/>
                  </a:cubicBezTo>
                  <a:cubicBezTo>
                    <a:pt x="3529" y="4568"/>
                    <a:pt x="2993" y="4096"/>
                    <a:pt x="2836" y="3466"/>
                  </a:cubicBezTo>
                  <a:cubicBezTo>
                    <a:pt x="2804" y="3308"/>
                    <a:pt x="2678" y="3182"/>
                    <a:pt x="2489" y="3182"/>
                  </a:cubicBezTo>
                  <a:lnTo>
                    <a:pt x="2426" y="3182"/>
                  </a:lnTo>
                  <a:cubicBezTo>
                    <a:pt x="1481" y="3182"/>
                    <a:pt x="694" y="2394"/>
                    <a:pt x="694" y="1449"/>
                  </a:cubicBezTo>
                  <a:lnTo>
                    <a:pt x="694" y="693"/>
                  </a:lnTo>
                  <a:close/>
                  <a:moveTo>
                    <a:pt x="347" y="0"/>
                  </a:moveTo>
                  <a:cubicBezTo>
                    <a:pt x="158" y="0"/>
                    <a:pt x="1" y="158"/>
                    <a:pt x="1" y="347"/>
                  </a:cubicBezTo>
                  <a:lnTo>
                    <a:pt x="1" y="1449"/>
                  </a:lnTo>
                  <a:cubicBezTo>
                    <a:pt x="1" y="2710"/>
                    <a:pt x="977" y="3749"/>
                    <a:pt x="2206" y="3844"/>
                  </a:cubicBezTo>
                  <a:cubicBezTo>
                    <a:pt x="2489" y="4694"/>
                    <a:pt x="3277" y="5261"/>
                    <a:pt x="4159" y="5261"/>
                  </a:cubicBezTo>
                  <a:cubicBezTo>
                    <a:pt x="4569" y="5261"/>
                    <a:pt x="4884" y="5576"/>
                    <a:pt x="4884" y="5986"/>
                  </a:cubicBezTo>
                  <a:cubicBezTo>
                    <a:pt x="4884" y="6364"/>
                    <a:pt x="4569" y="6679"/>
                    <a:pt x="4159" y="6679"/>
                  </a:cubicBezTo>
                  <a:cubicBezTo>
                    <a:pt x="3277" y="6679"/>
                    <a:pt x="2489" y="7278"/>
                    <a:pt x="2206" y="8097"/>
                  </a:cubicBezTo>
                  <a:cubicBezTo>
                    <a:pt x="977" y="8223"/>
                    <a:pt x="1" y="9263"/>
                    <a:pt x="1" y="10523"/>
                  </a:cubicBezTo>
                  <a:lnTo>
                    <a:pt x="1" y="11531"/>
                  </a:lnTo>
                  <a:cubicBezTo>
                    <a:pt x="1" y="11720"/>
                    <a:pt x="158" y="11877"/>
                    <a:pt x="347" y="11877"/>
                  </a:cubicBezTo>
                  <a:lnTo>
                    <a:pt x="1733" y="11877"/>
                  </a:lnTo>
                  <a:cubicBezTo>
                    <a:pt x="1922" y="11877"/>
                    <a:pt x="2080" y="11720"/>
                    <a:pt x="2080" y="11531"/>
                  </a:cubicBezTo>
                  <a:lnTo>
                    <a:pt x="2080" y="10523"/>
                  </a:lnTo>
                  <a:cubicBezTo>
                    <a:pt x="2080" y="10302"/>
                    <a:pt x="2237" y="10145"/>
                    <a:pt x="2426" y="10145"/>
                  </a:cubicBezTo>
                  <a:lnTo>
                    <a:pt x="2647" y="10145"/>
                  </a:lnTo>
                  <a:cubicBezTo>
                    <a:pt x="3025" y="10586"/>
                    <a:pt x="3592" y="10869"/>
                    <a:pt x="4159" y="10869"/>
                  </a:cubicBezTo>
                  <a:cubicBezTo>
                    <a:pt x="6837" y="10869"/>
                    <a:pt x="9011" y="8695"/>
                    <a:pt x="9011" y="6018"/>
                  </a:cubicBezTo>
                  <a:cubicBezTo>
                    <a:pt x="9042" y="3277"/>
                    <a:pt x="6837" y="1103"/>
                    <a:pt x="4159" y="1103"/>
                  </a:cubicBezTo>
                  <a:cubicBezTo>
                    <a:pt x="3592" y="1103"/>
                    <a:pt x="3025" y="1323"/>
                    <a:pt x="2647" y="1796"/>
                  </a:cubicBezTo>
                  <a:lnTo>
                    <a:pt x="2426" y="1796"/>
                  </a:lnTo>
                  <a:cubicBezTo>
                    <a:pt x="2237" y="1796"/>
                    <a:pt x="2080" y="1638"/>
                    <a:pt x="2080" y="1449"/>
                  </a:cubicBezTo>
                  <a:lnTo>
                    <a:pt x="2080" y="347"/>
                  </a:lnTo>
                  <a:cubicBezTo>
                    <a:pt x="2080" y="158"/>
                    <a:pt x="1922"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86"/>
            <p:cNvSpPr/>
            <p:nvPr/>
          </p:nvSpPr>
          <p:spPr>
            <a:xfrm>
              <a:off x="-23081850" y="2425475"/>
              <a:ext cx="96100" cy="151250"/>
            </a:xfrm>
            <a:custGeom>
              <a:avLst/>
              <a:gdLst/>
              <a:ahLst/>
              <a:cxnLst/>
              <a:rect l="l" t="t" r="r" b="b"/>
              <a:pathLst>
                <a:path w="3844" h="6050" extrusionOk="0">
                  <a:moveTo>
                    <a:pt x="2568" y="1"/>
                  </a:moveTo>
                  <a:cubicBezTo>
                    <a:pt x="2481" y="1"/>
                    <a:pt x="2395" y="32"/>
                    <a:pt x="2332" y="95"/>
                  </a:cubicBezTo>
                  <a:cubicBezTo>
                    <a:pt x="2205" y="221"/>
                    <a:pt x="2205" y="442"/>
                    <a:pt x="2332" y="568"/>
                  </a:cubicBezTo>
                  <a:cubicBezTo>
                    <a:pt x="2867" y="1072"/>
                    <a:pt x="3151" y="1796"/>
                    <a:pt x="3151" y="2553"/>
                  </a:cubicBezTo>
                  <a:cubicBezTo>
                    <a:pt x="3151" y="3277"/>
                    <a:pt x="2899" y="3970"/>
                    <a:pt x="2332" y="4506"/>
                  </a:cubicBezTo>
                  <a:cubicBezTo>
                    <a:pt x="1827" y="5010"/>
                    <a:pt x="1134" y="5325"/>
                    <a:pt x="378" y="5325"/>
                  </a:cubicBezTo>
                  <a:cubicBezTo>
                    <a:pt x="189" y="5325"/>
                    <a:pt x="0" y="5482"/>
                    <a:pt x="0" y="5703"/>
                  </a:cubicBezTo>
                  <a:cubicBezTo>
                    <a:pt x="0" y="5892"/>
                    <a:pt x="189" y="6050"/>
                    <a:pt x="378" y="6050"/>
                  </a:cubicBezTo>
                  <a:cubicBezTo>
                    <a:pt x="1292" y="6050"/>
                    <a:pt x="2174" y="5703"/>
                    <a:pt x="2804" y="5010"/>
                  </a:cubicBezTo>
                  <a:cubicBezTo>
                    <a:pt x="3466" y="4348"/>
                    <a:pt x="3844" y="3498"/>
                    <a:pt x="3844" y="2584"/>
                  </a:cubicBezTo>
                  <a:cubicBezTo>
                    <a:pt x="3844" y="1670"/>
                    <a:pt x="3434" y="757"/>
                    <a:pt x="2804" y="95"/>
                  </a:cubicBezTo>
                  <a:cubicBezTo>
                    <a:pt x="2741" y="32"/>
                    <a:pt x="2654" y="1"/>
                    <a:pt x="2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5" name="Google Shape;10585;p86"/>
          <p:cNvGrpSpPr/>
          <p:nvPr/>
        </p:nvGrpSpPr>
        <p:grpSpPr>
          <a:xfrm>
            <a:off x="7548556" y="3554109"/>
            <a:ext cx="354136" cy="354136"/>
            <a:chOff x="-23229150" y="2710600"/>
            <a:chExt cx="296175" cy="296175"/>
          </a:xfrm>
        </p:grpSpPr>
        <p:sp>
          <p:nvSpPr>
            <p:cNvPr id="10586" name="Google Shape;10586;p86"/>
            <p:cNvSpPr/>
            <p:nvPr/>
          </p:nvSpPr>
          <p:spPr>
            <a:xfrm>
              <a:off x="-23177150" y="2727925"/>
              <a:ext cx="191400" cy="258375"/>
            </a:xfrm>
            <a:custGeom>
              <a:avLst/>
              <a:gdLst/>
              <a:ahLst/>
              <a:cxnLst/>
              <a:rect l="l" t="t" r="r" b="b"/>
              <a:pathLst>
                <a:path w="7656" h="10335" extrusionOk="0">
                  <a:moveTo>
                    <a:pt x="3812" y="725"/>
                  </a:moveTo>
                  <a:cubicBezTo>
                    <a:pt x="4033" y="725"/>
                    <a:pt x="4190" y="883"/>
                    <a:pt x="4190" y="1072"/>
                  </a:cubicBezTo>
                  <a:lnTo>
                    <a:pt x="4190" y="1418"/>
                  </a:lnTo>
                  <a:lnTo>
                    <a:pt x="3466" y="1418"/>
                  </a:lnTo>
                  <a:lnTo>
                    <a:pt x="3466" y="1072"/>
                  </a:lnTo>
                  <a:cubicBezTo>
                    <a:pt x="3466" y="883"/>
                    <a:pt x="3623" y="725"/>
                    <a:pt x="3812" y="725"/>
                  </a:cubicBezTo>
                  <a:close/>
                  <a:moveTo>
                    <a:pt x="6238" y="1387"/>
                  </a:moveTo>
                  <a:cubicBezTo>
                    <a:pt x="6648" y="1418"/>
                    <a:pt x="6931" y="1702"/>
                    <a:pt x="6931" y="2111"/>
                  </a:cubicBezTo>
                  <a:cubicBezTo>
                    <a:pt x="6931" y="2206"/>
                    <a:pt x="6900" y="2363"/>
                    <a:pt x="6805" y="2458"/>
                  </a:cubicBezTo>
                  <a:cubicBezTo>
                    <a:pt x="6585" y="2206"/>
                    <a:pt x="6238" y="2111"/>
                    <a:pt x="5860" y="2111"/>
                  </a:cubicBezTo>
                  <a:lnTo>
                    <a:pt x="4852" y="2111"/>
                  </a:lnTo>
                  <a:lnTo>
                    <a:pt x="4852" y="1387"/>
                  </a:lnTo>
                  <a:close/>
                  <a:moveTo>
                    <a:pt x="2804" y="1418"/>
                  </a:moveTo>
                  <a:lnTo>
                    <a:pt x="2804" y="2143"/>
                  </a:lnTo>
                  <a:lnTo>
                    <a:pt x="1796" y="2143"/>
                  </a:lnTo>
                  <a:cubicBezTo>
                    <a:pt x="1418" y="2143"/>
                    <a:pt x="1071" y="2300"/>
                    <a:pt x="851" y="2489"/>
                  </a:cubicBezTo>
                  <a:cubicBezTo>
                    <a:pt x="756" y="2363"/>
                    <a:pt x="725" y="2269"/>
                    <a:pt x="725" y="2143"/>
                  </a:cubicBezTo>
                  <a:cubicBezTo>
                    <a:pt x="725" y="1702"/>
                    <a:pt x="1040" y="1418"/>
                    <a:pt x="1418" y="1418"/>
                  </a:cubicBezTo>
                  <a:close/>
                  <a:moveTo>
                    <a:pt x="4190" y="2111"/>
                  </a:moveTo>
                  <a:lnTo>
                    <a:pt x="4190" y="2804"/>
                  </a:lnTo>
                  <a:lnTo>
                    <a:pt x="3466" y="2804"/>
                  </a:lnTo>
                  <a:lnTo>
                    <a:pt x="3466" y="2111"/>
                  </a:lnTo>
                  <a:close/>
                  <a:moveTo>
                    <a:pt x="2772" y="2773"/>
                  </a:moveTo>
                  <a:lnTo>
                    <a:pt x="2772" y="3466"/>
                  </a:lnTo>
                  <a:lnTo>
                    <a:pt x="2079" y="3466"/>
                  </a:lnTo>
                  <a:cubicBezTo>
                    <a:pt x="1733" y="3466"/>
                    <a:pt x="1386" y="3624"/>
                    <a:pt x="1134" y="3844"/>
                  </a:cubicBezTo>
                  <a:cubicBezTo>
                    <a:pt x="1071" y="3718"/>
                    <a:pt x="1040" y="3592"/>
                    <a:pt x="1040" y="3466"/>
                  </a:cubicBezTo>
                  <a:cubicBezTo>
                    <a:pt x="1040" y="3088"/>
                    <a:pt x="1355" y="2773"/>
                    <a:pt x="1733" y="2773"/>
                  </a:cubicBezTo>
                  <a:close/>
                  <a:moveTo>
                    <a:pt x="5860" y="2804"/>
                  </a:moveTo>
                  <a:cubicBezTo>
                    <a:pt x="6270" y="2804"/>
                    <a:pt x="6585" y="3119"/>
                    <a:pt x="6585" y="3529"/>
                  </a:cubicBezTo>
                  <a:cubicBezTo>
                    <a:pt x="6585" y="3624"/>
                    <a:pt x="6553" y="3781"/>
                    <a:pt x="6459" y="3876"/>
                  </a:cubicBezTo>
                  <a:cubicBezTo>
                    <a:pt x="6270" y="3624"/>
                    <a:pt x="5923" y="3466"/>
                    <a:pt x="5576" y="3466"/>
                  </a:cubicBezTo>
                  <a:lnTo>
                    <a:pt x="4852" y="3466"/>
                  </a:lnTo>
                  <a:lnTo>
                    <a:pt x="4852" y="2804"/>
                  </a:lnTo>
                  <a:close/>
                  <a:moveTo>
                    <a:pt x="4190" y="3466"/>
                  </a:moveTo>
                  <a:lnTo>
                    <a:pt x="4190" y="4191"/>
                  </a:lnTo>
                  <a:lnTo>
                    <a:pt x="3466" y="4191"/>
                  </a:lnTo>
                  <a:lnTo>
                    <a:pt x="3466" y="3466"/>
                  </a:lnTo>
                  <a:close/>
                  <a:moveTo>
                    <a:pt x="4190" y="4884"/>
                  </a:moveTo>
                  <a:lnTo>
                    <a:pt x="4190" y="5608"/>
                  </a:lnTo>
                  <a:lnTo>
                    <a:pt x="3466" y="5608"/>
                  </a:lnTo>
                  <a:lnTo>
                    <a:pt x="3466" y="4884"/>
                  </a:lnTo>
                  <a:close/>
                  <a:moveTo>
                    <a:pt x="4190" y="6270"/>
                  </a:moveTo>
                  <a:lnTo>
                    <a:pt x="4190" y="7152"/>
                  </a:lnTo>
                  <a:lnTo>
                    <a:pt x="4190" y="7310"/>
                  </a:lnTo>
                  <a:cubicBezTo>
                    <a:pt x="4190" y="7499"/>
                    <a:pt x="4033" y="7656"/>
                    <a:pt x="3812" y="7656"/>
                  </a:cubicBezTo>
                  <a:cubicBezTo>
                    <a:pt x="3623" y="7656"/>
                    <a:pt x="3466" y="7499"/>
                    <a:pt x="3466" y="7310"/>
                  </a:cubicBezTo>
                  <a:lnTo>
                    <a:pt x="3466" y="7152"/>
                  </a:lnTo>
                  <a:lnTo>
                    <a:pt x="3466" y="6270"/>
                  </a:lnTo>
                  <a:close/>
                  <a:moveTo>
                    <a:pt x="5923" y="7656"/>
                  </a:moveTo>
                  <a:cubicBezTo>
                    <a:pt x="6112" y="7656"/>
                    <a:pt x="6270" y="7814"/>
                    <a:pt x="6270" y="8003"/>
                  </a:cubicBezTo>
                  <a:cubicBezTo>
                    <a:pt x="6270" y="8192"/>
                    <a:pt x="6144" y="8286"/>
                    <a:pt x="5986" y="8318"/>
                  </a:cubicBezTo>
                  <a:cubicBezTo>
                    <a:pt x="5734" y="8412"/>
                    <a:pt x="5450" y="8475"/>
                    <a:pt x="5198" y="8633"/>
                  </a:cubicBezTo>
                  <a:cubicBezTo>
                    <a:pt x="4789" y="8885"/>
                    <a:pt x="4411" y="9200"/>
                    <a:pt x="4096" y="9578"/>
                  </a:cubicBezTo>
                  <a:cubicBezTo>
                    <a:pt x="4064" y="9609"/>
                    <a:pt x="3938" y="9735"/>
                    <a:pt x="3812" y="9735"/>
                  </a:cubicBezTo>
                  <a:cubicBezTo>
                    <a:pt x="3655" y="9735"/>
                    <a:pt x="3592" y="9672"/>
                    <a:pt x="3560" y="9578"/>
                  </a:cubicBezTo>
                  <a:cubicBezTo>
                    <a:pt x="3088" y="8948"/>
                    <a:pt x="2426" y="8507"/>
                    <a:pt x="1670" y="8349"/>
                  </a:cubicBezTo>
                  <a:cubicBezTo>
                    <a:pt x="1544" y="8318"/>
                    <a:pt x="1386" y="8192"/>
                    <a:pt x="1386" y="8003"/>
                  </a:cubicBezTo>
                  <a:cubicBezTo>
                    <a:pt x="1386" y="7814"/>
                    <a:pt x="1544" y="7656"/>
                    <a:pt x="1733" y="7656"/>
                  </a:cubicBezTo>
                  <a:lnTo>
                    <a:pt x="2835" y="7656"/>
                  </a:lnTo>
                  <a:cubicBezTo>
                    <a:pt x="2993" y="8034"/>
                    <a:pt x="3371" y="8349"/>
                    <a:pt x="3844" y="8349"/>
                  </a:cubicBezTo>
                  <a:cubicBezTo>
                    <a:pt x="4316" y="8349"/>
                    <a:pt x="4663" y="8097"/>
                    <a:pt x="4820" y="7656"/>
                  </a:cubicBezTo>
                  <a:close/>
                  <a:moveTo>
                    <a:pt x="3812" y="0"/>
                  </a:moveTo>
                  <a:cubicBezTo>
                    <a:pt x="3371" y="0"/>
                    <a:pt x="2993" y="284"/>
                    <a:pt x="2835" y="725"/>
                  </a:cubicBezTo>
                  <a:lnTo>
                    <a:pt x="1386" y="725"/>
                  </a:lnTo>
                  <a:cubicBezTo>
                    <a:pt x="630" y="725"/>
                    <a:pt x="0" y="1355"/>
                    <a:pt x="0" y="2111"/>
                  </a:cubicBezTo>
                  <a:cubicBezTo>
                    <a:pt x="0" y="2489"/>
                    <a:pt x="158" y="2804"/>
                    <a:pt x="410" y="3088"/>
                  </a:cubicBezTo>
                  <a:cubicBezTo>
                    <a:pt x="378" y="3214"/>
                    <a:pt x="315" y="3340"/>
                    <a:pt x="315" y="3466"/>
                  </a:cubicBezTo>
                  <a:cubicBezTo>
                    <a:pt x="315" y="3876"/>
                    <a:pt x="473" y="4191"/>
                    <a:pt x="725" y="4474"/>
                  </a:cubicBezTo>
                  <a:cubicBezTo>
                    <a:pt x="693" y="4569"/>
                    <a:pt x="630" y="4726"/>
                    <a:pt x="630" y="4852"/>
                  </a:cubicBezTo>
                  <a:cubicBezTo>
                    <a:pt x="630" y="5608"/>
                    <a:pt x="1260" y="6238"/>
                    <a:pt x="2016" y="6238"/>
                  </a:cubicBezTo>
                  <a:cubicBezTo>
                    <a:pt x="2205" y="6238"/>
                    <a:pt x="2363" y="6081"/>
                    <a:pt x="2363" y="5892"/>
                  </a:cubicBezTo>
                  <a:cubicBezTo>
                    <a:pt x="2363" y="5671"/>
                    <a:pt x="2205" y="5514"/>
                    <a:pt x="2016" y="5514"/>
                  </a:cubicBezTo>
                  <a:cubicBezTo>
                    <a:pt x="1638" y="5514"/>
                    <a:pt x="1323" y="5199"/>
                    <a:pt x="1323" y="4821"/>
                  </a:cubicBezTo>
                  <a:cubicBezTo>
                    <a:pt x="1323" y="4411"/>
                    <a:pt x="1638" y="4096"/>
                    <a:pt x="2016" y="4096"/>
                  </a:cubicBezTo>
                  <a:lnTo>
                    <a:pt x="2741" y="4096"/>
                  </a:lnTo>
                  <a:lnTo>
                    <a:pt x="2741" y="6869"/>
                  </a:lnTo>
                  <a:lnTo>
                    <a:pt x="1701" y="6869"/>
                  </a:lnTo>
                  <a:cubicBezTo>
                    <a:pt x="1103" y="6869"/>
                    <a:pt x="693" y="7341"/>
                    <a:pt x="693" y="7877"/>
                  </a:cubicBezTo>
                  <a:cubicBezTo>
                    <a:pt x="693" y="8349"/>
                    <a:pt x="1008" y="8759"/>
                    <a:pt x="1481" y="8916"/>
                  </a:cubicBezTo>
                  <a:cubicBezTo>
                    <a:pt x="2048" y="9074"/>
                    <a:pt x="2615" y="9420"/>
                    <a:pt x="2961" y="9893"/>
                  </a:cubicBezTo>
                  <a:cubicBezTo>
                    <a:pt x="3151" y="10177"/>
                    <a:pt x="3466" y="10334"/>
                    <a:pt x="3781" y="10334"/>
                  </a:cubicBezTo>
                  <a:cubicBezTo>
                    <a:pt x="4096" y="10334"/>
                    <a:pt x="4411" y="10177"/>
                    <a:pt x="4631" y="9924"/>
                  </a:cubicBezTo>
                  <a:cubicBezTo>
                    <a:pt x="4852" y="9609"/>
                    <a:pt x="5135" y="9389"/>
                    <a:pt x="5482" y="9168"/>
                  </a:cubicBezTo>
                  <a:cubicBezTo>
                    <a:pt x="5671" y="9074"/>
                    <a:pt x="5891" y="8979"/>
                    <a:pt x="6112" y="8948"/>
                  </a:cubicBezTo>
                  <a:cubicBezTo>
                    <a:pt x="6585" y="8822"/>
                    <a:pt x="6900" y="8444"/>
                    <a:pt x="6900" y="7971"/>
                  </a:cubicBezTo>
                  <a:cubicBezTo>
                    <a:pt x="6900" y="7373"/>
                    <a:pt x="6427" y="6932"/>
                    <a:pt x="5891" y="6932"/>
                  </a:cubicBezTo>
                  <a:lnTo>
                    <a:pt x="4852" y="6932"/>
                  </a:lnTo>
                  <a:lnTo>
                    <a:pt x="4852" y="4191"/>
                  </a:lnTo>
                  <a:lnTo>
                    <a:pt x="5576" y="4191"/>
                  </a:lnTo>
                  <a:cubicBezTo>
                    <a:pt x="5954" y="4191"/>
                    <a:pt x="6270" y="4506"/>
                    <a:pt x="6270" y="4884"/>
                  </a:cubicBezTo>
                  <a:cubicBezTo>
                    <a:pt x="6270" y="5293"/>
                    <a:pt x="5954" y="5608"/>
                    <a:pt x="5576" y="5608"/>
                  </a:cubicBezTo>
                  <a:cubicBezTo>
                    <a:pt x="5356" y="5608"/>
                    <a:pt x="5198" y="5766"/>
                    <a:pt x="5198" y="5955"/>
                  </a:cubicBezTo>
                  <a:cubicBezTo>
                    <a:pt x="5198" y="6144"/>
                    <a:pt x="5356" y="6301"/>
                    <a:pt x="5576" y="6301"/>
                  </a:cubicBezTo>
                  <a:cubicBezTo>
                    <a:pt x="6301" y="6301"/>
                    <a:pt x="6931" y="5671"/>
                    <a:pt x="6931" y="4915"/>
                  </a:cubicBezTo>
                  <a:cubicBezTo>
                    <a:pt x="6931" y="4758"/>
                    <a:pt x="6900" y="4663"/>
                    <a:pt x="6868" y="4537"/>
                  </a:cubicBezTo>
                  <a:cubicBezTo>
                    <a:pt x="7152" y="4254"/>
                    <a:pt x="7246" y="3939"/>
                    <a:pt x="7246" y="3561"/>
                  </a:cubicBezTo>
                  <a:cubicBezTo>
                    <a:pt x="7246" y="3403"/>
                    <a:pt x="7215" y="3277"/>
                    <a:pt x="7183" y="3151"/>
                  </a:cubicBezTo>
                  <a:cubicBezTo>
                    <a:pt x="7498" y="2836"/>
                    <a:pt x="7656" y="2489"/>
                    <a:pt x="7656" y="2111"/>
                  </a:cubicBezTo>
                  <a:cubicBezTo>
                    <a:pt x="7656" y="1355"/>
                    <a:pt x="7026" y="725"/>
                    <a:pt x="6270" y="725"/>
                  </a:cubicBezTo>
                  <a:lnTo>
                    <a:pt x="4820" y="725"/>
                  </a:lnTo>
                  <a:cubicBezTo>
                    <a:pt x="4663" y="316"/>
                    <a:pt x="4285" y="0"/>
                    <a:pt x="38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7" name="Google Shape;10587;p86"/>
            <p:cNvSpPr/>
            <p:nvPr/>
          </p:nvSpPr>
          <p:spPr>
            <a:xfrm>
              <a:off x="-23229150" y="2710600"/>
              <a:ext cx="296175" cy="296175"/>
            </a:xfrm>
            <a:custGeom>
              <a:avLst/>
              <a:gdLst/>
              <a:ahLst/>
              <a:cxnLst/>
              <a:rect l="l" t="t" r="r" b="b"/>
              <a:pathLst>
                <a:path w="11847" h="11847" extrusionOk="0">
                  <a:moveTo>
                    <a:pt x="10775" y="693"/>
                  </a:moveTo>
                  <a:cubicBezTo>
                    <a:pt x="10996" y="693"/>
                    <a:pt x="11153" y="851"/>
                    <a:pt x="11153" y="1072"/>
                  </a:cubicBezTo>
                  <a:lnTo>
                    <a:pt x="11153" y="10775"/>
                  </a:lnTo>
                  <a:cubicBezTo>
                    <a:pt x="11153" y="10996"/>
                    <a:pt x="10996" y="11153"/>
                    <a:pt x="10775" y="11153"/>
                  </a:cubicBezTo>
                  <a:lnTo>
                    <a:pt x="1072" y="11153"/>
                  </a:lnTo>
                  <a:cubicBezTo>
                    <a:pt x="851" y="11153"/>
                    <a:pt x="694" y="10996"/>
                    <a:pt x="694" y="10775"/>
                  </a:cubicBezTo>
                  <a:lnTo>
                    <a:pt x="694" y="1072"/>
                  </a:lnTo>
                  <a:cubicBezTo>
                    <a:pt x="694" y="851"/>
                    <a:pt x="851" y="693"/>
                    <a:pt x="1072" y="693"/>
                  </a:cubicBezTo>
                  <a:close/>
                  <a:moveTo>
                    <a:pt x="1072" y="0"/>
                  </a:moveTo>
                  <a:cubicBezTo>
                    <a:pt x="473" y="0"/>
                    <a:pt x="1" y="473"/>
                    <a:pt x="1" y="1072"/>
                  </a:cubicBezTo>
                  <a:lnTo>
                    <a:pt x="1" y="10775"/>
                  </a:lnTo>
                  <a:cubicBezTo>
                    <a:pt x="1" y="11374"/>
                    <a:pt x="473" y="11846"/>
                    <a:pt x="1072" y="11846"/>
                  </a:cubicBezTo>
                  <a:lnTo>
                    <a:pt x="10807" y="11846"/>
                  </a:lnTo>
                  <a:cubicBezTo>
                    <a:pt x="11374" y="11846"/>
                    <a:pt x="11847" y="11374"/>
                    <a:pt x="11847" y="10775"/>
                  </a:cubicBezTo>
                  <a:lnTo>
                    <a:pt x="11847" y="1072"/>
                  </a:lnTo>
                  <a:cubicBezTo>
                    <a:pt x="11847" y="473"/>
                    <a:pt x="11342" y="0"/>
                    <a:pt x="108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8" name="Google Shape;10588;p86"/>
          <p:cNvSpPr/>
          <p:nvPr/>
        </p:nvSpPr>
        <p:spPr>
          <a:xfrm>
            <a:off x="6650549" y="4047621"/>
            <a:ext cx="354136" cy="353180"/>
          </a:xfrm>
          <a:custGeom>
            <a:avLst/>
            <a:gdLst/>
            <a:ahLst/>
            <a:cxnLst/>
            <a:rect l="l" t="t" r="r" b="b"/>
            <a:pathLst>
              <a:path w="11847" h="11815" extrusionOk="0">
                <a:moveTo>
                  <a:pt x="5829" y="662"/>
                </a:moveTo>
                <a:cubicBezTo>
                  <a:pt x="6018" y="662"/>
                  <a:pt x="6176" y="820"/>
                  <a:pt x="6176" y="1009"/>
                </a:cubicBezTo>
                <a:cubicBezTo>
                  <a:pt x="6176" y="1229"/>
                  <a:pt x="6018" y="1387"/>
                  <a:pt x="5829" y="1387"/>
                </a:cubicBezTo>
                <a:cubicBezTo>
                  <a:pt x="5640" y="1387"/>
                  <a:pt x="5483" y="1229"/>
                  <a:pt x="5483" y="1009"/>
                </a:cubicBezTo>
                <a:cubicBezTo>
                  <a:pt x="5483" y="820"/>
                  <a:pt x="5640" y="662"/>
                  <a:pt x="5829" y="662"/>
                </a:cubicBezTo>
                <a:close/>
                <a:moveTo>
                  <a:pt x="3225" y="2798"/>
                </a:moveTo>
                <a:cubicBezTo>
                  <a:pt x="3766" y="2798"/>
                  <a:pt x="4911" y="3708"/>
                  <a:pt x="5483" y="4159"/>
                </a:cubicBezTo>
                <a:lnTo>
                  <a:pt x="5483" y="4884"/>
                </a:lnTo>
                <a:lnTo>
                  <a:pt x="4727" y="4884"/>
                </a:lnTo>
                <a:cubicBezTo>
                  <a:pt x="4758" y="4758"/>
                  <a:pt x="4790" y="4632"/>
                  <a:pt x="4790" y="4537"/>
                </a:cubicBezTo>
                <a:cubicBezTo>
                  <a:pt x="4790" y="4317"/>
                  <a:pt x="4632" y="4159"/>
                  <a:pt x="4443" y="4159"/>
                </a:cubicBezTo>
                <a:cubicBezTo>
                  <a:pt x="4254" y="4159"/>
                  <a:pt x="4097" y="4317"/>
                  <a:pt x="4097" y="4537"/>
                </a:cubicBezTo>
                <a:cubicBezTo>
                  <a:pt x="4097" y="4726"/>
                  <a:pt x="3939" y="4884"/>
                  <a:pt x="3750" y="4884"/>
                </a:cubicBezTo>
                <a:lnTo>
                  <a:pt x="3435" y="4884"/>
                </a:lnTo>
                <a:cubicBezTo>
                  <a:pt x="3655" y="4569"/>
                  <a:pt x="3813" y="4254"/>
                  <a:pt x="3908" y="3939"/>
                </a:cubicBezTo>
                <a:cubicBezTo>
                  <a:pt x="3971" y="3750"/>
                  <a:pt x="3844" y="3529"/>
                  <a:pt x="3655" y="3498"/>
                </a:cubicBezTo>
                <a:cubicBezTo>
                  <a:pt x="3617" y="3485"/>
                  <a:pt x="3578" y="3478"/>
                  <a:pt x="3541" y="3478"/>
                </a:cubicBezTo>
                <a:cubicBezTo>
                  <a:pt x="3395" y="3478"/>
                  <a:pt x="3265" y="3574"/>
                  <a:pt x="3214" y="3750"/>
                </a:cubicBezTo>
                <a:cubicBezTo>
                  <a:pt x="3025" y="4380"/>
                  <a:pt x="2710" y="4726"/>
                  <a:pt x="2269" y="4884"/>
                </a:cubicBezTo>
                <a:lnTo>
                  <a:pt x="1482" y="4884"/>
                </a:lnTo>
                <a:cubicBezTo>
                  <a:pt x="2049" y="4411"/>
                  <a:pt x="2364" y="3907"/>
                  <a:pt x="2584" y="3466"/>
                </a:cubicBezTo>
                <a:cubicBezTo>
                  <a:pt x="2836" y="3057"/>
                  <a:pt x="2962" y="2836"/>
                  <a:pt x="3151" y="2805"/>
                </a:cubicBezTo>
                <a:cubicBezTo>
                  <a:pt x="3174" y="2800"/>
                  <a:pt x="3199" y="2798"/>
                  <a:pt x="3225" y="2798"/>
                </a:cubicBezTo>
                <a:close/>
                <a:moveTo>
                  <a:pt x="8424" y="2770"/>
                </a:moveTo>
                <a:cubicBezTo>
                  <a:pt x="8442" y="2770"/>
                  <a:pt x="8459" y="2771"/>
                  <a:pt x="8476" y="2773"/>
                </a:cubicBezTo>
                <a:cubicBezTo>
                  <a:pt x="8665" y="2836"/>
                  <a:pt x="8791" y="3057"/>
                  <a:pt x="9011" y="3466"/>
                </a:cubicBezTo>
                <a:cubicBezTo>
                  <a:pt x="9263" y="3876"/>
                  <a:pt x="9578" y="4411"/>
                  <a:pt x="10082" y="4884"/>
                </a:cubicBezTo>
                <a:lnTo>
                  <a:pt x="9326" y="4884"/>
                </a:lnTo>
                <a:cubicBezTo>
                  <a:pt x="8885" y="4726"/>
                  <a:pt x="8570" y="4348"/>
                  <a:pt x="8381" y="3750"/>
                </a:cubicBezTo>
                <a:cubicBezTo>
                  <a:pt x="8328" y="3564"/>
                  <a:pt x="8164" y="3490"/>
                  <a:pt x="8019" y="3490"/>
                </a:cubicBezTo>
                <a:cubicBezTo>
                  <a:pt x="7992" y="3490"/>
                  <a:pt x="7965" y="3493"/>
                  <a:pt x="7940" y="3498"/>
                </a:cubicBezTo>
                <a:cubicBezTo>
                  <a:pt x="7783" y="3529"/>
                  <a:pt x="7688" y="3781"/>
                  <a:pt x="7720" y="3939"/>
                </a:cubicBezTo>
                <a:cubicBezTo>
                  <a:pt x="7783" y="4191"/>
                  <a:pt x="7940" y="4569"/>
                  <a:pt x="8192" y="4884"/>
                </a:cubicBezTo>
                <a:lnTo>
                  <a:pt x="7877" y="4884"/>
                </a:lnTo>
                <a:cubicBezTo>
                  <a:pt x="7688" y="4884"/>
                  <a:pt x="7531" y="4726"/>
                  <a:pt x="7531" y="4537"/>
                </a:cubicBezTo>
                <a:cubicBezTo>
                  <a:pt x="7531" y="4317"/>
                  <a:pt x="7373" y="4159"/>
                  <a:pt x="7153" y="4159"/>
                </a:cubicBezTo>
                <a:cubicBezTo>
                  <a:pt x="6963" y="4159"/>
                  <a:pt x="6806" y="4317"/>
                  <a:pt x="6806" y="4537"/>
                </a:cubicBezTo>
                <a:cubicBezTo>
                  <a:pt x="6806" y="4632"/>
                  <a:pt x="6837" y="4758"/>
                  <a:pt x="6900" y="4884"/>
                </a:cubicBezTo>
                <a:lnTo>
                  <a:pt x="6144" y="4884"/>
                </a:lnTo>
                <a:lnTo>
                  <a:pt x="6144" y="4159"/>
                </a:lnTo>
                <a:cubicBezTo>
                  <a:pt x="6663" y="3701"/>
                  <a:pt x="7863" y="2770"/>
                  <a:pt x="8424" y="2770"/>
                </a:cubicBezTo>
                <a:close/>
                <a:moveTo>
                  <a:pt x="7216" y="5545"/>
                </a:moveTo>
                <a:cubicBezTo>
                  <a:pt x="7405" y="5545"/>
                  <a:pt x="7562" y="5703"/>
                  <a:pt x="7562" y="5892"/>
                </a:cubicBezTo>
                <a:cubicBezTo>
                  <a:pt x="7562" y="6113"/>
                  <a:pt x="7405" y="6270"/>
                  <a:pt x="7216" y="6270"/>
                </a:cubicBezTo>
                <a:lnTo>
                  <a:pt x="6176" y="6270"/>
                </a:lnTo>
                <a:lnTo>
                  <a:pt x="6176" y="5545"/>
                </a:lnTo>
                <a:close/>
                <a:moveTo>
                  <a:pt x="5483" y="6963"/>
                </a:moveTo>
                <a:lnTo>
                  <a:pt x="5483" y="7688"/>
                </a:lnTo>
                <a:lnTo>
                  <a:pt x="4443" y="7688"/>
                </a:lnTo>
                <a:cubicBezTo>
                  <a:pt x="4254" y="7688"/>
                  <a:pt x="4097" y="7530"/>
                  <a:pt x="4097" y="7310"/>
                </a:cubicBezTo>
                <a:cubicBezTo>
                  <a:pt x="4097" y="7121"/>
                  <a:pt x="4254" y="6963"/>
                  <a:pt x="4443" y="6963"/>
                </a:cubicBezTo>
                <a:close/>
                <a:moveTo>
                  <a:pt x="6491" y="8349"/>
                </a:moveTo>
                <a:cubicBezTo>
                  <a:pt x="6680" y="8349"/>
                  <a:pt x="6837" y="8507"/>
                  <a:pt x="6837" y="8696"/>
                </a:cubicBezTo>
                <a:cubicBezTo>
                  <a:pt x="6837" y="8885"/>
                  <a:pt x="6680" y="9042"/>
                  <a:pt x="6491" y="9042"/>
                </a:cubicBezTo>
                <a:lnTo>
                  <a:pt x="6144" y="9042"/>
                </a:lnTo>
                <a:lnTo>
                  <a:pt x="6144" y="8349"/>
                </a:lnTo>
                <a:close/>
                <a:moveTo>
                  <a:pt x="5483" y="9736"/>
                </a:moveTo>
                <a:lnTo>
                  <a:pt x="5483" y="10429"/>
                </a:lnTo>
                <a:lnTo>
                  <a:pt x="5105" y="10429"/>
                </a:lnTo>
                <a:cubicBezTo>
                  <a:pt x="4916" y="10429"/>
                  <a:pt x="4758" y="10271"/>
                  <a:pt x="4758" y="10082"/>
                </a:cubicBezTo>
                <a:cubicBezTo>
                  <a:pt x="4758" y="9893"/>
                  <a:pt x="4916" y="9736"/>
                  <a:pt x="5105" y="9736"/>
                </a:cubicBezTo>
                <a:close/>
                <a:moveTo>
                  <a:pt x="5861" y="1"/>
                </a:moveTo>
                <a:cubicBezTo>
                  <a:pt x="5325" y="1"/>
                  <a:pt x="4853" y="473"/>
                  <a:pt x="4853" y="1009"/>
                </a:cubicBezTo>
                <a:cubicBezTo>
                  <a:pt x="4853" y="1450"/>
                  <a:pt x="5136" y="1828"/>
                  <a:pt x="5546" y="1985"/>
                </a:cubicBezTo>
                <a:lnTo>
                  <a:pt x="5546" y="3309"/>
                </a:lnTo>
                <a:cubicBezTo>
                  <a:pt x="4475" y="2440"/>
                  <a:pt x="3776" y="2104"/>
                  <a:pt x="3254" y="2104"/>
                </a:cubicBezTo>
                <a:cubicBezTo>
                  <a:pt x="3208" y="2104"/>
                  <a:pt x="3163" y="2106"/>
                  <a:pt x="3120" y="2111"/>
                </a:cubicBezTo>
                <a:cubicBezTo>
                  <a:pt x="2616" y="2206"/>
                  <a:pt x="2332" y="2678"/>
                  <a:pt x="2080" y="3151"/>
                </a:cubicBezTo>
                <a:cubicBezTo>
                  <a:pt x="1734" y="3750"/>
                  <a:pt x="1356" y="4474"/>
                  <a:pt x="253" y="4915"/>
                </a:cubicBezTo>
                <a:cubicBezTo>
                  <a:pt x="95" y="4978"/>
                  <a:pt x="1" y="5167"/>
                  <a:pt x="32" y="5325"/>
                </a:cubicBezTo>
                <a:cubicBezTo>
                  <a:pt x="95" y="5482"/>
                  <a:pt x="190" y="5577"/>
                  <a:pt x="410" y="5577"/>
                </a:cubicBezTo>
                <a:lnTo>
                  <a:pt x="5609" y="5577"/>
                </a:lnTo>
                <a:lnTo>
                  <a:pt x="5609" y="6302"/>
                </a:lnTo>
                <a:lnTo>
                  <a:pt x="4569" y="6302"/>
                </a:lnTo>
                <a:cubicBezTo>
                  <a:pt x="3971" y="6302"/>
                  <a:pt x="3561" y="6774"/>
                  <a:pt x="3561" y="7310"/>
                </a:cubicBezTo>
                <a:cubicBezTo>
                  <a:pt x="3561" y="7908"/>
                  <a:pt x="4034" y="8349"/>
                  <a:pt x="4569" y="8349"/>
                </a:cubicBezTo>
                <a:lnTo>
                  <a:pt x="5609" y="8349"/>
                </a:lnTo>
                <a:lnTo>
                  <a:pt x="5609" y="9042"/>
                </a:lnTo>
                <a:lnTo>
                  <a:pt x="5231" y="9042"/>
                </a:lnTo>
                <a:cubicBezTo>
                  <a:pt x="4664" y="9042"/>
                  <a:pt x="4223" y="9515"/>
                  <a:pt x="4223" y="10082"/>
                </a:cubicBezTo>
                <a:cubicBezTo>
                  <a:pt x="4223" y="10681"/>
                  <a:pt x="4695" y="11090"/>
                  <a:pt x="5231" y="11090"/>
                </a:cubicBezTo>
                <a:lnTo>
                  <a:pt x="5609" y="11090"/>
                </a:lnTo>
                <a:lnTo>
                  <a:pt x="5609" y="11468"/>
                </a:lnTo>
                <a:cubicBezTo>
                  <a:pt x="5609" y="11657"/>
                  <a:pt x="5766" y="11815"/>
                  <a:pt x="5955" y="11815"/>
                </a:cubicBezTo>
                <a:cubicBezTo>
                  <a:pt x="6144" y="11815"/>
                  <a:pt x="6302" y="11657"/>
                  <a:pt x="6302" y="11468"/>
                </a:cubicBezTo>
                <a:lnTo>
                  <a:pt x="6302" y="11090"/>
                </a:lnTo>
                <a:lnTo>
                  <a:pt x="6648" y="11090"/>
                </a:lnTo>
                <a:cubicBezTo>
                  <a:pt x="6869" y="11090"/>
                  <a:pt x="7027" y="10933"/>
                  <a:pt x="7027" y="10744"/>
                </a:cubicBezTo>
                <a:cubicBezTo>
                  <a:pt x="7027" y="10555"/>
                  <a:pt x="6869" y="10397"/>
                  <a:pt x="6648" y="10397"/>
                </a:cubicBezTo>
                <a:lnTo>
                  <a:pt x="6302" y="10397"/>
                </a:lnTo>
                <a:lnTo>
                  <a:pt x="6302" y="9673"/>
                </a:lnTo>
                <a:lnTo>
                  <a:pt x="6648" y="9673"/>
                </a:lnTo>
                <a:cubicBezTo>
                  <a:pt x="7247" y="9673"/>
                  <a:pt x="7688" y="9200"/>
                  <a:pt x="7688" y="8664"/>
                </a:cubicBezTo>
                <a:cubicBezTo>
                  <a:pt x="7688" y="8066"/>
                  <a:pt x="7216" y="7625"/>
                  <a:pt x="6648" y="7625"/>
                </a:cubicBezTo>
                <a:lnTo>
                  <a:pt x="6302" y="7625"/>
                </a:lnTo>
                <a:lnTo>
                  <a:pt x="6302" y="6932"/>
                </a:lnTo>
                <a:lnTo>
                  <a:pt x="7342" y="6932"/>
                </a:lnTo>
                <a:cubicBezTo>
                  <a:pt x="7909" y="6932"/>
                  <a:pt x="8350" y="6459"/>
                  <a:pt x="8350" y="5892"/>
                </a:cubicBezTo>
                <a:cubicBezTo>
                  <a:pt x="8350" y="5766"/>
                  <a:pt x="8318" y="5671"/>
                  <a:pt x="8287" y="5545"/>
                </a:cubicBezTo>
                <a:lnTo>
                  <a:pt x="11469" y="5545"/>
                </a:lnTo>
                <a:cubicBezTo>
                  <a:pt x="11626" y="5545"/>
                  <a:pt x="11784" y="5419"/>
                  <a:pt x="11815" y="5262"/>
                </a:cubicBezTo>
                <a:cubicBezTo>
                  <a:pt x="11847" y="5104"/>
                  <a:pt x="11658" y="4947"/>
                  <a:pt x="11500" y="4915"/>
                </a:cubicBezTo>
                <a:cubicBezTo>
                  <a:pt x="10398" y="4474"/>
                  <a:pt x="9988" y="3750"/>
                  <a:pt x="9641" y="3151"/>
                </a:cubicBezTo>
                <a:cubicBezTo>
                  <a:pt x="9389" y="2678"/>
                  <a:pt x="9137" y="2237"/>
                  <a:pt x="8633" y="2111"/>
                </a:cubicBezTo>
                <a:cubicBezTo>
                  <a:pt x="8563" y="2096"/>
                  <a:pt x="8491" y="2088"/>
                  <a:pt x="8417" y="2088"/>
                </a:cubicBezTo>
                <a:cubicBezTo>
                  <a:pt x="7893" y="2088"/>
                  <a:pt x="7252" y="2481"/>
                  <a:pt x="6176" y="3309"/>
                </a:cubicBezTo>
                <a:lnTo>
                  <a:pt x="6176" y="1985"/>
                </a:lnTo>
                <a:cubicBezTo>
                  <a:pt x="6585" y="1828"/>
                  <a:pt x="6900" y="1481"/>
                  <a:pt x="6900" y="1009"/>
                </a:cubicBezTo>
                <a:cubicBezTo>
                  <a:pt x="6900" y="410"/>
                  <a:pt x="6428" y="1"/>
                  <a:pt x="5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9" name="Google Shape;10589;p86"/>
          <p:cNvSpPr/>
          <p:nvPr/>
        </p:nvSpPr>
        <p:spPr>
          <a:xfrm>
            <a:off x="4883479" y="2666487"/>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0" name="Google Shape;10590;p86"/>
          <p:cNvGrpSpPr/>
          <p:nvPr/>
        </p:nvGrpSpPr>
        <p:grpSpPr>
          <a:xfrm>
            <a:off x="4865631" y="3123732"/>
            <a:ext cx="356946" cy="332464"/>
            <a:chOff x="-25477800" y="2357750"/>
            <a:chExt cx="298525" cy="278050"/>
          </a:xfrm>
        </p:grpSpPr>
        <p:sp>
          <p:nvSpPr>
            <p:cNvPr id="10591" name="Google Shape;10591;p86"/>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2" name="Google Shape;10592;p86"/>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3" name="Google Shape;10593;p86"/>
          <p:cNvSpPr/>
          <p:nvPr/>
        </p:nvSpPr>
        <p:spPr>
          <a:xfrm>
            <a:off x="4867009" y="3554480"/>
            <a:ext cx="355063" cy="353329"/>
          </a:xfrm>
          <a:custGeom>
            <a:avLst/>
            <a:gdLst/>
            <a:ahLst/>
            <a:cxnLst/>
            <a:rect l="l" t="t" r="r" b="b"/>
            <a:pathLst>
              <a:path w="11878" h="11820" extrusionOk="0">
                <a:moveTo>
                  <a:pt x="9704" y="729"/>
                </a:moveTo>
                <a:cubicBezTo>
                  <a:pt x="10019" y="729"/>
                  <a:pt x="10303" y="792"/>
                  <a:pt x="10523" y="982"/>
                </a:cubicBezTo>
                <a:cubicBezTo>
                  <a:pt x="10838" y="1234"/>
                  <a:pt x="10996" y="1612"/>
                  <a:pt x="11059" y="2021"/>
                </a:cubicBezTo>
                <a:cubicBezTo>
                  <a:pt x="11153" y="2368"/>
                  <a:pt x="11059" y="2714"/>
                  <a:pt x="10744" y="2998"/>
                </a:cubicBezTo>
                <a:lnTo>
                  <a:pt x="8255" y="5487"/>
                </a:lnTo>
                <a:lnTo>
                  <a:pt x="6270" y="3502"/>
                </a:lnTo>
                <a:lnTo>
                  <a:pt x="6743" y="3029"/>
                </a:lnTo>
                <a:lnTo>
                  <a:pt x="7499" y="3785"/>
                </a:lnTo>
                <a:cubicBezTo>
                  <a:pt x="7593" y="3880"/>
                  <a:pt x="7656" y="3911"/>
                  <a:pt x="7751" y="3911"/>
                </a:cubicBezTo>
                <a:cubicBezTo>
                  <a:pt x="7814" y="3911"/>
                  <a:pt x="7940" y="3880"/>
                  <a:pt x="7971" y="3785"/>
                </a:cubicBezTo>
                <a:cubicBezTo>
                  <a:pt x="8097" y="3659"/>
                  <a:pt x="8097" y="3439"/>
                  <a:pt x="7971" y="3313"/>
                </a:cubicBezTo>
                <a:lnTo>
                  <a:pt x="7215" y="2557"/>
                </a:lnTo>
                <a:lnTo>
                  <a:pt x="7688" y="2084"/>
                </a:lnTo>
                <a:lnTo>
                  <a:pt x="8444" y="2840"/>
                </a:lnTo>
                <a:cubicBezTo>
                  <a:pt x="8538" y="2935"/>
                  <a:pt x="8601" y="2966"/>
                  <a:pt x="8696" y="2966"/>
                </a:cubicBezTo>
                <a:cubicBezTo>
                  <a:pt x="8759" y="2966"/>
                  <a:pt x="8885" y="2935"/>
                  <a:pt x="8916" y="2840"/>
                </a:cubicBezTo>
                <a:cubicBezTo>
                  <a:pt x="9042" y="2714"/>
                  <a:pt x="9042" y="2494"/>
                  <a:pt x="8916" y="2368"/>
                </a:cubicBezTo>
                <a:lnTo>
                  <a:pt x="8160" y="1612"/>
                </a:lnTo>
                <a:lnTo>
                  <a:pt x="8601" y="1202"/>
                </a:lnTo>
                <a:cubicBezTo>
                  <a:pt x="8916" y="887"/>
                  <a:pt x="9326" y="729"/>
                  <a:pt x="9704" y="729"/>
                </a:cubicBezTo>
                <a:close/>
                <a:moveTo>
                  <a:pt x="5766" y="4132"/>
                </a:moveTo>
                <a:lnTo>
                  <a:pt x="7751" y="6117"/>
                </a:lnTo>
                <a:lnTo>
                  <a:pt x="5577" y="8196"/>
                </a:lnTo>
                <a:cubicBezTo>
                  <a:pt x="5230" y="8543"/>
                  <a:pt x="4789" y="8763"/>
                  <a:pt x="4317" y="8826"/>
                </a:cubicBezTo>
                <a:cubicBezTo>
                  <a:pt x="3687" y="8921"/>
                  <a:pt x="3088" y="9236"/>
                  <a:pt x="2678" y="9645"/>
                </a:cubicBezTo>
                <a:lnTo>
                  <a:pt x="1324" y="11000"/>
                </a:lnTo>
                <a:cubicBezTo>
                  <a:pt x="1261" y="11063"/>
                  <a:pt x="1174" y="11095"/>
                  <a:pt x="1087" y="11095"/>
                </a:cubicBezTo>
                <a:cubicBezTo>
                  <a:pt x="1001" y="11095"/>
                  <a:pt x="914" y="11063"/>
                  <a:pt x="851" y="11000"/>
                </a:cubicBezTo>
                <a:cubicBezTo>
                  <a:pt x="725" y="10874"/>
                  <a:pt x="725" y="10653"/>
                  <a:pt x="851" y="10527"/>
                </a:cubicBezTo>
                <a:lnTo>
                  <a:pt x="2206" y="9173"/>
                </a:lnTo>
                <a:cubicBezTo>
                  <a:pt x="2615" y="8763"/>
                  <a:pt x="2931" y="8165"/>
                  <a:pt x="3025" y="7535"/>
                </a:cubicBezTo>
                <a:cubicBezTo>
                  <a:pt x="3088" y="7062"/>
                  <a:pt x="3309" y="6589"/>
                  <a:pt x="3655" y="6274"/>
                </a:cubicBezTo>
                <a:lnTo>
                  <a:pt x="3876" y="6022"/>
                </a:lnTo>
                <a:lnTo>
                  <a:pt x="4632" y="6778"/>
                </a:lnTo>
                <a:cubicBezTo>
                  <a:pt x="4726" y="6873"/>
                  <a:pt x="4789" y="6904"/>
                  <a:pt x="4884" y="6904"/>
                </a:cubicBezTo>
                <a:cubicBezTo>
                  <a:pt x="4947" y="6904"/>
                  <a:pt x="5073" y="6873"/>
                  <a:pt x="5104" y="6778"/>
                </a:cubicBezTo>
                <a:cubicBezTo>
                  <a:pt x="5230" y="6652"/>
                  <a:pt x="5230" y="6432"/>
                  <a:pt x="5104" y="6306"/>
                </a:cubicBezTo>
                <a:lnTo>
                  <a:pt x="4348" y="5550"/>
                </a:lnTo>
                <a:lnTo>
                  <a:pt x="4821" y="5077"/>
                </a:lnTo>
                <a:lnTo>
                  <a:pt x="5577" y="5833"/>
                </a:lnTo>
                <a:cubicBezTo>
                  <a:pt x="5640" y="5928"/>
                  <a:pt x="5734" y="5959"/>
                  <a:pt x="5797" y="5959"/>
                </a:cubicBezTo>
                <a:cubicBezTo>
                  <a:pt x="5892" y="5959"/>
                  <a:pt x="6018" y="5928"/>
                  <a:pt x="6050" y="5833"/>
                </a:cubicBezTo>
                <a:cubicBezTo>
                  <a:pt x="6176" y="5707"/>
                  <a:pt x="6176" y="5487"/>
                  <a:pt x="6050" y="5361"/>
                </a:cubicBezTo>
                <a:lnTo>
                  <a:pt x="5293" y="4605"/>
                </a:lnTo>
                <a:lnTo>
                  <a:pt x="5766" y="4132"/>
                </a:lnTo>
                <a:close/>
                <a:moveTo>
                  <a:pt x="9769" y="1"/>
                </a:moveTo>
                <a:cubicBezTo>
                  <a:pt x="9726" y="1"/>
                  <a:pt x="9683" y="2"/>
                  <a:pt x="9641" y="5"/>
                </a:cubicBezTo>
                <a:cubicBezTo>
                  <a:pt x="9105" y="36"/>
                  <a:pt x="8601" y="288"/>
                  <a:pt x="8255" y="666"/>
                </a:cubicBezTo>
                <a:lnTo>
                  <a:pt x="3183" y="5802"/>
                </a:lnTo>
                <a:cubicBezTo>
                  <a:pt x="2741" y="6211"/>
                  <a:pt x="2426" y="6810"/>
                  <a:pt x="2363" y="7440"/>
                </a:cubicBezTo>
                <a:cubicBezTo>
                  <a:pt x="2269" y="7913"/>
                  <a:pt x="2080" y="8385"/>
                  <a:pt x="1733" y="8700"/>
                </a:cubicBezTo>
                <a:lnTo>
                  <a:pt x="379" y="10055"/>
                </a:lnTo>
                <a:cubicBezTo>
                  <a:pt x="1" y="10433"/>
                  <a:pt x="1" y="11095"/>
                  <a:pt x="379" y="11504"/>
                </a:cubicBezTo>
                <a:cubicBezTo>
                  <a:pt x="568" y="11693"/>
                  <a:pt x="851" y="11819"/>
                  <a:pt x="1135" y="11819"/>
                </a:cubicBezTo>
                <a:cubicBezTo>
                  <a:pt x="1418" y="11819"/>
                  <a:pt x="1670" y="11693"/>
                  <a:pt x="1891" y="11504"/>
                </a:cubicBezTo>
                <a:lnTo>
                  <a:pt x="3214" y="10149"/>
                </a:lnTo>
                <a:cubicBezTo>
                  <a:pt x="3561" y="9803"/>
                  <a:pt x="4002" y="9614"/>
                  <a:pt x="4474" y="9519"/>
                </a:cubicBezTo>
                <a:cubicBezTo>
                  <a:pt x="5104" y="9456"/>
                  <a:pt x="5703" y="9141"/>
                  <a:pt x="6144" y="8700"/>
                </a:cubicBezTo>
                <a:lnTo>
                  <a:pt x="11279" y="3502"/>
                </a:lnTo>
                <a:cubicBezTo>
                  <a:pt x="11657" y="3092"/>
                  <a:pt x="11878" y="2525"/>
                  <a:pt x="11846" y="1927"/>
                </a:cubicBezTo>
                <a:cubicBezTo>
                  <a:pt x="11815" y="1360"/>
                  <a:pt x="11531" y="792"/>
                  <a:pt x="11090" y="446"/>
                </a:cubicBezTo>
                <a:cubicBezTo>
                  <a:pt x="10715" y="157"/>
                  <a:pt x="10234" y="1"/>
                  <a:pt x="97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4" name="Google Shape;10594;p86"/>
          <p:cNvSpPr/>
          <p:nvPr/>
        </p:nvSpPr>
        <p:spPr>
          <a:xfrm>
            <a:off x="5308694" y="2666024"/>
            <a:ext cx="353180" cy="353180"/>
          </a:xfrm>
          <a:custGeom>
            <a:avLst/>
            <a:gdLst/>
            <a:ahLst/>
            <a:cxnLst/>
            <a:rect l="l" t="t" r="r" b="b"/>
            <a:pathLst>
              <a:path w="11815" h="11815" extrusionOk="0">
                <a:moveTo>
                  <a:pt x="6270" y="662"/>
                </a:moveTo>
                <a:lnTo>
                  <a:pt x="6270" y="2048"/>
                </a:lnTo>
                <a:cubicBezTo>
                  <a:pt x="6270" y="2678"/>
                  <a:pt x="6616" y="3245"/>
                  <a:pt x="7247" y="3497"/>
                </a:cubicBezTo>
                <a:cubicBezTo>
                  <a:pt x="7467" y="3623"/>
                  <a:pt x="7625" y="3875"/>
                  <a:pt x="7625" y="4127"/>
                </a:cubicBezTo>
                <a:cubicBezTo>
                  <a:pt x="7625" y="4537"/>
                  <a:pt x="7310" y="4852"/>
                  <a:pt x="6931" y="4852"/>
                </a:cubicBezTo>
                <a:cubicBezTo>
                  <a:pt x="6711" y="4852"/>
                  <a:pt x="6522" y="4758"/>
                  <a:pt x="6396" y="4600"/>
                </a:cubicBezTo>
                <a:cubicBezTo>
                  <a:pt x="6301" y="4443"/>
                  <a:pt x="6081" y="4380"/>
                  <a:pt x="5892" y="4380"/>
                </a:cubicBezTo>
                <a:cubicBezTo>
                  <a:pt x="5703" y="4380"/>
                  <a:pt x="5514" y="4443"/>
                  <a:pt x="5388" y="4600"/>
                </a:cubicBezTo>
                <a:cubicBezTo>
                  <a:pt x="5262" y="4758"/>
                  <a:pt x="5073" y="4852"/>
                  <a:pt x="4884" y="4852"/>
                </a:cubicBezTo>
                <a:cubicBezTo>
                  <a:pt x="4663" y="4852"/>
                  <a:pt x="4474" y="4758"/>
                  <a:pt x="4348" y="4600"/>
                </a:cubicBezTo>
                <a:cubicBezTo>
                  <a:pt x="4254" y="4443"/>
                  <a:pt x="4159" y="4285"/>
                  <a:pt x="4159" y="4096"/>
                </a:cubicBezTo>
                <a:cubicBezTo>
                  <a:pt x="4159" y="3875"/>
                  <a:pt x="4348" y="3623"/>
                  <a:pt x="4600" y="3497"/>
                </a:cubicBezTo>
                <a:cubicBezTo>
                  <a:pt x="5136" y="3277"/>
                  <a:pt x="5545" y="2647"/>
                  <a:pt x="5545" y="1922"/>
                </a:cubicBezTo>
                <a:lnTo>
                  <a:pt x="5545" y="662"/>
                </a:lnTo>
                <a:close/>
                <a:moveTo>
                  <a:pt x="6963" y="788"/>
                </a:moveTo>
                <a:cubicBezTo>
                  <a:pt x="7940" y="977"/>
                  <a:pt x="8885" y="1513"/>
                  <a:pt x="9609" y="2206"/>
                </a:cubicBezTo>
                <a:cubicBezTo>
                  <a:pt x="10586" y="3182"/>
                  <a:pt x="11153" y="4506"/>
                  <a:pt x="11153" y="5923"/>
                </a:cubicBezTo>
                <a:cubicBezTo>
                  <a:pt x="11122" y="7278"/>
                  <a:pt x="10586" y="8633"/>
                  <a:pt x="9609" y="9609"/>
                </a:cubicBezTo>
                <a:cubicBezTo>
                  <a:pt x="8853" y="10365"/>
                  <a:pt x="7940" y="10838"/>
                  <a:pt x="6963" y="11027"/>
                </a:cubicBezTo>
                <a:lnTo>
                  <a:pt x="6963" y="9735"/>
                </a:lnTo>
                <a:cubicBezTo>
                  <a:pt x="6963" y="9357"/>
                  <a:pt x="7215" y="9074"/>
                  <a:pt x="7562" y="8916"/>
                </a:cubicBezTo>
                <a:cubicBezTo>
                  <a:pt x="8034" y="8664"/>
                  <a:pt x="8349" y="8192"/>
                  <a:pt x="8349" y="7656"/>
                </a:cubicBezTo>
                <a:cubicBezTo>
                  <a:pt x="8349" y="6900"/>
                  <a:pt x="7719" y="6270"/>
                  <a:pt x="6963" y="6270"/>
                </a:cubicBezTo>
                <a:cubicBezTo>
                  <a:pt x="6585" y="6270"/>
                  <a:pt x="6175" y="6427"/>
                  <a:pt x="5955" y="6742"/>
                </a:cubicBezTo>
                <a:cubicBezTo>
                  <a:pt x="5671" y="6427"/>
                  <a:pt x="5325" y="6270"/>
                  <a:pt x="4915" y="6270"/>
                </a:cubicBezTo>
                <a:cubicBezTo>
                  <a:pt x="4537" y="6270"/>
                  <a:pt x="4159" y="6427"/>
                  <a:pt x="3907" y="6711"/>
                </a:cubicBezTo>
                <a:cubicBezTo>
                  <a:pt x="3623" y="6963"/>
                  <a:pt x="3497" y="7372"/>
                  <a:pt x="3529" y="7751"/>
                </a:cubicBezTo>
                <a:cubicBezTo>
                  <a:pt x="3592" y="8286"/>
                  <a:pt x="3907" y="8696"/>
                  <a:pt x="4380" y="8948"/>
                </a:cubicBezTo>
                <a:cubicBezTo>
                  <a:pt x="4695" y="9105"/>
                  <a:pt x="4915" y="9483"/>
                  <a:pt x="4915" y="9924"/>
                </a:cubicBezTo>
                <a:lnTo>
                  <a:pt x="4915" y="11059"/>
                </a:lnTo>
                <a:cubicBezTo>
                  <a:pt x="3939" y="10870"/>
                  <a:pt x="2993" y="10365"/>
                  <a:pt x="2269" y="9641"/>
                </a:cubicBezTo>
                <a:cubicBezTo>
                  <a:pt x="1292" y="8664"/>
                  <a:pt x="757" y="7372"/>
                  <a:pt x="757" y="5955"/>
                </a:cubicBezTo>
                <a:cubicBezTo>
                  <a:pt x="757" y="4569"/>
                  <a:pt x="1292" y="3214"/>
                  <a:pt x="2269" y="2237"/>
                </a:cubicBezTo>
                <a:cubicBezTo>
                  <a:pt x="3025" y="1481"/>
                  <a:pt x="3939" y="1040"/>
                  <a:pt x="4915" y="819"/>
                </a:cubicBezTo>
                <a:lnTo>
                  <a:pt x="4915" y="1985"/>
                </a:lnTo>
                <a:cubicBezTo>
                  <a:pt x="4915" y="2395"/>
                  <a:pt x="4695" y="2804"/>
                  <a:pt x="4380" y="2962"/>
                </a:cubicBezTo>
                <a:cubicBezTo>
                  <a:pt x="3907" y="3151"/>
                  <a:pt x="3592" y="3623"/>
                  <a:pt x="3529" y="4127"/>
                </a:cubicBezTo>
                <a:cubicBezTo>
                  <a:pt x="3497" y="4537"/>
                  <a:pt x="3655" y="4884"/>
                  <a:pt x="3907" y="5199"/>
                </a:cubicBezTo>
                <a:cubicBezTo>
                  <a:pt x="4159" y="5482"/>
                  <a:pt x="4537" y="5640"/>
                  <a:pt x="4915" y="5640"/>
                </a:cubicBezTo>
                <a:cubicBezTo>
                  <a:pt x="5325" y="5640"/>
                  <a:pt x="5703" y="5482"/>
                  <a:pt x="5955" y="5167"/>
                </a:cubicBezTo>
                <a:cubicBezTo>
                  <a:pt x="6207" y="5482"/>
                  <a:pt x="6585" y="5640"/>
                  <a:pt x="6963" y="5640"/>
                </a:cubicBezTo>
                <a:cubicBezTo>
                  <a:pt x="7719" y="5640"/>
                  <a:pt x="8349" y="5010"/>
                  <a:pt x="8349" y="4253"/>
                </a:cubicBezTo>
                <a:cubicBezTo>
                  <a:pt x="8349" y="3749"/>
                  <a:pt x="8034" y="3245"/>
                  <a:pt x="7562" y="2993"/>
                </a:cubicBezTo>
                <a:cubicBezTo>
                  <a:pt x="7152" y="2804"/>
                  <a:pt x="6963" y="2489"/>
                  <a:pt x="6963" y="2174"/>
                </a:cubicBezTo>
                <a:lnTo>
                  <a:pt x="6963" y="788"/>
                </a:lnTo>
                <a:close/>
                <a:moveTo>
                  <a:pt x="6931" y="6900"/>
                </a:moveTo>
                <a:cubicBezTo>
                  <a:pt x="7310" y="6900"/>
                  <a:pt x="7625" y="7215"/>
                  <a:pt x="7625" y="7593"/>
                </a:cubicBezTo>
                <a:cubicBezTo>
                  <a:pt x="7625" y="7877"/>
                  <a:pt x="7467" y="8129"/>
                  <a:pt x="7247" y="8223"/>
                </a:cubicBezTo>
                <a:cubicBezTo>
                  <a:pt x="6616" y="8538"/>
                  <a:pt x="6270" y="9105"/>
                  <a:pt x="6270" y="9735"/>
                </a:cubicBezTo>
                <a:lnTo>
                  <a:pt x="6270" y="11090"/>
                </a:lnTo>
                <a:lnTo>
                  <a:pt x="5545" y="11090"/>
                </a:lnTo>
                <a:lnTo>
                  <a:pt x="5545" y="9861"/>
                </a:lnTo>
                <a:cubicBezTo>
                  <a:pt x="5545" y="9137"/>
                  <a:pt x="5136" y="8507"/>
                  <a:pt x="4600" y="8223"/>
                </a:cubicBezTo>
                <a:cubicBezTo>
                  <a:pt x="4348" y="8129"/>
                  <a:pt x="4191" y="7877"/>
                  <a:pt x="4159" y="7656"/>
                </a:cubicBezTo>
                <a:cubicBezTo>
                  <a:pt x="4159" y="7435"/>
                  <a:pt x="4191" y="7246"/>
                  <a:pt x="4348" y="7120"/>
                </a:cubicBezTo>
                <a:cubicBezTo>
                  <a:pt x="4474" y="6963"/>
                  <a:pt x="4695" y="6900"/>
                  <a:pt x="4884" y="6900"/>
                </a:cubicBezTo>
                <a:cubicBezTo>
                  <a:pt x="5073" y="6900"/>
                  <a:pt x="5262" y="6963"/>
                  <a:pt x="5388" y="7120"/>
                </a:cubicBezTo>
                <a:cubicBezTo>
                  <a:pt x="5514" y="7278"/>
                  <a:pt x="5703" y="7372"/>
                  <a:pt x="5892" y="7372"/>
                </a:cubicBezTo>
                <a:cubicBezTo>
                  <a:pt x="6112" y="7372"/>
                  <a:pt x="6301" y="7278"/>
                  <a:pt x="6427" y="7120"/>
                </a:cubicBezTo>
                <a:cubicBezTo>
                  <a:pt x="6522" y="6963"/>
                  <a:pt x="6742" y="6900"/>
                  <a:pt x="6931" y="6900"/>
                </a:cubicBezTo>
                <a:close/>
                <a:moveTo>
                  <a:pt x="5892" y="0"/>
                </a:moveTo>
                <a:cubicBezTo>
                  <a:pt x="4317" y="0"/>
                  <a:pt x="2836" y="630"/>
                  <a:pt x="1733" y="1733"/>
                </a:cubicBezTo>
                <a:cubicBezTo>
                  <a:pt x="630" y="2836"/>
                  <a:pt x="0" y="4348"/>
                  <a:pt x="0" y="5923"/>
                </a:cubicBezTo>
                <a:cubicBezTo>
                  <a:pt x="0" y="7498"/>
                  <a:pt x="630" y="8979"/>
                  <a:pt x="1733" y="10082"/>
                </a:cubicBezTo>
                <a:cubicBezTo>
                  <a:pt x="2836" y="11185"/>
                  <a:pt x="4317" y="11815"/>
                  <a:pt x="5892" y="11815"/>
                </a:cubicBezTo>
                <a:cubicBezTo>
                  <a:pt x="7467" y="11815"/>
                  <a:pt x="8979" y="11185"/>
                  <a:pt x="10082" y="10082"/>
                </a:cubicBezTo>
                <a:cubicBezTo>
                  <a:pt x="11185" y="8979"/>
                  <a:pt x="11815" y="7498"/>
                  <a:pt x="11815" y="5923"/>
                </a:cubicBezTo>
                <a:cubicBezTo>
                  <a:pt x="11815" y="4348"/>
                  <a:pt x="11216" y="2836"/>
                  <a:pt x="10082" y="1733"/>
                </a:cubicBezTo>
                <a:cubicBezTo>
                  <a:pt x="8979" y="630"/>
                  <a:pt x="7467"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5" name="Google Shape;10595;p86"/>
          <p:cNvGrpSpPr/>
          <p:nvPr/>
        </p:nvGrpSpPr>
        <p:grpSpPr>
          <a:xfrm>
            <a:off x="5308265" y="3112911"/>
            <a:ext cx="353180" cy="354107"/>
            <a:chOff x="-25104475" y="2340425"/>
            <a:chExt cx="295375" cy="296150"/>
          </a:xfrm>
        </p:grpSpPr>
        <p:sp>
          <p:nvSpPr>
            <p:cNvPr id="10596" name="Google Shape;10596;p86"/>
            <p:cNvSpPr/>
            <p:nvPr/>
          </p:nvSpPr>
          <p:spPr>
            <a:xfrm>
              <a:off x="-25104475" y="2340425"/>
              <a:ext cx="225275" cy="296150"/>
            </a:xfrm>
            <a:custGeom>
              <a:avLst/>
              <a:gdLst/>
              <a:ahLst/>
              <a:cxnLst/>
              <a:rect l="l" t="t" r="r" b="b"/>
              <a:pathLst>
                <a:path w="9011" h="11846" extrusionOk="0">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7" name="Google Shape;10597;p86"/>
            <p:cNvSpPr/>
            <p:nvPr/>
          </p:nvSpPr>
          <p:spPr>
            <a:xfrm>
              <a:off x="-25001300" y="2375075"/>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8" name="Google Shape;10598;p86"/>
            <p:cNvSpPr/>
            <p:nvPr/>
          </p:nvSpPr>
          <p:spPr>
            <a:xfrm>
              <a:off x="-25070600" y="2444375"/>
              <a:ext cx="87450" cy="86675"/>
            </a:xfrm>
            <a:custGeom>
              <a:avLst/>
              <a:gdLst/>
              <a:ahLst/>
              <a:cxnLst/>
              <a:rect l="l" t="t" r="r" b="b"/>
              <a:pathLst>
                <a:path w="3498" h="3467" extrusionOk="0">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86"/>
            <p:cNvSpPr/>
            <p:nvPr/>
          </p:nvSpPr>
          <p:spPr>
            <a:xfrm>
              <a:off x="-24966650" y="2479025"/>
              <a:ext cx="52025" cy="18150"/>
            </a:xfrm>
            <a:custGeom>
              <a:avLst/>
              <a:gdLst/>
              <a:ahLst/>
              <a:cxnLst/>
              <a:rect l="l" t="t" r="r" b="b"/>
              <a:pathLst>
                <a:path w="2081" h="726" extrusionOk="0">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0" name="Google Shape;10600;p86"/>
            <p:cNvSpPr/>
            <p:nvPr/>
          </p:nvSpPr>
          <p:spPr>
            <a:xfrm>
              <a:off x="-24966650" y="2444375"/>
              <a:ext cx="52025" cy="18150"/>
            </a:xfrm>
            <a:custGeom>
              <a:avLst/>
              <a:gdLst/>
              <a:ahLst/>
              <a:cxnLst/>
              <a:rect l="l" t="t" r="r" b="b"/>
              <a:pathLst>
                <a:path w="2081" h="726" extrusionOk="0">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1" name="Google Shape;10601;p86"/>
            <p:cNvSpPr/>
            <p:nvPr/>
          </p:nvSpPr>
          <p:spPr>
            <a:xfrm>
              <a:off x="-24966650" y="2513700"/>
              <a:ext cx="52025" cy="17350"/>
            </a:xfrm>
            <a:custGeom>
              <a:avLst/>
              <a:gdLst/>
              <a:ahLst/>
              <a:cxnLst/>
              <a:rect l="l" t="t" r="r" b="b"/>
              <a:pathLst>
                <a:path w="2081" h="694" extrusionOk="0">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2" name="Google Shape;10602;p86"/>
            <p:cNvSpPr/>
            <p:nvPr/>
          </p:nvSpPr>
          <p:spPr>
            <a:xfrm>
              <a:off x="-25071400" y="2549125"/>
              <a:ext cx="156775" cy="17350"/>
            </a:xfrm>
            <a:custGeom>
              <a:avLst/>
              <a:gdLst/>
              <a:ahLst/>
              <a:cxnLst/>
              <a:rect l="l" t="t" r="r" b="b"/>
              <a:pathLst>
                <a:path w="6271" h="694" extrusionOk="0">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86"/>
            <p:cNvSpPr/>
            <p:nvPr/>
          </p:nvSpPr>
          <p:spPr>
            <a:xfrm>
              <a:off x="-25071400" y="2583800"/>
              <a:ext cx="156775" cy="17350"/>
            </a:xfrm>
            <a:custGeom>
              <a:avLst/>
              <a:gdLst/>
              <a:ahLst/>
              <a:cxnLst/>
              <a:rect l="l" t="t" r="r" b="b"/>
              <a:pathLst>
                <a:path w="6271" h="694" extrusionOk="0">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86"/>
            <p:cNvSpPr/>
            <p:nvPr/>
          </p:nvSpPr>
          <p:spPr>
            <a:xfrm>
              <a:off x="-24862675" y="2375850"/>
              <a:ext cx="53575" cy="260725"/>
            </a:xfrm>
            <a:custGeom>
              <a:avLst/>
              <a:gdLst/>
              <a:ahLst/>
              <a:cxnLst/>
              <a:rect l="l" t="t" r="r" b="b"/>
              <a:pathLst>
                <a:path w="2143" h="10429" extrusionOk="0">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5" name="Google Shape;10605;p86"/>
          <p:cNvSpPr/>
          <p:nvPr/>
        </p:nvSpPr>
        <p:spPr>
          <a:xfrm>
            <a:off x="5306811" y="3599288"/>
            <a:ext cx="356946" cy="263712"/>
          </a:xfrm>
          <a:custGeom>
            <a:avLst/>
            <a:gdLst/>
            <a:ahLst/>
            <a:cxnLst/>
            <a:rect l="l" t="t" r="r" b="b"/>
            <a:pathLst>
              <a:path w="11941" h="8822" extrusionOk="0">
                <a:moveTo>
                  <a:pt x="7184" y="1229"/>
                </a:moveTo>
                <a:lnTo>
                  <a:pt x="7184" y="1922"/>
                </a:lnTo>
                <a:lnTo>
                  <a:pt x="6459" y="1922"/>
                </a:lnTo>
                <a:lnTo>
                  <a:pt x="6459" y="1229"/>
                </a:lnTo>
                <a:close/>
                <a:moveTo>
                  <a:pt x="5797" y="1261"/>
                </a:moveTo>
                <a:lnTo>
                  <a:pt x="5797" y="1954"/>
                </a:lnTo>
                <a:lnTo>
                  <a:pt x="5073" y="1954"/>
                </a:lnTo>
                <a:lnTo>
                  <a:pt x="5073" y="1607"/>
                </a:lnTo>
                <a:cubicBezTo>
                  <a:pt x="5073" y="1418"/>
                  <a:pt x="5230" y="1261"/>
                  <a:pt x="5419" y="1261"/>
                </a:cubicBezTo>
                <a:close/>
                <a:moveTo>
                  <a:pt x="8192" y="1261"/>
                </a:moveTo>
                <a:cubicBezTo>
                  <a:pt x="8381" y="1261"/>
                  <a:pt x="8538" y="1418"/>
                  <a:pt x="8538" y="1607"/>
                </a:cubicBezTo>
                <a:lnTo>
                  <a:pt x="8538" y="1954"/>
                </a:lnTo>
                <a:lnTo>
                  <a:pt x="7845" y="1954"/>
                </a:lnTo>
                <a:lnTo>
                  <a:pt x="7845" y="1261"/>
                </a:lnTo>
                <a:close/>
                <a:moveTo>
                  <a:pt x="1450" y="694"/>
                </a:moveTo>
                <a:cubicBezTo>
                  <a:pt x="1607" y="694"/>
                  <a:pt x="1796" y="788"/>
                  <a:pt x="1922" y="914"/>
                </a:cubicBezTo>
                <a:lnTo>
                  <a:pt x="3182" y="2174"/>
                </a:lnTo>
                <a:cubicBezTo>
                  <a:pt x="3497" y="2489"/>
                  <a:pt x="3938" y="2679"/>
                  <a:pt x="4411" y="2679"/>
                </a:cubicBezTo>
                <a:lnTo>
                  <a:pt x="10523" y="2679"/>
                </a:lnTo>
                <a:cubicBezTo>
                  <a:pt x="10901" y="2679"/>
                  <a:pt x="11216" y="2994"/>
                  <a:pt x="11216" y="3372"/>
                </a:cubicBezTo>
                <a:cubicBezTo>
                  <a:pt x="11216" y="3781"/>
                  <a:pt x="10901" y="4096"/>
                  <a:pt x="10523" y="4096"/>
                </a:cubicBezTo>
                <a:lnTo>
                  <a:pt x="3812" y="4096"/>
                </a:lnTo>
                <a:cubicBezTo>
                  <a:pt x="3340" y="4096"/>
                  <a:pt x="2899" y="3907"/>
                  <a:pt x="2584" y="3592"/>
                </a:cubicBezTo>
                <a:lnTo>
                  <a:pt x="977" y="1891"/>
                </a:lnTo>
                <a:cubicBezTo>
                  <a:pt x="693" y="1607"/>
                  <a:pt x="693" y="1166"/>
                  <a:pt x="977" y="914"/>
                </a:cubicBezTo>
                <a:cubicBezTo>
                  <a:pt x="1103" y="788"/>
                  <a:pt x="1292" y="694"/>
                  <a:pt x="1450" y="694"/>
                </a:cubicBezTo>
                <a:close/>
                <a:moveTo>
                  <a:pt x="8255" y="4726"/>
                </a:moveTo>
                <a:lnTo>
                  <a:pt x="6805" y="5545"/>
                </a:lnTo>
                <a:lnTo>
                  <a:pt x="5356" y="4726"/>
                </a:lnTo>
                <a:close/>
                <a:moveTo>
                  <a:pt x="6805" y="6333"/>
                </a:moveTo>
                <a:lnTo>
                  <a:pt x="8822" y="7467"/>
                </a:lnTo>
                <a:lnTo>
                  <a:pt x="4821" y="7467"/>
                </a:lnTo>
                <a:lnTo>
                  <a:pt x="6805" y="6333"/>
                </a:lnTo>
                <a:close/>
                <a:moveTo>
                  <a:pt x="3340" y="7467"/>
                </a:moveTo>
                <a:cubicBezTo>
                  <a:pt x="3529" y="7467"/>
                  <a:pt x="3686" y="7625"/>
                  <a:pt x="3686" y="7845"/>
                </a:cubicBezTo>
                <a:cubicBezTo>
                  <a:pt x="3686" y="8034"/>
                  <a:pt x="3529" y="8192"/>
                  <a:pt x="3340" y="8192"/>
                </a:cubicBezTo>
                <a:cubicBezTo>
                  <a:pt x="3151" y="8192"/>
                  <a:pt x="2993" y="8034"/>
                  <a:pt x="2993" y="7845"/>
                </a:cubicBezTo>
                <a:cubicBezTo>
                  <a:pt x="2993" y="7625"/>
                  <a:pt x="3151" y="7467"/>
                  <a:pt x="3340" y="7467"/>
                </a:cubicBezTo>
                <a:close/>
                <a:moveTo>
                  <a:pt x="10271" y="7467"/>
                </a:moveTo>
                <a:cubicBezTo>
                  <a:pt x="10460" y="7467"/>
                  <a:pt x="10618" y="7625"/>
                  <a:pt x="10618" y="7845"/>
                </a:cubicBezTo>
                <a:cubicBezTo>
                  <a:pt x="10618" y="8034"/>
                  <a:pt x="10460" y="8192"/>
                  <a:pt x="10271" y="8192"/>
                </a:cubicBezTo>
                <a:cubicBezTo>
                  <a:pt x="10082" y="8192"/>
                  <a:pt x="9924" y="8034"/>
                  <a:pt x="9924" y="7845"/>
                </a:cubicBezTo>
                <a:cubicBezTo>
                  <a:pt x="9924" y="7625"/>
                  <a:pt x="10082" y="7467"/>
                  <a:pt x="10271" y="7467"/>
                </a:cubicBezTo>
                <a:close/>
                <a:moveTo>
                  <a:pt x="1544" y="1"/>
                </a:moveTo>
                <a:cubicBezTo>
                  <a:pt x="1166" y="1"/>
                  <a:pt x="820" y="158"/>
                  <a:pt x="536" y="379"/>
                </a:cubicBezTo>
                <a:cubicBezTo>
                  <a:pt x="0" y="946"/>
                  <a:pt x="0" y="1796"/>
                  <a:pt x="536" y="2363"/>
                </a:cubicBezTo>
                <a:lnTo>
                  <a:pt x="2206" y="4002"/>
                </a:lnTo>
                <a:cubicBezTo>
                  <a:pt x="2678" y="4474"/>
                  <a:pt x="3277" y="4726"/>
                  <a:pt x="3938" y="4726"/>
                </a:cubicBezTo>
                <a:lnTo>
                  <a:pt x="4002" y="4726"/>
                </a:lnTo>
                <a:lnTo>
                  <a:pt x="6175" y="5955"/>
                </a:lnTo>
                <a:lnTo>
                  <a:pt x="4128" y="7089"/>
                </a:lnTo>
                <a:cubicBezTo>
                  <a:pt x="3938" y="6900"/>
                  <a:pt x="3686" y="6774"/>
                  <a:pt x="3371" y="6774"/>
                </a:cubicBezTo>
                <a:cubicBezTo>
                  <a:pt x="2804" y="6774"/>
                  <a:pt x="2363" y="7247"/>
                  <a:pt x="2363" y="7782"/>
                </a:cubicBezTo>
                <a:cubicBezTo>
                  <a:pt x="2363" y="8381"/>
                  <a:pt x="2836" y="8822"/>
                  <a:pt x="3371" y="8822"/>
                </a:cubicBezTo>
                <a:cubicBezTo>
                  <a:pt x="3812" y="8822"/>
                  <a:pt x="4222" y="8538"/>
                  <a:pt x="4380" y="8097"/>
                </a:cubicBezTo>
                <a:lnTo>
                  <a:pt x="9326" y="8097"/>
                </a:lnTo>
                <a:cubicBezTo>
                  <a:pt x="9483" y="8507"/>
                  <a:pt x="9830" y="8822"/>
                  <a:pt x="10302" y="8822"/>
                </a:cubicBezTo>
                <a:cubicBezTo>
                  <a:pt x="10901" y="8822"/>
                  <a:pt x="11342" y="8349"/>
                  <a:pt x="11342" y="7782"/>
                </a:cubicBezTo>
                <a:cubicBezTo>
                  <a:pt x="11342" y="7184"/>
                  <a:pt x="10870" y="6774"/>
                  <a:pt x="10302" y="6774"/>
                </a:cubicBezTo>
                <a:cubicBezTo>
                  <a:pt x="10050" y="6774"/>
                  <a:pt x="9767" y="6900"/>
                  <a:pt x="9578" y="7089"/>
                </a:cubicBezTo>
                <a:lnTo>
                  <a:pt x="7530" y="5955"/>
                </a:lnTo>
                <a:lnTo>
                  <a:pt x="9672" y="4726"/>
                </a:lnTo>
                <a:lnTo>
                  <a:pt x="10555" y="4726"/>
                </a:lnTo>
                <a:cubicBezTo>
                  <a:pt x="11311" y="4726"/>
                  <a:pt x="11941" y="4096"/>
                  <a:pt x="11941" y="3340"/>
                </a:cubicBezTo>
                <a:cubicBezTo>
                  <a:pt x="11941" y="2584"/>
                  <a:pt x="11311" y="1954"/>
                  <a:pt x="10555" y="1954"/>
                </a:cubicBezTo>
                <a:lnTo>
                  <a:pt x="9263" y="1954"/>
                </a:lnTo>
                <a:lnTo>
                  <a:pt x="9263" y="1607"/>
                </a:lnTo>
                <a:cubicBezTo>
                  <a:pt x="9263" y="1009"/>
                  <a:pt x="8790" y="599"/>
                  <a:pt x="8223" y="599"/>
                </a:cubicBezTo>
                <a:lnTo>
                  <a:pt x="5482" y="599"/>
                </a:lnTo>
                <a:cubicBezTo>
                  <a:pt x="4884" y="599"/>
                  <a:pt x="4443" y="1072"/>
                  <a:pt x="4443" y="1607"/>
                </a:cubicBezTo>
                <a:lnTo>
                  <a:pt x="4443" y="1954"/>
                </a:lnTo>
                <a:cubicBezTo>
                  <a:pt x="4222" y="1954"/>
                  <a:pt x="3970" y="1859"/>
                  <a:pt x="3781" y="1639"/>
                </a:cubicBezTo>
                <a:lnTo>
                  <a:pt x="2521" y="379"/>
                </a:lnTo>
                <a:cubicBezTo>
                  <a:pt x="2237" y="127"/>
                  <a:pt x="1891" y="1"/>
                  <a:pt x="15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609"/>
        <p:cNvGrpSpPr/>
        <p:nvPr/>
      </p:nvGrpSpPr>
      <p:grpSpPr>
        <a:xfrm>
          <a:off x="0" y="0"/>
          <a:ext cx="0" cy="0"/>
          <a:chOff x="0" y="0"/>
          <a:chExt cx="0" cy="0"/>
        </a:xfrm>
      </p:grpSpPr>
      <p:sp>
        <p:nvSpPr>
          <p:cNvPr id="10610" name="Google Shape;10610;p87"/>
          <p:cNvSpPr txBox="1">
            <a:spLocks noGrp="1"/>
          </p:cNvSpPr>
          <p:nvPr>
            <p:ph type="title" idx="4294967295"/>
          </p:nvPr>
        </p:nvSpPr>
        <p:spPr>
          <a:xfrm>
            <a:off x="849675" y="71597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Business </a:t>
            </a:r>
            <a:r>
              <a:rPr lang="en">
                <a:latin typeface="Arial"/>
                <a:ea typeface="Arial"/>
                <a:cs typeface="Arial"/>
                <a:sym typeface="Arial"/>
              </a:rPr>
              <a:t>I</a:t>
            </a:r>
            <a:r>
              <a:rPr lang="en">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10611" name="Google Shape;10611;p87"/>
          <p:cNvSpPr txBox="1">
            <a:spLocks noGrp="1"/>
          </p:cNvSpPr>
          <p:nvPr>
            <p:ph type="title" idx="4294967295"/>
          </p:nvPr>
        </p:nvSpPr>
        <p:spPr>
          <a:xfrm>
            <a:off x="4858400" y="71597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Teamwork Icons</a:t>
            </a:r>
            <a:endParaRPr>
              <a:solidFill>
                <a:srgbClr val="FFFFFF"/>
              </a:solidFill>
              <a:latin typeface="Arial"/>
              <a:ea typeface="Arial"/>
              <a:cs typeface="Arial"/>
              <a:sym typeface="Arial"/>
            </a:endParaRPr>
          </a:p>
        </p:txBody>
      </p:sp>
      <p:grpSp>
        <p:nvGrpSpPr>
          <p:cNvPr id="10612" name="Google Shape;10612;p87"/>
          <p:cNvGrpSpPr/>
          <p:nvPr/>
        </p:nvGrpSpPr>
        <p:grpSpPr>
          <a:xfrm>
            <a:off x="854368" y="1313920"/>
            <a:ext cx="366269" cy="366240"/>
            <a:chOff x="-65131525" y="1914325"/>
            <a:chExt cx="316650" cy="316625"/>
          </a:xfrm>
        </p:grpSpPr>
        <p:sp>
          <p:nvSpPr>
            <p:cNvPr id="10613" name="Google Shape;10613;p87"/>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4" name="Google Shape;10614;p87"/>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5" name="Google Shape;10615;p87"/>
          <p:cNvGrpSpPr/>
          <p:nvPr/>
        </p:nvGrpSpPr>
        <p:grpSpPr>
          <a:xfrm>
            <a:off x="854368" y="1794207"/>
            <a:ext cx="366269" cy="366269"/>
            <a:chOff x="-65131525" y="2281350"/>
            <a:chExt cx="316650" cy="316650"/>
          </a:xfrm>
        </p:grpSpPr>
        <p:sp>
          <p:nvSpPr>
            <p:cNvPr id="10616" name="Google Shape;10616;p87"/>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7" name="Google Shape;10617;p87"/>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8" name="Google Shape;10618;p87"/>
          <p:cNvGrpSpPr/>
          <p:nvPr/>
        </p:nvGrpSpPr>
        <p:grpSpPr>
          <a:xfrm>
            <a:off x="857564" y="2259206"/>
            <a:ext cx="359878" cy="367165"/>
            <a:chOff x="-65129950" y="2646800"/>
            <a:chExt cx="311125" cy="317425"/>
          </a:xfrm>
        </p:grpSpPr>
        <p:sp>
          <p:nvSpPr>
            <p:cNvPr id="10619" name="Google Shape;10619;p87"/>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0" name="Google Shape;10620;p87"/>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1" name="Google Shape;10621;p87"/>
          <p:cNvGrpSpPr/>
          <p:nvPr/>
        </p:nvGrpSpPr>
        <p:grpSpPr>
          <a:xfrm>
            <a:off x="3060897" y="1312532"/>
            <a:ext cx="368987" cy="369016"/>
            <a:chOff x="-63252250" y="1930850"/>
            <a:chExt cx="319000" cy="319025"/>
          </a:xfrm>
        </p:grpSpPr>
        <p:sp>
          <p:nvSpPr>
            <p:cNvPr id="10622" name="Google Shape;10622;p87"/>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 name="Google Shape;10623;p87"/>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4" name="Google Shape;10624;p87"/>
          <p:cNvSpPr/>
          <p:nvPr/>
        </p:nvSpPr>
        <p:spPr>
          <a:xfrm>
            <a:off x="3052893" y="1793369"/>
            <a:ext cx="372371" cy="367946"/>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5" name="Google Shape;10625;p87"/>
          <p:cNvGrpSpPr/>
          <p:nvPr/>
        </p:nvGrpSpPr>
        <p:grpSpPr>
          <a:xfrm>
            <a:off x="3061808" y="2258743"/>
            <a:ext cx="367165" cy="368091"/>
            <a:chOff x="-63250675" y="2664125"/>
            <a:chExt cx="317425" cy="318225"/>
          </a:xfrm>
        </p:grpSpPr>
        <p:sp>
          <p:nvSpPr>
            <p:cNvPr id="10626" name="Google Shape;10626;p87"/>
            <p:cNvSpPr/>
            <p:nvPr/>
          </p:nvSpPr>
          <p:spPr>
            <a:xfrm>
              <a:off x="-63250675" y="2664125"/>
              <a:ext cx="317425" cy="318225"/>
            </a:xfrm>
            <a:custGeom>
              <a:avLst/>
              <a:gdLst/>
              <a:ahLst/>
              <a:cxnLst/>
              <a:rect l="l" t="t" r="r" b="b"/>
              <a:pathLst>
                <a:path w="12697" h="12729" extrusionOk="0">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7" name="Google Shape;10627;p87"/>
            <p:cNvSpPr/>
            <p:nvPr/>
          </p:nvSpPr>
          <p:spPr>
            <a:xfrm>
              <a:off x="-63167975" y="2747625"/>
              <a:ext cx="152025" cy="152025"/>
            </a:xfrm>
            <a:custGeom>
              <a:avLst/>
              <a:gdLst/>
              <a:ahLst/>
              <a:cxnLst/>
              <a:rect l="l" t="t" r="r" b="b"/>
              <a:pathLst>
                <a:path w="6081" h="6081" extrusionOk="0">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8" name="Google Shape;10628;p87"/>
          <p:cNvGrpSpPr/>
          <p:nvPr/>
        </p:nvGrpSpPr>
        <p:grpSpPr>
          <a:xfrm>
            <a:off x="1738471" y="2735150"/>
            <a:ext cx="363522" cy="361266"/>
            <a:chOff x="-61354075" y="1940500"/>
            <a:chExt cx="314275" cy="312325"/>
          </a:xfrm>
        </p:grpSpPr>
        <p:sp>
          <p:nvSpPr>
            <p:cNvPr id="10629" name="Google Shape;10629;p87"/>
            <p:cNvSpPr/>
            <p:nvPr/>
          </p:nvSpPr>
          <p:spPr>
            <a:xfrm>
              <a:off x="-61354075" y="1940500"/>
              <a:ext cx="314275" cy="312325"/>
            </a:xfrm>
            <a:custGeom>
              <a:avLst/>
              <a:gdLst/>
              <a:ahLst/>
              <a:cxnLst/>
              <a:rect l="l" t="t" r="r" b="b"/>
              <a:pathLst>
                <a:path w="12571" h="12493" extrusionOk="0">
                  <a:moveTo>
                    <a:pt x="6270" y="1001"/>
                  </a:moveTo>
                  <a:lnTo>
                    <a:pt x="7687" y="2419"/>
                  </a:lnTo>
                  <a:cubicBezTo>
                    <a:pt x="7750" y="2482"/>
                    <a:pt x="7876" y="2513"/>
                    <a:pt x="7971" y="2513"/>
                  </a:cubicBezTo>
                  <a:lnTo>
                    <a:pt x="9956" y="2513"/>
                  </a:lnTo>
                  <a:lnTo>
                    <a:pt x="9956" y="4529"/>
                  </a:lnTo>
                  <a:cubicBezTo>
                    <a:pt x="9956" y="4655"/>
                    <a:pt x="10019" y="4718"/>
                    <a:pt x="10082" y="4813"/>
                  </a:cubicBezTo>
                  <a:lnTo>
                    <a:pt x="11499" y="6231"/>
                  </a:lnTo>
                  <a:lnTo>
                    <a:pt x="10082" y="7648"/>
                  </a:lnTo>
                  <a:cubicBezTo>
                    <a:pt x="10019" y="7711"/>
                    <a:pt x="9956" y="7837"/>
                    <a:pt x="9956" y="7900"/>
                  </a:cubicBezTo>
                  <a:lnTo>
                    <a:pt x="9956" y="9917"/>
                  </a:lnTo>
                  <a:lnTo>
                    <a:pt x="7971" y="9917"/>
                  </a:lnTo>
                  <a:cubicBezTo>
                    <a:pt x="7845" y="9917"/>
                    <a:pt x="7750" y="9948"/>
                    <a:pt x="7687" y="10043"/>
                  </a:cubicBezTo>
                  <a:lnTo>
                    <a:pt x="6270" y="11460"/>
                  </a:lnTo>
                  <a:lnTo>
                    <a:pt x="4852" y="10043"/>
                  </a:lnTo>
                  <a:cubicBezTo>
                    <a:pt x="4757" y="9948"/>
                    <a:pt x="4631" y="9917"/>
                    <a:pt x="4568" y="9917"/>
                  </a:cubicBezTo>
                  <a:lnTo>
                    <a:pt x="2552" y="9917"/>
                  </a:lnTo>
                  <a:lnTo>
                    <a:pt x="2552" y="7900"/>
                  </a:lnTo>
                  <a:cubicBezTo>
                    <a:pt x="2552" y="7806"/>
                    <a:pt x="2521" y="7711"/>
                    <a:pt x="2426" y="7648"/>
                  </a:cubicBezTo>
                  <a:lnTo>
                    <a:pt x="1008" y="6231"/>
                  </a:lnTo>
                  <a:lnTo>
                    <a:pt x="2426" y="4813"/>
                  </a:lnTo>
                  <a:cubicBezTo>
                    <a:pt x="2521" y="4718"/>
                    <a:pt x="2552" y="4624"/>
                    <a:pt x="2552" y="4529"/>
                  </a:cubicBezTo>
                  <a:lnTo>
                    <a:pt x="2552" y="2513"/>
                  </a:lnTo>
                  <a:lnTo>
                    <a:pt x="4568" y="2513"/>
                  </a:lnTo>
                  <a:cubicBezTo>
                    <a:pt x="4694" y="2513"/>
                    <a:pt x="4757" y="2482"/>
                    <a:pt x="4852" y="2419"/>
                  </a:cubicBezTo>
                  <a:lnTo>
                    <a:pt x="6270" y="1001"/>
                  </a:lnTo>
                  <a:close/>
                  <a:moveTo>
                    <a:pt x="6285" y="1"/>
                  </a:moveTo>
                  <a:cubicBezTo>
                    <a:pt x="6175" y="1"/>
                    <a:pt x="6065" y="40"/>
                    <a:pt x="5986" y="119"/>
                  </a:cubicBezTo>
                  <a:lnTo>
                    <a:pt x="4411" y="1694"/>
                  </a:lnTo>
                  <a:lnTo>
                    <a:pt x="2174" y="1694"/>
                  </a:lnTo>
                  <a:cubicBezTo>
                    <a:pt x="1922" y="1694"/>
                    <a:pt x="1733" y="1883"/>
                    <a:pt x="1733" y="2135"/>
                  </a:cubicBezTo>
                  <a:lnTo>
                    <a:pt x="1733" y="4372"/>
                  </a:lnTo>
                  <a:lnTo>
                    <a:pt x="158" y="5947"/>
                  </a:lnTo>
                  <a:cubicBezTo>
                    <a:pt x="0" y="6105"/>
                    <a:pt x="0" y="6388"/>
                    <a:pt x="158" y="6546"/>
                  </a:cubicBezTo>
                  <a:lnTo>
                    <a:pt x="1733" y="8121"/>
                  </a:lnTo>
                  <a:lnTo>
                    <a:pt x="1733" y="10358"/>
                  </a:lnTo>
                  <a:cubicBezTo>
                    <a:pt x="1733" y="10578"/>
                    <a:pt x="1922" y="10736"/>
                    <a:pt x="2174" y="10736"/>
                  </a:cubicBezTo>
                  <a:lnTo>
                    <a:pt x="4411" y="10736"/>
                  </a:lnTo>
                  <a:lnTo>
                    <a:pt x="5986" y="12374"/>
                  </a:lnTo>
                  <a:cubicBezTo>
                    <a:pt x="6065" y="12453"/>
                    <a:pt x="6175" y="12492"/>
                    <a:pt x="6285" y="12492"/>
                  </a:cubicBezTo>
                  <a:cubicBezTo>
                    <a:pt x="6396" y="12492"/>
                    <a:pt x="6506" y="12453"/>
                    <a:pt x="6585" y="12374"/>
                  </a:cubicBezTo>
                  <a:lnTo>
                    <a:pt x="8160" y="10736"/>
                  </a:lnTo>
                  <a:lnTo>
                    <a:pt x="10397" y="10736"/>
                  </a:lnTo>
                  <a:cubicBezTo>
                    <a:pt x="10617" y="10736"/>
                    <a:pt x="10775" y="10547"/>
                    <a:pt x="10775" y="10358"/>
                  </a:cubicBezTo>
                  <a:lnTo>
                    <a:pt x="10775" y="8121"/>
                  </a:lnTo>
                  <a:lnTo>
                    <a:pt x="12413" y="6546"/>
                  </a:lnTo>
                  <a:cubicBezTo>
                    <a:pt x="12571" y="6388"/>
                    <a:pt x="12571" y="6105"/>
                    <a:pt x="12413" y="5947"/>
                  </a:cubicBezTo>
                  <a:lnTo>
                    <a:pt x="10775" y="4372"/>
                  </a:lnTo>
                  <a:lnTo>
                    <a:pt x="10775" y="2135"/>
                  </a:lnTo>
                  <a:cubicBezTo>
                    <a:pt x="10775" y="1883"/>
                    <a:pt x="10586" y="1694"/>
                    <a:pt x="10397" y="1694"/>
                  </a:cubicBezTo>
                  <a:lnTo>
                    <a:pt x="8160" y="1694"/>
                  </a:lnTo>
                  <a:lnTo>
                    <a:pt x="6585" y="119"/>
                  </a:lnTo>
                  <a:cubicBezTo>
                    <a:pt x="6506" y="40"/>
                    <a:pt x="6396" y="1"/>
                    <a:pt x="6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0" name="Google Shape;10630;p87"/>
            <p:cNvSpPr/>
            <p:nvPr/>
          </p:nvSpPr>
          <p:spPr>
            <a:xfrm>
              <a:off x="-61268225" y="2024575"/>
              <a:ext cx="60650" cy="61475"/>
            </a:xfrm>
            <a:custGeom>
              <a:avLst/>
              <a:gdLst/>
              <a:ahLst/>
              <a:cxnLst/>
              <a:rect l="l" t="t" r="r" b="b"/>
              <a:pathLst>
                <a:path w="2426" h="2459" extrusionOk="0">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1" name="Google Shape;10631;p87"/>
            <p:cNvSpPr/>
            <p:nvPr/>
          </p:nvSpPr>
          <p:spPr>
            <a:xfrm>
              <a:off x="-61187100" y="2107275"/>
              <a:ext cx="61450" cy="61475"/>
            </a:xfrm>
            <a:custGeom>
              <a:avLst/>
              <a:gdLst/>
              <a:ahLst/>
              <a:cxnLst/>
              <a:rect l="l" t="t" r="r" b="b"/>
              <a:pathLst>
                <a:path w="2458" h="2459" extrusionOk="0">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2" name="Google Shape;10632;p87"/>
            <p:cNvSpPr/>
            <p:nvPr/>
          </p:nvSpPr>
          <p:spPr>
            <a:xfrm>
              <a:off x="-61250125" y="2044475"/>
              <a:ext cx="105575" cy="103600"/>
            </a:xfrm>
            <a:custGeom>
              <a:avLst/>
              <a:gdLst/>
              <a:ahLst/>
              <a:cxnLst/>
              <a:rect l="l" t="t" r="r" b="b"/>
              <a:pathLst>
                <a:path w="4223" h="4144" extrusionOk="0">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3" name="Google Shape;10633;p87"/>
          <p:cNvGrpSpPr/>
          <p:nvPr/>
        </p:nvGrpSpPr>
        <p:grpSpPr>
          <a:xfrm>
            <a:off x="1737098" y="3183702"/>
            <a:ext cx="366269" cy="336195"/>
            <a:chOff x="-61354875" y="2322300"/>
            <a:chExt cx="316650" cy="290650"/>
          </a:xfrm>
        </p:grpSpPr>
        <p:sp>
          <p:nvSpPr>
            <p:cNvPr id="10634" name="Google Shape;10634;p87"/>
            <p:cNvSpPr/>
            <p:nvPr/>
          </p:nvSpPr>
          <p:spPr>
            <a:xfrm>
              <a:off x="-61354875" y="2322300"/>
              <a:ext cx="316650" cy="290650"/>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5" name="Google Shape;10635;p87"/>
            <p:cNvSpPr/>
            <p:nvPr/>
          </p:nvSpPr>
          <p:spPr>
            <a:xfrm>
              <a:off x="-61313925" y="2364050"/>
              <a:ext cx="234750" cy="206375"/>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6" name="Google Shape;10636;p87"/>
            <p:cNvSpPr/>
            <p:nvPr/>
          </p:nvSpPr>
          <p:spPr>
            <a:xfrm>
              <a:off x="-61234375" y="2416225"/>
              <a:ext cx="104775" cy="102225"/>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7" name="Google Shape;10637;p87"/>
          <p:cNvGrpSpPr/>
          <p:nvPr/>
        </p:nvGrpSpPr>
        <p:grpSpPr>
          <a:xfrm>
            <a:off x="1737098" y="3611266"/>
            <a:ext cx="366269" cy="366269"/>
            <a:chOff x="-61354875" y="2671225"/>
            <a:chExt cx="316650" cy="316650"/>
          </a:xfrm>
        </p:grpSpPr>
        <p:sp>
          <p:nvSpPr>
            <p:cNvPr id="10638" name="Google Shape;10638;p87"/>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9" name="Google Shape;10639;p87"/>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0" name="Google Shape;10640;p87"/>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1" name="Google Shape;10641;p87"/>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2" name="Google Shape;10642;p87"/>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3" name="Google Shape;10643;p87"/>
          <p:cNvGrpSpPr/>
          <p:nvPr/>
        </p:nvGrpSpPr>
        <p:grpSpPr>
          <a:xfrm>
            <a:off x="3952502" y="2731001"/>
            <a:ext cx="368987" cy="369566"/>
            <a:chOff x="-59502375" y="1904375"/>
            <a:chExt cx="319000" cy="319500"/>
          </a:xfrm>
        </p:grpSpPr>
        <p:sp>
          <p:nvSpPr>
            <p:cNvPr id="10644" name="Google Shape;10644;p87"/>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5" name="Google Shape;10645;p87"/>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6" name="Google Shape;10646;p87"/>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7" name="Google Shape;10647;p87"/>
          <p:cNvGrpSpPr/>
          <p:nvPr/>
        </p:nvGrpSpPr>
        <p:grpSpPr>
          <a:xfrm>
            <a:off x="1298621" y="1315207"/>
            <a:ext cx="368987" cy="363666"/>
            <a:chOff x="-64774725" y="1916550"/>
            <a:chExt cx="319000" cy="314400"/>
          </a:xfrm>
        </p:grpSpPr>
        <p:sp>
          <p:nvSpPr>
            <p:cNvPr id="10648" name="Google Shape;10648;p87"/>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9" name="Google Shape;10649;p87"/>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0" name="Google Shape;10650;p87"/>
          <p:cNvGrpSpPr/>
          <p:nvPr/>
        </p:nvGrpSpPr>
        <p:grpSpPr>
          <a:xfrm>
            <a:off x="1299979" y="1792386"/>
            <a:ext cx="366269" cy="369913"/>
            <a:chOff x="-64764500" y="2280550"/>
            <a:chExt cx="316650" cy="319800"/>
          </a:xfrm>
        </p:grpSpPr>
        <p:sp>
          <p:nvSpPr>
            <p:cNvPr id="10651" name="Google Shape;10651;p87"/>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2" name="Google Shape;10652;p87"/>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3" name="Google Shape;10653;p87"/>
          <p:cNvSpPr/>
          <p:nvPr/>
        </p:nvSpPr>
        <p:spPr>
          <a:xfrm>
            <a:off x="1316753" y="2259654"/>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4" name="Google Shape;10654;p87"/>
          <p:cNvGrpSpPr/>
          <p:nvPr/>
        </p:nvGrpSpPr>
        <p:grpSpPr>
          <a:xfrm>
            <a:off x="3512023" y="1352163"/>
            <a:ext cx="365344" cy="289753"/>
            <a:chOff x="-62882850" y="1999375"/>
            <a:chExt cx="315850" cy="250500"/>
          </a:xfrm>
        </p:grpSpPr>
        <p:sp>
          <p:nvSpPr>
            <p:cNvPr id="10655" name="Google Shape;10655;p87"/>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6" name="Google Shape;10656;p87"/>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7" name="Google Shape;10657;p87"/>
          <p:cNvGrpSpPr/>
          <p:nvPr/>
        </p:nvGrpSpPr>
        <p:grpSpPr>
          <a:xfrm>
            <a:off x="3503362" y="1793745"/>
            <a:ext cx="382665" cy="367194"/>
            <a:chOff x="-62890750" y="2296300"/>
            <a:chExt cx="330825" cy="317450"/>
          </a:xfrm>
        </p:grpSpPr>
        <p:sp>
          <p:nvSpPr>
            <p:cNvPr id="10658" name="Google Shape;10658;p87"/>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9" name="Google Shape;10659;p87"/>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0" name="Google Shape;10660;p87"/>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1" name="Google Shape;10661;p87"/>
          <p:cNvGrpSpPr/>
          <p:nvPr/>
        </p:nvGrpSpPr>
        <p:grpSpPr>
          <a:xfrm>
            <a:off x="3512023" y="2259206"/>
            <a:ext cx="365344" cy="367165"/>
            <a:chOff x="-62882850" y="2664925"/>
            <a:chExt cx="315850" cy="317425"/>
          </a:xfrm>
        </p:grpSpPr>
        <p:sp>
          <p:nvSpPr>
            <p:cNvPr id="10662" name="Google Shape;10662;p87"/>
            <p:cNvSpPr/>
            <p:nvPr/>
          </p:nvSpPr>
          <p:spPr>
            <a:xfrm>
              <a:off x="-62882850" y="2664925"/>
              <a:ext cx="315850" cy="317425"/>
            </a:xfrm>
            <a:custGeom>
              <a:avLst/>
              <a:gdLst/>
              <a:ahLst/>
              <a:cxnLst/>
              <a:rect l="l" t="t" r="r" b="b"/>
              <a:pathLst>
                <a:path w="12634" h="12697" extrusionOk="0">
                  <a:moveTo>
                    <a:pt x="11405" y="851"/>
                  </a:moveTo>
                  <a:cubicBezTo>
                    <a:pt x="11657" y="851"/>
                    <a:pt x="11814" y="1040"/>
                    <a:pt x="11814" y="1260"/>
                  </a:cubicBezTo>
                  <a:lnTo>
                    <a:pt x="11814" y="7719"/>
                  </a:lnTo>
                  <a:lnTo>
                    <a:pt x="788" y="7719"/>
                  </a:lnTo>
                  <a:lnTo>
                    <a:pt x="788" y="1260"/>
                  </a:lnTo>
                  <a:cubicBezTo>
                    <a:pt x="788" y="1040"/>
                    <a:pt x="977" y="851"/>
                    <a:pt x="1197" y="851"/>
                  </a:cubicBezTo>
                  <a:close/>
                  <a:moveTo>
                    <a:pt x="11814" y="8506"/>
                  </a:moveTo>
                  <a:lnTo>
                    <a:pt x="11814" y="8947"/>
                  </a:lnTo>
                  <a:cubicBezTo>
                    <a:pt x="11814" y="9199"/>
                    <a:pt x="11594" y="9389"/>
                    <a:pt x="11405" y="9389"/>
                  </a:cubicBezTo>
                  <a:lnTo>
                    <a:pt x="1197" y="9389"/>
                  </a:lnTo>
                  <a:cubicBezTo>
                    <a:pt x="977" y="9389"/>
                    <a:pt x="788" y="9199"/>
                    <a:pt x="788" y="8947"/>
                  </a:cubicBezTo>
                  <a:lnTo>
                    <a:pt x="788" y="8506"/>
                  </a:lnTo>
                  <a:close/>
                  <a:moveTo>
                    <a:pt x="7782" y="10208"/>
                  </a:moveTo>
                  <a:lnTo>
                    <a:pt x="8349" y="11877"/>
                  </a:lnTo>
                  <a:lnTo>
                    <a:pt x="4253" y="11877"/>
                  </a:lnTo>
                  <a:lnTo>
                    <a:pt x="4789" y="10208"/>
                  </a:lnTo>
                  <a:close/>
                  <a:moveTo>
                    <a:pt x="1197" y="0"/>
                  </a:moveTo>
                  <a:cubicBezTo>
                    <a:pt x="536" y="0"/>
                    <a:pt x="0" y="567"/>
                    <a:pt x="0" y="1229"/>
                  </a:cubicBezTo>
                  <a:lnTo>
                    <a:pt x="0" y="8947"/>
                  </a:lnTo>
                  <a:cubicBezTo>
                    <a:pt x="0" y="9609"/>
                    <a:pt x="536" y="10176"/>
                    <a:pt x="1197" y="10176"/>
                  </a:cubicBezTo>
                  <a:lnTo>
                    <a:pt x="3938" y="10176"/>
                  </a:lnTo>
                  <a:lnTo>
                    <a:pt x="3371" y="11814"/>
                  </a:lnTo>
                  <a:lnTo>
                    <a:pt x="2867" y="11814"/>
                  </a:lnTo>
                  <a:cubicBezTo>
                    <a:pt x="2615" y="11814"/>
                    <a:pt x="2457" y="12003"/>
                    <a:pt x="2457" y="12255"/>
                  </a:cubicBezTo>
                  <a:cubicBezTo>
                    <a:pt x="2457" y="12476"/>
                    <a:pt x="2678" y="12697"/>
                    <a:pt x="2867" y="12697"/>
                  </a:cubicBezTo>
                  <a:lnTo>
                    <a:pt x="9767" y="12697"/>
                  </a:lnTo>
                  <a:cubicBezTo>
                    <a:pt x="9987" y="12697"/>
                    <a:pt x="10176" y="12476"/>
                    <a:pt x="10176" y="12255"/>
                  </a:cubicBezTo>
                  <a:cubicBezTo>
                    <a:pt x="10176" y="12003"/>
                    <a:pt x="9987" y="11814"/>
                    <a:pt x="9767" y="11814"/>
                  </a:cubicBezTo>
                  <a:lnTo>
                    <a:pt x="9231" y="11814"/>
                  </a:lnTo>
                  <a:lnTo>
                    <a:pt x="8695" y="10176"/>
                  </a:lnTo>
                  <a:lnTo>
                    <a:pt x="11405" y="10176"/>
                  </a:lnTo>
                  <a:cubicBezTo>
                    <a:pt x="12066" y="10176"/>
                    <a:pt x="12634" y="9609"/>
                    <a:pt x="12634" y="8947"/>
                  </a:cubicBezTo>
                  <a:lnTo>
                    <a:pt x="12634" y="1229"/>
                  </a:lnTo>
                  <a:cubicBezTo>
                    <a:pt x="12634" y="567"/>
                    <a:pt x="12066"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3" name="Google Shape;10663;p87"/>
            <p:cNvSpPr/>
            <p:nvPr/>
          </p:nvSpPr>
          <p:spPr>
            <a:xfrm>
              <a:off x="-62756050" y="2702725"/>
              <a:ext cx="62225" cy="146525"/>
            </a:xfrm>
            <a:custGeom>
              <a:avLst/>
              <a:gdLst/>
              <a:ahLst/>
              <a:cxnLst/>
              <a:rect l="l" t="t" r="r" b="b"/>
              <a:pathLst>
                <a:path w="2489" h="5861" extrusionOk="0">
                  <a:moveTo>
                    <a:pt x="1229" y="0"/>
                  </a:moveTo>
                  <a:cubicBezTo>
                    <a:pt x="977" y="0"/>
                    <a:pt x="819" y="189"/>
                    <a:pt x="819" y="441"/>
                  </a:cubicBezTo>
                  <a:lnTo>
                    <a:pt x="819" y="693"/>
                  </a:lnTo>
                  <a:cubicBezTo>
                    <a:pt x="347" y="851"/>
                    <a:pt x="0" y="1324"/>
                    <a:pt x="0" y="1891"/>
                  </a:cubicBezTo>
                  <a:cubicBezTo>
                    <a:pt x="0" y="2552"/>
                    <a:pt x="536" y="2962"/>
                    <a:pt x="977" y="3277"/>
                  </a:cubicBezTo>
                  <a:cubicBezTo>
                    <a:pt x="1292" y="3497"/>
                    <a:pt x="1639" y="3749"/>
                    <a:pt x="1639" y="3970"/>
                  </a:cubicBezTo>
                  <a:cubicBezTo>
                    <a:pt x="1639" y="4222"/>
                    <a:pt x="1450" y="4411"/>
                    <a:pt x="1229" y="4411"/>
                  </a:cubicBezTo>
                  <a:cubicBezTo>
                    <a:pt x="977" y="4411"/>
                    <a:pt x="819" y="4222"/>
                    <a:pt x="819" y="3970"/>
                  </a:cubicBezTo>
                  <a:cubicBezTo>
                    <a:pt x="819" y="3749"/>
                    <a:pt x="630" y="3529"/>
                    <a:pt x="441" y="3529"/>
                  </a:cubicBezTo>
                  <a:cubicBezTo>
                    <a:pt x="189" y="3529"/>
                    <a:pt x="0" y="3749"/>
                    <a:pt x="0" y="3970"/>
                  </a:cubicBezTo>
                  <a:cubicBezTo>
                    <a:pt x="0" y="4537"/>
                    <a:pt x="347" y="4947"/>
                    <a:pt x="819" y="5167"/>
                  </a:cubicBezTo>
                  <a:lnTo>
                    <a:pt x="819" y="5419"/>
                  </a:lnTo>
                  <a:cubicBezTo>
                    <a:pt x="819" y="5671"/>
                    <a:pt x="1008" y="5860"/>
                    <a:pt x="1229" y="5860"/>
                  </a:cubicBezTo>
                  <a:cubicBezTo>
                    <a:pt x="1450" y="5860"/>
                    <a:pt x="1639" y="5671"/>
                    <a:pt x="1639" y="5419"/>
                  </a:cubicBezTo>
                  <a:lnTo>
                    <a:pt x="1639" y="5167"/>
                  </a:lnTo>
                  <a:cubicBezTo>
                    <a:pt x="2111" y="5010"/>
                    <a:pt x="2489" y="4537"/>
                    <a:pt x="2489" y="3970"/>
                  </a:cubicBezTo>
                  <a:cubicBezTo>
                    <a:pt x="2489" y="3308"/>
                    <a:pt x="1922" y="2899"/>
                    <a:pt x="1481" y="2584"/>
                  </a:cubicBezTo>
                  <a:cubicBezTo>
                    <a:pt x="1166" y="2363"/>
                    <a:pt x="819" y="2111"/>
                    <a:pt x="819" y="1891"/>
                  </a:cubicBezTo>
                  <a:cubicBezTo>
                    <a:pt x="819" y="1639"/>
                    <a:pt x="977" y="1450"/>
                    <a:pt x="1229" y="1450"/>
                  </a:cubicBezTo>
                  <a:cubicBezTo>
                    <a:pt x="1450" y="1450"/>
                    <a:pt x="1639" y="1639"/>
                    <a:pt x="1639" y="1891"/>
                  </a:cubicBezTo>
                  <a:cubicBezTo>
                    <a:pt x="1639" y="2111"/>
                    <a:pt x="1859" y="2332"/>
                    <a:pt x="2048" y="2332"/>
                  </a:cubicBezTo>
                  <a:cubicBezTo>
                    <a:pt x="2237" y="2332"/>
                    <a:pt x="2489" y="2111"/>
                    <a:pt x="2489" y="1891"/>
                  </a:cubicBezTo>
                  <a:cubicBezTo>
                    <a:pt x="2489" y="1324"/>
                    <a:pt x="2143" y="914"/>
                    <a:pt x="1639" y="693"/>
                  </a:cubicBezTo>
                  <a:lnTo>
                    <a:pt x="1639" y="441"/>
                  </a:lnTo>
                  <a:cubicBezTo>
                    <a:pt x="1639" y="189"/>
                    <a:pt x="1450"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4" name="Google Shape;10664;p87"/>
          <p:cNvSpPr/>
          <p:nvPr/>
        </p:nvSpPr>
        <p:spPr>
          <a:xfrm>
            <a:off x="2175712" y="2733502"/>
            <a:ext cx="369016" cy="36456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65" name="Google Shape;10665;p87"/>
          <p:cNvGrpSpPr/>
          <p:nvPr/>
        </p:nvGrpSpPr>
        <p:grpSpPr>
          <a:xfrm>
            <a:off x="2183172" y="3171846"/>
            <a:ext cx="366269" cy="359907"/>
            <a:chOff x="-60988625" y="2310475"/>
            <a:chExt cx="316650" cy="311150"/>
          </a:xfrm>
        </p:grpSpPr>
        <p:sp>
          <p:nvSpPr>
            <p:cNvPr id="10666" name="Google Shape;10666;p87"/>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7" name="Google Shape;10667;p87"/>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8" name="Google Shape;10668;p87"/>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9" name="Google Shape;10669;p87"/>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0" name="Google Shape;10670;p87"/>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1" name="Google Shape;10671;p87"/>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2" name="Google Shape;10672;p87"/>
          <p:cNvGrpSpPr/>
          <p:nvPr/>
        </p:nvGrpSpPr>
        <p:grpSpPr>
          <a:xfrm>
            <a:off x="2183634" y="3610009"/>
            <a:ext cx="365344" cy="368785"/>
            <a:chOff x="-60987050" y="2671400"/>
            <a:chExt cx="315850" cy="318825"/>
          </a:xfrm>
        </p:grpSpPr>
        <p:sp>
          <p:nvSpPr>
            <p:cNvPr id="10673" name="Google Shape;10673;p87"/>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4" name="Google Shape;10674;p87"/>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5" name="Google Shape;10675;p87"/>
          <p:cNvGrpSpPr/>
          <p:nvPr/>
        </p:nvGrpSpPr>
        <p:grpSpPr>
          <a:xfrm>
            <a:off x="3952500" y="3172771"/>
            <a:ext cx="368987" cy="358056"/>
            <a:chOff x="-59481900" y="2290800"/>
            <a:chExt cx="319000" cy="309550"/>
          </a:xfrm>
        </p:grpSpPr>
        <p:sp>
          <p:nvSpPr>
            <p:cNvPr id="10676" name="Google Shape;10676;p87"/>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7" name="Google Shape;10677;p87"/>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8" name="Google Shape;10678;p87"/>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9" name="Google Shape;10679;p87"/>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0" name="Google Shape;10680;p87"/>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1" name="Google Shape;10681;p87"/>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2" name="Google Shape;10682;p87"/>
          <p:cNvGrpSpPr/>
          <p:nvPr/>
        </p:nvGrpSpPr>
        <p:grpSpPr>
          <a:xfrm>
            <a:off x="1741805" y="1313544"/>
            <a:ext cx="368987" cy="366992"/>
            <a:chOff x="-64401400" y="1914475"/>
            <a:chExt cx="319000" cy="317275"/>
          </a:xfrm>
        </p:grpSpPr>
        <p:sp>
          <p:nvSpPr>
            <p:cNvPr id="10683" name="Google Shape;10683;p87"/>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4" name="Google Shape;10684;p87"/>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5" name="Google Shape;10685;p87"/>
            <p:cNvSpPr/>
            <p:nvPr/>
          </p:nvSpPr>
          <p:spPr>
            <a:xfrm>
              <a:off x="-64212375" y="2210450"/>
              <a:ext cx="5525" cy="25"/>
            </a:xfrm>
            <a:custGeom>
              <a:avLst/>
              <a:gdLst/>
              <a:ahLst/>
              <a:cxnLst/>
              <a:rect l="l" t="t" r="r" b="b"/>
              <a:pathLst>
                <a:path w="221" h="1" extrusionOk="0">
                  <a:moveTo>
                    <a:pt x="1" y="1"/>
                  </a:moveTo>
                  <a:lnTo>
                    <a:pt x="221" y="1"/>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6" name="Google Shape;10686;p87"/>
          <p:cNvGrpSpPr/>
          <p:nvPr/>
        </p:nvGrpSpPr>
        <p:grpSpPr>
          <a:xfrm>
            <a:off x="1806493" y="1794583"/>
            <a:ext cx="239610" cy="365517"/>
            <a:chOff x="-64343900" y="2282125"/>
            <a:chExt cx="207150" cy="316000"/>
          </a:xfrm>
        </p:grpSpPr>
        <p:sp>
          <p:nvSpPr>
            <p:cNvPr id="10687" name="Google Shape;10687;p87"/>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8" name="Google Shape;10688;p87"/>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9" name="Google Shape;10689;p87"/>
          <p:cNvSpPr/>
          <p:nvPr/>
        </p:nvSpPr>
        <p:spPr>
          <a:xfrm>
            <a:off x="1736288" y="2257833"/>
            <a:ext cx="367165" cy="369913"/>
          </a:xfrm>
          <a:custGeom>
            <a:avLst/>
            <a:gdLst/>
            <a:ahLst/>
            <a:cxnLst/>
            <a:rect l="l" t="t" r="r" b="b"/>
            <a:pathLst>
              <a:path w="12697" h="12792" extrusionOk="0">
                <a:moveTo>
                  <a:pt x="7310" y="3435"/>
                </a:moveTo>
                <a:cubicBezTo>
                  <a:pt x="7404" y="3435"/>
                  <a:pt x="7467" y="3498"/>
                  <a:pt x="7436" y="3624"/>
                </a:cubicBezTo>
                <a:cubicBezTo>
                  <a:pt x="7310" y="3939"/>
                  <a:pt x="7247" y="4223"/>
                  <a:pt x="7215" y="4538"/>
                </a:cubicBezTo>
                <a:lnTo>
                  <a:pt x="5419" y="4538"/>
                </a:lnTo>
                <a:cubicBezTo>
                  <a:pt x="5388" y="4223"/>
                  <a:pt x="5293" y="3908"/>
                  <a:pt x="5199" y="3624"/>
                </a:cubicBezTo>
                <a:cubicBezTo>
                  <a:pt x="5167" y="3498"/>
                  <a:pt x="5230" y="3435"/>
                  <a:pt x="5325" y="3435"/>
                </a:cubicBezTo>
                <a:close/>
                <a:moveTo>
                  <a:pt x="7121" y="5357"/>
                </a:moveTo>
                <a:cubicBezTo>
                  <a:pt x="7089" y="6428"/>
                  <a:pt x="7310" y="7436"/>
                  <a:pt x="7845" y="8381"/>
                </a:cubicBezTo>
                <a:lnTo>
                  <a:pt x="8003" y="8665"/>
                </a:lnTo>
                <a:lnTo>
                  <a:pt x="4726" y="8665"/>
                </a:lnTo>
                <a:lnTo>
                  <a:pt x="4852" y="8381"/>
                </a:lnTo>
                <a:cubicBezTo>
                  <a:pt x="5356" y="7436"/>
                  <a:pt x="5577" y="6396"/>
                  <a:pt x="5545" y="5357"/>
                </a:cubicBezTo>
                <a:close/>
                <a:moveTo>
                  <a:pt x="8381" y="9484"/>
                </a:moveTo>
                <a:cubicBezTo>
                  <a:pt x="8633" y="9484"/>
                  <a:pt x="8790" y="9704"/>
                  <a:pt x="8790" y="9925"/>
                </a:cubicBezTo>
                <a:lnTo>
                  <a:pt x="8790" y="10335"/>
                </a:lnTo>
                <a:lnTo>
                  <a:pt x="3813" y="10335"/>
                </a:lnTo>
                <a:lnTo>
                  <a:pt x="3813" y="9925"/>
                </a:lnTo>
                <a:lnTo>
                  <a:pt x="3844" y="9925"/>
                </a:lnTo>
                <a:cubicBezTo>
                  <a:pt x="3844" y="9704"/>
                  <a:pt x="4065" y="9484"/>
                  <a:pt x="4254" y="9484"/>
                </a:cubicBezTo>
                <a:close/>
                <a:moveTo>
                  <a:pt x="9200" y="11154"/>
                </a:moveTo>
                <a:cubicBezTo>
                  <a:pt x="9452" y="11154"/>
                  <a:pt x="9609" y="11343"/>
                  <a:pt x="9609" y="11595"/>
                </a:cubicBezTo>
                <a:lnTo>
                  <a:pt x="9609" y="12004"/>
                </a:lnTo>
                <a:lnTo>
                  <a:pt x="2993" y="12004"/>
                </a:lnTo>
                <a:lnTo>
                  <a:pt x="2993" y="11595"/>
                </a:lnTo>
                <a:lnTo>
                  <a:pt x="3025" y="11595"/>
                </a:lnTo>
                <a:cubicBezTo>
                  <a:pt x="3025" y="11343"/>
                  <a:pt x="3214" y="11154"/>
                  <a:pt x="3435" y="11154"/>
                </a:cubicBezTo>
                <a:close/>
                <a:moveTo>
                  <a:pt x="6333" y="1"/>
                </a:moveTo>
                <a:cubicBezTo>
                  <a:pt x="6144" y="1"/>
                  <a:pt x="5955" y="190"/>
                  <a:pt x="5955" y="442"/>
                </a:cubicBezTo>
                <a:lnTo>
                  <a:pt x="5955" y="883"/>
                </a:lnTo>
                <a:lnTo>
                  <a:pt x="5514" y="883"/>
                </a:lnTo>
                <a:cubicBezTo>
                  <a:pt x="5262" y="883"/>
                  <a:pt x="5104" y="1072"/>
                  <a:pt x="5104" y="1261"/>
                </a:cubicBezTo>
                <a:cubicBezTo>
                  <a:pt x="5104" y="1513"/>
                  <a:pt x="5325" y="1702"/>
                  <a:pt x="5514" y="1702"/>
                </a:cubicBezTo>
                <a:lnTo>
                  <a:pt x="5955" y="1702"/>
                </a:lnTo>
                <a:lnTo>
                  <a:pt x="5955" y="2521"/>
                </a:lnTo>
                <a:lnTo>
                  <a:pt x="5356" y="2521"/>
                </a:lnTo>
                <a:cubicBezTo>
                  <a:pt x="4695" y="2521"/>
                  <a:pt x="4222" y="3183"/>
                  <a:pt x="4443" y="3813"/>
                </a:cubicBezTo>
                <a:cubicBezTo>
                  <a:pt x="4537" y="4034"/>
                  <a:pt x="4569" y="4254"/>
                  <a:pt x="4632" y="4443"/>
                </a:cubicBezTo>
                <a:lnTo>
                  <a:pt x="4285" y="4443"/>
                </a:lnTo>
                <a:cubicBezTo>
                  <a:pt x="4065" y="4443"/>
                  <a:pt x="3907" y="4664"/>
                  <a:pt x="3907" y="4884"/>
                </a:cubicBezTo>
                <a:cubicBezTo>
                  <a:pt x="3907" y="5136"/>
                  <a:pt x="4096" y="5325"/>
                  <a:pt x="4285" y="5325"/>
                </a:cubicBezTo>
                <a:lnTo>
                  <a:pt x="4726" y="5325"/>
                </a:lnTo>
                <a:cubicBezTo>
                  <a:pt x="4821" y="6901"/>
                  <a:pt x="4191" y="7846"/>
                  <a:pt x="3718" y="8791"/>
                </a:cubicBezTo>
                <a:cubicBezTo>
                  <a:pt x="3308" y="8980"/>
                  <a:pt x="3025" y="9421"/>
                  <a:pt x="3025" y="9893"/>
                </a:cubicBezTo>
                <a:lnTo>
                  <a:pt x="3025" y="10366"/>
                </a:lnTo>
                <a:cubicBezTo>
                  <a:pt x="2552" y="10524"/>
                  <a:pt x="2206" y="10996"/>
                  <a:pt x="2206" y="11532"/>
                </a:cubicBezTo>
                <a:lnTo>
                  <a:pt x="2206" y="11973"/>
                </a:lnTo>
                <a:lnTo>
                  <a:pt x="442" y="11973"/>
                </a:lnTo>
                <a:cubicBezTo>
                  <a:pt x="189" y="11973"/>
                  <a:pt x="0" y="12162"/>
                  <a:pt x="0" y="12382"/>
                </a:cubicBezTo>
                <a:cubicBezTo>
                  <a:pt x="0" y="12603"/>
                  <a:pt x="158" y="12792"/>
                  <a:pt x="379" y="12792"/>
                </a:cubicBezTo>
                <a:lnTo>
                  <a:pt x="12256" y="12792"/>
                </a:lnTo>
                <a:cubicBezTo>
                  <a:pt x="12476" y="12792"/>
                  <a:pt x="12697" y="12603"/>
                  <a:pt x="12697" y="12382"/>
                </a:cubicBezTo>
                <a:cubicBezTo>
                  <a:pt x="12697" y="12130"/>
                  <a:pt x="12476" y="11973"/>
                  <a:pt x="12256" y="11973"/>
                </a:cubicBezTo>
                <a:lnTo>
                  <a:pt x="10460" y="11973"/>
                </a:lnTo>
                <a:lnTo>
                  <a:pt x="10460" y="11532"/>
                </a:lnTo>
                <a:cubicBezTo>
                  <a:pt x="10460" y="10996"/>
                  <a:pt x="10114" y="10555"/>
                  <a:pt x="9641" y="10366"/>
                </a:cubicBezTo>
                <a:lnTo>
                  <a:pt x="9641" y="9893"/>
                </a:lnTo>
                <a:cubicBezTo>
                  <a:pt x="9641" y="9421"/>
                  <a:pt x="9357" y="8980"/>
                  <a:pt x="8979" y="8791"/>
                </a:cubicBezTo>
                <a:cubicBezTo>
                  <a:pt x="8507" y="7877"/>
                  <a:pt x="7877" y="6932"/>
                  <a:pt x="7940" y="5325"/>
                </a:cubicBezTo>
                <a:lnTo>
                  <a:pt x="8381" y="5325"/>
                </a:lnTo>
                <a:cubicBezTo>
                  <a:pt x="8633" y="5325"/>
                  <a:pt x="8790" y="5136"/>
                  <a:pt x="8790" y="4884"/>
                </a:cubicBezTo>
                <a:cubicBezTo>
                  <a:pt x="8790" y="4664"/>
                  <a:pt x="8570" y="4443"/>
                  <a:pt x="8381" y="4443"/>
                </a:cubicBezTo>
                <a:lnTo>
                  <a:pt x="8034" y="4443"/>
                </a:lnTo>
                <a:cubicBezTo>
                  <a:pt x="8066" y="4254"/>
                  <a:pt x="8160" y="4034"/>
                  <a:pt x="8223" y="3813"/>
                </a:cubicBezTo>
                <a:cubicBezTo>
                  <a:pt x="8475" y="3183"/>
                  <a:pt x="8003" y="2521"/>
                  <a:pt x="7310" y="2521"/>
                </a:cubicBezTo>
                <a:lnTo>
                  <a:pt x="6743" y="2521"/>
                </a:lnTo>
                <a:lnTo>
                  <a:pt x="6743" y="1702"/>
                </a:lnTo>
                <a:lnTo>
                  <a:pt x="7184" y="1702"/>
                </a:lnTo>
                <a:cubicBezTo>
                  <a:pt x="7404" y="1702"/>
                  <a:pt x="7562" y="1513"/>
                  <a:pt x="7562" y="1261"/>
                </a:cubicBezTo>
                <a:cubicBezTo>
                  <a:pt x="7562" y="1041"/>
                  <a:pt x="7373" y="883"/>
                  <a:pt x="7184" y="883"/>
                </a:cubicBezTo>
                <a:lnTo>
                  <a:pt x="6743" y="883"/>
                </a:lnTo>
                <a:lnTo>
                  <a:pt x="6743" y="442"/>
                </a:lnTo>
                <a:cubicBezTo>
                  <a:pt x="6743" y="190"/>
                  <a:pt x="6522"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0" name="Google Shape;10690;p87"/>
          <p:cNvGrpSpPr/>
          <p:nvPr/>
        </p:nvGrpSpPr>
        <p:grpSpPr>
          <a:xfrm>
            <a:off x="3986941" y="1313804"/>
            <a:ext cx="318873" cy="366471"/>
            <a:chOff x="-62496925" y="1931475"/>
            <a:chExt cx="275675" cy="316825"/>
          </a:xfrm>
        </p:grpSpPr>
        <p:sp>
          <p:nvSpPr>
            <p:cNvPr id="10691" name="Google Shape;10691;p87"/>
            <p:cNvSpPr/>
            <p:nvPr/>
          </p:nvSpPr>
          <p:spPr>
            <a:xfrm>
              <a:off x="-62496925" y="1931475"/>
              <a:ext cx="275675" cy="316825"/>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2" name="Google Shape;10692;p87"/>
            <p:cNvSpPr/>
            <p:nvPr/>
          </p:nvSpPr>
          <p:spPr>
            <a:xfrm>
              <a:off x="-62390600" y="2016700"/>
              <a:ext cx="63025" cy="146525"/>
            </a:xfrm>
            <a:custGeom>
              <a:avLst/>
              <a:gdLst/>
              <a:ahLst/>
              <a:cxnLst/>
              <a:rect l="l" t="t" r="r" b="b"/>
              <a:pathLst>
                <a:path w="2521" h="5861" extrusionOk="0">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3" name="Google Shape;10693;p87"/>
          <p:cNvGrpSpPr/>
          <p:nvPr/>
        </p:nvGrpSpPr>
        <p:grpSpPr>
          <a:xfrm>
            <a:off x="3963691" y="1793629"/>
            <a:ext cx="365373" cy="367426"/>
            <a:chOff x="-62516625" y="2297875"/>
            <a:chExt cx="315875" cy="317650"/>
          </a:xfrm>
        </p:grpSpPr>
        <p:sp>
          <p:nvSpPr>
            <p:cNvPr id="10694" name="Google Shape;10694;p87"/>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5" name="Google Shape;10695;p87"/>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6" name="Google Shape;10696;p87"/>
          <p:cNvGrpSpPr/>
          <p:nvPr/>
        </p:nvGrpSpPr>
        <p:grpSpPr>
          <a:xfrm>
            <a:off x="3962332" y="2275588"/>
            <a:ext cx="368091" cy="334402"/>
            <a:chOff x="-62518200" y="2692475"/>
            <a:chExt cx="318225" cy="289100"/>
          </a:xfrm>
        </p:grpSpPr>
        <p:sp>
          <p:nvSpPr>
            <p:cNvPr id="10697" name="Google Shape;10697;p87"/>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8" name="Google Shape;10698;p87"/>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9" name="Google Shape;10699;p87"/>
          <p:cNvGrpSpPr/>
          <p:nvPr/>
        </p:nvGrpSpPr>
        <p:grpSpPr>
          <a:xfrm>
            <a:off x="2648986" y="2733112"/>
            <a:ext cx="309793" cy="365344"/>
            <a:chOff x="-60597975" y="1939525"/>
            <a:chExt cx="267825" cy="315850"/>
          </a:xfrm>
        </p:grpSpPr>
        <p:sp>
          <p:nvSpPr>
            <p:cNvPr id="10700" name="Google Shape;10700;p87"/>
            <p:cNvSpPr/>
            <p:nvPr/>
          </p:nvSpPr>
          <p:spPr>
            <a:xfrm>
              <a:off x="-60597975" y="1939525"/>
              <a:ext cx="267825" cy="315850"/>
            </a:xfrm>
            <a:custGeom>
              <a:avLst/>
              <a:gdLst/>
              <a:ahLst/>
              <a:cxnLst/>
              <a:rect l="l" t="t" r="r" b="b"/>
              <a:pathLst>
                <a:path w="10713" h="12634" extrusionOk="0">
                  <a:moveTo>
                    <a:pt x="7436" y="788"/>
                  </a:moveTo>
                  <a:lnTo>
                    <a:pt x="7436" y="1859"/>
                  </a:lnTo>
                  <a:cubicBezTo>
                    <a:pt x="7310" y="1733"/>
                    <a:pt x="7247" y="1607"/>
                    <a:pt x="6995" y="1607"/>
                  </a:cubicBezTo>
                  <a:cubicBezTo>
                    <a:pt x="6806" y="1607"/>
                    <a:pt x="6743" y="1733"/>
                    <a:pt x="6617" y="1859"/>
                  </a:cubicBezTo>
                  <a:lnTo>
                    <a:pt x="6617" y="788"/>
                  </a:lnTo>
                  <a:close/>
                  <a:moveTo>
                    <a:pt x="9515" y="788"/>
                  </a:moveTo>
                  <a:cubicBezTo>
                    <a:pt x="9767" y="788"/>
                    <a:pt x="9925" y="977"/>
                    <a:pt x="9925" y="1197"/>
                  </a:cubicBezTo>
                  <a:lnTo>
                    <a:pt x="9925" y="4222"/>
                  </a:lnTo>
                  <a:lnTo>
                    <a:pt x="2490" y="4222"/>
                  </a:lnTo>
                  <a:lnTo>
                    <a:pt x="2490" y="788"/>
                  </a:lnTo>
                  <a:lnTo>
                    <a:pt x="5798" y="788"/>
                  </a:lnTo>
                  <a:lnTo>
                    <a:pt x="5798" y="2867"/>
                  </a:lnTo>
                  <a:cubicBezTo>
                    <a:pt x="5798" y="3119"/>
                    <a:pt x="5980" y="3287"/>
                    <a:pt x="6185" y="3287"/>
                  </a:cubicBezTo>
                  <a:cubicBezTo>
                    <a:pt x="6288" y="3287"/>
                    <a:pt x="6396" y="3245"/>
                    <a:pt x="6491" y="3151"/>
                  </a:cubicBezTo>
                  <a:lnTo>
                    <a:pt x="7058" y="2615"/>
                  </a:lnTo>
                  <a:lnTo>
                    <a:pt x="7594" y="3151"/>
                  </a:lnTo>
                  <a:cubicBezTo>
                    <a:pt x="7688" y="3245"/>
                    <a:pt x="7800" y="3287"/>
                    <a:pt x="7907" y="3287"/>
                  </a:cubicBezTo>
                  <a:cubicBezTo>
                    <a:pt x="8122" y="3287"/>
                    <a:pt x="8318" y="3119"/>
                    <a:pt x="8318" y="2867"/>
                  </a:cubicBezTo>
                  <a:lnTo>
                    <a:pt x="8318" y="788"/>
                  </a:lnTo>
                  <a:close/>
                  <a:moveTo>
                    <a:pt x="9925" y="5041"/>
                  </a:moveTo>
                  <a:lnTo>
                    <a:pt x="9925" y="8349"/>
                  </a:lnTo>
                  <a:lnTo>
                    <a:pt x="2490" y="8349"/>
                  </a:lnTo>
                  <a:lnTo>
                    <a:pt x="2490" y="5041"/>
                  </a:lnTo>
                  <a:close/>
                  <a:moveTo>
                    <a:pt x="9925" y="9168"/>
                  </a:moveTo>
                  <a:lnTo>
                    <a:pt x="9925" y="11373"/>
                  </a:lnTo>
                  <a:cubicBezTo>
                    <a:pt x="9925" y="11625"/>
                    <a:pt x="9736" y="11783"/>
                    <a:pt x="9515" y="11783"/>
                  </a:cubicBezTo>
                  <a:lnTo>
                    <a:pt x="2490" y="11783"/>
                  </a:lnTo>
                  <a:lnTo>
                    <a:pt x="2490" y="9168"/>
                  </a:lnTo>
                  <a:close/>
                  <a:moveTo>
                    <a:pt x="1639" y="788"/>
                  </a:moveTo>
                  <a:lnTo>
                    <a:pt x="1639" y="11814"/>
                  </a:lnTo>
                  <a:lnTo>
                    <a:pt x="820" y="11814"/>
                  </a:lnTo>
                  <a:lnTo>
                    <a:pt x="820" y="788"/>
                  </a:lnTo>
                  <a:close/>
                  <a:moveTo>
                    <a:pt x="379" y="0"/>
                  </a:moveTo>
                  <a:cubicBezTo>
                    <a:pt x="158" y="0"/>
                    <a:pt x="1" y="189"/>
                    <a:pt x="1" y="410"/>
                  </a:cubicBezTo>
                  <a:lnTo>
                    <a:pt x="1" y="12256"/>
                  </a:lnTo>
                  <a:cubicBezTo>
                    <a:pt x="1" y="12445"/>
                    <a:pt x="190" y="12634"/>
                    <a:pt x="379" y="12634"/>
                  </a:cubicBezTo>
                  <a:lnTo>
                    <a:pt x="9484" y="12634"/>
                  </a:lnTo>
                  <a:cubicBezTo>
                    <a:pt x="10146" y="12634"/>
                    <a:pt x="10713" y="12098"/>
                    <a:pt x="10713" y="11436"/>
                  </a:cubicBezTo>
                  <a:lnTo>
                    <a:pt x="10713" y="1229"/>
                  </a:lnTo>
                  <a:cubicBezTo>
                    <a:pt x="10713" y="567"/>
                    <a:pt x="10177" y="0"/>
                    <a:pt x="94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1" name="Google Shape;10701;p87"/>
            <p:cNvSpPr/>
            <p:nvPr/>
          </p:nvSpPr>
          <p:spPr>
            <a:xfrm>
              <a:off x="-60494775" y="2097050"/>
              <a:ext cx="103175" cy="20500"/>
            </a:xfrm>
            <a:custGeom>
              <a:avLst/>
              <a:gdLst/>
              <a:ahLst/>
              <a:cxnLst/>
              <a:rect l="l" t="t" r="r" b="b"/>
              <a:pathLst>
                <a:path w="4127" h="820" extrusionOk="0">
                  <a:moveTo>
                    <a:pt x="410" y="0"/>
                  </a:moveTo>
                  <a:cubicBezTo>
                    <a:pt x="158" y="0"/>
                    <a:pt x="0" y="189"/>
                    <a:pt x="0" y="410"/>
                  </a:cubicBezTo>
                  <a:cubicBezTo>
                    <a:pt x="0" y="630"/>
                    <a:pt x="189" y="819"/>
                    <a:pt x="410" y="819"/>
                  </a:cubicBezTo>
                  <a:lnTo>
                    <a:pt x="3718" y="819"/>
                  </a:lnTo>
                  <a:cubicBezTo>
                    <a:pt x="3938" y="819"/>
                    <a:pt x="4127" y="630"/>
                    <a:pt x="4127" y="410"/>
                  </a:cubicBezTo>
                  <a:cubicBezTo>
                    <a:pt x="4127" y="158"/>
                    <a:pt x="3938"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2" name="Google Shape;10702;p87"/>
          <p:cNvGrpSpPr/>
          <p:nvPr/>
        </p:nvGrpSpPr>
        <p:grpSpPr>
          <a:xfrm>
            <a:off x="2619389" y="3167537"/>
            <a:ext cx="368987" cy="368525"/>
            <a:chOff x="-60620800" y="2304600"/>
            <a:chExt cx="319000" cy="318600"/>
          </a:xfrm>
        </p:grpSpPr>
        <p:sp>
          <p:nvSpPr>
            <p:cNvPr id="10703" name="Google Shape;10703;p87"/>
            <p:cNvSpPr/>
            <p:nvPr/>
          </p:nvSpPr>
          <p:spPr>
            <a:xfrm>
              <a:off x="-60620800" y="2304600"/>
              <a:ext cx="319000" cy="318600"/>
            </a:xfrm>
            <a:custGeom>
              <a:avLst/>
              <a:gdLst/>
              <a:ahLst/>
              <a:cxnLst/>
              <a:rect l="l" t="t" r="r" b="b"/>
              <a:pathLst>
                <a:path w="12760" h="12744" extrusionOk="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4" name="Google Shape;10704;p87"/>
            <p:cNvSpPr/>
            <p:nvPr/>
          </p:nvSpPr>
          <p:spPr>
            <a:xfrm>
              <a:off x="-60491625" y="2560150"/>
              <a:ext cx="144925" cy="20525"/>
            </a:xfrm>
            <a:custGeom>
              <a:avLst/>
              <a:gdLst/>
              <a:ahLst/>
              <a:cxnLst/>
              <a:rect l="l" t="t" r="r" b="b"/>
              <a:pathLst>
                <a:path w="5797" h="821" extrusionOk="0">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5" name="Google Shape;10705;p87"/>
            <p:cNvSpPr/>
            <p:nvPr/>
          </p:nvSpPr>
          <p:spPr>
            <a:xfrm>
              <a:off x="-60573550" y="2445950"/>
              <a:ext cx="62250" cy="146525"/>
            </a:xfrm>
            <a:custGeom>
              <a:avLst/>
              <a:gdLst/>
              <a:ahLst/>
              <a:cxnLst/>
              <a:rect l="l" t="t" r="r" b="b"/>
              <a:pathLst>
                <a:path w="2490" h="5861" extrusionOk="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6" name="Google Shape;10706;p87"/>
          <p:cNvGrpSpPr/>
          <p:nvPr/>
        </p:nvGrpSpPr>
        <p:grpSpPr>
          <a:xfrm>
            <a:off x="2620748" y="3663188"/>
            <a:ext cx="366269" cy="262426"/>
            <a:chOff x="-60621600" y="2716100"/>
            <a:chExt cx="316650" cy="226875"/>
          </a:xfrm>
        </p:grpSpPr>
        <p:sp>
          <p:nvSpPr>
            <p:cNvPr id="10707" name="Google Shape;10707;p87"/>
            <p:cNvSpPr/>
            <p:nvPr/>
          </p:nvSpPr>
          <p:spPr>
            <a:xfrm>
              <a:off x="-60621600" y="2716100"/>
              <a:ext cx="316650" cy="226875"/>
            </a:xfrm>
            <a:custGeom>
              <a:avLst/>
              <a:gdLst/>
              <a:ahLst/>
              <a:cxnLst/>
              <a:rect l="l" t="t" r="r" b="b"/>
              <a:pathLst>
                <a:path w="12666" h="9075" extrusionOk="0">
                  <a:moveTo>
                    <a:pt x="11374" y="789"/>
                  </a:moveTo>
                  <a:cubicBezTo>
                    <a:pt x="11626" y="789"/>
                    <a:pt x="11815" y="1009"/>
                    <a:pt x="11815" y="1230"/>
                  </a:cubicBezTo>
                  <a:lnTo>
                    <a:pt x="11815" y="1671"/>
                  </a:lnTo>
                  <a:lnTo>
                    <a:pt x="788" y="1671"/>
                  </a:lnTo>
                  <a:lnTo>
                    <a:pt x="788" y="1230"/>
                  </a:lnTo>
                  <a:cubicBezTo>
                    <a:pt x="788" y="1009"/>
                    <a:pt x="977" y="789"/>
                    <a:pt x="1166" y="789"/>
                  </a:cubicBezTo>
                  <a:close/>
                  <a:moveTo>
                    <a:pt x="11815" y="2490"/>
                  </a:moveTo>
                  <a:lnTo>
                    <a:pt x="11815" y="7877"/>
                  </a:lnTo>
                  <a:cubicBezTo>
                    <a:pt x="11815" y="8129"/>
                    <a:pt x="11626" y="8318"/>
                    <a:pt x="11374" y="8318"/>
                  </a:cubicBezTo>
                  <a:lnTo>
                    <a:pt x="1166" y="8318"/>
                  </a:lnTo>
                  <a:cubicBezTo>
                    <a:pt x="946" y="8318"/>
                    <a:pt x="788" y="8129"/>
                    <a:pt x="788" y="7877"/>
                  </a:cubicBezTo>
                  <a:lnTo>
                    <a:pt x="788" y="2490"/>
                  </a:lnTo>
                  <a:close/>
                  <a:moveTo>
                    <a:pt x="1229" y="1"/>
                  </a:moveTo>
                  <a:cubicBezTo>
                    <a:pt x="536" y="1"/>
                    <a:pt x="1" y="568"/>
                    <a:pt x="1" y="1230"/>
                  </a:cubicBezTo>
                  <a:lnTo>
                    <a:pt x="1" y="7846"/>
                  </a:lnTo>
                  <a:cubicBezTo>
                    <a:pt x="1" y="8507"/>
                    <a:pt x="536" y="9074"/>
                    <a:pt x="1229" y="9074"/>
                  </a:cubicBezTo>
                  <a:lnTo>
                    <a:pt x="11406" y="9074"/>
                  </a:lnTo>
                  <a:cubicBezTo>
                    <a:pt x="12099" y="9074"/>
                    <a:pt x="12666" y="8507"/>
                    <a:pt x="12666" y="7846"/>
                  </a:cubicBezTo>
                  <a:lnTo>
                    <a:pt x="12666" y="1230"/>
                  </a:lnTo>
                  <a:cubicBezTo>
                    <a:pt x="12634" y="568"/>
                    <a:pt x="12099" y="1"/>
                    <a:pt x="114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8" name="Google Shape;10708;p87"/>
            <p:cNvSpPr/>
            <p:nvPr/>
          </p:nvSpPr>
          <p:spPr>
            <a:xfrm>
              <a:off x="-60546775" y="2798025"/>
              <a:ext cx="166225" cy="104775"/>
            </a:xfrm>
            <a:custGeom>
              <a:avLst/>
              <a:gdLst/>
              <a:ahLst/>
              <a:cxnLst/>
              <a:rect l="l" t="t" r="r" b="b"/>
              <a:pathLst>
                <a:path w="6649" h="4191" extrusionOk="0">
                  <a:moveTo>
                    <a:pt x="2080" y="883"/>
                  </a:moveTo>
                  <a:cubicBezTo>
                    <a:pt x="2332" y="883"/>
                    <a:pt x="2553" y="946"/>
                    <a:pt x="2805" y="1072"/>
                  </a:cubicBezTo>
                  <a:cubicBezTo>
                    <a:pt x="2647" y="1387"/>
                    <a:pt x="2521" y="1733"/>
                    <a:pt x="2521" y="2080"/>
                  </a:cubicBezTo>
                  <a:cubicBezTo>
                    <a:pt x="2521" y="2489"/>
                    <a:pt x="2647" y="2804"/>
                    <a:pt x="2805" y="3119"/>
                  </a:cubicBezTo>
                  <a:cubicBezTo>
                    <a:pt x="2584" y="3245"/>
                    <a:pt x="2364" y="3308"/>
                    <a:pt x="2080" y="3308"/>
                  </a:cubicBezTo>
                  <a:cubicBezTo>
                    <a:pt x="1418" y="3308"/>
                    <a:pt x="820" y="2741"/>
                    <a:pt x="820" y="2048"/>
                  </a:cubicBezTo>
                  <a:cubicBezTo>
                    <a:pt x="820" y="1418"/>
                    <a:pt x="1418" y="883"/>
                    <a:pt x="2080" y="883"/>
                  </a:cubicBezTo>
                  <a:close/>
                  <a:moveTo>
                    <a:pt x="4569" y="883"/>
                  </a:moveTo>
                  <a:cubicBezTo>
                    <a:pt x="5231" y="883"/>
                    <a:pt x="5798" y="1418"/>
                    <a:pt x="5798" y="2080"/>
                  </a:cubicBezTo>
                  <a:cubicBezTo>
                    <a:pt x="5798" y="2741"/>
                    <a:pt x="5231" y="3340"/>
                    <a:pt x="4569" y="3340"/>
                  </a:cubicBezTo>
                  <a:cubicBezTo>
                    <a:pt x="3907" y="3340"/>
                    <a:pt x="3340" y="2804"/>
                    <a:pt x="3340" y="2080"/>
                  </a:cubicBezTo>
                  <a:cubicBezTo>
                    <a:pt x="3309" y="1418"/>
                    <a:pt x="3907" y="883"/>
                    <a:pt x="4569" y="883"/>
                  </a:cubicBezTo>
                  <a:close/>
                  <a:moveTo>
                    <a:pt x="2080" y="0"/>
                  </a:moveTo>
                  <a:cubicBezTo>
                    <a:pt x="946" y="0"/>
                    <a:pt x="1" y="946"/>
                    <a:pt x="1" y="2080"/>
                  </a:cubicBezTo>
                  <a:cubicBezTo>
                    <a:pt x="1" y="3245"/>
                    <a:pt x="946" y="4191"/>
                    <a:pt x="2080" y="4191"/>
                  </a:cubicBezTo>
                  <a:cubicBezTo>
                    <a:pt x="2521" y="4191"/>
                    <a:pt x="2962" y="4033"/>
                    <a:pt x="3340" y="3749"/>
                  </a:cubicBezTo>
                  <a:cubicBezTo>
                    <a:pt x="3687" y="4033"/>
                    <a:pt x="4128" y="4191"/>
                    <a:pt x="4569" y="4191"/>
                  </a:cubicBezTo>
                  <a:cubicBezTo>
                    <a:pt x="5703" y="4191"/>
                    <a:pt x="6648" y="3245"/>
                    <a:pt x="6648" y="2080"/>
                  </a:cubicBezTo>
                  <a:cubicBezTo>
                    <a:pt x="6648" y="946"/>
                    <a:pt x="5703" y="0"/>
                    <a:pt x="4569" y="0"/>
                  </a:cubicBezTo>
                  <a:cubicBezTo>
                    <a:pt x="4096" y="0"/>
                    <a:pt x="3655" y="158"/>
                    <a:pt x="3340" y="441"/>
                  </a:cubicBezTo>
                  <a:cubicBezTo>
                    <a:pt x="2994" y="158"/>
                    <a:pt x="2553"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9" name="Google Shape;10709;p87"/>
          <p:cNvGrpSpPr/>
          <p:nvPr/>
        </p:nvGrpSpPr>
        <p:grpSpPr>
          <a:xfrm>
            <a:off x="3957965" y="3611281"/>
            <a:ext cx="358056" cy="366240"/>
            <a:chOff x="-59475600" y="2658625"/>
            <a:chExt cx="309550" cy="316625"/>
          </a:xfrm>
        </p:grpSpPr>
        <p:sp>
          <p:nvSpPr>
            <p:cNvPr id="10710" name="Google Shape;10710;p87"/>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1" name="Google Shape;10711;p87"/>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2" name="Google Shape;10712;p87"/>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3" name="Google Shape;10713;p87"/>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4" name="Google Shape;10714;p87"/>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5" name="Google Shape;10715;p87"/>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6" name="Google Shape;10716;p87"/>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7" name="Google Shape;10717;p87"/>
          <p:cNvSpPr/>
          <p:nvPr/>
        </p:nvSpPr>
        <p:spPr>
          <a:xfrm>
            <a:off x="2175657" y="1314368"/>
            <a:ext cx="365373" cy="365344"/>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8" name="Google Shape;10718;p87"/>
          <p:cNvSpPr/>
          <p:nvPr/>
        </p:nvSpPr>
        <p:spPr>
          <a:xfrm>
            <a:off x="2203001" y="1792834"/>
            <a:ext cx="310690" cy="36901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9" name="Google Shape;10719;p87"/>
          <p:cNvGrpSpPr/>
          <p:nvPr/>
        </p:nvGrpSpPr>
        <p:grpSpPr>
          <a:xfrm>
            <a:off x="2233086" y="2259206"/>
            <a:ext cx="263294" cy="367165"/>
            <a:chOff x="-63987100" y="2646800"/>
            <a:chExt cx="227625" cy="317425"/>
          </a:xfrm>
        </p:grpSpPr>
        <p:sp>
          <p:nvSpPr>
            <p:cNvPr id="10720" name="Google Shape;10720;p87"/>
            <p:cNvSpPr/>
            <p:nvPr/>
          </p:nvSpPr>
          <p:spPr>
            <a:xfrm>
              <a:off x="-63987100" y="2646800"/>
              <a:ext cx="227625" cy="317425"/>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1" name="Google Shape;10721;p87"/>
            <p:cNvSpPr/>
            <p:nvPr/>
          </p:nvSpPr>
          <p:spPr>
            <a:xfrm>
              <a:off x="-63883150" y="2826375"/>
              <a:ext cx="20500" cy="41775"/>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2" name="Google Shape;10722;p87"/>
          <p:cNvGrpSpPr/>
          <p:nvPr/>
        </p:nvGrpSpPr>
        <p:grpSpPr>
          <a:xfrm>
            <a:off x="852428" y="2730827"/>
            <a:ext cx="358056" cy="369913"/>
            <a:chOff x="-62148000" y="1930075"/>
            <a:chExt cx="309550" cy="319800"/>
          </a:xfrm>
        </p:grpSpPr>
        <p:sp>
          <p:nvSpPr>
            <p:cNvPr id="10723" name="Google Shape;10723;p87"/>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4" name="Google Shape;10724;p87"/>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5" name="Google Shape;10725;p87"/>
          <p:cNvGrpSpPr/>
          <p:nvPr/>
        </p:nvGrpSpPr>
        <p:grpSpPr>
          <a:xfrm>
            <a:off x="849695" y="3169113"/>
            <a:ext cx="363522" cy="365373"/>
            <a:chOff x="-62150375" y="2297875"/>
            <a:chExt cx="314275" cy="315875"/>
          </a:xfrm>
        </p:grpSpPr>
        <p:sp>
          <p:nvSpPr>
            <p:cNvPr id="10726" name="Google Shape;10726;p87"/>
            <p:cNvSpPr/>
            <p:nvPr/>
          </p:nvSpPr>
          <p:spPr>
            <a:xfrm>
              <a:off x="-61994425" y="2297875"/>
              <a:ext cx="64600" cy="69925"/>
            </a:xfrm>
            <a:custGeom>
              <a:avLst/>
              <a:gdLst/>
              <a:ahLst/>
              <a:cxnLst/>
              <a:rect l="l" t="t" r="r" b="b"/>
              <a:pathLst>
                <a:path w="2584" h="2797" extrusionOk="0">
                  <a:moveTo>
                    <a:pt x="1324" y="1"/>
                  </a:moveTo>
                  <a:cubicBezTo>
                    <a:pt x="1072" y="1"/>
                    <a:pt x="883" y="190"/>
                    <a:pt x="883" y="442"/>
                  </a:cubicBezTo>
                  <a:lnTo>
                    <a:pt x="883" y="1387"/>
                  </a:lnTo>
                  <a:lnTo>
                    <a:pt x="757" y="1261"/>
                  </a:lnTo>
                  <a:cubicBezTo>
                    <a:pt x="678" y="1182"/>
                    <a:pt x="568" y="1143"/>
                    <a:pt x="457" y="1143"/>
                  </a:cubicBezTo>
                  <a:cubicBezTo>
                    <a:pt x="347" y="1143"/>
                    <a:pt x="237" y="1182"/>
                    <a:pt x="158" y="1261"/>
                  </a:cubicBezTo>
                  <a:cubicBezTo>
                    <a:pt x="1" y="1419"/>
                    <a:pt x="1" y="1702"/>
                    <a:pt x="158" y="1860"/>
                  </a:cubicBezTo>
                  <a:lnTo>
                    <a:pt x="1009" y="2679"/>
                  </a:lnTo>
                  <a:cubicBezTo>
                    <a:pt x="1088" y="2758"/>
                    <a:pt x="1190" y="2797"/>
                    <a:pt x="1292" y="2797"/>
                  </a:cubicBezTo>
                  <a:cubicBezTo>
                    <a:pt x="1395" y="2797"/>
                    <a:pt x="1497" y="2758"/>
                    <a:pt x="1576" y="2679"/>
                  </a:cubicBezTo>
                  <a:lnTo>
                    <a:pt x="2426" y="1860"/>
                  </a:lnTo>
                  <a:cubicBezTo>
                    <a:pt x="2584" y="1702"/>
                    <a:pt x="2584" y="1419"/>
                    <a:pt x="2426" y="1261"/>
                  </a:cubicBezTo>
                  <a:cubicBezTo>
                    <a:pt x="2348" y="1182"/>
                    <a:pt x="2237" y="1143"/>
                    <a:pt x="2127" y="1143"/>
                  </a:cubicBezTo>
                  <a:cubicBezTo>
                    <a:pt x="2017" y="1143"/>
                    <a:pt x="1907" y="1182"/>
                    <a:pt x="1828" y="1261"/>
                  </a:cubicBezTo>
                  <a:lnTo>
                    <a:pt x="1702" y="1387"/>
                  </a:lnTo>
                  <a:lnTo>
                    <a:pt x="1702" y="442"/>
                  </a:lnTo>
                  <a:cubicBezTo>
                    <a:pt x="1733" y="190"/>
                    <a:pt x="1544" y="1"/>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7" name="Google Shape;10727;p87"/>
            <p:cNvSpPr/>
            <p:nvPr/>
          </p:nvSpPr>
          <p:spPr>
            <a:xfrm>
              <a:off x="-62150375" y="2338050"/>
              <a:ext cx="314275" cy="275700"/>
            </a:xfrm>
            <a:custGeom>
              <a:avLst/>
              <a:gdLst/>
              <a:ahLst/>
              <a:cxnLst/>
              <a:rect l="l" t="t" r="r" b="b"/>
              <a:pathLst>
                <a:path w="12571" h="11028" extrusionOk="0">
                  <a:moveTo>
                    <a:pt x="11752" y="2805"/>
                  </a:moveTo>
                  <a:lnTo>
                    <a:pt x="11059" y="6932"/>
                  </a:lnTo>
                  <a:lnTo>
                    <a:pt x="3970" y="6932"/>
                  </a:lnTo>
                  <a:lnTo>
                    <a:pt x="3183" y="2805"/>
                  </a:lnTo>
                  <a:close/>
                  <a:moveTo>
                    <a:pt x="5199" y="9421"/>
                  </a:moveTo>
                  <a:cubicBezTo>
                    <a:pt x="5388" y="9452"/>
                    <a:pt x="5514" y="9610"/>
                    <a:pt x="5514" y="9830"/>
                  </a:cubicBezTo>
                  <a:cubicBezTo>
                    <a:pt x="5514" y="10051"/>
                    <a:pt x="5293" y="10240"/>
                    <a:pt x="5073" y="10240"/>
                  </a:cubicBezTo>
                  <a:cubicBezTo>
                    <a:pt x="4821" y="10240"/>
                    <a:pt x="4663" y="10051"/>
                    <a:pt x="4663" y="9830"/>
                  </a:cubicBezTo>
                  <a:cubicBezTo>
                    <a:pt x="4663" y="9610"/>
                    <a:pt x="4789" y="9452"/>
                    <a:pt x="4978" y="9421"/>
                  </a:cubicBezTo>
                  <a:close/>
                  <a:moveTo>
                    <a:pt x="9830" y="9421"/>
                  </a:moveTo>
                  <a:cubicBezTo>
                    <a:pt x="10019" y="9452"/>
                    <a:pt x="10145" y="9610"/>
                    <a:pt x="10145" y="9830"/>
                  </a:cubicBezTo>
                  <a:cubicBezTo>
                    <a:pt x="10145" y="10051"/>
                    <a:pt x="9956" y="10240"/>
                    <a:pt x="9704" y="10240"/>
                  </a:cubicBezTo>
                  <a:cubicBezTo>
                    <a:pt x="9484" y="10240"/>
                    <a:pt x="9326" y="10051"/>
                    <a:pt x="9326" y="9830"/>
                  </a:cubicBezTo>
                  <a:cubicBezTo>
                    <a:pt x="9358" y="9610"/>
                    <a:pt x="9484" y="9452"/>
                    <a:pt x="9673" y="9421"/>
                  </a:cubicBezTo>
                  <a:close/>
                  <a:moveTo>
                    <a:pt x="284" y="1"/>
                  </a:moveTo>
                  <a:cubicBezTo>
                    <a:pt x="190" y="64"/>
                    <a:pt x="1" y="253"/>
                    <a:pt x="1" y="473"/>
                  </a:cubicBezTo>
                  <a:cubicBezTo>
                    <a:pt x="1" y="725"/>
                    <a:pt x="190" y="883"/>
                    <a:pt x="379" y="883"/>
                  </a:cubicBezTo>
                  <a:lnTo>
                    <a:pt x="1954" y="883"/>
                  </a:lnTo>
                  <a:lnTo>
                    <a:pt x="3151" y="7058"/>
                  </a:lnTo>
                  <a:cubicBezTo>
                    <a:pt x="2710" y="7247"/>
                    <a:pt x="2427" y="7688"/>
                    <a:pt x="2427" y="8192"/>
                  </a:cubicBezTo>
                  <a:cubicBezTo>
                    <a:pt x="2427" y="8885"/>
                    <a:pt x="2994" y="9421"/>
                    <a:pt x="3655" y="9421"/>
                  </a:cubicBezTo>
                  <a:lnTo>
                    <a:pt x="3844" y="9421"/>
                  </a:lnTo>
                  <a:cubicBezTo>
                    <a:pt x="3813" y="9547"/>
                    <a:pt x="3781" y="9704"/>
                    <a:pt x="3781" y="9830"/>
                  </a:cubicBezTo>
                  <a:cubicBezTo>
                    <a:pt x="3781" y="10492"/>
                    <a:pt x="4317" y="11027"/>
                    <a:pt x="5010" y="11027"/>
                  </a:cubicBezTo>
                  <a:cubicBezTo>
                    <a:pt x="5672" y="11027"/>
                    <a:pt x="6207" y="10492"/>
                    <a:pt x="6207" y="9830"/>
                  </a:cubicBezTo>
                  <a:cubicBezTo>
                    <a:pt x="6207" y="9673"/>
                    <a:pt x="6176" y="9547"/>
                    <a:pt x="6144" y="9421"/>
                  </a:cubicBezTo>
                  <a:lnTo>
                    <a:pt x="8475" y="9421"/>
                  </a:lnTo>
                  <a:cubicBezTo>
                    <a:pt x="8412" y="9547"/>
                    <a:pt x="8381" y="9704"/>
                    <a:pt x="8381" y="9830"/>
                  </a:cubicBezTo>
                  <a:cubicBezTo>
                    <a:pt x="8381" y="10492"/>
                    <a:pt x="8948" y="11027"/>
                    <a:pt x="9610" y="11027"/>
                  </a:cubicBezTo>
                  <a:cubicBezTo>
                    <a:pt x="10271" y="11027"/>
                    <a:pt x="10870" y="10492"/>
                    <a:pt x="10870" y="9830"/>
                  </a:cubicBezTo>
                  <a:cubicBezTo>
                    <a:pt x="10870" y="9673"/>
                    <a:pt x="10838" y="9547"/>
                    <a:pt x="10775" y="9421"/>
                  </a:cubicBezTo>
                  <a:lnTo>
                    <a:pt x="11405" y="9421"/>
                  </a:lnTo>
                  <a:cubicBezTo>
                    <a:pt x="11657" y="9421"/>
                    <a:pt x="11815" y="9231"/>
                    <a:pt x="11815" y="9042"/>
                  </a:cubicBezTo>
                  <a:cubicBezTo>
                    <a:pt x="11815" y="8822"/>
                    <a:pt x="11626" y="8601"/>
                    <a:pt x="11405" y="8601"/>
                  </a:cubicBezTo>
                  <a:lnTo>
                    <a:pt x="3529" y="8601"/>
                  </a:lnTo>
                  <a:cubicBezTo>
                    <a:pt x="3309" y="8601"/>
                    <a:pt x="3151" y="8412"/>
                    <a:pt x="3151" y="8160"/>
                  </a:cubicBezTo>
                  <a:cubicBezTo>
                    <a:pt x="3151" y="7940"/>
                    <a:pt x="3340" y="7719"/>
                    <a:pt x="3529" y="7719"/>
                  </a:cubicBezTo>
                  <a:lnTo>
                    <a:pt x="11311" y="7719"/>
                  </a:lnTo>
                  <a:cubicBezTo>
                    <a:pt x="11500" y="7719"/>
                    <a:pt x="11689" y="7562"/>
                    <a:pt x="11689" y="7373"/>
                  </a:cubicBezTo>
                  <a:lnTo>
                    <a:pt x="12508" y="2426"/>
                  </a:lnTo>
                  <a:cubicBezTo>
                    <a:pt x="12571" y="2174"/>
                    <a:pt x="12351" y="1954"/>
                    <a:pt x="12130" y="1954"/>
                  </a:cubicBezTo>
                  <a:lnTo>
                    <a:pt x="2899" y="1954"/>
                  </a:lnTo>
                  <a:lnTo>
                    <a:pt x="2584" y="379"/>
                  </a:lnTo>
                  <a:cubicBezTo>
                    <a:pt x="2553" y="158"/>
                    <a:pt x="2395" y="1"/>
                    <a:pt x="22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8" name="Google Shape;10728;p87"/>
            <p:cNvSpPr/>
            <p:nvPr/>
          </p:nvSpPr>
          <p:spPr>
            <a:xfrm>
              <a:off x="-61972375" y="2430200"/>
              <a:ext cx="20500" cy="60675"/>
            </a:xfrm>
            <a:custGeom>
              <a:avLst/>
              <a:gdLst/>
              <a:ahLst/>
              <a:cxnLst/>
              <a:rect l="l" t="t" r="r" b="b"/>
              <a:pathLst>
                <a:path w="820" h="2427" extrusionOk="0">
                  <a:moveTo>
                    <a:pt x="442" y="1"/>
                  </a:moveTo>
                  <a:cubicBezTo>
                    <a:pt x="190" y="1"/>
                    <a:pt x="1" y="190"/>
                    <a:pt x="1" y="379"/>
                  </a:cubicBezTo>
                  <a:lnTo>
                    <a:pt x="1" y="2048"/>
                  </a:lnTo>
                  <a:cubicBezTo>
                    <a:pt x="32" y="2269"/>
                    <a:pt x="221" y="2427"/>
                    <a:pt x="442" y="2427"/>
                  </a:cubicBezTo>
                  <a:cubicBezTo>
                    <a:pt x="662" y="2427"/>
                    <a:pt x="820" y="2237"/>
                    <a:pt x="820" y="2048"/>
                  </a:cubicBezTo>
                  <a:lnTo>
                    <a:pt x="820" y="379"/>
                  </a:lnTo>
                  <a:cubicBezTo>
                    <a:pt x="820" y="158"/>
                    <a:pt x="631"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9" name="Google Shape;10729;p87"/>
            <p:cNvSpPr/>
            <p:nvPr/>
          </p:nvSpPr>
          <p:spPr>
            <a:xfrm>
              <a:off x="-61909350" y="2430200"/>
              <a:ext cx="19700" cy="60675"/>
            </a:xfrm>
            <a:custGeom>
              <a:avLst/>
              <a:gdLst/>
              <a:ahLst/>
              <a:cxnLst/>
              <a:rect l="l" t="t" r="r" b="b"/>
              <a:pathLst>
                <a:path w="788" h="2427" extrusionOk="0">
                  <a:moveTo>
                    <a:pt x="378" y="1"/>
                  </a:moveTo>
                  <a:cubicBezTo>
                    <a:pt x="189" y="1"/>
                    <a:pt x="0" y="190"/>
                    <a:pt x="0" y="379"/>
                  </a:cubicBezTo>
                  <a:lnTo>
                    <a:pt x="0" y="2048"/>
                  </a:lnTo>
                  <a:cubicBezTo>
                    <a:pt x="0" y="2269"/>
                    <a:pt x="189" y="2427"/>
                    <a:pt x="378" y="2427"/>
                  </a:cubicBezTo>
                  <a:cubicBezTo>
                    <a:pt x="630" y="2427"/>
                    <a:pt x="788" y="2237"/>
                    <a:pt x="788" y="2048"/>
                  </a:cubicBezTo>
                  <a:lnTo>
                    <a:pt x="788" y="379"/>
                  </a:lnTo>
                  <a:cubicBezTo>
                    <a:pt x="788" y="158"/>
                    <a:pt x="599"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0" name="Google Shape;10730;p87"/>
            <p:cNvSpPr/>
            <p:nvPr/>
          </p:nvSpPr>
          <p:spPr>
            <a:xfrm>
              <a:off x="-62033800" y="2430200"/>
              <a:ext cx="21275" cy="60675"/>
            </a:xfrm>
            <a:custGeom>
              <a:avLst/>
              <a:gdLst/>
              <a:ahLst/>
              <a:cxnLst/>
              <a:rect l="l" t="t" r="r" b="b"/>
              <a:pathLst>
                <a:path w="851" h="2427" extrusionOk="0">
                  <a:moveTo>
                    <a:pt x="410" y="1"/>
                  </a:moveTo>
                  <a:cubicBezTo>
                    <a:pt x="158" y="1"/>
                    <a:pt x="0" y="190"/>
                    <a:pt x="0" y="379"/>
                  </a:cubicBezTo>
                  <a:lnTo>
                    <a:pt x="0" y="2048"/>
                  </a:lnTo>
                  <a:cubicBezTo>
                    <a:pt x="0" y="2269"/>
                    <a:pt x="221" y="2427"/>
                    <a:pt x="410" y="2427"/>
                  </a:cubicBezTo>
                  <a:cubicBezTo>
                    <a:pt x="630" y="2427"/>
                    <a:pt x="851" y="2237"/>
                    <a:pt x="851" y="2048"/>
                  </a:cubicBezTo>
                  <a:lnTo>
                    <a:pt x="851" y="379"/>
                  </a:lnTo>
                  <a:cubicBezTo>
                    <a:pt x="851" y="158"/>
                    <a:pt x="630"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1" name="Google Shape;10731;p87"/>
          <p:cNvGrpSpPr/>
          <p:nvPr/>
        </p:nvGrpSpPr>
        <p:grpSpPr>
          <a:xfrm>
            <a:off x="848322" y="3610356"/>
            <a:ext cx="366269" cy="368091"/>
            <a:chOff x="-62150375" y="2664925"/>
            <a:chExt cx="316650" cy="318225"/>
          </a:xfrm>
        </p:grpSpPr>
        <p:sp>
          <p:nvSpPr>
            <p:cNvPr id="10732" name="Google Shape;10732;p87"/>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3" name="Google Shape;10733;p87"/>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4" name="Google Shape;10734;p87"/>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5" name="Google Shape;10735;p87"/>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6" name="Google Shape;10736;p87"/>
          <p:cNvGrpSpPr/>
          <p:nvPr/>
        </p:nvGrpSpPr>
        <p:grpSpPr>
          <a:xfrm>
            <a:off x="3065911" y="2731333"/>
            <a:ext cx="367165" cy="368901"/>
            <a:chOff x="-60254550" y="1938025"/>
            <a:chExt cx="317425" cy="318925"/>
          </a:xfrm>
        </p:grpSpPr>
        <p:sp>
          <p:nvSpPr>
            <p:cNvPr id="10737" name="Google Shape;10737;p87"/>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8" name="Google Shape;10738;p87"/>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9" name="Google Shape;10739;p87"/>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0" name="Google Shape;10740;p87"/>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1" name="Google Shape;10741;p87"/>
          <p:cNvGrpSpPr/>
          <p:nvPr/>
        </p:nvGrpSpPr>
        <p:grpSpPr>
          <a:xfrm>
            <a:off x="3094149" y="3609907"/>
            <a:ext cx="310690" cy="368987"/>
            <a:chOff x="-60232500" y="2671225"/>
            <a:chExt cx="268600" cy="319000"/>
          </a:xfrm>
        </p:grpSpPr>
        <p:sp>
          <p:nvSpPr>
            <p:cNvPr id="10742" name="Google Shape;10742;p87"/>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3" name="Google Shape;10743;p87"/>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4" name="Google Shape;10744;p87"/>
          <p:cNvGrpSpPr/>
          <p:nvPr/>
        </p:nvGrpSpPr>
        <p:grpSpPr>
          <a:xfrm>
            <a:off x="2179643" y="4058541"/>
            <a:ext cx="365373" cy="368987"/>
            <a:chOff x="-59100700" y="1911950"/>
            <a:chExt cx="315875" cy="319000"/>
          </a:xfrm>
        </p:grpSpPr>
        <p:sp>
          <p:nvSpPr>
            <p:cNvPr id="10745" name="Google Shape;10745;p87"/>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6" name="Google Shape;10746;p87"/>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7" name="Google Shape;10747;p87"/>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8" name="Google Shape;10748;p87"/>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9" name="Google Shape;10749;p87"/>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0" name="Google Shape;10750;p87"/>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1" name="Google Shape;10751;p87"/>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2" name="Google Shape;10752;p87"/>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3" name="Google Shape;10753;p87"/>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4" name="Google Shape;10754;p87"/>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5" name="Google Shape;10755;p87"/>
          <p:cNvGrpSpPr/>
          <p:nvPr/>
        </p:nvGrpSpPr>
        <p:grpSpPr>
          <a:xfrm>
            <a:off x="2621810" y="1314021"/>
            <a:ext cx="379918" cy="366038"/>
            <a:chOff x="-63665750" y="1914325"/>
            <a:chExt cx="328450" cy="316450"/>
          </a:xfrm>
        </p:grpSpPr>
        <p:sp>
          <p:nvSpPr>
            <p:cNvPr id="10756" name="Google Shape;10756;p87"/>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7" name="Google Shape;10757;p87"/>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8" name="Google Shape;10758;p87"/>
          <p:cNvGrpSpPr/>
          <p:nvPr/>
        </p:nvGrpSpPr>
        <p:grpSpPr>
          <a:xfrm>
            <a:off x="2626814" y="1793065"/>
            <a:ext cx="369913" cy="368554"/>
            <a:chOff x="-63666550" y="2278975"/>
            <a:chExt cx="319800" cy="318625"/>
          </a:xfrm>
        </p:grpSpPr>
        <p:sp>
          <p:nvSpPr>
            <p:cNvPr id="10759" name="Google Shape;10759;p87"/>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0" name="Google Shape;10760;p87"/>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1" name="Google Shape;10761;p87"/>
          <p:cNvGrpSpPr/>
          <p:nvPr/>
        </p:nvGrpSpPr>
        <p:grpSpPr>
          <a:xfrm>
            <a:off x="2624081" y="2259090"/>
            <a:ext cx="375378" cy="367397"/>
            <a:chOff x="-63669700" y="2646600"/>
            <a:chExt cx="324525" cy="317625"/>
          </a:xfrm>
        </p:grpSpPr>
        <p:sp>
          <p:nvSpPr>
            <p:cNvPr id="10762" name="Google Shape;10762;p87"/>
            <p:cNvSpPr/>
            <p:nvPr/>
          </p:nvSpPr>
          <p:spPr>
            <a:xfrm>
              <a:off x="-63669700" y="2646600"/>
              <a:ext cx="324525" cy="317550"/>
            </a:xfrm>
            <a:custGeom>
              <a:avLst/>
              <a:gdLst/>
              <a:ahLst/>
              <a:cxnLst/>
              <a:rect l="l" t="t" r="r" b="b"/>
              <a:pathLst>
                <a:path w="12981" h="12702" extrusionOk="0">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3" name="Google Shape;10763;p87"/>
            <p:cNvSpPr/>
            <p:nvPr/>
          </p:nvSpPr>
          <p:spPr>
            <a:xfrm>
              <a:off x="-63532650" y="2901200"/>
              <a:ext cx="185900" cy="63025"/>
            </a:xfrm>
            <a:custGeom>
              <a:avLst/>
              <a:gdLst/>
              <a:ahLst/>
              <a:cxnLst/>
              <a:rect l="l" t="t" r="r" b="b"/>
              <a:pathLst>
                <a:path w="7436" h="2521" extrusionOk="0">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4" name="Google Shape;10764;p87"/>
          <p:cNvGrpSpPr/>
          <p:nvPr/>
        </p:nvGrpSpPr>
        <p:grpSpPr>
          <a:xfrm>
            <a:off x="1286361" y="2732418"/>
            <a:ext cx="366269" cy="366732"/>
            <a:chOff x="-61784125" y="1931250"/>
            <a:chExt cx="316650" cy="317050"/>
          </a:xfrm>
        </p:grpSpPr>
        <p:sp>
          <p:nvSpPr>
            <p:cNvPr id="10765" name="Google Shape;10765;p87"/>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6" name="Google Shape;10766;p87"/>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7" name="Google Shape;10767;p87"/>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8" name="Google Shape;10768;p87"/>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9" name="Google Shape;10769;p87"/>
          <p:cNvGrpSpPr/>
          <p:nvPr/>
        </p:nvGrpSpPr>
        <p:grpSpPr>
          <a:xfrm>
            <a:off x="1286360" y="3168665"/>
            <a:ext cx="366269" cy="366269"/>
            <a:chOff x="-61783350" y="2297100"/>
            <a:chExt cx="316650" cy="316650"/>
          </a:xfrm>
        </p:grpSpPr>
        <p:sp>
          <p:nvSpPr>
            <p:cNvPr id="10770" name="Google Shape;10770;p87"/>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1" name="Google Shape;10771;p87"/>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2" name="Google Shape;10772;p87"/>
          <p:cNvGrpSpPr/>
          <p:nvPr/>
        </p:nvGrpSpPr>
        <p:grpSpPr>
          <a:xfrm>
            <a:off x="1286360" y="3609748"/>
            <a:ext cx="366269" cy="369305"/>
            <a:chOff x="-61782550" y="2664925"/>
            <a:chExt cx="316650" cy="319275"/>
          </a:xfrm>
        </p:grpSpPr>
        <p:sp>
          <p:nvSpPr>
            <p:cNvPr id="10773" name="Google Shape;10773;p87"/>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4" name="Google Shape;10774;p87"/>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5" name="Google Shape;10775;p87"/>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6" name="Google Shape;10776;p87"/>
          <p:cNvGrpSpPr/>
          <p:nvPr/>
        </p:nvGrpSpPr>
        <p:grpSpPr>
          <a:xfrm>
            <a:off x="3508137" y="2741136"/>
            <a:ext cx="367165" cy="349294"/>
            <a:chOff x="-59889100" y="1945025"/>
            <a:chExt cx="317425" cy="301975"/>
          </a:xfrm>
        </p:grpSpPr>
        <p:sp>
          <p:nvSpPr>
            <p:cNvPr id="10777" name="Google Shape;10777;p87"/>
            <p:cNvSpPr/>
            <p:nvPr/>
          </p:nvSpPr>
          <p:spPr>
            <a:xfrm>
              <a:off x="-59845000" y="2074200"/>
              <a:ext cx="63025" cy="61450"/>
            </a:xfrm>
            <a:custGeom>
              <a:avLst/>
              <a:gdLst/>
              <a:ahLst/>
              <a:cxnLst/>
              <a:rect l="l" t="t" r="r" b="b"/>
              <a:pathLst>
                <a:path w="2521" h="2458" extrusionOk="0">
                  <a:moveTo>
                    <a:pt x="1702" y="788"/>
                  </a:moveTo>
                  <a:lnTo>
                    <a:pt x="1702" y="1639"/>
                  </a:lnTo>
                  <a:lnTo>
                    <a:pt x="883" y="1639"/>
                  </a:lnTo>
                  <a:lnTo>
                    <a:pt x="883" y="788"/>
                  </a:lnTo>
                  <a:close/>
                  <a:moveTo>
                    <a:pt x="442" y="0"/>
                  </a:moveTo>
                  <a:cubicBezTo>
                    <a:pt x="190" y="0"/>
                    <a:pt x="1" y="190"/>
                    <a:pt x="1" y="410"/>
                  </a:cubicBezTo>
                  <a:lnTo>
                    <a:pt x="1" y="2048"/>
                  </a:lnTo>
                  <a:cubicBezTo>
                    <a:pt x="1" y="2300"/>
                    <a:pt x="190" y="2458"/>
                    <a:pt x="442" y="2458"/>
                  </a:cubicBezTo>
                  <a:lnTo>
                    <a:pt x="2080" y="2458"/>
                  </a:lnTo>
                  <a:cubicBezTo>
                    <a:pt x="2332" y="2458"/>
                    <a:pt x="2521" y="2237"/>
                    <a:pt x="2521" y="2048"/>
                  </a:cubicBezTo>
                  <a:lnTo>
                    <a:pt x="2521" y="410"/>
                  </a:lnTo>
                  <a:cubicBezTo>
                    <a:pt x="2521" y="158"/>
                    <a:pt x="2332"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8" name="Google Shape;10778;p87"/>
            <p:cNvSpPr/>
            <p:nvPr/>
          </p:nvSpPr>
          <p:spPr>
            <a:xfrm>
              <a:off x="-59761500" y="1990700"/>
              <a:ext cx="61450" cy="144950"/>
            </a:xfrm>
            <a:custGeom>
              <a:avLst/>
              <a:gdLst/>
              <a:ahLst/>
              <a:cxnLst/>
              <a:rect l="l" t="t" r="r" b="b"/>
              <a:pathLst>
                <a:path w="2458" h="5798" extrusionOk="0">
                  <a:moveTo>
                    <a:pt x="1670" y="820"/>
                  </a:moveTo>
                  <a:lnTo>
                    <a:pt x="1670" y="4979"/>
                  </a:lnTo>
                  <a:lnTo>
                    <a:pt x="851" y="4979"/>
                  </a:lnTo>
                  <a:lnTo>
                    <a:pt x="851" y="820"/>
                  </a:lnTo>
                  <a:close/>
                  <a:moveTo>
                    <a:pt x="410" y="1"/>
                  </a:moveTo>
                  <a:cubicBezTo>
                    <a:pt x="158" y="1"/>
                    <a:pt x="0" y="190"/>
                    <a:pt x="0" y="411"/>
                  </a:cubicBezTo>
                  <a:lnTo>
                    <a:pt x="0" y="5357"/>
                  </a:lnTo>
                  <a:cubicBezTo>
                    <a:pt x="0" y="5577"/>
                    <a:pt x="158" y="5798"/>
                    <a:pt x="410" y="5798"/>
                  </a:cubicBezTo>
                  <a:lnTo>
                    <a:pt x="2048" y="5798"/>
                  </a:lnTo>
                  <a:cubicBezTo>
                    <a:pt x="2300" y="5798"/>
                    <a:pt x="2458" y="5577"/>
                    <a:pt x="2458" y="5388"/>
                  </a:cubicBezTo>
                  <a:lnTo>
                    <a:pt x="2458" y="411"/>
                  </a:lnTo>
                  <a:cubicBezTo>
                    <a:pt x="2458" y="158"/>
                    <a:pt x="2269"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9" name="Google Shape;10779;p87"/>
            <p:cNvSpPr/>
            <p:nvPr/>
          </p:nvSpPr>
          <p:spPr>
            <a:xfrm>
              <a:off x="-59678800" y="2053725"/>
              <a:ext cx="61450" cy="81925"/>
            </a:xfrm>
            <a:custGeom>
              <a:avLst/>
              <a:gdLst/>
              <a:ahLst/>
              <a:cxnLst/>
              <a:rect l="l" t="t" r="r" b="b"/>
              <a:pathLst>
                <a:path w="2458" h="3277" extrusionOk="0">
                  <a:moveTo>
                    <a:pt x="1670" y="788"/>
                  </a:moveTo>
                  <a:lnTo>
                    <a:pt x="1670" y="2458"/>
                  </a:lnTo>
                  <a:lnTo>
                    <a:pt x="851" y="2458"/>
                  </a:lnTo>
                  <a:lnTo>
                    <a:pt x="851" y="788"/>
                  </a:lnTo>
                  <a:close/>
                  <a:moveTo>
                    <a:pt x="410" y="0"/>
                  </a:moveTo>
                  <a:cubicBezTo>
                    <a:pt x="158" y="0"/>
                    <a:pt x="0" y="189"/>
                    <a:pt x="0" y="410"/>
                  </a:cubicBezTo>
                  <a:lnTo>
                    <a:pt x="0" y="2867"/>
                  </a:lnTo>
                  <a:cubicBezTo>
                    <a:pt x="0" y="3056"/>
                    <a:pt x="158" y="3277"/>
                    <a:pt x="410" y="3277"/>
                  </a:cubicBezTo>
                  <a:lnTo>
                    <a:pt x="2048" y="3277"/>
                  </a:lnTo>
                  <a:cubicBezTo>
                    <a:pt x="2300" y="3277"/>
                    <a:pt x="2458" y="3056"/>
                    <a:pt x="2458" y="2867"/>
                  </a:cubicBezTo>
                  <a:lnTo>
                    <a:pt x="2458" y="410"/>
                  </a:lnTo>
                  <a:cubicBezTo>
                    <a:pt x="2458" y="158"/>
                    <a:pt x="2269" y="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0" name="Google Shape;10780;p87"/>
            <p:cNvSpPr/>
            <p:nvPr/>
          </p:nvSpPr>
          <p:spPr>
            <a:xfrm>
              <a:off x="-59889100" y="1945025"/>
              <a:ext cx="317425" cy="301975"/>
            </a:xfrm>
            <a:custGeom>
              <a:avLst/>
              <a:gdLst/>
              <a:ahLst/>
              <a:cxnLst/>
              <a:rect l="l" t="t" r="r" b="b"/>
              <a:pathLst>
                <a:path w="12697" h="12079" extrusionOk="0">
                  <a:moveTo>
                    <a:pt x="6333" y="851"/>
                  </a:moveTo>
                  <a:cubicBezTo>
                    <a:pt x="9357" y="851"/>
                    <a:pt x="11846" y="2931"/>
                    <a:pt x="11846" y="5546"/>
                  </a:cubicBezTo>
                  <a:cubicBezTo>
                    <a:pt x="11846" y="8129"/>
                    <a:pt x="9357" y="10208"/>
                    <a:pt x="6333" y="10208"/>
                  </a:cubicBezTo>
                  <a:cubicBezTo>
                    <a:pt x="5482" y="10208"/>
                    <a:pt x="4600" y="10019"/>
                    <a:pt x="3812" y="9704"/>
                  </a:cubicBezTo>
                  <a:cubicBezTo>
                    <a:pt x="3757" y="9682"/>
                    <a:pt x="3697" y="9671"/>
                    <a:pt x="3637" y="9671"/>
                  </a:cubicBezTo>
                  <a:cubicBezTo>
                    <a:pt x="3529" y="9671"/>
                    <a:pt x="3421" y="9706"/>
                    <a:pt x="3340" y="9767"/>
                  </a:cubicBezTo>
                  <a:lnTo>
                    <a:pt x="2489" y="10649"/>
                  </a:lnTo>
                  <a:lnTo>
                    <a:pt x="2489" y="9074"/>
                  </a:lnTo>
                  <a:cubicBezTo>
                    <a:pt x="2489" y="8948"/>
                    <a:pt x="2426" y="8822"/>
                    <a:pt x="2363" y="8759"/>
                  </a:cubicBezTo>
                  <a:cubicBezTo>
                    <a:pt x="1387" y="7877"/>
                    <a:pt x="819" y="6743"/>
                    <a:pt x="819" y="5514"/>
                  </a:cubicBezTo>
                  <a:cubicBezTo>
                    <a:pt x="819" y="2962"/>
                    <a:pt x="3308" y="851"/>
                    <a:pt x="6333" y="851"/>
                  </a:cubicBezTo>
                  <a:close/>
                  <a:moveTo>
                    <a:pt x="6333" y="1"/>
                  </a:moveTo>
                  <a:cubicBezTo>
                    <a:pt x="2836" y="1"/>
                    <a:pt x="0" y="2490"/>
                    <a:pt x="0" y="5514"/>
                  </a:cubicBezTo>
                  <a:cubicBezTo>
                    <a:pt x="0" y="6963"/>
                    <a:pt x="599" y="8255"/>
                    <a:pt x="1639" y="9263"/>
                  </a:cubicBezTo>
                  <a:lnTo>
                    <a:pt x="1639" y="11689"/>
                  </a:lnTo>
                  <a:cubicBezTo>
                    <a:pt x="1639" y="11918"/>
                    <a:pt x="1832" y="12079"/>
                    <a:pt x="2045" y="12079"/>
                  </a:cubicBezTo>
                  <a:cubicBezTo>
                    <a:pt x="2153" y="12079"/>
                    <a:pt x="2267" y="12037"/>
                    <a:pt x="2363" y="11941"/>
                  </a:cubicBezTo>
                  <a:lnTo>
                    <a:pt x="3749" y="10555"/>
                  </a:lnTo>
                  <a:cubicBezTo>
                    <a:pt x="4569" y="10901"/>
                    <a:pt x="5419" y="11027"/>
                    <a:pt x="6333" y="11027"/>
                  </a:cubicBezTo>
                  <a:cubicBezTo>
                    <a:pt x="9830" y="11027"/>
                    <a:pt x="12697" y="8570"/>
                    <a:pt x="12697" y="5514"/>
                  </a:cubicBezTo>
                  <a:cubicBezTo>
                    <a:pt x="12697" y="2490"/>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1" name="Google Shape;10781;p87"/>
          <p:cNvGrpSpPr/>
          <p:nvPr/>
        </p:nvGrpSpPr>
        <p:grpSpPr>
          <a:xfrm>
            <a:off x="3040249" y="3168589"/>
            <a:ext cx="366648" cy="366420"/>
            <a:chOff x="6479471" y="2079003"/>
            <a:chExt cx="348923" cy="348706"/>
          </a:xfrm>
        </p:grpSpPr>
        <p:sp>
          <p:nvSpPr>
            <p:cNvPr id="10782" name="Google Shape;10782;p87"/>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3" name="Google Shape;10783;p87"/>
            <p:cNvGrpSpPr/>
            <p:nvPr/>
          </p:nvGrpSpPr>
          <p:grpSpPr>
            <a:xfrm>
              <a:off x="6520582" y="2079003"/>
              <a:ext cx="307811" cy="348706"/>
              <a:chOff x="-60218325" y="2304850"/>
              <a:chExt cx="279625" cy="316775"/>
            </a:xfrm>
          </p:grpSpPr>
          <p:sp>
            <p:nvSpPr>
              <p:cNvPr id="10784" name="Google Shape;10784;p87"/>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5" name="Google Shape;10785;p87"/>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6" name="Google Shape;10786;p87"/>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7" name="Google Shape;10787;p87"/>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8" name="Google Shape;10788;p87"/>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9" name="Google Shape;10789;p87"/>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0" name="Google Shape;10790;p87"/>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1" name="Google Shape;10791;p87"/>
          <p:cNvSpPr/>
          <p:nvPr/>
        </p:nvSpPr>
        <p:spPr>
          <a:xfrm>
            <a:off x="3501697" y="3208296"/>
            <a:ext cx="368091" cy="287006"/>
          </a:xfrm>
          <a:custGeom>
            <a:avLst/>
            <a:gdLst/>
            <a:ahLst/>
            <a:cxnLst/>
            <a:rect l="l" t="t" r="r" b="b"/>
            <a:pathLst>
              <a:path w="12729" h="9925" extrusionOk="0">
                <a:moveTo>
                  <a:pt x="925" y="3644"/>
                </a:moveTo>
                <a:cubicBezTo>
                  <a:pt x="944" y="3644"/>
                  <a:pt x="963" y="3648"/>
                  <a:pt x="978" y="3655"/>
                </a:cubicBezTo>
                <a:lnTo>
                  <a:pt x="1608" y="3970"/>
                </a:lnTo>
                <a:lnTo>
                  <a:pt x="1608" y="5923"/>
                </a:lnTo>
                <a:lnTo>
                  <a:pt x="978" y="6239"/>
                </a:lnTo>
                <a:cubicBezTo>
                  <a:pt x="963" y="6253"/>
                  <a:pt x="945" y="6259"/>
                  <a:pt x="926" y="6259"/>
                </a:cubicBezTo>
                <a:cubicBezTo>
                  <a:pt x="863" y="6259"/>
                  <a:pt x="788" y="6192"/>
                  <a:pt x="788" y="6144"/>
                </a:cubicBezTo>
                <a:lnTo>
                  <a:pt x="788" y="3781"/>
                </a:lnTo>
                <a:cubicBezTo>
                  <a:pt x="788" y="3685"/>
                  <a:pt x="862" y="3644"/>
                  <a:pt x="925" y="3644"/>
                </a:cubicBezTo>
                <a:close/>
                <a:moveTo>
                  <a:pt x="10177" y="1796"/>
                </a:moveTo>
                <a:lnTo>
                  <a:pt x="10177" y="8129"/>
                </a:lnTo>
                <a:lnTo>
                  <a:pt x="2458" y="5892"/>
                </a:lnTo>
                <a:lnTo>
                  <a:pt x="2458" y="4033"/>
                </a:lnTo>
                <a:lnTo>
                  <a:pt x="10177" y="1796"/>
                </a:lnTo>
                <a:close/>
                <a:moveTo>
                  <a:pt x="4128" y="7247"/>
                </a:moveTo>
                <a:lnTo>
                  <a:pt x="6963" y="8066"/>
                </a:lnTo>
                <a:cubicBezTo>
                  <a:pt x="6648" y="8507"/>
                  <a:pt x="6176" y="8822"/>
                  <a:pt x="5640" y="8822"/>
                </a:cubicBezTo>
                <a:cubicBezTo>
                  <a:pt x="4758" y="8822"/>
                  <a:pt x="4097" y="8097"/>
                  <a:pt x="4128" y="7247"/>
                </a:cubicBezTo>
                <a:close/>
                <a:moveTo>
                  <a:pt x="11374" y="820"/>
                </a:moveTo>
                <a:cubicBezTo>
                  <a:pt x="11626" y="820"/>
                  <a:pt x="11815" y="1009"/>
                  <a:pt x="11815" y="1261"/>
                </a:cubicBezTo>
                <a:lnTo>
                  <a:pt x="11815" y="8696"/>
                </a:lnTo>
                <a:cubicBezTo>
                  <a:pt x="11815" y="8916"/>
                  <a:pt x="11626" y="9137"/>
                  <a:pt x="11374" y="9137"/>
                </a:cubicBezTo>
                <a:cubicBezTo>
                  <a:pt x="11154" y="9137"/>
                  <a:pt x="10996" y="8916"/>
                  <a:pt x="10996" y="8696"/>
                </a:cubicBezTo>
                <a:lnTo>
                  <a:pt x="10996" y="1261"/>
                </a:lnTo>
                <a:cubicBezTo>
                  <a:pt x="10996" y="1009"/>
                  <a:pt x="11185" y="820"/>
                  <a:pt x="11374" y="820"/>
                </a:cubicBezTo>
                <a:close/>
                <a:moveTo>
                  <a:pt x="11437" y="1"/>
                </a:moveTo>
                <a:cubicBezTo>
                  <a:pt x="10839"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4"/>
                  <a:pt x="983" y="7094"/>
                </a:cubicBezTo>
                <a:cubicBezTo>
                  <a:pt x="1127" y="7094"/>
                  <a:pt x="1275" y="7063"/>
                  <a:pt x="1419" y="6995"/>
                </a:cubicBezTo>
                <a:lnTo>
                  <a:pt x="2143" y="6648"/>
                </a:lnTo>
                <a:lnTo>
                  <a:pt x="3340" y="6995"/>
                </a:lnTo>
                <a:cubicBezTo>
                  <a:pt x="3151" y="8412"/>
                  <a:pt x="4254" y="9641"/>
                  <a:pt x="5672" y="9641"/>
                </a:cubicBezTo>
                <a:cubicBezTo>
                  <a:pt x="6585" y="9641"/>
                  <a:pt x="7405" y="9074"/>
                  <a:pt x="7814" y="8286"/>
                </a:cubicBezTo>
                <a:lnTo>
                  <a:pt x="10271" y="9011"/>
                </a:lnTo>
                <a:cubicBezTo>
                  <a:pt x="10429" y="9515"/>
                  <a:pt x="10902" y="9925"/>
                  <a:pt x="11469" y="9925"/>
                </a:cubicBezTo>
                <a:cubicBezTo>
                  <a:pt x="12130" y="9925"/>
                  <a:pt x="12729" y="9358"/>
                  <a:pt x="12729" y="8664"/>
                </a:cubicBezTo>
                <a:lnTo>
                  <a:pt x="12729" y="1198"/>
                </a:lnTo>
                <a:cubicBezTo>
                  <a:pt x="12634" y="536"/>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2" name="Google Shape;10792;p87"/>
          <p:cNvGrpSpPr/>
          <p:nvPr/>
        </p:nvGrpSpPr>
        <p:grpSpPr>
          <a:xfrm>
            <a:off x="3507226" y="3611671"/>
            <a:ext cx="368987" cy="365459"/>
            <a:chOff x="-59889100" y="2671925"/>
            <a:chExt cx="319000" cy="315950"/>
          </a:xfrm>
        </p:grpSpPr>
        <p:sp>
          <p:nvSpPr>
            <p:cNvPr id="10793" name="Google Shape;10793;p87"/>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4" name="Google Shape;10794;p87"/>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5" name="Google Shape;10795;p87"/>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6" name="Google Shape;10796;p87"/>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7" name="Google Shape;10797;p87"/>
          <p:cNvGrpSpPr/>
          <p:nvPr/>
        </p:nvGrpSpPr>
        <p:grpSpPr>
          <a:xfrm>
            <a:off x="2620204" y="4054176"/>
            <a:ext cx="367165" cy="366269"/>
            <a:chOff x="-59092025" y="2296300"/>
            <a:chExt cx="317425" cy="316650"/>
          </a:xfrm>
        </p:grpSpPr>
        <p:sp>
          <p:nvSpPr>
            <p:cNvPr id="10798" name="Google Shape;10798;p87"/>
            <p:cNvSpPr/>
            <p:nvPr/>
          </p:nvSpPr>
          <p:spPr>
            <a:xfrm>
              <a:off x="-58994350" y="2382950"/>
              <a:ext cx="122875" cy="13392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87"/>
            <p:cNvSpPr/>
            <p:nvPr/>
          </p:nvSpPr>
          <p:spPr>
            <a:xfrm>
              <a:off x="-59092025" y="2296300"/>
              <a:ext cx="317425" cy="316650"/>
            </a:xfrm>
            <a:custGeom>
              <a:avLst/>
              <a:gdLst/>
              <a:ahLst/>
              <a:cxnLst/>
              <a:rect l="l" t="t" r="r" b="b"/>
              <a:pathLst>
                <a:path w="12697" h="12666" extrusionOk="0">
                  <a:moveTo>
                    <a:pt x="1261" y="820"/>
                  </a:moveTo>
                  <a:cubicBezTo>
                    <a:pt x="1513" y="820"/>
                    <a:pt x="1702" y="1009"/>
                    <a:pt x="1702" y="1198"/>
                  </a:cubicBezTo>
                  <a:cubicBezTo>
                    <a:pt x="1670" y="1450"/>
                    <a:pt x="1513" y="1639"/>
                    <a:pt x="1261" y="1639"/>
                  </a:cubicBezTo>
                  <a:cubicBezTo>
                    <a:pt x="1040" y="1639"/>
                    <a:pt x="883" y="1450"/>
                    <a:pt x="883" y="1198"/>
                  </a:cubicBezTo>
                  <a:cubicBezTo>
                    <a:pt x="883" y="977"/>
                    <a:pt x="1072" y="820"/>
                    <a:pt x="1261" y="820"/>
                  </a:cubicBezTo>
                  <a:close/>
                  <a:moveTo>
                    <a:pt x="11468" y="820"/>
                  </a:moveTo>
                  <a:cubicBezTo>
                    <a:pt x="11720" y="820"/>
                    <a:pt x="11878" y="1009"/>
                    <a:pt x="11878" y="1198"/>
                  </a:cubicBezTo>
                  <a:cubicBezTo>
                    <a:pt x="11878" y="1450"/>
                    <a:pt x="11657" y="1639"/>
                    <a:pt x="11468" y="1639"/>
                  </a:cubicBezTo>
                  <a:cubicBezTo>
                    <a:pt x="11248" y="1639"/>
                    <a:pt x="11027" y="1450"/>
                    <a:pt x="11027" y="1198"/>
                  </a:cubicBezTo>
                  <a:cubicBezTo>
                    <a:pt x="11027" y="1009"/>
                    <a:pt x="11248" y="820"/>
                    <a:pt x="11468" y="820"/>
                  </a:cubicBezTo>
                  <a:close/>
                  <a:moveTo>
                    <a:pt x="6396" y="2616"/>
                  </a:moveTo>
                  <a:cubicBezTo>
                    <a:pt x="7341" y="2616"/>
                    <a:pt x="8286" y="2994"/>
                    <a:pt x="9042" y="3718"/>
                  </a:cubicBezTo>
                  <a:cubicBezTo>
                    <a:pt x="10492" y="5136"/>
                    <a:pt x="10492" y="7499"/>
                    <a:pt x="9042" y="8917"/>
                  </a:cubicBezTo>
                  <a:cubicBezTo>
                    <a:pt x="8318" y="9641"/>
                    <a:pt x="7373" y="10019"/>
                    <a:pt x="6396" y="10019"/>
                  </a:cubicBezTo>
                  <a:cubicBezTo>
                    <a:pt x="4348" y="10019"/>
                    <a:pt x="2647" y="8381"/>
                    <a:pt x="2647" y="6333"/>
                  </a:cubicBezTo>
                  <a:cubicBezTo>
                    <a:pt x="2647" y="4222"/>
                    <a:pt x="4348" y="2616"/>
                    <a:pt x="6396" y="2616"/>
                  </a:cubicBezTo>
                  <a:close/>
                  <a:moveTo>
                    <a:pt x="1261" y="10965"/>
                  </a:moveTo>
                  <a:cubicBezTo>
                    <a:pt x="1513" y="10965"/>
                    <a:pt x="1702" y="11185"/>
                    <a:pt x="1702" y="11406"/>
                  </a:cubicBezTo>
                  <a:cubicBezTo>
                    <a:pt x="1670" y="11658"/>
                    <a:pt x="1513" y="11847"/>
                    <a:pt x="1261" y="11847"/>
                  </a:cubicBezTo>
                  <a:cubicBezTo>
                    <a:pt x="1040" y="11847"/>
                    <a:pt x="883" y="11658"/>
                    <a:pt x="883" y="11406"/>
                  </a:cubicBezTo>
                  <a:cubicBezTo>
                    <a:pt x="883" y="11185"/>
                    <a:pt x="1072" y="10965"/>
                    <a:pt x="1261" y="10965"/>
                  </a:cubicBezTo>
                  <a:close/>
                  <a:moveTo>
                    <a:pt x="11468" y="11028"/>
                  </a:moveTo>
                  <a:cubicBezTo>
                    <a:pt x="11720" y="11028"/>
                    <a:pt x="11878" y="11217"/>
                    <a:pt x="11878" y="11437"/>
                  </a:cubicBezTo>
                  <a:cubicBezTo>
                    <a:pt x="11878" y="11689"/>
                    <a:pt x="11657" y="11878"/>
                    <a:pt x="11468" y="11878"/>
                  </a:cubicBezTo>
                  <a:cubicBezTo>
                    <a:pt x="11248" y="11878"/>
                    <a:pt x="11027" y="11689"/>
                    <a:pt x="11027" y="11437"/>
                  </a:cubicBezTo>
                  <a:cubicBezTo>
                    <a:pt x="11027" y="11217"/>
                    <a:pt x="11248" y="11028"/>
                    <a:pt x="11468" y="11028"/>
                  </a:cubicBezTo>
                  <a:close/>
                  <a:moveTo>
                    <a:pt x="1229" y="1"/>
                  </a:moveTo>
                  <a:cubicBezTo>
                    <a:pt x="567" y="1"/>
                    <a:pt x="0" y="536"/>
                    <a:pt x="0" y="1198"/>
                  </a:cubicBezTo>
                  <a:cubicBezTo>
                    <a:pt x="0" y="1891"/>
                    <a:pt x="567" y="2458"/>
                    <a:pt x="1229" y="2458"/>
                  </a:cubicBezTo>
                  <a:cubicBezTo>
                    <a:pt x="1418" y="2458"/>
                    <a:pt x="1576" y="2427"/>
                    <a:pt x="1796" y="2364"/>
                  </a:cubicBezTo>
                  <a:lnTo>
                    <a:pt x="2836" y="3403"/>
                  </a:lnTo>
                  <a:cubicBezTo>
                    <a:pt x="2174" y="4222"/>
                    <a:pt x="1828" y="5231"/>
                    <a:pt x="1828" y="6302"/>
                  </a:cubicBezTo>
                  <a:cubicBezTo>
                    <a:pt x="1828" y="7341"/>
                    <a:pt x="2174" y="8381"/>
                    <a:pt x="2899" y="9200"/>
                  </a:cubicBezTo>
                  <a:lnTo>
                    <a:pt x="1796" y="10303"/>
                  </a:lnTo>
                  <a:cubicBezTo>
                    <a:pt x="1639" y="10240"/>
                    <a:pt x="1418" y="10177"/>
                    <a:pt x="1229" y="10177"/>
                  </a:cubicBezTo>
                  <a:cubicBezTo>
                    <a:pt x="567" y="10177"/>
                    <a:pt x="0" y="10744"/>
                    <a:pt x="0" y="11437"/>
                  </a:cubicBezTo>
                  <a:cubicBezTo>
                    <a:pt x="0" y="12130"/>
                    <a:pt x="567" y="12666"/>
                    <a:pt x="1229" y="12666"/>
                  </a:cubicBezTo>
                  <a:cubicBezTo>
                    <a:pt x="1891" y="12666"/>
                    <a:pt x="2489" y="12130"/>
                    <a:pt x="2489" y="11437"/>
                  </a:cubicBezTo>
                  <a:cubicBezTo>
                    <a:pt x="2489" y="11248"/>
                    <a:pt x="2458" y="11091"/>
                    <a:pt x="2363" y="10901"/>
                  </a:cubicBezTo>
                  <a:lnTo>
                    <a:pt x="3466" y="9799"/>
                  </a:lnTo>
                  <a:cubicBezTo>
                    <a:pt x="4317" y="10460"/>
                    <a:pt x="5325" y="10838"/>
                    <a:pt x="6396" y="10838"/>
                  </a:cubicBezTo>
                  <a:cubicBezTo>
                    <a:pt x="7467" y="10838"/>
                    <a:pt x="8475" y="10492"/>
                    <a:pt x="9263" y="9830"/>
                  </a:cubicBezTo>
                  <a:lnTo>
                    <a:pt x="10334" y="10901"/>
                  </a:lnTo>
                  <a:cubicBezTo>
                    <a:pt x="10240" y="11059"/>
                    <a:pt x="10208" y="11248"/>
                    <a:pt x="10208" y="11437"/>
                  </a:cubicBezTo>
                  <a:cubicBezTo>
                    <a:pt x="10208" y="12099"/>
                    <a:pt x="10775" y="12666"/>
                    <a:pt x="11468" y="12666"/>
                  </a:cubicBezTo>
                  <a:cubicBezTo>
                    <a:pt x="12130" y="12666"/>
                    <a:pt x="12697" y="12099"/>
                    <a:pt x="12697" y="11437"/>
                  </a:cubicBezTo>
                  <a:cubicBezTo>
                    <a:pt x="12697" y="10775"/>
                    <a:pt x="12130" y="10177"/>
                    <a:pt x="11468" y="10177"/>
                  </a:cubicBezTo>
                  <a:cubicBezTo>
                    <a:pt x="11279" y="10177"/>
                    <a:pt x="11122" y="10208"/>
                    <a:pt x="10933" y="10303"/>
                  </a:cubicBezTo>
                  <a:lnTo>
                    <a:pt x="9861" y="9232"/>
                  </a:lnTo>
                  <a:cubicBezTo>
                    <a:pt x="11279" y="7562"/>
                    <a:pt x="11279" y="5073"/>
                    <a:pt x="9861" y="3403"/>
                  </a:cubicBezTo>
                  <a:lnTo>
                    <a:pt x="10933" y="2364"/>
                  </a:lnTo>
                  <a:cubicBezTo>
                    <a:pt x="11122" y="2427"/>
                    <a:pt x="11279" y="2458"/>
                    <a:pt x="11468" y="2458"/>
                  </a:cubicBezTo>
                  <a:cubicBezTo>
                    <a:pt x="12130" y="2458"/>
                    <a:pt x="12697" y="1923"/>
                    <a:pt x="12697" y="1198"/>
                  </a:cubicBezTo>
                  <a:cubicBezTo>
                    <a:pt x="12697" y="536"/>
                    <a:pt x="12130" y="1"/>
                    <a:pt x="11468" y="1"/>
                  </a:cubicBezTo>
                  <a:cubicBezTo>
                    <a:pt x="10807" y="1"/>
                    <a:pt x="10208" y="536"/>
                    <a:pt x="10208" y="1198"/>
                  </a:cubicBezTo>
                  <a:cubicBezTo>
                    <a:pt x="10208" y="1419"/>
                    <a:pt x="10240" y="1576"/>
                    <a:pt x="10334" y="1765"/>
                  </a:cubicBezTo>
                  <a:lnTo>
                    <a:pt x="9263" y="2836"/>
                  </a:lnTo>
                  <a:cubicBezTo>
                    <a:pt x="8412" y="2127"/>
                    <a:pt x="7373" y="1773"/>
                    <a:pt x="6337" y="1773"/>
                  </a:cubicBezTo>
                  <a:cubicBezTo>
                    <a:pt x="5301" y="1773"/>
                    <a:pt x="4269" y="2127"/>
                    <a:pt x="3434" y="2836"/>
                  </a:cubicBezTo>
                  <a:lnTo>
                    <a:pt x="2363" y="1765"/>
                  </a:lnTo>
                  <a:cubicBezTo>
                    <a:pt x="2458" y="1608"/>
                    <a:pt x="2489" y="1419"/>
                    <a:pt x="2489" y="1198"/>
                  </a:cubicBezTo>
                  <a:cubicBezTo>
                    <a:pt x="2489" y="536"/>
                    <a:pt x="1954"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0" name="Google Shape;10800;p87"/>
          <p:cNvGrpSpPr/>
          <p:nvPr/>
        </p:nvGrpSpPr>
        <p:grpSpPr>
          <a:xfrm>
            <a:off x="4865611" y="1305095"/>
            <a:ext cx="353174" cy="347599"/>
            <a:chOff x="683125" y="1955275"/>
            <a:chExt cx="299325" cy="294600"/>
          </a:xfrm>
        </p:grpSpPr>
        <p:sp>
          <p:nvSpPr>
            <p:cNvPr id="10801" name="Google Shape;10801;p87"/>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2" name="Google Shape;10802;p87"/>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3" name="Google Shape;10803;p87"/>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87"/>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5" name="Google Shape;10805;p87"/>
          <p:cNvGrpSpPr/>
          <p:nvPr/>
        </p:nvGrpSpPr>
        <p:grpSpPr>
          <a:xfrm>
            <a:off x="4866541" y="1755653"/>
            <a:ext cx="351315" cy="349486"/>
            <a:chOff x="685475" y="2318350"/>
            <a:chExt cx="297750" cy="296200"/>
          </a:xfrm>
        </p:grpSpPr>
        <p:sp>
          <p:nvSpPr>
            <p:cNvPr id="10806" name="Google Shape;10806;p87"/>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7" name="Google Shape;10807;p87"/>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8" name="Google Shape;10808;p87"/>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9" name="Google Shape;10809;p87"/>
          <p:cNvSpPr/>
          <p:nvPr/>
        </p:nvSpPr>
        <p:spPr>
          <a:xfrm>
            <a:off x="4867924" y="2197454"/>
            <a:ext cx="348513" cy="34942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0" name="Google Shape;10810;p87"/>
          <p:cNvGrpSpPr/>
          <p:nvPr/>
        </p:nvGrpSpPr>
        <p:grpSpPr>
          <a:xfrm>
            <a:off x="7094699" y="1304859"/>
            <a:ext cx="309517" cy="348071"/>
            <a:chOff x="2523000" y="1954875"/>
            <a:chExt cx="262325" cy="295000"/>
          </a:xfrm>
        </p:grpSpPr>
        <p:sp>
          <p:nvSpPr>
            <p:cNvPr id="10811" name="Google Shape;10811;p87"/>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2" name="Google Shape;10812;p87"/>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3" name="Google Shape;10813;p87"/>
          <p:cNvGrpSpPr/>
          <p:nvPr/>
        </p:nvGrpSpPr>
        <p:grpSpPr>
          <a:xfrm>
            <a:off x="7073800" y="1756125"/>
            <a:ext cx="351315" cy="348542"/>
            <a:chOff x="2508825" y="2318350"/>
            <a:chExt cx="297750" cy="295400"/>
          </a:xfrm>
        </p:grpSpPr>
        <p:sp>
          <p:nvSpPr>
            <p:cNvPr id="10814" name="Google Shape;10814;p87"/>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5" name="Google Shape;10815;p87"/>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6" name="Google Shape;10816;p87"/>
          <p:cNvSpPr/>
          <p:nvPr/>
        </p:nvSpPr>
        <p:spPr>
          <a:xfrm>
            <a:off x="7074663" y="2197454"/>
            <a:ext cx="349457" cy="349427"/>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7" name="Google Shape;10817;p87"/>
          <p:cNvGrpSpPr/>
          <p:nvPr/>
        </p:nvGrpSpPr>
        <p:grpSpPr>
          <a:xfrm>
            <a:off x="5747373" y="2670178"/>
            <a:ext cx="347599" cy="348513"/>
            <a:chOff x="4321150" y="1946600"/>
            <a:chExt cx="294600" cy="295375"/>
          </a:xfrm>
        </p:grpSpPr>
        <p:sp>
          <p:nvSpPr>
            <p:cNvPr id="10818" name="Google Shape;10818;p87"/>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9" name="Google Shape;10819;p87"/>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0" name="Google Shape;10820;p87"/>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1" name="Google Shape;10821;p87"/>
          <p:cNvSpPr/>
          <p:nvPr/>
        </p:nvSpPr>
        <p:spPr>
          <a:xfrm>
            <a:off x="5744000" y="3170260"/>
            <a:ext cx="354117" cy="326242"/>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2" name="Google Shape;10822;p87"/>
          <p:cNvSpPr/>
          <p:nvPr/>
        </p:nvSpPr>
        <p:spPr>
          <a:xfrm>
            <a:off x="5744472" y="3608425"/>
            <a:ext cx="353174" cy="348513"/>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3" name="Google Shape;10823;p87"/>
          <p:cNvSpPr/>
          <p:nvPr/>
        </p:nvSpPr>
        <p:spPr>
          <a:xfrm>
            <a:off x="8020096" y="2671070"/>
            <a:ext cx="224004" cy="346655"/>
          </a:xfrm>
          <a:custGeom>
            <a:avLst/>
            <a:gdLst/>
            <a:ahLst/>
            <a:cxnLst/>
            <a:rect l="l" t="t" r="r" b="b"/>
            <a:pathLst>
              <a:path w="7594" h="11752" extrusionOk="0">
                <a:moveTo>
                  <a:pt x="6585" y="662"/>
                </a:moveTo>
                <a:cubicBezTo>
                  <a:pt x="6774" y="662"/>
                  <a:pt x="6932" y="819"/>
                  <a:pt x="6932" y="1008"/>
                </a:cubicBezTo>
                <a:cubicBezTo>
                  <a:pt x="6932" y="1197"/>
                  <a:pt x="6774" y="1355"/>
                  <a:pt x="6585" y="1355"/>
                </a:cubicBezTo>
                <a:lnTo>
                  <a:pt x="1040" y="1355"/>
                </a:lnTo>
                <a:cubicBezTo>
                  <a:pt x="820" y="1355"/>
                  <a:pt x="662" y="1197"/>
                  <a:pt x="662" y="1008"/>
                </a:cubicBezTo>
                <a:cubicBezTo>
                  <a:pt x="662" y="819"/>
                  <a:pt x="820" y="662"/>
                  <a:pt x="1040" y="662"/>
                </a:cubicBezTo>
                <a:close/>
                <a:moveTo>
                  <a:pt x="6175" y="2048"/>
                </a:moveTo>
                <a:lnTo>
                  <a:pt x="6175" y="2867"/>
                </a:lnTo>
                <a:cubicBezTo>
                  <a:pt x="5435" y="3277"/>
                  <a:pt x="4600" y="3481"/>
                  <a:pt x="3765" y="3481"/>
                </a:cubicBezTo>
                <a:cubicBezTo>
                  <a:pt x="2930" y="3481"/>
                  <a:pt x="2096" y="3277"/>
                  <a:pt x="1355" y="2867"/>
                </a:cubicBezTo>
                <a:lnTo>
                  <a:pt x="1355" y="2048"/>
                </a:lnTo>
                <a:close/>
                <a:moveTo>
                  <a:pt x="1418" y="3686"/>
                </a:moveTo>
                <a:lnTo>
                  <a:pt x="1418" y="3686"/>
                </a:lnTo>
                <a:cubicBezTo>
                  <a:pt x="2174" y="4001"/>
                  <a:pt x="2962" y="4190"/>
                  <a:pt x="3781" y="4190"/>
                </a:cubicBezTo>
                <a:cubicBezTo>
                  <a:pt x="4600" y="4190"/>
                  <a:pt x="5388" y="4033"/>
                  <a:pt x="6144" y="3686"/>
                </a:cubicBezTo>
                <a:lnTo>
                  <a:pt x="6144" y="3686"/>
                </a:lnTo>
                <a:cubicBezTo>
                  <a:pt x="5860" y="4757"/>
                  <a:pt x="4915" y="5545"/>
                  <a:pt x="3781" y="5545"/>
                </a:cubicBezTo>
                <a:cubicBezTo>
                  <a:pt x="2647" y="5545"/>
                  <a:pt x="1702" y="4757"/>
                  <a:pt x="1418" y="3686"/>
                </a:cubicBezTo>
                <a:close/>
                <a:moveTo>
                  <a:pt x="3435" y="6238"/>
                </a:moveTo>
                <a:lnTo>
                  <a:pt x="3435" y="7813"/>
                </a:lnTo>
                <a:lnTo>
                  <a:pt x="1544" y="9704"/>
                </a:lnTo>
                <a:lnTo>
                  <a:pt x="1355" y="9704"/>
                </a:lnTo>
                <a:lnTo>
                  <a:pt x="1355" y="8695"/>
                </a:lnTo>
                <a:cubicBezTo>
                  <a:pt x="1355" y="7467"/>
                  <a:pt x="2237" y="6427"/>
                  <a:pt x="3435" y="6238"/>
                </a:cubicBezTo>
                <a:close/>
                <a:moveTo>
                  <a:pt x="3781" y="8443"/>
                </a:moveTo>
                <a:lnTo>
                  <a:pt x="5041" y="9704"/>
                </a:lnTo>
                <a:lnTo>
                  <a:pt x="2552" y="9704"/>
                </a:lnTo>
                <a:lnTo>
                  <a:pt x="3781" y="8443"/>
                </a:lnTo>
                <a:close/>
                <a:moveTo>
                  <a:pt x="4128" y="6238"/>
                </a:moveTo>
                <a:cubicBezTo>
                  <a:pt x="5325" y="6396"/>
                  <a:pt x="6207" y="7435"/>
                  <a:pt x="6207" y="8695"/>
                </a:cubicBezTo>
                <a:lnTo>
                  <a:pt x="6207" y="9704"/>
                </a:lnTo>
                <a:lnTo>
                  <a:pt x="6018" y="9704"/>
                </a:lnTo>
                <a:lnTo>
                  <a:pt x="4128" y="7813"/>
                </a:lnTo>
                <a:lnTo>
                  <a:pt x="4128" y="6238"/>
                </a:lnTo>
                <a:close/>
                <a:moveTo>
                  <a:pt x="6553" y="10397"/>
                </a:moveTo>
                <a:cubicBezTo>
                  <a:pt x="6743" y="10428"/>
                  <a:pt x="6900" y="10586"/>
                  <a:pt x="6900" y="10743"/>
                </a:cubicBezTo>
                <a:cubicBezTo>
                  <a:pt x="6900" y="10932"/>
                  <a:pt x="6743" y="11090"/>
                  <a:pt x="6553" y="11090"/>
                </a:cubicBezTo>
                <a:lnTo>
                  <a:pt x="977" y="11090"/>
                </a:lnTo>
                <a:cubicBezTo>
                  <a:pt x="788" y="11090"/>
                  <a:pt x="631" y="10932"/>
                  <a:pt x="631" y="10743"/>
                </a:cubicBezTo>
                <a:cubicBezTo>
                  <a:pt x="631" y="10554"/>
                  <a:pt x="788" y="10397"/>
                  <a:pt x="977" y="10397"/>
                </a:cubicBezTo>
                <a:close/>
                <a:moveTo>
                  <a:pt x="1009" y="0"/>
                </a:moveTo>
                <a:cubicBezTo>
                  <a:pt x="442" y="0"/>
                  <a:pt x="0" y="473"/>
                  <a:pt x="0" y="1008"/>
                </a:cubicBezTo>
                <a:cubicBezTo>
                  <a:pt x="0" y="1449"/>
                  <a:pt x="284" y="1827"/>
                  <a:pt x="694" y="1985"/>
                </a:cubicBezTo>
                <a:lnTo>
                  <a:pt x="694" y="3088"/>
                </a:lnTo>
                <a:cubicBezTo>
                  <a:pt x="694" y="4316"/>
                  <a:pt x="1387" y="5356"/>
                  <a:pt x="2395" y="5860"/>
                </a:cubicBezTo>
                <a:cubicBezTo>
                  <a:pt x="1387" y="6364"/>
                  <a:pt x="694" y="7435"/>
                  <a:pt x="694" y="8664"/>
                </a:cubicBezTo>
                <a:lnTo>
                  <a:pt x="694" y="9767"/>
                </a:lnTo>
                <a:cubicBezTo>
                  <a:pt x="316" y="9924"/>
                  <a:pt x="0" y="10271"/>
                  <a:pt x="0" y="10743"/>
                </a:cubicBezTo>
                <a:cubicBezTo>
                  <a:pt x="0" y="11342"/>
                  <a:pt x="473" y="11751"/>
                  <a:pt x="1009" y="11751"/>
                </a:cubicBezTo>
                <a:lnTo>
                  <a:pt x="6585" y="11751"/>
                </a:lnTo>
                <a:cubicBezTo>
                  <a:pt x="7152" y="11751"/>
                  <a:pt x="7593" y="11279"/>
                  <a:pt x="7593" y="10743"/>
                </a:cubicBezTo>
                <a:cubicBezTo>
                  <a:pt x="7593" y="10302"/>
                  <a:pt x="7310" y="9924"/>
                  <a:pt x="6900" y="9767"/>
                </a:cubicBezTo>
                <a:lnTo>
                  <a:pt x="6900" y="8664"/>
                </a:lnTo>
                <a:cubicBezTo>
                  <a:pt x="6900" y="7435"/>
                  <a:pt x="6207" y="6364"/>
                  <a:pt x="5199" y="5860"/>
                </a:cubicBezTo>
                <a:cubicBezTo>
                  <a:pt x="6207" y="5387"/>
                  <a:pt x="6900" y="4316"/>
                  <a:pt x="6900" y="3088"/>
                </a:cubicBezTo>
                <a:lnTo>
                  <a:pt x="6900" y="1985"/>
                </a:lnTo>
                <a:cubicBezTo>
                  <a:pt x="7278" y="1827"/>
                  <a:pt x="7593" y="1481"/>
                  <a:pt x="7593" y="1008"/>
                </a:cubicBezTo>
                <a:cubicBezTo>
                  <a:pt x="7593" y="410"/>
                  <a:pt x="7121" y="0"/>
                  <a:pt x="6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4" name="Google Shape;10824;p87"/>
          <p:cNvSpPr/>
          <p:nvPr/>
        </p:nvSpPr>
        <p:spPr>
          <a:xfrm>
            <a:off x="5310365" y="1304129"/>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5" name="Google Shape;10825;p87"/>
          <p:cNvGrpSpPr/>
          <p:nvPr/>
        </p:nvGrpSpPr>
        <p:grpSpPr>
          <a:xfrm>
            <a:off x="5309921" y="1756125"/>
            <a:ext cx="352230" cy="348542"/>
            <a:chOff x="1049375" y="2318350"/>
            <a:chExt cx="298525" cy="295400"/>
          </a:xfrm>
        </p:grpSpPr>
        <p:sp>
          <p:nvSpPr>
            <p:cNvPr id="10826" name="Google Shape;10826;p87"/>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7" name="Google Shape;10827;p87"/>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8" name="Google Shape;10828;p87"/>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9" name="Google Shape;10829;p87"/>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0" name="Google Shape;10830;p87"/>
          <p:cNvGrpSpPr/>
          <p:nvPr/>
        </p:nvGrpSpPr>
        <p:grpSpPr>
          <a:xfrm>
            <a:off x="5310393" y="2196576"/>
            <a:ext cx="351286" cy="351286"/>
            <a:chOff x="1049375" y="2680675"/>
            <a:chExt cx="297725" cy="297725"/>
          </a:xfrm>
        </p:grpSpPr>
        <p:sp>
          <p:nvSpPr>
            <p:cNvPr id="10831" name="Google Shape;10831;p87"/>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2" name="Google Shape;10832;p87"/>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3" name="Google Shape;10833;p87"/>
          <p:cNvGrpSpPr/>
          <p:nvPr/>
        </p:nvGrpSpPr>
        <p:grpSpPr>
          <a:xfrm>
            <a:off x="7523845" y="1304623"/>
            <a:ext cx="348513" cy="348542"/>
            <a:chOff x="2872725" y="1954475"/>
            <a:chExt cx="295375" cy="295400"/>
          </a:xfrm>
        </p:grpSpPr>
        <p:sp>
          <p:nvSpPr>
            <p:cNvPr id="10834" name="Google Shape;10834;p87"/>
            <p:cNvSpPr/>
            <p:nvPr/>
          </p:nvSpPr>
          <p:spPr>
            <a:xfrm>
              <a:off x="2959350" y="1954475"/>
              <a:ext cx="122100" cy="139450"/>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5" name="Google Shape;10835;p87"/>
            <p:cNvSpPr/>
            <p:nvPr/>
          </p:nvSpPr>
          <p:spPr>
            <a:xfrm>
              <a:off x="2906575" y="2146650"/>
              <a:ext cx="191425" cy="69350"/>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6" name="Google Shape;10836;p87"/>
            <p:cNvSpPr/>
            <p:nvPr/>
          </p:nvSpPr>
          <p:spPr>
            <a:xfrm>
              <a:off x="2872725" y="2112000"/>
              <a:ext cx="295375" cy="137875"/>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7" name="Google Shape;10837;p87"/>
          <p:cNvGrpSpPr/>
          <p:nvPr/>
        </p:nvGrpSpPr>
        <p:grpSpPr>
          <a:xfrm>
            <a:off x="7545216" y="1755196"/>
            <a:ext cx="305771" cy="350401"/>
            <a:chOff x="2890050" y="2318350"/>
            <a:chExt cx="259150" cy="296975"/>
          </a:xfrm>
        </p:grpSpPr>
        <p:sp>
          <p:nvSpPr>
            <p:cNvPr id="10838" name="Google Shape;10838;p87"/>
            <p:cNvSpPr/>
            <p:nvPr/>
          </p:nvSpPr>
          <p:spPr>
            <a:xfrm>
              <a:off x="2936525" y="2353025"/>
              <a:ext cx="160700" cy="15597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9" name="Google Shape;10839;p87"/>
            <p:cNvSpPr/>
            <p:nvPr/>
          </p:nvSpPr>
          <p:spPr>
            <a:xfrm>
              <a:off x="2890050" y="2318350"/>
              <a:ext cx="259150" cy="296975"/>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0" name="Google Shape;10840;p87"/>
          <p:cNvSpPr/>
          <p:nvPr/>
        </p:nvSpPr>
        <p:spPr>
          <a:xfrm>
            <a:off x="7585093" y="2196982"/>
            <a:ext cx="225862" cy="350371"/>
          </a:xfrm>
          <a:custGeom>
            <a:avLst/>
            <a:gdLst/>
            <a:ahLst/>
            <a:cxnLst/>
            <a:rect l="l" t="t" r="r" b="b"/>
            <a:pathLst>
              <a:path w="7657" h="11878" extrusionOk="0">
                <a:moveTo>
                  <a:pt x="3813" y="1387"/>
                </a:moveTo>
                <a:cubicBezTo>
                  <a:pt x="4254" y="1387"/>
                  <a:pt x="4664" y="1670"/>
                  <a:pt x="4821" y="2112"/>
                </a:cubicBezTo>
                <a:lnTo>
                  <a:pt x="2836" y="2112"/>
                </a:lnTo>
                <a:cubicBezTo>
                  <a:pt x="2994" y="1702"/>
                  <a:pt x="3372" y="1387"/>
                  <a:pt x="3813" y="1387"/>
                </a:cubicBezTo>
                <a:close/>
                <a:moveTo>
                  <a:pt x="4947" y="2805"/>
                </a:moveTo>
                <a:cubicBezTo>
                  <a:pt x="5199" y="2805"/>
                  <a:pt x="5357" y="3057"/>
                  <a:pt x="5294" y="3277"/>
                </a:cubicBezTo>
                <a:lnTo>
                  <a:pt x="4947" y="4222"/>
                </a:lnTo>
                <a:lnTo>
                  <a:pt x="2679" y="4222"/>
                </a:lnTo>
                <a:lnTo>
                  <a:pt x="2364" y="3277"/>
                </a:lnTo>
                <a:cubicBezTo>
                  <a:pt x="2332" y="3025"/>
                  <a:pt x="2490" y="2805"/>
                  <a:pt x="2710" y="2805"/>
                </a:cubicBezTo>
                <a:close/>
                <a:moveTo>
                  <a:pt x="4916" y="4852"/>
                </a:moveTo>
                <a:lnTo>
                  <a:pt x="5514" y="8381"/>
                </a:lnTo>
                <a:lnTo>
                  <a:pt x="2175" y="8381"/>
                </a:lnTo>
                <a:lnTo>
                  <a:pt x="2773" y="4852"/>
                </a:lnTo>
                <a:close/>
                <a:moveTo>
                  <a:pt x="5955" y="9074"/>
                </a:moveTo>
                <a:cubicBezTo>
                  <a:pt x="6144" y="9074"/>
                  <a:pt x="6302" y="9232"/>
                  <a:pt x="6302" y="9421"/>
                </a:cubicBezTo>
                <a:lnTo>
                  <a:pt x="6302" y="9799"/>
                </a:lnTo>
                <a:lnTo>
                  <a:pt x="1450" y="9799"/>
                </a:lnTo>
                <a:lnTo>
                  <a:pt x="1450" y="9421"/>
                </a:lnTo>
                <a:cubicBezTo>
                  <a:pt x="1419" y="9232"/>
                  <a:pt x="1576" y="9074"/>
                  <a:pt x="1765" y="9074"/>
                </a:cubicBezTo>
                <a:close/>
                <a:moveTo>
                  <a:pt x="6648" y="10460"/>
                </a:moveTo>
                <a:cubicBezTo>
                  <a:pt x="6806" y="10460"/>
                  <a:pt x="6964" y="10618"/>
                  <a:pt x="6964" y="10807"/>
                </a:cubicBezTo>
                <a:lnTo>
                  <a:pt x="6964" y="11153"/>
                </a:lnTo>
                <a:lnTo>
                  <a:pt x="757" y="11153"/>
                </a:lnTo>
                <a:lnTo>
                  <a:pt x="757" y="10807"/>
                </a:lnTo>
                <a:cubicBezTo>
                  <a:pt x="757" y="10618"/>
                  <a:pt x="915" y="10460"/>
                  <a:pt x="1104" y="10460"/>
                </a:cubicBezTo>
                <a:close/>
                <a:moveTo>
                  <a:pt x="3782" y="1"/>
                </a:moveTo>
                <a:cubicBezTo>
                  <a:pt x="3592" y="1"/>
                  <a:pt x="3435" y="158"/>
                  <a:pt x="3435" y="379"/>
                </a:cubicBezTo>
                <a:lnTo>
                  <a:pt x="3435" y="757"/>
                </a:lnTo>
                <a:cubicBezTo>
                  <a:pt x="2679" y="914"/>
                  <a:pt x="2143" y="1544"/>
                  <a:pt x="2049" y="2301"/>
                </a:cubicBezTo>
                <a:cubicBezTo>
                  <a:pt x="1702" y="2521"/>
                  <a:pt x="1545" y="3025"/>
                  <a:pt x="1671" y="3466"/>
                </a:cubicBezTo>
                <a:lnTo>
                  <a:pt x="1891" y="4191"/>
                </a:lnTo>
                <a:lnTo>
                  <a:pt x="1702" y="4191"/>
                </a:lnTo>
                <a:cubicBezTo>
                  <a:pt x="1513" y="4191"/>
                  <a:pt x="1356" y="4348"/>
                  <a:pt x="1356" y="4537"/>
                </a:cubicBezTo>
                <a:cubicBezTo>
                  <a:pt x="1356" y="4758"/>
                  <a:pt x="1513" y="4915"/>
                  <a:pt x="1702" y="4915"/>
                </a:cubicBezTo>
                <a:lnTo>
                  <a:pt x="1986" y="4915"/>
                </a:lnTo>
                <a:lnTo>
                  <a:pt x="1387" y="8444"/>
                </a:lnTo>
                <a:cubicBezTo>
                  <a:pt x="1009" y="8570"/>
                  <a:pt x="726" y="8948"/>
                  <a:pt x="726" y="9421"/>
                </a:cubicBezTo>
                <a:lnTo>
                  <a:pt x="726" y="9830"/>
                </a:lnTo>
                <a:cubicBezTo>
                  <a:pt x="316" y="9988"/>
                  <a:pt x="1" y="10334"/>
                  <a:pt x="1" y="10807"/>
                </a:cubicBezTo>
                <a:lnTo>
                  <a:pt x="1" y="11531"/>
                </a:lnTo>
                <a:cubicBezTo>
                  <a:pt x="1" y="11720"/>
                  <a:pt x="158" y="11878"/>
                  <a:pt x="347" y="11878"/>
                </a:cubicBezTo>
                <a:lnTo>
                  <a:pt x="7279" y="11878"/>
                </a:lnTo>
                <a:cubicBezTo>
                  <a:pt x="7499" y="11878"/>
                  <a:pt x="7657" y="11720"/>
                  <a:pt x="7657" y="11531"/>
                </a:cubicBezTo>
                <a:lnTo>
                  <a:pt x="7657" y="10807"/>
                </a:lnTo>
                <a:cubicBezTo>
                  <a:pt x="7657" y="10366"/>
                  <a:pt x="7373" y="9988"/>
                  <a:pt x="6932" y="9830"/>
                </a:cubicBezTo>
                <a:lnTo>
                  <a:pt x="6932" y="9421"/>
                </a:lnTo>
                <a:cubicBezTo>
                  <a:pt x="6932" y="8948"/>
                  <a:pt x="6617" y="8570"/>
                  <a:pt x="6176" y="8444"/>
                </a:cubicBezTo>
                <a:lnTo>
                  <a:pt x="5609" y="4915"/>
                </a:lnTo>
                <a:lnTo>
                  <a:pt x="5861" y="4915"/>
                </a:lnTo>
                <a:cubicBezTo>
                  <a:pt x="6081" y="4915"/>
                  <a:pt x="6207" y="4758"/>
                  <a:pt x="6207" y="4537"/>
                </a:cubicBezTo>
                <a:cubicBezTo>
                  <a:pt x="6207" y="4348"/>
                  <a:pt x="6081" y="4191"/>
                  <a:pt x="5861" y="4191"/>
                </a:cubicBezTo>
                <a:lnTo>
                  <a:pt x="5672" y="4191"/>
                </a:lnTo>
                <a:lnTo>
                  <a:pt x="5924" y="3466"/>
                </a:lnTo>
                <a:cubicBezTo>
                  <a:pt x="6081" y="3025"/>
                  <a:pt x="5861" y="2584"/>
                  <a:pt x="5514" y="2301"/>
                </a:cubicBezTo>
                <a:cubicBezTo>
                  <a:pt x="5451" y="1513"/>
                  <a:pt x="4884" y="914"/>
                  <a:pt x="4128" y="757"/>
                </a:cubicBezTo>
                <a:lnTo>
                  <a:pt x="4128" y="379"/>
                </a:lnTo>
                <a:cubicBezTo>
                  <a:pt x="4128" y="158"/>
                  <a:pt x="3971" y="1"/>
                  <a:pt x="37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1" name="Google Shape;10841;p87"/>
          <p:cNvGrpSpPr/>
          <p:nvPr/>
        </p:nvGrpSpPr>
        <p:grpSpPr>
          <a:xfrm>
            <a:off x="6187732" y="2670650"/>
            <a:ext cx="347569" cy="347569"/>
            <a:chOff x="4685050" y="1945825"/>
            <a:chExt cx="294575" cy="294575"/>
          </a:xfrm>
        </p:grpSpPr>
        <p:sp>
          <p:nvSpPr>
            <p:cNvPr id="10842" name="Google Shape;10842;p87"/>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3" name="Google Shape;10843;p87"/>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4" name="Google Shape;10844;p87"/>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5" name="Google Shape;10845;p87"/>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6" name="Google Shape;10846;p87"/>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7" name="Google Shape;10847;p87"/>
          <p:cNvSpPr/>
          <p:nvPr/>
        </p:nvSpPr>
        <p:spPr>
          <a:xfrm>
            <a:off x="6187137" y="3159582"/>
            <a:ext cx="348513" cy="347599"/>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8" name="Google Shape;10848;p87"/>
          <p:cNvSpPr/>
          <p:nvPr/>
        </p:nvSpPr>
        <p:spPr>
          <a:xfrm>
            <a:off x="6208050" y="3607496"/>
            <a:ext cx="306686" cy="350371"/>
          </a:xfrm>
          <a:custGeom>
            <a:avLst/>
            <a:gdLst/>
            <a:ahLst/>
            <a:cxnLst/>
            <a:rect l="l" t="t" r="r" b="b"/>
            <a:pathLst>
              <a:path w="10397" h="11878" extrusionOk="0">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9" name="Google Shape;10849;p87"/>
          <p:cNvGrpSpPr/>
          <p:nvPr/>
        </p:nvGrpSpPr>
        <p:grpSpPr>
          <a:xfrm>
            <a:off x="7958004" y="3159625"/>
            <a:ext cx="348513" cy="347599"/>
            <a:chOff x="6131900" y="2301825"/>
            <a:chExt cx="295375" cy="294600"/>
          </a:xfrm>
        </p:grpSpPr>
        <p:sp>
          <p:nvSpPr>
            <p:cNvPr id="10850" name="Google Shape;10850;p87"/>
            <p:cNvSpPr/>
            <p:nvPr/>
          </p:nvSpPr>
          <p:spPr>
            <a:xfrm>
              <a:off x="6131900" y="2301825"/>
              <a:ext cx="295375" cy="294600"/>
            </a:xfrm>
            <a:custGeom>
              <a:avLst/>
              <a:gdLst/>
              <a:ahLst/>
              <a:cxnLst/>
              <a:rect l="l" t="t" r="r" b="b"/>
              <a:pathLst>
                <a:path w="11815" h="11784" extrusionOk="0">
                  <a:moveTo>
                    <a:pt x="3813" y="630"/>
                  </a:moveTo>
                  <a:cubicBezTo>
                    <a:pt x="4002" y="630"/>
                    <a:pt x="4159" y="788"/>
                    <a:pt x="4159" y="977"/>
                  </a:cubicBezTo>
                  <a:lnTo>
                    <a:pt x="4159" y="1355"/>
                  </a:lnTo>
                  <a:lnTo>
                    <a:pt x="1387" y="1355"/>
                  </a:lnTo>
                  <a:lnTo>
                    <a:pt x="1387" y="977"/>
                  </a:lnTo>
                  <a:lnTo>
                    <a:pt x="1355" y="977"/>
                  </a:lnTo>
                  <a:cubicBezTo>
                    <a:pt x="1355" y="788"/>
                    <a:pt x="1513" y="630"/>
                    <a:pt x="1733" y="630"/>
                  </a:cubicBezTo>
                  <a:close/>
                  <a:moveTo>
                    <a:pt x="10114" y="1355"/>
                  </a:moveTo>
                  <a:cubicBezTo>
                    <a:pt x="10303" y="1355"/>
                    <a:pt x="10460" y="1513"/>
                    <a:pt x="10460" y="1702"/>
                  </a:cubicBezTo>
                  <a:lnTo>
                    <a:pt x="10460" y="3434"/>
                  </a:lnTo>
                  <a:lnTo>
                    <a:pt x="7688" y="3434"/>
                  </a:lnTo>
                  <a:cubicBezTo>
                    <a:pt x="7656" y="3277"/>
                    <a:pt x="7656" y="1859"/>
                    <a:pt x="7656" y="1702"/>
                  </a:cubicBezTo>
                  <a:cubicBezTo>
                    <a:pt x="7656" y="1513"/>
                    <a:pt x="7814" y="1355"/>
                    <a:pt x="8034" y="1355"/>
                  </a:cubicBezTo>
                  <a:close/>
                  <a:moveTo>
                    <a:pt x="4128" y="2048"/>
                  </a:moveTo>
                  <a:lnTo>
                    <a:pt x="4128" y="4821"/>
                  </a:lnTo>
                  <a:lnTo>
                    <a:pt x="1355" y="4821"/>
                  </a:lnTo>
                  <a:lnTo>
                    <a:pt x="1355" y="2048"/>
                  </a:lnTo>
                  <a:close/>
                  <a:moveTo>
                    <a:pt x="6617" y="2048"/>
                  </a:moveTo>
                  <a:cubicBezTo>
                    <a:pt x="6806" y="2048"/>
                    <a:pt x="6963" y="2206"/>
                    <a:pt x="6963" y="2395"/>
                  </a:cubicBezTo>
                  <a:lnTo>
                    <a:pt x="6963" y="4852"/>
                  </a:lnTo>
                  <a:lnTo>
                    <a:pt x="4821" y="4852"/>
                  </a:lnTo>
                  <a:lnTo>
                    <a:pt x="4821" y="2395"/>
                  </a:lnTo>
                  <a:cubicBezTo>
                    <a:pt x="4821" y="2206"/>
                    <a:pt x="4978" y="2048"/>
                    <a:pt x="5167" y="2048"/>
                  </a:cubicBezTo>
                  <a:close/>
                  <a:moveTo>
                    <a:pt x="10429" y="4127"/>
                  </a:moveTo>
                  <a:lnTo>
                    <a:pt x="10429" y="4852"/>
                  </a:lnTo>
                  <a:lnTo>
                    <a:pt x="7656" y="4852"/>
                  </a:lnTo>
                  <a:lnTo>
                    <a:pt x="7656" y="4127"/>
                  </a:lnTo>
                  <a:close/>
                  <a:moveTo>
                    <a:pt x="10775" y="5514"/>
                  </a:moveTo>
                  <a:cubicBezTo>
                    <a:pt x="10964" y="5514"/>
                    <a:pt x="11122" y="5671"/>
                    <a:pt x="11122" y="5860"/>
                  </a:cubicBezTo>
                  <a:lnTo>
                    <a:pt x="11122" y="10744"/>
                  </a:lnTo>
                  <a:cubicBezTo>
                    <a:pt x="11122" y="10964"/>
                    <a:pt x="10964" y="11122"/>
                    <a:pt x="10775" y="11122"/>
                  </a:cubicBezTo>
                  <a:lnTo>
                    <a:pt x="1009" y="11122"/>
                  </a:lnTo>
                  <a:cubicBezTo>
                    <a:pt x="820" y="11122"/>
                    <a:pt x="662" y="10964"/>
                    <a:pt x="662" y="10744"/>
                  </a:cubicBezTo>
                  <a:lnTo>
                    <a:pt x="662" y="5860"/>
                  </a:lnTo>
                  <a:cubicBezTo>
                    <a:pt x="662" y="5671"/>
                    <a:pt x="820" y="5514"/>
                    <a:pt x="1009" y="5514"/>
                  </a:cubicBezTo>
                  <a:close/>
                  <a:moveTo>
                    <a:pt x="1733" y="0"/>
                  </a:moveTo>
                  <a:cubicBezTo>
                    <a:pt x="1135" y="0"/>
                    <a:pt x="694" y="473"/>
                    <a:pt x="694" y="1040"/>
                  </a:cubicBezTo>
                  <a:lnTo>
                    <a:pt x="694" y="4884"/>
                  </a:lnTo>
                  <a:cubicBezTo>
                    <a:pt x="316" y="5041"/>
                    <a:pt x="1" y="5388"/>
                    <a:pt x="1" y="5860"/>
                  </a:cubicBezTo>
                  <a:lnTo>
                    <a:pt x="1" y="10744"/>
                  </a:lnTo>
                  <a:cubicBezTo>
                    <a:pt x="1" y="11342"/>
                    <a:pt x="473" y="11783"/>
                    <a:pt x="1009" y="11783"/>
                  </a:cubicBezTo>
                  <a:lnTo>
                    <a:pt x="10775" y="11783"/>
                  </a:lnTo>
                  <a:cubicBezTo>
                    <a:pt x="11374" y="11783"/>
                    <a:pt x="11815" y="11311"/>
                    <a:pt x="11815" y="10744"/>
                  </a:cubicBezTo>
                  <a:lnTo>
                    <a:pt x="11815" y="5860"/>
                  </a:lnTo>
                  <a:cubicBezTo>
                    <a:pt x="11815" y="5388"/>
                    <a:pt x="11531" y="5010"/>
                    <a:pt x="11122" y="4884"/>
                  </a:cubicBezTo>
                  <a:lnTo>
                    <a:pt x="11122" y="1702"/>
                  </a:lnTo>
                  <a:cubicBezTo>
                    <a:pt x="11122" y="1103"/>
                    <a:pt x="10649" y="662"/>
                    <a:pt x="10114" y="662"/>
                  </a:cubicBezTo>
                  <a:lnTo>
                    <a:pt x="8034" y="662"/>
                  </a:lnTo>
                  <a:cubicBezTo>
                    <a:pt x="7530" y="662"/>
                    <a:pt x="7152" y="977"/>
                    <a:pt x="7026" y="1418"/>
                  </a:cubicBezTo>
                  <a:cubicBezTo>
                    <a:pt x="6932" y="1387"/>
                    <a:pt x="6806" y="1355"/>
                    <a:pt x="6648" y="1355"/>
                  </a:cubicBezTo>
                  <a:lnTo>
                    <a:pt x="5230" y="1355"/>
                  </a:lnTo>
                  <a:cubicBezTo>
                    <a:pt x="5104" y="1355"/>
                    <a:pt x="4978" y="1387"/>
                    <a:pt x="4884" y="1418"/>
                  </a:cubicBezTo>
                  <a:lnTo>
                    <a:pt x="4884" y="1040"/>
                  </a:lnTo>
                  <a:cubicBezTo>
                    <a:pt x="4884" y="441"/>
                    <a:pt x="4380" y="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1" name="Google Shape;10851;p87"/>
            <p:cNvSpPr/>
            <p:nvPr/>
          </p:nvSpPr>
          <p:spPr>
            <a:xfrm>
              <a:off x="6218550" y="2456200"/>
              <a:ext cx="122100" cy="51225"/>
            </a:xfrm>
            <a:custGeom>
              <a:avLst/>
              <a:gdLst/>
              <a:ahLst/>
              <a:cxnLst/>
              <a:rect l="l" t="t" r="r" b="b"/>
              <a:pathLst>
                <a:path w="4884" h="2049" extrusionOk="0">
                  <a:moveTo>
                    <a:pt x="3844" y="725"/>
                  </a:moveTo>
                  <a:cubicBezTo>
                    <a:pt x="4033" y="725"/>
                    <a:pt x="4190" y="882"/>
                    <a:pt x="4190" y="1071"/>
                  </a:cubicBezTo>
                  <a:cubicBezTo>
                    <a:pt x="4190" y="1260"/>
                    <a:pt x="4033" y="1418"/>
                    <a:pt x="3844" y="1418"/>
                  </a:cubicBezTo>
                  <a:lnTo>
                    <a:pt x="1008" y="1418"/>
                  </a:lnTo>
                  <a:cubicBezTo>
                    <a:pt x="819" y="1418"/>
                    <a:pt x="662" y="1260"/>
                    <a:pt x="662" y="1071"/>
                  </a:cubicBezTo>
                  <a:cubicBezTo>
                    <a:pt x="662" y="882"/>
                    <a:pt x="819" y="725"/>
                    <a:pt x="1008" y="725"/>
                  </a:cubicBezTo>
                  <a:close/>
                  <a:moveTo>
                    <a:pt x="1008" y="0"/>
                  </a:moveTo>
                  <a:cubicBezTo>
                    <a:pt x="410" y="0"/>
                    <a:pt x="0" y="473"/>
                    <a:pt x="0" y="1040"/>
                  </a:cubicBezTo>
                  <a:cubicBezTo>
                    <a:pt x="0" y="1639"/>
                    <a:pt x="473" y="2048"/>
                    <a:pt x="1008" y="2048"/>
                  </a:cubicBezTo>
                  <a:lnTo>
                    <a:pt x="3844" y="2048"/>
                  </a:lnTo>
                  <a:cubicBezTo>
                    <a:pt x="4442" y="2048"/>
                    <a:pt x="4883" y="1576"/>
                    <a:pt x="4883" y="1040"/>
                  </a:cubicBezTo>
                  <a:cubicBezTo>
                    <a:pt x="4852" y="473"/>
                    <a:pt x="4411" y="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2" name="Google Shape;10852;p87"/>
            <p:cNvSpPr/>
            <p:nvPr/>
          </p:nvSpPr>
          <p:spPr>
            <a:xfrm>
              <a:off x="6340625" y="23530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40" y="725"/>
                  </a:lnTo>
                  <a:cubicBezTo>
                    <a:pt x="1261" y="725"/>
                    <a:pt x="1418" y="567"/>
                    <a:pt x="1418" y="347"/>
                  </a:cubicBezTo>
                  <a:cubicBezTo>
                    <a:pt x="1355" y="158"/>
                    <a:pt x="119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3" name="Google Shape;10853;p87"/>
            <p:cNvSpPr/>
            <p:nvPr/>
          </p:nvSpPr>
          <p:spPr>
            <a:xfrm>
              <a:off x="6183100" y="2369550"/>
              <a:ext cx="35475" cy="18150"/>
            </a:xfrm>
            <a:custGeom>
              <a:avLst/>
              <a:gdLst/>
              <a:ahLst/>
              <a:cxnLst/>
              <a:rect l="l" t="t" r="r" b="b"/>
              <a:pathLst>
                <a:path w="1419" h="726" extrusionOk="0">
                  <a:moveTo>
                    <a:pt x="347" y="1"/>
                  </a:moveTo>
                  <a:cubicBezTo>
                    <a:pt x="158" y="1"/>
                    <a:pt x="0" y="158"/>
                    <a:pt x="0" y="379"/>
                  </a:cubicBezTo>
                  <a:cubicBezTo>
                    <a:pt x="0" y="568"/>
                    <a:pt x="158" y="725"/>
                    <a:pt x="347" y="725"/>
                  </a:cubicBezTo>
                  <a:lnTo>
                    <a:pt x="1040" y="725"/>
                  </a:lnTo>
                  <a:cubicBezTo>
                    <a:pt x="1261" y="725"/>
                    <a:pt x="1418" y="568"/>
                    <a:pt x="1418" y="379"/>
                  </a:cubicBezTo>
                  <a:cubicBezTo>
                    <a:pt x="1418" y="158"/>
                    <a:pt x="1261"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4" name="Google Shape;10854;p87"/>
          <p:cNvGrpSpPr/>
          <p:nvPr/>
        </p:nvGrpSpPr>
        <p:grpSpPr>
          <a:xfrm>
            <a:off x="5753997" y="1304166"/>
            <a:ext cx="351315" cy="349457"/>
            <a:chOff x="1412450" y="1954475"/>
            <a:chExt cx="297750" cy="296175"/>
          </a:xfrm>
        </p:grpSpPr>
        <p:sp>
          <p:nvSpPr>
            <p:cNvPr id="10855" name="Google Shape;10855;p87"/>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6" name="Google Shape;10856;p87"/>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7" name="Google Shape;10857;p87"/>
          <p:cNvSpPr/>
          <p:nvPr/>
        </p:nvSpPr>
        <p:spPr>
          <a:xfrm>
            <a:off x="5755346" y="1757482"/>
            <a:ext cx="348542" cy="345740"/>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8" name="Google Shape;10858;p87"/>
          <p:cNvGrpSpPr/>
          <p:nvPr/>
        </p:nvGrpSpPr>
        <p:grpSpPr>
          <a:xfrm>
            <a:off x="5753997" y="2196694"/>
            <a:ext cx="351315" cy="351050"/>
            <a:chOff x="1413250" y="2680675"/>
            <a:chExt cx="297750" cy="297525"/>
          </a:xfrm>
        </p:grpSpPr>
        <p:sp>
          <p:nvSpPr>
            <p:cNvPr id="10859" name="Google Shape;10859;p87"/>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0" name="Google Shape;10860;p87"/>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1" name="Google Shape;10861;p87"/>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2" name="Google Shape;10862;p87"/>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63" name="Google Shape;10863;p87"/>
          <p:cNvSpPr/>
          <p:nvPr/>
        </p:nvSpPr>
        <p:spPr>
          <a:xfrm>
            <a:off x="8012357" y="1304144"/>
            <a:ext cx="270463" cy="349427"/>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4" name="Google Shape;10864;p87"/>
          <p:cNvSpPr/>
          <p:nvPr/>
        </p:nvSpPr>
        <p:spPr>
          <a:xfrm>
            <a:off x="7964498" y="1756331"/>
            <a:ext cx="366182" cy="348041"/>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5" name="Google Shape;10865;p87"/>
          <p:cNvSpPr/>
          <p:nvPr/>
        </p:nvSpPr>
        <p:spPr>
          <a:xfrm>
            <a:off x="7971931" y="2197454"/>
            <a:ext cx="351315" cy="349427"/>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6" name="Google Shape;10866;p87"/>
          <p:cNvGrpSpPr/>
          <p:nvPr/>
        </p:nvGrpSpPr>
        <p:grpSpPr>
          <a:xfrm>
            <a:off x="6630407" y="2670311"/>
            <a:ext cx="350371" cy="348247"/>
            <a:chOff x="5045775" y="1946400"/>
            <a:chExt cx="296950" cy="295150"/>
          </a:xfrm>
        </p:grpSpPr>
        <p:sp>
          <p:nvSpPr>
            <p:cNvPr id="10867" name="Google Shape;10867;p87"/>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8" name="Google Shape;10868;p87"/>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9" name="Google Shape;10869;p87"/>
          <p:cNvGrpSpPr/>
          <p:nvPr/>
        </p:nvGrpSpPr>
        <p:grpSpPr>
          <a:xfrm>
            <a:off x="6629006" y="3179138"/>
            <a:ext cx="353174" cy="308573"/>
            <a:chOff x="5046550" y="2327025"/>
            <a:chExt cx="299325" cy="261525"/>
          </a:xfrm>
        </p:grpSpPr>
        <p:sp>
          <p:nvSpPr>
            <p:cNvPr id="10870" name="Google Shape;10870;p87"/>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1" name="Google Shape;10871;p87"/>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2" name="Google Shape;10872;p87"/>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3" name="Google Shape;10873;p87"/>
          <p:cNvSpPr/>
          <p:nvPr/>
        </p:nvSpPr>
        <p:spPr>
          <a:xfrm>
            <a:off x="6707866" y="3607496"/>
            <a:ext cx="195185" cy="350371"/>
          </a:xfrm>
          <a:custGeom>
            <a:avLst/>
            <a:gdLst/>
            <a:ahLst/>
            <a:cxnLst/>
            <a:rect l="l" t="t" r="r" b="b"/>
            <a:pathLst>
              <a:path w="6617" h="11878" extrusionOk="0">
                <a:moveTo>
                  <a:pt x="2962" y="725"/>
                </a:moveTo>
                <a:lnTo>
                  <a:pt x="2489" y="2111"/>
                </a:lnTo>
                <a:lnTo>
                  <a:pt x="1575" y="2111"/>
                </a:lnTo>
                <a:lnTo>
                  <a:pt x="1103" y="725"/>
                </a:lnTo>
                <a:close/>
                <a:moveTo>
                  <a:pt x="3277" y="3529"/>
                </a:moveTo>
                <a:lnTo>
                  <a:pt x="5892" y="6144"/>
                </a:lnTo>
                <a:lnTo>
                  <a:pt x="5892" y="6616"/>
                </a:lnTo>
                <a:lnTo>
                  <a:pt x="5419" y="6616"/>
                </a:lnTo>
                <a:lnTo>
                  <a:pt x="3434" y="4663"/>
                </a:lnTo>
                <a:lnTo>
                  <a:pt x="3277" y="3529"/>
                </a:lnTo>
                <a:close/>
                <a:moveTo>
                  <a:pt x="2458" y="2804"/>
                </a:moveTo>
                <a:lnTo>
                  <a:pt x="3434" y="9357"/>
                </a:lnTo>
                <a:lnTo>
                  <a:pt x="2048" y="10964"/>
                </a:lnTo>
                <a:lnTo>
                  <a:pt x="693" y="9357"/>
                </a:lnTo>
                <a:lnTo>
                  <a:pt x="1670" y="2804"/>
                </a:lnTo>
                <a:close/>
                <a:moveTo>
                  <a:pt x="693" y="0"/>
                </a:moveTo>
                <a:cubicBezTo>
                  <a:pt x="567" y="0"/>
                  <a:pt x="473" y="32"/>
                  <a:pt x="410" y="158"/>
                </a:cubicBezTo>
                <a:cubicBezTo>
                  <a:pt x="315" y="252"/>
                  <a:pt x="315" y="378"/>
                  <a:pt x="378" y="473"/>
                </a:cubicBezTo>
                <a:lnTo>
                  <a:pt x="1040" y="2489"/>
                </a:lnTo>
                <a:lnTo>
                  <a:pt x="0" y="9389"/>
                </a:lnTo>
                <a:cubicBezTo>
                  <a:pt x="0" y="9452"/>
                  <a:pt x="0" y="9578"/>
                  <a:pt x="95" y="9672"/>
                </a:cubicBezTo>
                <a:lnTo>
                  <a:pt x="1828" y="11751"/>
                </a:lnTo>
                <a:cubicBezTo>
                  <a:pt x="1891" y="11814"/>
                  <a:pt x="1985" y="11877"/>
                  <a:pt x="2080" y="11877"/>
                </a:cubicBezTo>
                <a:cubicBezTo>
                  <a:pt x="2206" y="11877"/>
                  <a:pt x="2300" y="11814"/>
                  <a:pt x="2363" y="11751"/>
                </a:cubicBezTo>
                <a:lnTo>
                  <a:pt x="4096" y="9672"/>
                </a:lnTo>
                <a:cubicBezTo>
                  <a:pt x="4190" y="9578"/>
                  <a:pt x="4190" y="9483"/>
                  <a:pt x="4190" y="9389"/>
                </a:cubicBezTo>
                <a:lnTo>
                  <a:pt x="3623" y="5797"/>
                </a:lnTo>
                <a:lnTo>
                  <a:pt x="5041" y="7183"/>
                </a:lnTo>
                <a:cubicBezTo>
                  <a:pt x="5136" y="7246"/>
                  <a:pt x="5199" y="7309"/>
                  <a:pt x="5293" y="7309"/>
                </a:cubicBezTo>
                <a:lnTo>
                  <a:pt x="6270" y="7309"/>
                </a:lnTo>
                <a:cubicBezTo>
                  <a:pt x="6459" y="7309"/>
                  <a:pt x="6616" y="7152"/>
                  <a:pt x="6616" y="6931"/>
                </a:cubicBezTo>
                <a:lnTo>
                  <a:pt x="6616" y="5955"/>
                </a:lnTo>
                <a:cubicBezTo>
                  <a:pt x="6616" y="5892"/>
                  <a:pt x="6585" y="5766"/>
                  <a:pt x="6490" y="5734"/>
                </a:cubicBezTo>
                <a:lnTo>
                  <a:pt x="3119" y="2426"/>
                </a:lnTo>
                <a:lnTo>
                  <a:pt x="3749" y="473"/>
                </a:lnTo>
                <a:cubicBezTo>
                  <a:pt x="3781" y="378"/>
                  <a:pt x="3749" y="252"/>
                  <a:pt x="3718" y="158"/>
                </a:cubicBezTo>
                <a:cubicBezTo>
                  <a:pt x="3623" y="95"/>
                  <a:pt x="3560" y="0"/>
                  <a:pt x="34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4" name="Google Shape;10874;p87"/>
          <p:cNvGrpSpPr/>
          <p:nvPr/>
        </p:nvGrpSpPr>
        <p:grpSpPr>
          <a:xfrm>
            <a:off x="7956604" y="3608476"/>
            <a:ext cx="351315" cy="348513"/>
            <a:chOff x="6167350" y="2672800"/>
            <a:chExt cx="297750" cy="295375"/>
          </a:xfrm>
        </p:grpSpPr>
        <p:sp>
          <p:nvSpPr>
            <p:cNvPr id="10875" name="Google Shape;10875;p87"/>
            <p:cNvSpPr/>
            <p:nvPr/>
          </p:nvSpPr>
          <p:spPr>
            <a:xfrm>
              <a:off x="6167350" y="2672800"/>
              <a:ext cx="226850" cy="295375"/>
            </a:xfrm>
            <a:custGeom>
              <a:avLst/>
              <a:gdLst/>
              <a:ahLst/>
              <a:cxnLst/>
              <a:rect l="l" t="t" r="r" b="b"/>
              <a:pathLst>
                <a:path w="9074" h="11815" extrusionOk="0">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6" name="Google Shape;10876;p87"/>
            <p:cNvSpPr/>
            <p:nvPr/>
          </p:nvSpPr>
          <p:spPr>
            <a:xfrm>
              <a:off x="6201225" y="2762575"/>
              <a:ext cx="52775" cy="49650"/>
            </a:xfrm>
            <a:custGeom>
              <a:avLst/>
              <a:gdLst/>
              <a:ahLst/>
              <a:cxnLst/>
              <a:rect l="l" t="t" r="r" b="b"/>
              <a:pathLst>
                <a:path w="2111" h="1986" extrusionOk="0">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7" name="Google Shape;10877;p87"/>
            <p:cNvSpPr/>
            <p:nvPr/>
          </p:nvSpPr>
          <p:spPr>
            <a:xfrm>
              <a:off x="6308325" y="2882300"/>
              <a:ext cx="51225" cy="49650"/>
            </a:xfrm>
            <a:custGeom>
              <a:avLst/>
              <a:gdLst/>
              <a:ahLst/>
              <a:cxnLst/>
              <a:rect l="l" t="t" r="r" b="b"/>
              <a:pathLst>
                <a:path w="2049" h="1986" extrusionOk="0">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8" name="Google Shape;10878;p87"/>
            <p:cNvSpPr/>
            <p:nvPr/>
          </p:nvSpPr>
          <p:spPr>
            <a:xfrm>
              <a:off x="6200425" y="2759425"/>
              <a:ext cx="156775" cy="174875"/>
            </a:xfrm>
            <a:custGeom>
              <a:avLst/>
              <a:gdLst/>
              <a:ahLst/>
              <a:cxnLst/>
              <a:rect l="l" t="t" r="r" b="b"/>
              <a:pathLst>
                <a:path w="6271" h="6995" extrusionOk="0">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9" name="Google Shape;10879;p87"/>
            <p:cNvSpPr/>
            <p:nvPr/>
          </p:nvSpPr>
          <p:spPr>
            <a:xfrm>
              <a:off x="6412300" y="2742900"/>
              <a:ext cx="52800" cy="208725"/>
            </a:xfrm>
            <a:custGeom>
              <a:avLst/>
              <a:gdLst/>
              <a:ahLst/>
              <a:cxnLst/>
              <a:rect l="l" t="t" r="r" b="b"/>
              <a:pathLst>
                <a:path w="2112" h="8349" extrusionOk="0">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0" name="Google Shape;10880;p87"/>
          <p:cNvGrpSpPr/>
          <p:nvPr/>
        </p:nvGrpSpPr>
        <p:grpSpPr>
          <a:xfrm>
            <a:off x="6197601" y="1303709"/>
            <a:ext cx="347599" cy="350371"/>
            <a:chOff x="1777925" y="1953700"/>
            <a:chExt cx="294600" cy="296950"/>
          </a:xfrm>
        </p:grpSpPr>
        <p:sp>
          <p:nvSpPr>
            <p:cNvPr id="10881" name="Google Shape;10881;p87"/>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2" name="Google Shape;10882;p87"/>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3" name="Google Shape;10883;p87"/>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4" name="Google Shape;10884;p87"/>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5" name="Google Shape;10885;p87"/>
          <p:cNvGrpSpPr/>
          <p:nvPr/>
        </p:nvGrpSpPr>
        <p:grpSpPr>
          <a:xfrm>
            <a:off x="6213411" y="1756597"/>
            <a:ext cx="315977" cy="347599"/>
            <a:chOff x="1790525" y="2319150"/>
            <a:chExt cx="267800" cy="294600"/>
          </a:xfrm>
        </p:grpSpPr>
        <p:sp>
          <p:nvSpPr>
            <p:cNvPr id="10886" name="Google Shape;10886;p87"/>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7" name="Google Shape;10887;p87"/>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8" name="Google Shape;10888;p87"/>
          <p:cNvSpPr/>
          <p:nvPr/>
        </p:nvSpPr>
        <p:spPr>
          <a:xfrm>
            <a:off x="6196153" y="2196982"/>
            <a:ext cx="350401" cy="350371"/>
          </a:xfrm>
          <a:custGeom>
            <a:avLst/>
            <a:gdLst/>
            <a:ahLst/>
            <a:cxnLst/>
            <a:rect l="l" t="t" r="r" b="b"/>
            <a:pathLst>
              <a:path w="11879" h="11878" extrusionOk="0">
                <a:moveTo>
                  <a:pt x="5892" y="693"/>
                </a:moveTo>
                <a:cubicBezTo>
                  <a:pt x="6302" y="693"/>
                  <a:pt x="6617" y="1008"/>
                  <a:pt x="6617" y="1418"/>
                </a:cubicBezTo>
                <a:cubicBezTo>
                  <a:pt x="6617" y="1796"/>
                  <a:pt x="6302" y="2111"/>
                  <a:pt x="5892" y="2111"/>
                </a:cubicBezTo>
                <a:cubicBezTo>
                  <a:pt x="5514" y="2111"/>
                  <a:pt x="5199" y="1796"/>
                  <a:pt x="5199" y="1418"/>
                </a:cubicBezTo>
                <a:cubicBezTo>
                  <a:pt x="5231" y="1008"/>
                  <a:pt x="5546" y="693"/>
                  <a:pt x="5892" y="693"/>
                </a:cubicBezTo>
                <a:close/>
                <a:moveTo>
                  <a:pt x="5892" y="2741"/>
                </a:moveTo>
                <a:cubicBezTo>
                  <a:pt x="6837" y="2741"/>
                  <a:pt x="7625" y="3529"/>
                  <a:pt x="7625" y="4505"/>
                </a:cubicBezTo>
                <a:lnTo>
                  <a:pt x="7625" y="5545"/>
                </a:lnTo>
                <a:lnTo>
                  <a:pt x="4159" y="5545"/>
                </a:lnTo>
                <a:lnTo>
                  <a:pt x="4159" y="4505"/>
                </a:lnTo>
                <a:cubicBezTo>
                  <a:pt x="4159" y="3529"/>
                  <a:pt x="4947" y="2741"/>
                  <a:pt x="5892" y="2741"/>
                </a:cubicBezTo>
                <a:close/>
                <a:moveTo>
                  <a:pt x="8381" y="5104"/>
                </a:moveTo>
                <a:cubicBezTo>
                  <a:pt x="9326" y="5356"/>
                  <a:pt x="9767" y="5703"/>
                  <a:pt x="9767" y="5892"/>
                </a:cubicBezTo>
                <a:cubicBezTo>
                  <a:pt x="9767" y="6238"/>
                  <a:pt x="8381" y="6931"/>
                  <a:pt x="5955" y="6931"/>
                </a:cubicBezTo>
                <a:cubicBezTo>
                  <a:pt x="5898" y="6932"/>
                  <a:pt x="5842" y="6932"/>
                  <a:pt x="5787" y="6932"/>
                </a:cubicBezTo>
                <a:cubicBezTo>
                  <a:pt x="3434" y="6932"/>
                  <a:pt x="2112" y="6292"/>
                  <a:pt x="2112" y="5892"/>
                </a:cubicBezTo>
                <a:cubicBezTo>
                  <a:pt x="2112" y="5703"/>
                  <a:pt x="2553" y="5388"/>
                  <a:pt x="3498" y="5104"/>
                </a:cubicBezTo>
                <a:lnTo>
                  <a:pt x="3498" y="5892"/>
                </a:lnTo>
                <a:cubicBezTo>
                  <a:pt x="3498" y="6081"/>
                  <a:pt x="3655" y="6238"/>
                  <a:pt x="3844" y="6238"/>
                </a:cubicBezTo>
                <a:lnTo>
                  <a:pt x="8034" y="6238"/>
                </a:lnTo>
                <a:cubicBezTo>
                  <a:pt x="8223" y="6238"/>
                  <a:pt x="8381" y="6081"/>
                  <a:pt x="8381" y="5892"/>
                </a:cubicBezTo>
                <a:lnTo>
                  <a:pt x="8381" y="5104"/>
                </a:lnTo>
                <a:close/>
                <a:moveTo>
                  <a:pt x="1765" y="10428"/>
                </a:moveTo>
                <a:cubicBezTo>
                  <a:pt x="2427" y="10428"/>
                  <a:pt x="2805" y="10680"/>
                  <a:pt x="2805" y="10775"/>
                </a:cubicBezTo>
                <a:cubicBezTo>
                  <a:pt x="2805" y="10869"/>
                  <a:pt x="2427" y="11121"/>
                  <a:pt x="1765" y="11121"/>
                </a:cubicBezTo>
                <a:cubicBezTo>
                  <a:pt x="1072" y="11121"/>
                  <a:pt x="694" y="10869"/>
                  <a:pt x="694" y="10775"/>
                </a:cubicBezTo>
                <a:cubicBezTo>
                  <a:pt x="694" y="10712"/>
                  <a:pt x="1072" y="10428"/>
                  <a:pt x="1765" y="10428"/>
                </a:cubicBezTo>
                <a:close/>
                <a:moveTo>
                  <a:pt x="5955" y="10428"/>
                </a:moveTo>
                <a:cubicBezTo>
                  <a:pt x="6617" y="10428"/>
                  <a:pt x="6963" y="10712"/>
                  <a:pt x="6963" y="10775"/>
                </a:cubicBezTo>
                <a:cubicBezTo>
                  <a:pt x="6963" y="10869"/>
                  <a:pt x="6617" y="11121"/>
                  <a:pt x="5955" y="11121"/>
                </a:cubicBezTo>
                <a:cubicBezTo>
                  <a:pt x="5262" y="11121"/>
                  <a:pt x="4915" y="10869"/>
                  <a:pt x="4915" y="10775"/>
                </a:cubicBezTo>
                <a:cubicBezTo>
                  <a:pt x="4915" y="10712"/>
                  <a:pt x="5262" y="10428"/>
                  <a:pt x="5955" y="10428"/>
                </a:cubicBezTo>
                <a:close/>
                <a:moveTo>
                  <a:pt x="10082" y="10428"/>
                </a:moveTo>
                <a:cubicBezTo>
                  <a:pt x="10775" y="10428"/>
                  <a:pt x="11153" y="10680"/>
                  <a:pt x="11153" y="10775"/>
                </a:cubicBezTo>
                <a:cubicBezTo>
                  <a:pt x="11153" y="10869"/>
                  <a:pt x="10775" y="11121"/>
                  <a:pt x="10082" y="11121"/>
                </a:cubicBezTo>
                <a:cubicBezTo>
                  <a:pt x="9421" y="11121"/>
                  <a:pt x="9043" y="10869"/>
                  <a:pt x="9043" y="10775"/>
                </a:cubicBezTo>
                <a:cubicBezTo>
                  <a:pt x="9043" y="10712"/>
                  <a:pt x="9421" y="10428"/>
                  <a:pt x="10082" y="10428"/>
                </a:cubicBezTo>
                <a:close/>
                <a:moveTo>
                  <a:pt x="5987" y="0"/>
                </a:moveTo>
                <a:cubicBezTo>
                  <a:pt x="5231" y="0"/>
                  <a:pt x="4600" y="630"/>
                  <a:pt x="4600" y="1355"/>
                </a:cubicBezTo>
                <a:cubicBezTo>
                  <a:pt x="4600" y="1733"/>
                  <a:pt x="4726" y="2016"/>
                  <a:pt x="4947" y="2300"/>
                </a:cubicBezTo>
                <a:cubicBezTo>
                  <a:pt x="4159" y="2710"/>
                  <a:pt x="3624" y="3497"/>
                  <a:pt x="3561" y="4442"/>
                </a:cubicBezTo>
                <a:cubicBezTo>
                  <a:pt x="2742" y="4631"/>
                  <a:pt x="1481" y="5072"/>
                  <a:pt x="1481" y="5923"/>
                </a:cubicBezTo>
                <a:cubicBezTo>
                  <a:pt x="1481" y="6679"/>
                  <a:pt x="2427" y="7120"/>
                  <a:pt x="3151" y="7309"/>
                </a:cubicBezTo>
                <a:lnTo>
                  <a:pt x="1954" y="9798"/>
                </a:lnTo>
                <a:lnTo>
                  <a:pt x="1828" y="9798"/>
                </a:lnTo>
                <a:cubicBezTo>
                  <a:pt x="851" y="9798"/>
                  <a:pt x="64" y="10239"/>
                  <a:pt x="64" y="10806"/>
                </a:cubicBezTo>
                <a:cubicBezTo>
                  <a:pt x="1" y="11373"/>
                  <a:pt x="725" y="11846"/>
                  <a:pt x="1765" y="11846"/>
                </a:cubicBezTo>
                <a:cubicBezTo>
                  <a:pt x="2679" y="11846"/>
                  <a:pt x="3498" y="11436"/>
                  <a:pt x="3498" y="10806"/>
                </a:cubicBezTo>
                <a:cubicBezTo>
                  <a:pt x="3498" y="10334"/>
                  <a:pt x="3057" y="10019"/>
                  <a:pt x="2584" y="9924"/>
                </a:cubicBezTo>
                <a:lnTo>
                  <a:pt x="3781" y="7498"/>
                </a:lnTo>
                <a:cubicBezTo>
                  <a:pt x="4317" y="7624"/>
                  <a:pt x="4947" y="7656"/>
                  <a:pt x="5577" y="7719"/>
                </a:cubicBezTo>
                <a:lnTo>
                  <a:pt x="5577" y="9830"/>
                </a:lnTo>
                <a:cubicBezTo>
                  <a:pt x="4947" y="9924"/>
                  <a:pt x="4222" y="10239"/>
                  <a:pt x="4222" y="10869"/>
                </a:cubicBezTo>
                <a:cubicBezTo>
                  <a:pt x="4222" y="11499"/>
                  <a:pt x="5041" y="11877"/>
                  <a:pt x="5955" y="11877"/>
                </a:cubicBezTo>
                <a:cubicBezTo>
                  <a:pt x="6837" y="11877"/>
                  <a:pt x="7688" y="11499"/>
                  <a:pt x="7688" y="10869"/>
                </a:cubicBezTo>
                <a:cubicBezTo>
                  <a:pt x="7688" y="10239"/>
                  <a:pt x="6932" y="9924"/>
                  <a:pt x="6302" y="9830"/>
                </a:cubicBezTo>
                <a:lnTo>
                  <a:pt x="6302" y="7719"/>
                </a:lnTo>
                <a:cubicBezTo>
                  <a:pt x="6932" y="7719"/>
                  <a:pt x="7562" y="7624"/>
                  <a:pt x="8097" y="7498"/>
                </a:cubicBezTo>
                <a:lnTo>
                  <a:pt x="9295" y="9924"/>
                </a:lnTo>
                <a:cubicBezTo>
                  <a:pt x="8822" y="10082"/>
                  <a:pt x="8381" y="10334"/>
                  <a:pt x="8381" y="10806"/>
                </a:cubicBezTo>
                <a:cubicBezTo>
                  <a:pt x="8381" y="11436"/>
                  <a:pt x="9200" y="11846"/>
                  <a:pt x="10114" y="11846"/>
                </a:cubicBezTo>
                <a:cubicBezTo>
                  <a:pt x="11090" y="11846"/>
                  <a:pt x="11878" y="11405"/>
                  <a:pt x="11878" y="10806"/>
                </a:cubicBezTo>
                <a:cubicBezTo>
                  <a:pt x="11878" y="10239"/>
                  <a:pt x="11153" y="9798"/>
                  <a:pt x="10114" y="9798"/>
                </a:cubicBezTo>
                <a:lnTo>
                  <a:pt x="9988" y="9798"/>
                </a:lnTo>
                <a:lnTo>
                  <a:pt x="8822" y="7309"/>
                </a:lnTo>
                <a:cubicBezTo>
                  <a:pt x="9515" y="7120"/>
                  <a:pt x="10460" y="6679"/>
                  <a:pt x="10460" y="5923"/>
                </a:cubicBezTo>
                <a:cubicBezTo>
                  <a:pt x="10460" y="5072"/>
                  <a:pt x="9200" y="4631"/>
                  <a:pt x="8381" y="4442"/>
                </a:cubicBezTo>
                <a:cubicBezTo>
                  <a:pt x="8350" y="3497"/>
                  <a:pt x="7782" y="2710"/>
                  <a:pt x="6995" y="2300"/>
                </a:cubicBezTo>
                <a:cubicBezTo>
                  <a:pt x="7247" y="2080"/>
                  <a:pt x="7341" y="1764"/>
                  <a:pt x="7341" y="1355"/>
                </a:cubicBezTo>
                <a:cubicBezTo>
                  <a:pt x="7341" y="630"/>
                  <a:pt x="6711" y="0"/>
                  <a:pt x="59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89" name="Google Shape;10889;p87"/>
          <p:cNvGrpSpPr/>
          <p:nvPr/>
        </p:nvGrpSpPr>
        <p:grpSpPr>
          <a:xfrm>
            <a:off x="4866386" y="2670163"/>
            <a:ext cx="349457" cy="348542"/>
            <a:chOff x="3599700" y="1954475"/>
            <a:chExt cx="296175" cy="295400"/>
          </a:xfrm>
        </p:grpSpPr>
        <p:sp>
          <p:nvSpPr>
            <p:cNvPr id="10890" name="Google Shape;10890;p87"/>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1" name="Google Shape;10891;p87"/>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2" name="Google Shape;10892;p87"/>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3" name="Google Shape;10893;p87"/>
          <p:cNvGrpSpPr/>
          <p:nvPr/>
        </p:nvGrpSpPr>
        <p:grpSpPr>
          <a:xfrm>
            <a:off x="4867316" y="3159626"/>
            <a:ext cx="347599" cy="347599"/>
            <a:chOff x="3601275" y="2319150"/>
            <a:chExt cx="294600" cy="294600"/>
          </a:xfrm>
        </p:grpSpPr>
        <p:sp>
          <p:nvSpPr>
            <p:cNvPr id="10894" name="Google Shape;10894;p87"/>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5" name="Google Shape;10895;p87"/>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6" name="Google Shape;10896;p87"/>
          <p:cNvSpPr/>
          <p:nvPr/>
        </p:nvSpPr>
        <p:spPr>
          <a:xfrm>
            <a:off x="4866749" y="360842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7" name="Google Shape;10897;p87"/>
          <p:cNvGrpSpPr/>
          <p:nvPr/>
        </p:nvGrpSpPr>
        <p:grpSpPr>
          <a:xfrm>
            <a:off x="7087019" y="2669721"/>
            <a:ext cx="328071" cy="349427"/>
            <a:chOff x="5421475" y="1945825"/>
            <a:chExt cx="278050" cy="296150"/>
          </a:xfrm>
        </p:grpSpPr>
        <p:sp>
          <p:nvSpPr>
            <p:cNvPr id="10898" name="Google Shape;10898;p87"/>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9" name="Google Shape;10899;p87"/>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0" name="Google Shape;10900;p87"/>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1" name="Google Shape;10901;p87"/>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2" name="Google Shape;10902;p87"/>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3" name="Google Shape;10903;p87"/>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4" name="Google Shape;10904;p87"/>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5" name="Google Shape;10905;p87"/>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6" name="Google Shape;10906;p87"/>
          <p:cNvSpPr/>
          <p:nvPr/>
        </p:nvSpPr>
        <p:spPr>
          <a:xfrm>
            <a:off x="7074326" y="3157723"/>
            <a:ext cx="353174" cy="351315"/>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7" name="Google Shape;10907;p87"/>
          <p:cNvGrpSpPr/>
          <p:nvPr/>
        </p:nvGrpSpPr>
        <p:grpSpPr>
          <a:xfrm>
            <a:off x="7075869" y="3670273"/>
            <a:ext cx="350371" cy="224918"/>
            <a:chOff x="5411225" y="2726350"/>
            <a:chExt cx="296950" cy="190625"/>
          </a:xfrm>
        </p:grpSpPr>
        <p:sp>
          <p:nvSpPr>
            <p:cNvPr id="10908" name="Google Shape;10908;p87"/>
            <p:cNvSpPr/>
            <p:nvPr/>
          </p:nvSpPr>
          <p:spPr>
            <a:xfrm>
              <a:off x="5534100" y="2794875"/>
              <a:ext cx="52000" cy="51225"/>
            </a:xfrm>
            <a:custGeom>
              <a:avLst/>
              <a:gdLst/>
              <a:ahLst/>
              <a:cxnLst/>
              <a:rect l="l" t="t" r="r" b="b"/>
              <a:pathLst>
                <a:path w="2080" h="2049" extrusionOk="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9" name="Google Shape;10909;p87"/>
            <p:cNvSpPr/>
            <p:nvPr/>
          </p:nvSpPr>
          <p:spPr>
            <a:xfrm>
              <a:off x="5411225" y="2726350"/>
              <a:ext cx="296950" cy="190625"/>
            </a:xfrm>
            <a:custGeom>
              <a:avLst/>
              <a:gdLst/>
              <a:ahLst/>
              <a:cxnLst/>
              <a:rect l="l" t="t" r="r" b="b"/>
              <a:pathLst>
                <a:path w="11878" h="7625" extrusionOk="0">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0" name="Google Shape;10910;p87"/>
          <p:cNvGrpSpPr/>
          <p:nvPr/>
        </p:nvGrpSpPr>
        <p:grpSpPr>
          <a:xfrm>
            <a:off x="6185904" y="4059546"/>
            <a:ext cx="351286" cy="326390"/>
            <a:chOff x="6524150" y="1938725"/>
            <a:chExt cx="297725" cy="276625"/>
          </a:xfrm>
        </p:grpSpPr>
        <p:sp>
          <p:nvSpPr>
            <p:cNvPr id="10911" name="Google Shape;10911;p87"/>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2" name="Google Shape;10912;p87"/>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3" name="Google Shape;10913;p87"/>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4" name="Google Shape;10914;p87"/>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5" name="Google Shape;10915;p87"/>
          <p:cNvGrpSpPr/>
          <p:nvPr/>
        </p:nvGrpSpPr>
        <p:grpSpPr>
          <a:xfrm>
            <a:off x="6637536" y="1304166"/>
            <a:ext cx="350401" cy="349457"/>
            <a:chOff x="2141000" y="1954475"/>
            <a:chExt cx="296975" cy="296175"/>
          </a:xfrm>
        </p:grpSpPr>
        <p:sp>
          <p:nvSpPr>
            <p:cNvPr id="10916" name="Google Shape;10916;p87"/>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7" name="Google Shape;10917;p87"/>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8" name="Google Shape;10918;p87"/>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9" name="Google Shape;10919;p87"/>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0" name="Google Shape;10920;p87"/>
          <p:cNvGrpSpPr/>
          <p:nvPr/>
        </p:nvGrpSpPr>
        <p:grpSpPr>
          <a:xfrm>
            <a:off x="6631047" y="1756007"/>
            <a:ext cx="363380" cy="348778"/>
            <a:chOff x="2140225" y="2318650"/>
            <a:chExt cx="307975" cy="295600"/>
          </a:xfrm>
        </p:grpSpPr>
        <p:sp>
          <p:nvSpPr>
            <p:cNvPr id="10921" name="Google Shape;10921;p87"/>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2" name="Google Shape;10922;p87"/>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3" name="Google Shape;10923;p87"/>
          <p:cNvGrpSpPr/>
          <p:nvPr/>
        </p:nvGrpSpPr>
        <p:grpSpPr>
          <a:xfrm>
            <a:off x="6636607" y="2197505"/>
            <a:ext cx="352259" cy="349427"/>
            <a:chOff x="2139425" y="2682250"/>
            <a:chExt cx="298550" cy="296150"/>
          </a:xfrm>
        </p:grpSpPr>
        <p:sp>
          <p:nvSpPr>
            <p:cNvPr id="10924" name="Google Shape;10924;p87"/>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5" name="Google Shape;10925;p87"/>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6" name="Google Shape;10926;p87"/>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7" name="Google Shape;10927;p87"/>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8" name="Google Shape;10928;p87"/>
          <p:cNvGrpSpPr/>
          <p:nvPr/>
        </p:nvGrpSpPr>
        <p:grpSpPr>
          <a:xfrm>
            <a:off x="5301219" y="2711991"/>
            <a:ext cx="350401" cy="264888"/>
            <a:chOff x="3962775" y="1990700"/>
            <a:chExt cx="296975" cy="224500"/>
          </a:xfrm>
        </p:grpSpPr>
        <p:sp>
          <p:nvSpPr>
            <p:cNvPr id="10929" name="Google Shape;10929;p87"/>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0" name="Google Shape;10930;p87"/>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1" name="Google Shape;10931;p87"/>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2" name="Google Shape;10932;p87"/>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3" name="Google Shape;10933;p87"/>
          <p:cNvGrpSpPr/>
          <p:nvPr/>
        </p:nvGrpSpPr>
        <p:grpSpPr>
          <a:xfrm>
            <a:off x="5301691" y="3158697"/>
            <a:ext cx="349457" cy="349457"/>
            <a:chOff x="3963575" y="2317575"/>
            <a:chExt cx="296175" cy="296175"/>
          </a:xfrm>
        </p:grpSpPr>
        <p:sp>
          <p:nvSpPr>
            <p:cNvPr id="10934" name="Google Shape;10934;p87"/>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5" name="Google Shape;10935;p87"/>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6" name="Google Shape;10936;p87"/>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7" name="Google Shape;10937;p87"/>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8" name="Google Shape;10938;p87"/>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9" name="Google Shape;10939;p87"/>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0" name="Google Shape;10940;p87"/>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1" name="Google Shape;10941;p87"/>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2" name="Google Shape;10942;p87"/>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3" name="Google Shape;10943;p87"/>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4" name="Google Shape;10944;p87"/>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5" name="Google Shape;10945;p87"/>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6" name="Google Shape;10946;p87"/>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7" name="Google Shape;10947;p87"/>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8" name="Google Shape;10948;p87"/>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9" name="Google Shape;10949;p87"/>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0" name="Google Shape;10950;p87"/>
          <p:cNvGrpSpPr/>
          <p:nvPr/>
        </p:nvGrpSpPr>
        <p:grpSpPr>
          <a:xfrm>
            <a:off x="5301691" y="3608476"/>
            <a:ext cx="349457" cy="348513"/>
            <a:chOff x="3962775" y="2683025"/>
            <a:chExt cx="296175" cy="295375"/>
          </a:xfrm>
        </p:grpSpPr>
        <p:sp>
          <p:nvSpPr>
            <p:cNvPr id="10951" name="Google Shape;10951;p87"/>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2" name="Google Shape;10952;p87"/>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3" name="Google Shape;10953;p87"/>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4" name="Google Shape;10954;p87"/>
          <p:cNvSpPr/>
          <p:nvPr/>
        </p:nvSpPr>
        <p:spPr>
          <a:xfrm>
            <a:off x="7513275" y="2670141"/>
            <a:ext cx="354117" cy="348513"/>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5" name="Google Shape;10955;p87"/>
          <p:cNvGrpSpPr/>
          <p:nvPr/>
        </p:nvGrpSpPr>
        <p:grpSpPr>
          <a:xfrm>
            <a:off x="7516228" y="3159168"/>
            <a:ext cx="348513" cy="348513"/>
            <a:chOff x="5775900" y="2308125"/>
            <a:chExt cx="295375" cy="295375"/>
          </a:xfrm>
        </p:grpSpPr>
        <p:sp>
          <p:nvSpPr>
            <p:cNvPr id="10956" name="Google Shape;10956;p87"/>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7" name="Google Shape;10957;p87"/>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8" name="Google Shape;10958;p87"/>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9" name="Google Shape;10959;p87"/>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0" name="Google Shape;10960;p87"/>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1" name="Google Shape;10961;p87"/>
          <p:cNvGrpSpPr/>
          <p:nvPr/>
        </p:nvGrpSpPr>
        <p:grpSpPr>
          <a:xfrm>
            <a:off x="7537142" y="3608004"/>
            <a:ext cx="306686" cy="349457"/>
            <a:chOff x="5794025" y="2673575"/>
            <a:chExt cx="259925" cy="296175"/>
          </a:xfrm>
        </p:grpSpPr>
        <p:sp>
          <p:nvSpPr>
            <p:cNvPr id="10962" name="Google Shape;10962;p87"/>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3" name="Google Shape;10963;p87"/>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4" name="Google Shape;10964;p87"/>
          <p:cNvSpPr/>
          <p:nvPr/>
        </p:nvSpPr>
        <p:spPr>
          <a:xfrm>
            <a:off x="6637977" y="4079018"/>
            <a:ext cx="349457" cy="348513"/>
          </a:xfrm>
          <a:custGeom>
            <a:avLst/>
            <a:gdLst/>
            <a:ahLst/>
            <a:cxnLst/>
            <a:rect l="l" t="t" r="r" b="b"/>
            <a:pathLst>
              <a:path w="11847" h="11815" extrusionOk="0">
                <a:moveTo>
                  <a:pt x="5892" y="693"/>
                </a:moveTo>
                <a:cubicBezTo>
                  <a:pt x="6491" y="693"/>
                  <a:pt x="6932" y="1134"/>
                  <a:pt x="6932" y="1701"/>
                </a:cubicBezTo>
                <a:cubicBezTo>
                  <a:pt x="6932" y="2269"/>
                  <a:pt x="6459" y="2710"/>
                  <a:pt x="5892" y="2710"/>
                </a:cubicBezTo>
                <a:cubicBezTo>
                  <a:pt x="5325" y="2710"/>
                  <a:pt x="4884" y="2269"/>
                  <a:pt x="4884" y="1701"/>
                </a:cubicBezTo>
                <a:cubicBezTo>
                  <a:pt x="4884" y="1134"/>
                  <a:pt x="5325" y="693"/>
                  <a:pt x="5892" y="693"/>
                </a:cubicBezTo>
                <a:close/>
                <a:moveTo>
                  <a:pt x="5892" y="3466"/>
                </a:moveTo>
                <a:cubicBezTo>
                  <a:pt x="6176" y="3466"/>
                  <a:pt x="6428" y="3497"/>
                  <a:pt x="6680" y="3592"/>
                </a:cubicBezTo>
                <a:lnTo>
                  <a:pt x="5892" y="4631"/>
                </a:lnTo>
                <a:lnTo>
                  <a:pt x="5104" y="3592"/>
                </a:lnTo>
                <a:cubicBezTo>
                  <a:pt x="5357" y="3529"/>
                  <a:pt x="5609" y="3466"/>
                  <a:pt x="5892" y="3466"/>
                </a:cubicBezTo>
                <a:close/>
                <a:moveTo>
                  <a:pt x="4222" y="2048"/>
                </a:moveTo>
                <a:cubicBezTo>
                  <a:pt x="4285" y="2426"/>
                  <a:pt x="4474" y="2710"/>
                  <a:pt x="4726" y="2962"/>
                </a:cubicBezTo>
                <a:cubicBezTo>
                  <a:pt x="4632" y="2993"/>
                  <a:pt x="4537" y="3056"/>
                  <a:pt x="4443" y="3088"/>
                </a:cubicBezTo>
                <a:cubicBezTo>
                  <a:pt x="4443" y="3088"/>
                  <a:pt x="4411" y="3088"/>
                  <a:pt x="4411" y="3119"/>
                </a:cubicBezTo>
                <a:cubicBezTo>
                  <a:pt x="3403" y="3623"/>
                  <a:pt x="2773" y="4694"/>
                  <a:pt x="2773" y="5829"/>
                </a:cubicBezTo>
                <a:lnTo>
                  <a:pt x="2773" y="6207"/>
                </a:lnTo>
                <a:lnTo>
                  <a:pt x="2143" y="6207"/>
                </a:lnTo>
                <a:lnTo>
                  <a:pt x="2647" y="2300"/>
                </a:lnTo>
                <a:cubicBezTo>
                  <a:pt x="2679" y="2174"/>
                  <a:pt x="2836" y="2048"/>
                  <a:pt x="2962" y="2048"/>
                </a:cubicBezTo>
                <a:close/>
                <a:moveTo>
                  <a:pt x="4474" y="3907"/>
                </a:moveTo>
                <a:lnTo>
                  <a:pt x="5546" y="5325"/>
                </a:lnTo>
                <a:lnTo>
                  <a:pt x="5546" y="6238"/>
                </a:lnTo>
                <a:lnTo>
                  <a:pt x="3466" y="6238"/>
                </a:lnTo>
                <a:lnTo>
                  <a:pt x="3466" y="5892"/>
                </a:lnTo>
                <a:cubicBezTo>
                  <a:pt x="3466" y="5041"/>
                  <a:pt x="3844" y="4348"/>
                  <a:pt x="4474" y="3907"/>
                </a:cubicBezTo>
                <a:close/>
                <a:moveTo>
                  <a:pt x="7278" y="3907"/>
                </a:moveTo>
                <a:cubicBezTo>
                  <a:pt x="7908" y="4348"/>
                  <a:pt x="8318" y="5104"/>
                  <a:pt x="8318" y="5892"/>
                </a:cubicBezTo>
                <a:lnTo>
                  <a:pt x="8318" y="6238"/>
                </a:lnTo>
                <a:lnTo>
                  <a:pt x="6207" y="6238"/>
                </a:lnTo>
                <a:lnTo>
                  <a:pt x="6207" y="5325"/>
                </a:lnTo>
                <a:lnTo>
                  <a:pt x="7278" y="3907"/>
                </a:lnTo>
                <a:close/>
                <a:moveTo>
                  <a:pt x="8854" y="2048"/>
                </a:moveTo>
                <a:cubicBezTo>
                  <a:pt x="9011" y="2048"/>
                  <a:pt x="9137" y="2143"/>
                  <a:pt x="9169" y="2300"/>
                </a:cubicBezTo>
                <a:lnTo>
                  <a:pt x="9673" y="6238"/>
                </a:lnTo>
                <a:lnTo>
                  <a:pt x="9043" y="6238"/>
                </a:lnTo>
                <a:lnTo>
                  <a:pt x="9043" y="5860"/>
                </a:lnTo>
                <a:cubicBezTo>
                  <a:pt x="9043" y="4694"/>
                  <a:pt x="8381" y="3655"/>
                  <a:pt x="7436" y="3151"/>
                </a:cubicBezTo>
                <a:cubicBezTo>
                  <a:pt x="7436" y="3151"/>
                  <a:pt x="7404" y="3151"/>
                  <a:pt x="7404" y="3119"/>
                </a:cubicBezTo>
                <a:cubicBezTo>
                  <a:pt x="7310" y="3088"/>
                  <a:pt x="7184" y="3056"/>
                  <a:pt x="7121" y="2993"/>
                </a:cubicBezTo>
                <a:cubicBezTo>
                  <a:pt x="7310" y="2773"/>
                  <a:pt x="7530" y="2458"/>
                  <a:pt x="7593" y="2048"/>
                </a:cubicBezTo>
                <a:close/>
                <a:moveTo>
                  <a:pt x="10744" y="6900"/>
                </a:moveTo>
                <a:cubicBezTo>
                  <a:pt x="10933" y="6900"/>
                  <a:pt x="11090" y="7057"/>
                  <a:pt x="11090" y="7246"/>
                </a:cubicBezTo>
                <a:cubicBezTo>
                  <a:pt x="11090" y="7435"/>
                  <a:pt x="10933" y="7624"/>
                  <a:pt x="10744" y="7624"/>
                </a:cubicBezTo>
                <a:lnTo>
                  <a:pt x="1009" y="7624"/>
                </a:lnTo>
                <a:cubicBezTo>
                  <a:pt x="820" y="7624"/>
                  <a:pt x="662" y="7435"/>
                  <a:pt x="662" y="7246"/>
                </a:cubicBezTo>
                <a:cubicBezTo>
                  <a:pt x="662" y="7057"/>
                  <a:pt x="820" y="6900"/>
                  <a:pt x="1009" y="6900"/>
                </a:cubicBezTo>
                <a:close/>
                <a:moveTo>
                  <a:pt x="10397" y="8317"/>
                </a:moveTo>
                <a:lnTo>
                  <a:pt x="10397" y="11121"/>
                </a:lnTo>
                <a:lnTo>
                  <a:pt x="1387" y="11121"/>
                </a:lnTo>
                <a:lnTo>
                  <a:pt x="1387" y="8317"/>
                </a:lnTo>
                <a:close/>
                <a:moveTo>
                  <a:pt x="5892" y="0"/>
                </a:moveTo>
                <a:cubicBezTo>
                  <a:pt x="5073" y="0"/>
                  <a:pt x="4380" y="599"/>
                  <a:pt x="4222" y="1386"/>
                </a:cubicBezTo>
                <a:lnTo>
                  <a:pt x="2962" y="1386"/>
                </a:lnTo>
                <a:cubicBezTo>
                  <a:pt x="2458" y="1386"/>
                  <a:pt x="2080" y="1701"/>
                  <a:pt x="1954" y="2143"/>
                </a:cubicBezTo>
                <a:lnTo>
                  <a:pt x="1954" y="2174"/>
                </a:lnTo>
                <a:lnTo>
                  <a:pt x="1450" y="6238"/>
                </a:lnTo>
                <a:lnTo>
                  <a:pt x="1072" y="6238"/>
                </a:lnTo>
                <a:cubicBezTo>
                  <a:pt x="473" y="6238"/>
                  <a:pt x="1" y="6711"/>
                  <a:pt x="1" y="7246"/>
                </a:cubicBezTo>
                <a:cubicBezTo>
                  <a:pt x="1" y="7719"/>
                  <a:pt x="316" y="8065"/>
                  <a:pt x="694" y="8254"/>
                </a:cubicBezTo>
                <a:lnTo>
                  <a:pt x="694" y="11468"/>
                </a:lnTo>
                <a:cubicBezTo>
                  <a:pt x="694" y="11657"/>
                  <a:pt x="851" y="11815"/>
                  <a:pt x="1040" y="11815"/>
                </a:cubicBezTo>
                <a:lnTo>
                  <a:pt x="10775" y="11815"/>
                </a:lnTo>
                <a:cubicBezTo>
                  <a:pt x="10996" y="11815"/>
                  <a:pt x="11153" y="11657"/>
                  <a:pt x="11153" y="11468"/>
                </a:cubicBezTo>
                <a:lnTo>
                  <a:pt x="11153" y="8254"/>
                </a:lnTo>
                <a:cubicBezTo>
                  <a:pt x="11531" y="8065"/>
                  <a:pt x="11847" y="7719"/>
                  <a:pt x="11847" y="7246"/>
                </a:cubicBezTo>
                <a:cubicBezTo>
                  <a:pt x="11815" y="6711"/>
                  <a:pt x="11342" y="6238"/>
                  <a:pt x="10744" y="6238"/>
                </a:cubicBezTo>
                <a:lnTo>
                  <a:pt x="10366" y="6238"/>
                </a:lnTo>
                <a:lnTo>
                  <a:pt x="9830" y="2174"/>
                </a:lnTo>
                <a:lnTo>
                  <a:pt x="9830" y="2143"/>
                </a:lnTo>
                <a:cubicBezTo>
                  <a:pt x="9736" y="1701"/>
                  <a:pt x="9295" y="1386"/>
                  <a:pt x="8854" y="1386"/>
                </a:cubicBezTo>
                <a:lnTo>
                  <a:pt x="7593" y="1386"/>
                </a:lnTo>
                <a:cubicBezTo>
                  <a:pt x="7436" y="599"/>
                  <a:pt x="6711"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968"/>
        <p:cNvGrpSpPr/>
        <p:nvPr/>
      </p:nvGrpSpPr>
      <p:grpSpPr>
        <a:xfrm>
          <a:off x="0" y="0"/>
          <a:ext cx="0" cy="0"/>
          <a:chOff x="0" y="0"/>
          <a:chExt cx="0" cy="0"/>
        </a:xfrm>
      </p:grpSpPr>
      <p:sp>
        <p:nvSpPr>
          <p:cNvPr id="10969" name="Google Shape;10969;p88"/>
          <p:cNvSpPr txBox="1">
            <a:spLocks noGrp="1"/>
          </p:cNvSpPr>
          <p:nvPr>
            <p:ph type="title" idx="4294967295"/>
          </p:nvPr>
        </p:nvSpPr>
        <p:spPr>
          <a:xfrm>
            <a:off x="849675" y="715988"/>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Help &amp; Support </a:t>
            </a:r>
            <a:r>
              <a:rPr lang="en">
                <a:latin typeface="Arial"/>
                <a:ea typeface="Arial"/>
                <a:cs typeface="Arial"/>
                <a:sym typeface="Arial"/>
              </a:rPr>
              <a:t>I</a:t>
            </a:r>
            <a:r>
              <a:rPr lang="en">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10970" name="Google Shape;10970;p88"/>
          <p:cNvSpPr txBox="1">
            <a:spLocks noGrp="1"/>
          </p:cNvSpPr>
          <p:nvPr>
            <p:ph type="title" idx="4294967295"/>
          </p:nvPr>
        </p:nvSpPr>
        <p:spPr>
          <a:xfrm>
            <a:off x="4858400" y="715988"/>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Avatar Icons</a:t>
            </a:r>
            <a:endParaRPr>
              <a:solidFill>
                <a:srgbClr val="FFFFFF"/>
              </a:solidFill>
              <a:latin typeface="Arial"/>
              <a:ea typeface="Arial"/>
              <a:cs typeface="Arial"/>
              <a:sym typeface="Arial"/>
            </a:endParaRPr>
          </a:p>
        </p:txBody>
      </p:sp>
      <p:grpSp>
        <p:nvGrpSpPr>
          <p:cNvPr id="10971" name="Google Shape;10971;p88"/>
          <p:cNvGrpSpPr/>
          <p:nvPr/>
        </p:nvGrpSpPr>
        <p:grpSpPr>
          <a:xfrm>
            <a:off x="882957" y="1306638"/>
            <a:ext cx="292442" cy="355741"/>
            <a:chOff x="-35830350" y="1912725"/>
            <a:chExt cx="241050" cy="293225"/>
          </a:xfrm>
        </p:grpSpPr>
        <p:sp>
          <p:nvSpPr>
            <p:cNvPr id="10972" name="Google Shape;10972;p88"/>
            <p:cNvSpPr/>
            <p:nvPr/>
          </p:nvSpPr>
          <p:spPr>
            <a:xfrm>
              <a:off x="-35830350" y="1912725"/>
              <a:ext cx="241050" cy="293225"/>
            </a:xfrm>
            <a:custGeom>
              <a:avLst/>
              <a:gdLst/>
              <a:ahLst/>
              <a:cxnLst/>
              <a:rect l="l" t="t" r="r" b="b"/>
              <a:pathLst>
                <a:path w="9642" h="11729" extrusionOk="0">
                  <a:moveTo>
                    <a:pt x="8665" y="694"/>
                  </a:moveTo>
                  <a:cubicBezTo>
                    <a:pt x="8822" y="726"/>
                    <a:pt x="8980" y="883"/>
                    <a:pt x="8980" y="1041"/>
                  </a:cubicBezTo>
                  <a:lnTo>
                    <a:pt x="8980" y="7562"/>
                  </a:lnTo>
                  <a:lnTo>
                    <a:pt x="2836" y="7562"/>
                  </a:lnTo>
                  <a:lnTo>
                    <a:pt x="2836" y="694"/>
                  </a:lnTo>
                  <a:close/>
                  <a:moveTo>
                    <a:pt x="2175" y="726"/>
                  </a:moveTo>
                  <a:lnTo>
                    <a:pt x="2175" y="7625"/>
                  </a:lnTo>
                  <a:lnTo>
                    <a:pt x="1828" y="7625"/>
                  </a:lnTo>
                  <a:cubicBezTo>
                    <a:pt x="1450" y="7625"/>
                    <a:pt x="1072" y="7720"/>
                    <a:pt x="788" y="7972"/>
                  </a:cubicBezTo>
                  <a:lnTo>
                    <a:pt x="788" y="1797"/>
                  </a:lnTo>
                  <a:cubicBezTo>
                    <a:pt x="788" y="1198"/>
                    <a:pt x="1261" y="726"/>
                    <a:pt x="1828" y="726"/>
                  </a:cubicBezTo>
                  <a:close/>
                  <a:moveTo>
                    <a:pt x="8791" y="8287"/>
                  </a:moveTo>
                  <a:cubicBezTo>
                    <a:pt x="8696" y="8507"/>
                    <a:pt x="8665" y="8759"/>
                    <a:pt x="8633" y="8948"/>
                  </a:cubicBezTo>
                  <a:lnTo>
                    <a:pt x="1734" y="8948"/>
                  </a:lnTo>
                  <a:cubicBezTo>
                    <a:pt x="1545" y="8948"/>
                    <a:pt x="1387" y="9106"/>
                    <a:pt x="1387" y="9295"/>
                  </a:cubicBezTo>
                  <a:cubicBezTo>
                    <a:pt x="1387" y="9515"/>
                    <a:pt x="1545" y="9673"/>
                    <a:pt x="1734" y="9673"/>
                  </a:cubicBezTo>
                  <a:lnTo>
                    <a:pt x="4821" y="9673"/>
                  </a:lnTo>
                  <a:lnTo>
                    <a:pt x="4821" y="10335"/>
                  </a:lnTo>
                  <a:lnTo>
                    <a:pt x="1860" y="10335"/>
                  </a:lnTo>
                  <a:cubicBezTo>
                    <a:pt x="1293" y="10335"/>
                    <a:pt x="757" y="9925"/>
                    <a:pt x="757" y="9295"/>
                  </a:cubicBezTo>
                  <a:cubicBezTo>
                    <a:pt x="757" y="8728"/>
                    <a:pt x="1230" y="8287"/>
                    <a:pt x="1765" y="8287"/>
                  </a:cubicBezTo>
                  <a:close/>
                  <a:moveTo>
                    <a:pt x="8665" y="9673"/>
                  </a:moveTo>
                  <a:cubicBezTo>
                    <a:pt x="8696" y="9894"/>
                    <a:pt x="8759" y="10146"/>
                    <a:pt x="8822" y="10335"/>
                  </a:cubicBezTo>
                  <a:lnTo>
                    <a:pt x="7594" y="10335"/>
                  </a:lnTo>
                  <a:lnTo>
                    <a:pt x="7594" y="9673"/>
                  </a:lnTo>
                  <a:close/>
                  <a:moveTo>
                    <a:pt x="6900" y="9673"/>
                  </a:moveTo>
                  <a:lnTo>
                    <a:pt x="6900" y="10693"/>
                  </a:lnTo>
                  <a:lnTo>
                    <a:pt x="6428" y="10398"/>
                  </a:lnTo>
                  <a:cubicBezTo>
                    <a:pt x="6396" y="10366"/>
                    <a:pt x="6302" y="10366"/>
                    <a:pt x="6239" y="10366"/>
                  </a:cubicBezTo>
                  <a:cubicBezTo>
                    <a:pt x="6144" y="10366"/>
                    <a:pt x="6113" y="10366"/>
                    <a:pt x="6018" y="10398"/>
                  </a:cubicBezTo>
                  <a:lnTo>
                    <a:pt x="5514" y="10713"/>
                  </a:lnTo>
                  <a:lnTo>
                    <a:pt x="5514" y="9673"/>
                  </a:lnTo>
                  <a:close/>
                  <a:moveTo>
                    <a:pt x="1734" y="1"/>
                  </a:moveTo>
                  <a:cubicBezTo>
                    <a:pt x="1261" y="1"/>
                    <a:pt x="820" y="222"/>
                    <a:pt x="505" y="537"/>
                  </a:cubicBezTo>
                  <a:cubicBezTo>
                    <a:pt x="190" y="820"/>
                    <a:pt x="1" y="1261"/>
                    <a:pt x="1" y="1734"/>
                  </a:cubicBezTo>
                  <a:lnTo>
                    <a:pt x="1" y="9295"/>
                  </a:lnTo>
                  <a:cubicBezTo>
                    <a:pt x="95" y="10272"/>
                    <a:pt x="946" y="10996"/>
                    <a:pt x="1860" y="10996"/>
                  </a:cubicBezTo>
                  <a:lnTo>
                    <a:pt x="4853" y="10996"/>
                  </a:lnTo>
                  <a:lnTo>
                    <a:pt x="4853" y="11343"/>
                  </a:lnTo>
                  <a:cubicBezTo>
                    <a:pt x="4853" y="11469"/>
                    <a:pt x="4916" y="11595"/>
                    <a:pt x="5042" y="11658"/>
                  </a:cubicBezTo>
                  <a:cubicBezTo>
                    <a:pt x="5099" y="11700"/>
                    <a:pt x="5155" y="11717"/>
                    <a:pt x="5209" y="11717"/>
                  </a:cubicBezTo>
                  <a:cubicBezTo>
                    <a:pt x="5275" y="11717"/>
                    <a:pt x="5336" y="11692"/>
                    <a:pt x="5388" y="11658"/>
                  </a:cubicBezTo>
                  <a:lnTo>
                    <a:pt x="6239" y="11122"/>
                  </a:lnTo>
                  <a:lnTo>
                    <a:pt x="7058" y="11658"/>
                  </a:lnTo>
                  <a:cubicBezTo>
                    <a:pt x="7121" y="11705"/>
                    <a:pt x="7176" y="11729"/>
                    <a:pt x="7231" y="11729"/>
                  </a:cubicBezTo>
                  <a:cubicBezTo>
                    <a:pt x="7286" y="11729"/>
                    <a:pt x="7342" y="11705"/>
                    <a:pt x="7405" y="11658"/>
                  </a:cubicBezTo>
                  <a:cubicBezTo>
                    <a:pt x="7531" y="11595"/>
                    <a:pt x="7594" y="11500"/>
                    <a:pt x="7594" y="11343"/>
                  </a:cubicBezTo>
                  <a:lnTo>
                    <a:pt x="7594" y="10996"/>
                  </a:lnTo>
                  <a:lnTo>
                    <a:pt x="9295" y="10996"/>
                  </a:lnTo>
                  <a:cubicBezTo>
                    <a:pt x="9421" y="10996"/>
                    <a:pt x="9547" y="10933"/>
                    <a:pt x="9578" y="10839"/>
                  </a:cubicBezTo>
                  <a:cubicBezTo>
                    <a:pt x="9641" y="10713"/>
                    <a:pt x="9641" y="10618"/>
                    <a:pt x="9578" y="10524"/>
                  </a:cubicBezTo>
                  <a:cubicBezTo>
                    <a:pt x="9169" y="9767"/>
                    <a:pt x="9169" y="8885"/>
                    <a:pt x="9578" y="8098"/>
                  </a:cubicBezTo>
                  <a:cubicBezTo>
                    <a:pt x="9610" y="8035"/>
                    <a:pt x="9610" y="8003"/>
                    <a:pt x="9610" y="7909"/>
                  </a:cubicBezTo>
                  <a:lnTo>
                    <a:pt x="9610" y="1041"/>
                  </a:lnTo>
                  <a:cubicBezTo>
                    <a:pt x="9610" y="474"/>
                    <a:pt x="9137" y="1"/>
                    <a:pt x="86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3" name="Google Shape;10973;p88"/>
            <p:cNvSpPr/>
            <p:nvPr/>
          </p:nvSpPr>
          <p:spPr>
            <a:xfrm>
              <a:off x="-35742925" y="1965500"/>
              <a:ext cx="120550" cy="119750"/>
            </a:xfrm>
            <a:custGeom>
              <a:avLst/>
              <a:gdLst/>
              <a:ahLst/>
              <a:cxnLst/>
              <a:rect l="l" t="t" r="r" b="b"/>
              <a:pathLst>
                <a:path w="4822" h="4790" extrusionOk="0">
                  <a:moveTo>
                    <a:pt x="2364" y="694"/>
                  </a:moveTo>
                  <a:cubicBezTo>
                    <a:pt x="2773" y="694"/>
                    <a:pt x="3057" y="1009"/>
                    <a:pt x="3057" y="1356"/>
                  </a:cubicBezTo>
                  <a:cubicBezTo>
                    <a:pt x="3057" y="1765"/>
                    <a:pt x="2742" y="2049"/>
                    <a:pt x="2364" y="2049"/>
                  </a:cubicBezTo>
                  <a:cubicBezTo>
                    <a:pt x="2348" y="2050"/>
                    <a:pt x="2332" y="2051"/>
                    <a:pt x="2316" y="2051"/>
                  </a:cubicBezTo>
                  <a:cubicBezTo>
                    <a:pt x="1989" y="2051"/>
                    <a:pt x="1702" y="1746"/>
                    <a:pt x="1702" y="1356"/>
                  </a:cubicBezTo>
                  <a:cubicBezTo>
                    <a:pt x="1702" y="977"/>
                    <a:pt x="2017" y="694"/>
                    <a:pt x="2364" y="694"/>
                  </a:cubicBezTo>
                  <a:close/>
                  <a:moveTo>
                    <a:pt x="2427" y="2742"/>
                  </a:moveTo>
                  <a:cubicBezTo>
                    <a:pt x="3246" y="2742"/>
                    <a:pt x="3939" y="3340"/>
                    <a:pt x="4097" y="4128"/>
                  </a:cubicBezTo>
                  <a:lnTo>
                    <a:pt x="757" y="4128"/>
                  </a:lnTo>
                  <a:cubicBezTo>
                    <a:pt x="883" y="3340"/>
                    <a:pt x="1576" y="2742"/>
                    <a:pt x="2427" y="2742"/>
                  </a:cubicBezTo>
                  <a:close/>
                  <a:moveTo>
                    <a:pt x="2427" y="1"/>
                  </a:moveTo>
                  <a:cubicBezTo>
                    <a:pt x="1671" y="1"/>
                    <a:pt x="1041" y="599"/>
                    <a:pt x="1041" y="1356"/>
                  </a:cubicBezTo>
                  <a:cubicBezTo>
                    <a:pt x="1041" y="1734"/>
                    <a:pt x="1167" y="2049"/>
                    <a:pt x="1387" y="2269"/>
                  </a:cubicBezTo>
                  <a:cubicBezTo>
                    <a:pt x="568" y="2647"/>
                    <a:pt x="32" y="3498"/>
                    <a:pt x="32" y="4443"/>
                  </a:cubicBezTo>
                  <a:cubicBezTo>
                    <a:pt x="1" y="4632"/>
                    <a:pt x="158" y="4790"/>
                    <a:pt x="379" y="4790"/>
                  </a:cubicBezTo>
                  <a:lnTo>
                    <a:pt x="4475" y="4790"/>
                  </a:lnTo>
                  <a:cubicBezTo>
                    <a:pt x="4664" y="4790"/>
                    <a:pt x="4821" y="4632"/>
                    <a:pt x="4821" y="4443"/>
                  </a:cubicBezTo>
                  <a:cubicBezTo>
                    <a:pt x="4821" y="3498"/>
                    <a:pt x="4254" y="2647"/>
                    <a:pt x="3435" y="2269"/>
                  </a:cubicBezTo>
                  <a:cubicBezTo>
                    <a:pt x="3687" y="2049"/>
                    <a:pt x="3813" y="1702"/>
                    <a:pt x="3813" y="1356"/>
                  </a:cubicBezTo>
                  <a:cubicBezTo>
                    <a:pt x="3813" y="599"/>
                    <a:pt x="3183"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4" name="Google Shape;10974;p88"/>
          <p:cNvGrpSpPr/>
          <p:nvPr/>
        </p:nvGrpSpPr>
        <p:grpSpPr>
          <a:xfrm>
            <a:off x="851444" y="1766235"/>
            <a:ext cx="355468" cy="353587"/>
            <a:chOff x="-35854750" y="2272675"/>
            <a:chExt cx="293000" cy="291450"/>
          </a:xfrm>
        </p:grpSpPr>
        <p:sp>
          <p:nvSpPr>
            <p:cNvPr id="10975" name="Google Shape;10975;p88"/>
            <p:cNvSpPr/>
            <p:nvPr/>
          </p:nvSpPr>
          <p:spPr>
            <a:xfrm>
              <a:off x="-35854750" y="2272675"/>
              <a:ext cx="293000" cy="291450"/>
            </a:xfrm>
            <a:custGeom>
              <a:avLst/>
              <a:gdLst/>
              <a:ahLst/>
              <a:cxnLst/>
              <a:rect l="l" t="t" r="r" b="b"/>
              <a:pathLst>
                <a:path w="11720" h="11658" extrusionOk="0">
                  <a:moveTo>
                    <a:pt x="5844" y="654"/>
                  </a:moveTo>
                  <a:cubicBezTo>
                    <a:pt x="6144" y="654"/>
                    <a:pt x="6443" y="773"/>
                    <a:pt x="6679" y="1009"/>
                  </a:cubicBezTo>
                  <a:lnTo>
                    <a:pt x="7057" y="1355"/>
                  </a:lnTo>
                  <a:lnTo>
                    <a:pt x="4600" y="1355"/>
                  </a:lnTo>
                  <a:lnTo>
                    <a:pt x="5009" y="1009"/>
                  </a:lnTo>
                  <a:cubicBezTo>
                    <a:pt x="5246" y="773"/>
                    <a:pt x="5545" y="654"/>
                    <a:pt x="5844" y="654"/>
                  </a:cubicBezTo>
                  <a:close/>
                  <a:moveTo>
                    <a:pt x="2080" y="3939"/>
                  </a:moveTo>
                  <a:lnTo>
                    <a:pt x="2080" y="6365"/>
                  </a:lnTo>
                  <a:lnTo>
                    <a:pt x="819" y="5136"/>
                  </a:lnTo>
                  <a:lnTo>
                    <a:pt x="2080" y="3939"/>
                  </a:lnTo>
                  <a:close/>
                  <a:moveTo>
                    <a:pt x="9609" y="3876"/>
                  </a:moveTo>
                  <a:lnTo>
                    <a:pt x="10869" y="5136"/>
                  </a:lnTo>
                  <a:lnTo>
                    <a:pt x="9609" y="6365"/>
                  </a:lnTo>
                  <a:lnTo>
                    <a:pt x="9609" y="3876"/>
                  </a:lnTo>
                  <a:close/>
                  <a:moveTo>
                    <a:pt x="8570" y="2080"/>
                  </a:moveTo>
                  <a:cubicBezTo>
                    <a:pt x="8790" y="2080"/>
                    <a:pt x="8948" y="2238"/>
                    <a:pt x="8948" y="2427"/>
                  </a:cubicBezTo>
                  <a:lnTo>
                    <a:pt x="8948" y="7089"/>
                  </a:lnTo>
                  <a:lnTo>
                    <a:pt x="8286" y="7751"/>
                  </a:lnTo>
                  <a:cubicBezTo>
                    <a:pt x="7593" y="7152"/>
                    <a:pt x="6774" y="6837"/>
                    <a:pt x="5860" y="6837"/>
                  </a:cubicBezTo>
                  <a:cubicBezTo>
                    <a:pt x="4978" y="6837"/>
                    <a:pt x="4127" y="7152"/>
                    <a:pt x="3466" y="7751"/>
                  </a:cubicBezTo>
                  <a:lnTo>
                    <a:pt x="2804" y="7089"/>
                  </a:lnTo>
                  <a:lnTo>
                    <a:pt x="2804" y="2427"/>
                  </a:lnTo>
                  <a:cubicBezTo>
                    <a:pt x="2804" y="2238"/>
                    <a:pt x="2962" y="2080"/>
                    <a:pt x="3119" y="2080"/>
                  </a:cubicBezTo>
                  <a:close/>
                  <a:moveTo>
                    <a:pt x="693" y="5987"/>
                  </a:moveTo>
                  <a:lnTo>
                    <a:pt x="2993" y="8223"/>
                  </a:lnTo>
                  <a:lnTo>
                    <a:pt x="693" y="10492"/>
                  </a:lnTo>
                  <a:lnTo>
                    <a:pt x="693" y="5987"/>
                  </a:lnTo>
                  <a:close/>
                  <a:moveTo>
                    <a:pt x="11027" y="5987"/>
                  </a:moveTo>
                  <a:lnTo>
                    <a:pt x="11027" y="10492"/>
                  </a:lnTo>
                  <a:lnTo>
                    <a:pt x="8727" y="8223"/>
                  </a:lnTo>
                  <a:lnTo>
                    <a:pt x="11027" y="5987"/>
                  </a:lnTo>
                  <a:close/>
                  <a:moveTo>
                    <a:pt x="5829" y="7499"/>
                  </a:moveTo>
                  <a:cubicBezTo>
                    <a:pt x="6616" y="7499"/>
                    <a:pt x="7309" y="7814"/>
                    <a:pt x="7876" y="8381"/>
                  </a:cubicBezTo>
                  <a:lnTo>
                    <a:pt x="10523" y="10964"/>
                  </a:lnTo>
                  <a:lnTo>
                    <a:pt x="1166" y="10964"/>
                  </a:lnTo>
                  <a:lnTo>
                    <a:pt x="3781" y="8381"/>
                  </a:lnTo>
                  <a:cubicBezTo>
                    <a:pt x="4316" y="7814"/>
                    <a:pt x="5041" y="7499"/>
                    <a:pt x="5829" y="7499"/>
                  </a:cubicBezTo>
                  <a:close/>
                  <a:moveTo>
                    <a:pt x="5864" y="1"/>
                  </a:moveTo>
                  <a:cubicBezTo>
                    <a:pt x="5380" y="1"/>
                    <a:pt x="4899" y="190"/>
                    <a:pt x="4537" y="568"/>
                  </a:cubicBezTo>
                  <a:lnTo>
                    <a:pt x="3655" y="1387"/>
                  </a:lnTo>
                  <a:lnTo>
                    <a:pt x="3119" y="1387"/>
                  </a:lnTo>
                  <a:cubicBezTo>
                    <a:pt x="2552" y="1387"/>
                    <a:pt x="2080" y="1859"/>
                    <a:pt x="2080" y="2427"/>
                  </a:cubicBezTo>
                  <a:lnTo>
                    <a:pt x="2080" y="2962"/>
                  </a:lnTo>
                  <a:lnTo>
                    <a:pt x="315" y="4726"/>
                  </a:lnTo>
                  <a:cubicBezTo>
                    <a:pt x="126" y="4915"/>
                    <a:pt x="0" y="5136"/>
                    <a:pt x="0" y="5420"/>
                  </a:cubicBezTo>
                  <a:lnTo>
                    <a:pt x="0" y="10618"/>
                  </a:lnTo>
                  <a:cubicBezTo>
                    <a:pt x="32" y="11216"/>
                    <a:pt x="473" y="11657"/>
                    <a:pt x="1071" y="11657"/>
                  </a:cubicBezTo>
                  <a:lnTo>
                    <a:pt x="10680" y="11657"/>
                  </a:lnTo>
                  <a:cubicBezTo>
                    <a:pt x="11216" y="11657"/>
                    <a:pt x="11720" y="11185"/>
                    <a:pt x="11720" y="10618"/>
                  </a:cubicBezTo>
                  <a:lnTo>
                    <a:pt x="11720" y="5420"/>
                  </a:lnTo>
                  <a:cubicBezTo>
                    <a:pt x="11720" y="5136"/>
                    <a:pt x="11626" y="4915"/>
                    <a:pt x="11405" y="4726"/>
                  </a:cubicBezTo>
                  <a:lnTo>
                    <a:pt x="9641" y="2962"/>
                  </a:lnTo>
                  <a:lnTo>
                    <a:pt x="9641" y="2427"/>
                  </a:lnTo>
                  <a:cubicBezTo>
                    <a:pt x="9641" y="1859"/>
                    <a:pt x="9168" y="1387"/>
                    <a:pt x="8633" y="1387"/>
                  </a:cubicBezTo>
                  <a:lnTo>
                    <a:pt x="8065" y="1387"/>
                  </a:lnTo>
                  <a:lnTo>
                    <a:pt x="7215" y="568"/>
                  </a:lnTo>
                  <a:cubicBezTo>
                    <a:pt x="6837" y="190"/>
                    <a:pt x="6348" y="1"/>
                    <a:pt x="58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6" name="Google Shape;10976;p88"/>
            <p:cNvSpPr/>
            <p:nvPr/>
          </p:nvSpPr>
          <p:spPr>
            <a:xfrm>
              <a:off x="-35733475" y="2340425"/>
              <a:ext cx="51225" cy="68550"/>
            </a:xfrm>
            <a:custGeom>
              <a:avLst/>
              <a:gdLst/>
              <a:ahLst/>
              <a:cxnLst/>
              <a:rect l="l" t="t" r="r" b="b"/>
              <a:pathLst>
                <a:path w="2049" h="2742" extrusionOk="0">
                  <a:moveTo>
                    <a:pt x="1009" y="0"/>
                  </a:moveTo>
                  <a:cubicBezTo>
                    <a:pt x="474" y="0"/>
                    <a:pt x="1" y="473"/>
                    <a:pt x="1" y="1008"/>
                  </a:cubicBezTo>
                  <a:cubicBezTo>
                    <a:pt x="1" y="1260"/>
                    <a:pt x="158" y="1418"/>
                    <a:pt x="316" y="1418"/>
                  </a:cubicBezTo>
                  <a:cubicBezTo>
                    <a:pt x="505" y="1418"/>
                    <a:pt x="663" y="1260"/>
                    <a:pt x="663" y="1040"/>
                  </a:cubicBezTo>
                  <a:cubicBezTo>
                    <a:pt x="663" y="851"/>
                    <a:pt x="820" y="693"/>
                    <a:pt x="1009" y="693"/>
                  </a:cubicBezTo>
                  <a:cubicBezTo>
                    <a:pt x="1198" y="693"/>
                    <a:pt x="1356" y="851"/>
                    <a:pt x="1356" y="1040"/>
                  </a:cubicBezTo>
                  <a:cubicBezTo>
                    <a:pt x="1356" y="1229"/>
                    <a:pt x="1293" y="1323"/>
                    <a:pt x="1135" y="1386"/>
                  </a:cubicBezTo>
                  <a:cubicBezTo>
                    <a:pt x="852" y="1449"/>
                    <a:pt x="663" y="1733"/>
                    <a:pt x="663" y="2016"/>
                  </a:cubicBezTo>
                  <a:lnTo>
                    <a:pt x="663" y="2394"/>
                  </a:lnTo>
                  <a:cubicBezTo>
                    <a:pt x="663" y="2583"/>
                    <a:pt x="820" y="2741"/>
                    <a:pt x="1009" y="2741"/>
                  </a:cubicBezTo>
                  <a:cubicBezTo>
                    <a:pt x="1230" y="2741"/>
                    <a:pt x="1387" y="2583"/>
                    <a:pt x="1387" y="2394"/>
                  </a:cubicBezTo>
                  <a:lnTo>
                    <a:pt x="1387" y="2016"/>
                  </a:lnTo>
                  <a:cubicBezTo>
                    <a:pt x="1765" y="1827"/>
                    <a:pt x="2049" y="1449"/>
                    <a:pt x="2049" y="1008"/>
                  </a:cubicBezTo>
                  <a:cubicBezTo>
                    <a:pt x="2049"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7" name="Google Shape;10977;p88"/>
            <p:cNvSpPr/>
            <p:nvPr/>
          </p:nvSpPr>
          <p:spPr>
            <a:xfrm>
              <a:off x="-35716925" y="24184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62"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8" name="Google Shape;10978;p88"/>
          <p:cNvGrpSpPr/>
          <p:nvPr/>
        </p:nvGrpSpPr>
        <p:grpSpPr>
          <a:xfrm>
            <a:off x="850958" y="2220821"/>
            <a:ext cx="356438" cy="354558"/>
            <a:chOff x="-35853975" y="2631825"/>
            <a:chExt cx="293800" cy="292250"/>
          </a:xfrm>
        </p:grpSpPr>
        <p:sp>
          <p:nvSpPr>
            <p:cNvPr id="10979" name="Google Shape;10979;p88"/>
            <p:cNvSpPr/>
            <p:nvPr/>
          </p:nvSpPr>
          <p:spPr>
            <a:xfrm>
              <a:off x="-35813025" y="2701825"/>
              <a:ext cx="201675" cy="171925"/>
            </a:xfrm>
            <a:custGeom>
              <a:avLst/>
              <a:gdLst/>
              <a:ahLst/>
              <a:cxnLst/>
              <a:rect l="l" t="t" r="r" b="b"/>
              <a:pathLst>
                <a:path w="8067" h="6877" extrusionOk="0">
                  <a:moveTo>
                    <a:pt x="1765" y="824"/>
                  </a:moveTo>
                  <a:lnTo>
                    <a:pt x="2868" y="1643"/>
                  </a:lnTo>
                  <a:lnTo>
                    <a:pt x="2238" y="2462"/>
                  </a:lnTo>
                  <a:cubicBezTo>
                    <a:pt x="2112" y="2620"/>
                    <a:pt x="2143" y="2840"/>
                    <a:pt x="2301" y="2935"/>
                  </a:cubicBezTo>
                  <a:lnTo>
                    <a:pt x="5042" y="4983"/>
                  </a:lnTo>
                  <a:cubicBezTo>
                    <a:pt x="5108" y="5035"/>
                    <a:pt x="5179" y="5060"/>
                    <a:pt x="5246" y="5060"/>
                  </a:cubicBezTo>
                  <a:cubicBezTo>
                    <a:pt x="5341" y="5060"/>
                    <a:pt x="5428" y="5011"/>
                    <a:pt x="5483" y="4920"/>
                  </a:cubicBezTo>
                  <a:lnTo>
                    <a:pt x="6113" y="4100"/>
                  </a:lnTo>
                  <a:lnTo>
                    <a:pt x="7247" y="4920"/>
                  </a:lnTo>
                  <a:lnTo>
                    <a:pt x="6554" y="5739"/>
                  </a:lnTo>
                  <a:cubicBezTo>
                    <a:pt x="6348" y="6001"/>
                    <a:pt x="6042" y="6152"/>
                    <a:pt x="5735" y="6152"/>
                  </a:cubicBezTo>
                  <a:cubicBezTo>
                    <a:pt x="5525" y="6152"/>
                    <a:pt x="5315" y="6081"/>
                    <a:pt x="5136" y="5928"/>
                  </a:cubicBezTo>
                  <a:lnTo>
                    <a:pt x="1324" y="3061"/>
                  </a:lnTo>
                  <a:cubicBezTo>
                    <a:pt x="883" y="2714"/>
                    <a:pt x="757" y="2084"/>
                    <a:pt x="1135" y="1643"/>
                  </a:cubicBezTo>
                  <a:lnTo>
                    <a:pt x="1765" y="824"/>
                  </a:lnTo>
                  <a:close/>
                  <a:moveTo>
                    <a:pt x="1647" y="1"/>
                  </a:moveTo>
                  <a:cubicBezTo>
                    <a:pt x="1540" y="1"/>
                    <a:pt x="1435" y="63"/>
                    <a:pt x="1356" y="162"/>
                  </a:cubicBezTo>
                  <a:lnTo>
                    <a:pt x="537" y="1265"/>
                  </a:lnTo>
                  <a:cubicBezTo>
                    <a:pt x="1" y="1990"/>
                    <a:pt x="95" y="3061"/>
                    <a:pt x="883" y="3659"/>
                  </a:cubicBezTo>
                  <a:lnTo>
                    <a:pt x="4727" y="6526"/>
                  </a:lnTo>
                  <a:cubicBezTo>
                    <a:pt x="5026" y="6760"/>
                    <a:pt x="5384" y="6876"/>
                    <a:pt x="5744" y="6876"/>
                  </a:cubicBezTo>
                  <a:cubicBezTo>
                    <a:pt x="6255" y="6876"/>
                    <a:pt x="6770" y="6642"/>
                    <a:pt x="7121" y="6180"/>
                  </a:cubicBezTo>
                  <a:lnTo>
                    <a:pt x="7940" y="5077"/>
                  </a:lnTo>
                  <a:cubicBezTo>
                    <a:pt x="8066" y="4888"/>
                    <a:pt x="8003" y="4668"/>
                    <a:pt x="7846" y="4573"/>
                  </a:cubicBezTo>
                  <a:lnTo>
                    <a:pt x="6207" y="3344"/>
                  </a:lnTo>
                  <a:cubicBezTo>
                    <a:pt x="6142" y="3292"/>
                    <a:pt x="6070" y="3267"/>
                    <a:pt x="6001" y="3267"/>
                  </a:cubicBezTo>
                  <a:cubicBezTo>
                    <a:pt x="5903" y="3267"/>
                    <a:pt x="5808" y="3316"/>
                    <a:pt x="5735" y="3407"/>
                  </a:cubicBezTo>
                  <a:lnTo>
                    <a:pt x="5105" y="4258"/>
                  </a:lnTo>
                  <a:lnTo>
                    <a:pt x="2931" y="2588"/>
                  </a:lnTo>
                  <a:lnTo>
                    <a:pt x="3561" y="1769"/>
                  </a:lnTo>
                  <a:cubicBezTo>
                    <a:pt x="3687" y="1612"/>
                    <a:pt x="3656" y="1423"/>
                    <a:pt x="3498" y="1297"/>
                  </a:cubicBezTo>
                  <a:lnTo>
                    <a:pt x="1828" y="68"/>
                  </a:lnTo>
                  <a:cubicBezTo>
                    <a:pt x="1770" y="22"/>
                    <a:pt x="1708" y="1"/>
                    <a:pt x="1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0" name="Google Shape;10980;p88"/>
            <p:cNvSpPr/>
            <p:nvPr/>
          </p:nvSpPr>
          <p:spPr>
            <a:xfrm>
              <a:off x="-35853975" y="2631825"/>
              <a:ext cx="293800" cy="292250"/>
            </a:xfrm>
            <a:custGeom>
              <a:avLst/>
              <a:gdLst/>
              <a:ahLst/>
              <a:cxnLst/>
              <a:rect l="l" t="t" r="r" b="b"/>
              <a:pathLst>
                <a:path w="11752" h="11690" extrusionOk="0">
                  <a:moveTo>
                    <a:pt x="5861" y="662"/>
                  </a:moveTo>
                  <a:cubicBezTo>
                    <a:pt x="8696" y="662"/>
                    <a:pt x="11027" y="2994"/>
                    <a:pt x="11027" y="5829"/>
                  </a:cubicBezTo>
                  <a:cubicBezTo>
                    <a:pt x="11027" y="6806"/>
                    <a:pt x="10744" y="7751"/>
                    <a:pt x="10240" y="8539"/>
                  </a:cubicBezTo>
                  <a:cubicBezTo>
                    <a:pt x="10177" y="8665"/>
                    <a:pt x="10114" y="8791"/>
                    <a:pt x="10177" y="8854"/>
                  </a:cubicBezTo>
                  <a:lnTo>
                    <a:pt x="10807" y="10776"/>
                  </a:lnTo>
                  <a:lnTo>
                    <a:pt x="8854" y="10145"/>
                  </a:lnTo>
                  <a:cubicBezTo>
                    <a:pt x="8837" y="10137"/>
                    <a:pt x="8815" y="10133"/>
                    <a:pt x="8792" y="10133"/>
                  </a:cubicBezTo>
                  <a:cubicBezTo>
                    <a:pt x="8728" y="10133"/>
                    <a:pt x="8648" y="10162"/>
                    <a:pt x="8602" y="10208"/>
                  </a:cubicBezTo>
                  <a:cubicBezTo>
                    <a:pt x="7751" y="10713"/>
                    <a:pt x="6806" y="10996"/>
                    <a:pt x="5861" y="10996"/>
                  </a:cubicBezTo>
                  <a:cubicBezTo>
                    <a:pt x="3025" y="10996"/>
                    <a:pt x="725" y="8665"/>
                    <a:pt x="725" y="5829"/>
                  </a:cubicBezTo>
                  <a:cubicBezTo>
                    <a:pt x="725" y="2994"/>
                    <a:pt x="3025" y="662"/>
                    <a:pt x="5861" y="662"/>
                  </a:cubicBezTo>
                  <a:close/>
                  <a:moveTo>
                    <a:pt x="5829" y="1"/>
                  </a:moveTo>
                  <a:cubicBezTo>
                    <a:pt x="2616" y="1"/>
                    <a:pt x="1" y="2647"/>
                    <a:pt x="1" y="5829"/>
                  </a:cubicBezTo>
                  <a:cubicBezTo>
                    <a:pt x="1" y="7373"/>
                    <a:pt x="599" y="8854"/>
                    <a:pt x="1733" y="9956"/>
                  </a:cubicBezTo>
                  <a:cubicBezTo>
                    <a:pt x="2836" y="11059"/>
                    <a:pt x="4285" y="11689"/>
                    <a:pt x="5861" y="11689"/>
                  </a:cubicBezTo>
                  <a:cubicBezTo>
                    <a:pt x="6900" y="11689"/>
                    <a:pt x="7908" y="11406"/>
                    <a:pt x="8822" y="10870"/>
                  </a:cubicBezTo>
                  <a:lnTo>
                    <a:pt x="11279" y="11658"/>
                  </a:lnTo>
                  <a:cubicBezTo>
                    <a:pt x="11303" y="11666"/>
                    <a:pt x="11331" y="11669"/>
                    <a:pt x="11360" y="11669"/>
                  </a:cubicBezTo>
                  <a:cubicBezTo>
                    <a:pt x="11449" y="11669"/>
                    <a:pt x="11555" y="11634"/>
                    <a:pt x="11626" y="11563"/>
                  </a:cubicBezTo>
                  <a:cubicBezTo>
                    <a:pt x="11689" y="11500"/>
                    <a:pt x="11752" y="11343"/>
                    <a:pt x="11689" y="11217"/>
                  </a:cubicBezTo>
                  <a:lnTo>
                    <a:pt x="10901" y="8791"/>
                  </a:lnTo>
                  <a:cubicBezTo>
                    <a:pt x="11469" y="7877"/>
                    <a:pt x="11752" y="6837"/>
                    <a:pt x="11752" y="5829"/>
                  </a:cubicBezTo>
                  <a:cubicBezTo>
                    <a:pt x="11689" y="2647"/>
                    <a:pt x="90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1" name="Google Shape;10981;p88"/>
            <p:cNvSpPr/>
            <p:nvPr/>
          </p:nvSpPr>
          <p:spPr>
            <a:xfrm>
              <a:off x="-35715350" y="2735025"/>
              <a:ext cx="49650" cy="40675"/>
            </a:xfrm>
            <a:custGeom>
              <a:avLst/>
              <a:gdLst/>
              <a:ahLst/>
              <a:cxnLst/>
              <a:rect l="l" t="t" r="r" b="b"/>
              <a:pathLst>
                <a:path w="1986" h="1627" extrusionOk="0">
                  <a:moveTo>
                    <a:pt x="410" y="0"/>
                  </a:moveTo>
                  <a:cubicBezTo>
                    <a:pt x="221" y="0"/>
                    <a:pt x="64" y="126"/>
                    <a:pt x="64" y="315"/>
                  </a:cubicBezTo>
                  <a:cubicBezTo>
                    <a:pt x="1" y="504"/>
                    <a:pt x="158" y="662"/>
                    <a:pt x="379" y="662"/>
                  </a:cubicBezTo>
                  <a:cubicBezTo>
                    <a:pt x="788" y="725"/>
                    <a:pt x="1166" y="977"/>
                    <a:pt x="1261" y="1386"/>
                  </a:cubicBezTo>
                  <a:cubicBezTo>
                    <a:pt x="1311" y="1536"/>
                    <a:pt x="1439" y="1626"/>
                    <a:pt x="1585" y="1626"/>
                  </a:cubicBezTo>
                  <a:cubicBezTo>
                    <a:pt x="1623" y="1626"/>
                    <a:pt x="1662" y="1620"/>
                    <a:pt x="1702" y="1607"/>
                  </a:cubicBezTo>
                  <a:cubicBezTo>
                    <a:pt x="1891" y="1575"/>
                    <a:pt x="1985" y="1386"/>
                    <a:pt x="1954" y="1197"/>
                  </a:cubicBezTo>
                  <a:cubicBezTo>
                    <a:pt x="1733" y="504"/>
                    <a:pt x="1103" y="32"/>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2" name="Google Shape;10982;p88"/>
            <p:cNvSpPr/>
            <p:nvPr/>
          </p:nvSpPr>
          <p:spPr>
            <a:xfrm>
              <a:off x="-35705900" y="2667275"/>
              <a:ext cx="107925" cy="101750"/>
            </a:xfrm>
            <a:custGeom>
              <a:avLst/>
              <a:gdLst/>
              <a:ahLst/>
              <a:cxnLst/>
              <a:rect l="l" t="t" r="r" b="b"/>
              <a:pathLst>
                <a:path w="4317" h="4070" extrusionOk="0">
                  <a:moveTo>
                    <a:pt x="347" y="1"/>
                  </a:moveTo>
                  <a:cubicBezTo>
                    <a:pt x="158" y="1"/>
                    <a:pt x="1" y="127"/>
                    <a:pt x="1" y="316"/>
                  </a:cubicBezTo>
                  <a:cubicBezTo>
                    <a:pt x="1" y="505"/>
                    <a:pt x="95" y="662"/>
                    <a:pt x="316" y="662"/>
                  </a:cubicBezTo>
                  <a:cubicBezTo>
                    <a:pt x="2048" y="820"/>
                    <a:pt x="3372" y="2111"/>
                    <a:pt x="3655" y="3781"/>
                  </a:cubicBezTo>
                  <a:cubicBezTo>
                    <a:pt x="3683" y="3951"/>
                    <a:pt x="3813" y="4070"/>
                    <a:pt x="3976" y="4070"/>
                  </a:cubicBezTo>
                  <a:cubicBezTo>
                    <a:pt x="3995" y="4070"/>
                    <a:pt x="4014" y="4068"/>
                    <a:pt x="4033" y="4065"/>
                  </a:cubicBezTo>
                  <a:cubicBezTo>
                    <a:pt x="4191" y="4065"/>
                    <a:pt x="4317" y="3844"/>
                    <a:pt x="4317" y="3687"/>
                  </a:cubicBezTo>
                  <a:cubicBezTo>
                    <a:pt x="4002" y="1733"/>
                    <a:pt x="2364" y="190"/>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3" name="Google Shape;10983;p88"/>
            <p:cNvSpPr/>
            <p:nvPr/>
          </p:nvSpPr>
          <p:spPr>
            <a:xfrm>
              <a:off x="-35709825" y="2700350"/>
              <a:ext cx="77200" cy="68700"/>
            </a:xfrm>
            <a:custGeom>
              <a:avLst/>
              <a:gdLst/>
              <a:ahLst/>
              <a:cxnLst/>
              <a:rect l="l" t="t" r="r" b="b"/>
              <a:pathLst>
                <a:path w="3088" h="2748" extrusionOk="0">
                  <a:moveTo>
                    <a:pt x="347" y="1"/>
                  </a:moveTo>
                  <a:cubicBezTo>
                    <a:pt x="158" y="1"/>
                    <a:pt x="0" y="127"/>
                    <a:pt x="0" y="316"/>
                  </a:cubicBezTo>
                  <a:cubicBezTo>
                    <a:pt x="0" y="536"/>
                    <a:pt x="95" y="694"/>
                    <a:pt x="315" y="725"/>
                  </a:cubicBezTo>
                  <a:cubicBezTo>
                    <a:pt x="1323" y="788"/>
                    <a:pt x="2142" y="1545"/>
                    <a:pt x="2394" y="2490"/>
                  </a:cubicBezTo>
                  <a:cubicBezTo>
                    <a:pt x="2422" y="2655"/>
                    <a:pt x="2570" y="2748"/>
                    <a:pt x="2753" y="2748"/>
                  </a:cubicBezTo>
                  <a:cubicBezTo>
                    <a:pt x="2780" y="2748"/>
                    <a:pt x="2808" y="2746"/>
                    <a:pt x="2836" y="2742"/>
                  </a:cubicBezTo>
                  <a:cubicBezTo>
                    <a:pt x="3025" y="2679"/>
                    <a:pt x="3088" y="2490"/>
                    <a:pt x="3056" y="2301"/>
                  </a:cubicBezTo>
                  <a:cubicBezTo>
                    <a:pt x="2741" y="1072"/>
                    <a:pt x="1670" y="127"/>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4" name="Google Shape;10984;p88"/>
          <p:cNvGrpSpPr/>
          <p:nvPr/>
        </p:nvGrpSpPr>
        <p:grpSpPr>
          <a:xfrm>
            <a:off x="3089562" y="1307714"/>
            <a:ext cx="353587" cy="353587"/>
            <a:chOff x="-34032200" y="1916675"/>
            <a:chExt cx="291450" cy="291450"/>
          </a:xfrm>
        </p:grpSpPr>
        <p:sp>
          <p:nvSpPr>
            <p:cNvPr id="10985" name="Google Shape;10985;p88"/>
            <p:cNvSpPr/>
            <p:nvPr/>
          </p:nvSpPr>
          <p:spPr>
            <a:xfrm>
              <a:off x="-34032200" y="1916675"/>
              <a:ext cx="291450" cy="291450"/>
            </a:xfrm>
            <a:custGeom>
              <a:avLst/>
              <a:gdLst/>
              <a:ahLst/>
              <a:cxnLst/>
              <a:rect l="l" t="t" r="r" b="b"/>
              <a:pathLst>
                <a:path w="11658" h="11658" extrusionOk="0">
                  <a:moveTo>
                    <a:pt x="6459" y="694"/>
                  </a:moveTo>
                  <a:cubicBezTo>
                    <a:pt x="6648" y="694"/>
                    <a:pt x="6806" y="851"/>
                    <a:pt x="6806" y="1040"/>
                  </a:cubicBezTo>
                  <a:lnTo>
                    <a:pt x="6806" y="1387"/>
                  </a:lnTo>
                  <a:lnTo>
                    <a:pt x="662" y="1387"/>
                  </a:lnTo>
                  <a:lnTo>
                    <a:pt x="662" y="1040"/>
                  </a:lnTo>
                  <a:cubicBezTo>
                    <a:pt x="662" y="851"/>
                    <a:pt x="820" y="694"/>
                    <a:pt x="977" y="694"/>
                  </a:cubicBezTo>
                  <a:close/>
                  <a:moveTo>
                    <a:pt x="10303" y="4096"/>
                  </a:moveTo>
                  <a:lnTo>
                    <a:pt x="8192" y="5419"/>
                  </a:lnTo>
                  <a:lnTo>
                    <a:pt x="6207" y="4096"/>
                  </a:lnTo>
                  <a:close/>
                  <a:moveTo>
                    <a:pt x="5420" y="4411"/>
                  </a:moveTo>
                  <a:lnTo>
                    <a:pt x="7971" y="6112"/>
                  </a:lnTo>
                  <a:cubicBezTo>
                    <a:pt x="8034" y="6144"/>
                    <a:pt x="8097" y="6144"/>
                    <a:pt x="8192" y="6144"/>
                  </a:cubicBezTo>
                  <a:cubicBezTo>
                    <a:pt x="8255" y="6144"/>
                    <a:pt x="8286" y="6144"/>
                    <a:pt x="8381" y="6112"/>
                  </a:cubicBezTo>
                  <a:lnTo>
                    <a:pt x="10933" y="4537"/>
                  </a:lnTo>
                  <a:lnTo>
                    <a:pt x="10933" y="7184"/>
                  </a:lnTo>
                  <a:cubicBezTo>
                    <a:pt x="10933" y="7373"/>
                    <a:pt x="10775" y="7530"/>
                    <a:pt x="10618" y="7530"/>
                  </a:cubicBezTo>
                  <a:lnTo>
                    <a:pt x="5766" y="7530"/>
                  </a:lnTo>
                  <a:cubicBezTo>
                    <a:pt x="5577" y="7530"/>
                    <a:pt x="5420" y="7373"/>
                    <a:pt x="5420" y="7184"/>
                  </a:cubicBezTo>
                  <a:lnTo>
                    <a:pt x="5420" y="4443"/>
                  </a:lnTo>
                  <a:lnTo>
                    <a:pt x="5420" y="4411"/>
                  </a:lnTo>
                  <a:close/>
                  <a:moveTo>
                    <a:pt x="6806" y="2048"/>
                  </a:moveTo>
                  <a:lnTo>
                    <a:pt x="6806" y="3435"/>
                  </a:lnTo>
                  <a:lnTo>
                    <a:pt x="5766" y="3435"/>
                  </a:lnTo>
                  <a:cubicBezTo>
                    <a:pt x="5231" y="3435"/>
                    <a:pt x="4758" y="3907"/>
                    <a:pt x="4758" y="4443"/>
                  </a:cubicBezTo>
                  <a:lnTo>
                    <a:pt x="4758" y="7184"/>
                  </a:lnTo>
                  <a:cubicBezTo>
                    <a:pt x="4758" y="7719"/>
                    <a:pt x="5231" y="8192"/>
                    <a:pt x="5766" y="8192"/>
                  </a:cubicBezTo>
                  <a:lnTo>
                    <a:pt x="6806" y="8192"/>
                  </a:lnTo>
                  <a:lnTo>
                    <a:pt x="6806" y="8916"/>
                  </a:lnTo>
                  <a:lnTo>
                    <a:pt x="662" y="8916"/>
                  </a:lnTo>
                  <a:lnTo>
                    <a:pt x="662" y="2048"/>
                  </a:lnTo>
                  <a:close/>
                  <a:moveTo>
                    <a:pt x="6774" y="9578"/>
                  </a:moveTo>
                  <a:lnTo>
                    <a:pt x="6774" y="10649"/>
                  </a:lnTo>
                  <a:cubicBezTo>
                    <a:pt x="6806" y="10838"/>
                    <a:pt x="6648" y="10996"/>
                    <a:pt x="6459" y="10996"/>
                  </a:cubicBezTo>
                  <a:lnTo>
                    <a:pt x="977" y="10996"/>
                  </a:lnTo>
                  <a:cubicBezTo>
                    <a:pt x="788" y="10996"/>
                    <a:pt x="631" y="10838"/>
                    <a:pt x="631" y="10649"/>
                  </a:cubicBezTo>
                  <a:lnTo>
                    <a:pt x="631" y="9578"/>
                  </a:lnTo>
                  <a:close/>
                  <a:moveTo>
                    <a:pt x="1009" y="1"/>
                  </a:moveTo>
                  <a:cubicBezTo>
                    <a:pt x="473" y="1"/>
                    <a:pt x="1" y="473"/>
                    <a:pt x="1" y="1040"/>
                  </a:cubicBezTo>
                  <a:lnTo>
                    <a:pt x="1" y="10649"/>
                  </a:lnTo>
                  <a:cubicBezTo>
                    <a:pt x="1" y="11185"/>
                    <a:pt x="473" y="11657"/>
                    <a:pt x="1009" y="11657"/>
                  </a:cubicBezTo>
                  <a:lnTo>
                    <a:pt x="6491" y="11657"/>
                  </a:lnTo>
                  <a:cubicBezTo>
                    <a:pt x="7026" y="11657"/>
                    <a:pt x="7499" y="11185"/>
                    <a:pt x="7499" y="10649"/>
                  </a:cubicBezTo>
                  <a:lnTo>
                    <a:pt x="7499" y="8255"/>
                  </a:lnTo>
                  <a:lnTo>
                    <a:pt x="10618" y="8255"/>
                  </a:lnTo>
                  <a:cubicBezTo>
                    <a:pt x="11185" y="8255"/>
                    <a:pt x="11658" y="7782"/>
                    <a:pt x="11658" y="7215"/>
                  </a:cubicBezTo>
                  <a:lnTo>
                    <a:pt x="11658" y="4506"/>
                  </a:lnTo>
                  <a:cubicBezTo>
                    <a:pt x="11658" y="3907"/>
                    <a:pt x="11185" y="3435"/>
                    <a:pt x="10618" y="3435"/>
                  </a:cubicBezTo>
                  <a:lnTo>
                    <a:pt x="7499" y="3435"/>
                  </a:lnTo>
                  <a:lnTo>
                    <a:pt x="7499" y="1040"/>
                  </a:lnTo>
                  <a:cubicBezTo>
                    <a:pt x="7499" y="473"/>
                    <a:pt x="7026"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6" name="Google Shape;10986;p88"/>
            <p:cNvSpPr/>
            <p:nvPr/>
          </p:nvSpPr>
          <p:spPr>
            <a:xfrm>
              <a:off x="-33999125" y="20190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616"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7" name="Google Shape;10987;p88"/>
            <p:cNvSpPr/>
            <p:nvPr/>
          </p:nvSpPr>
          <p:spPr>
            <a:xfrm>
              <a:off x="-33999900" y="2053725"/>
              <a:ext cx="52000" cy="18125"/>
            </a:xfrm>
            <a:custGeom>
              <a:avLst/>
              <a:gdLst/>
              <a:ahLst/>
              <a:cxnLst/>
              <a:rect l="l" t="t" r="r" b="b"/>
              <a:pathLst>
                <a:path w="2080" h="725" extrusionOk="0">
                  <a:moveTo>
                    <a:pt x="347" y="0"/>
                  </a:moveTo>
                  <a:cubicBezTo>
                    <a:pt x="158" y="0"/>
                    <a:pt x="0" y="158"/>
                    <a:pt x="0" y="347"/>
                  </a:cubicBezTo>
                  <a:cubicBezTo>
                    <a:pt x="0" y="567"/>
                    <a:pt x="158" y="725"/>
                    <a:pt x="347" y="725"/>
                  </a:cubicBezTo>
                  <a:lnTo>
                    <a:pt x="1733" y="725"/>
                  </a:lnTo>
                  <a:cubicBezTo>
                    <a:pt x="1922" y="725"/>
                    <a:pt x="2080" y="567"/>
                    <a:pt x="2080" y="347"/>
                  </a:cubicBezTo>
                  <a:cubicBezTo>
                    <a:pt x="2080" y="158"/>
                    <a:pt x="1922"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8" name="Google Shape;10988;p88"/>
            <p:cNvSpPr/>
            <p:nvPr/>
          </p:nvSpPr>
          <p:spPr>
            <a:xfrm>
              <a:off x="-33999125" y="2088375"/>
              <a:ext cx="34675" cy="17350"/>
            </a:xfrm>
            <a:custGeom>
              <a:avLst/>
              <a:gdLst/>
              <a:ahLst/>
              <a:cxnLst/>
              <a:rect l="l" t="t" r="r" b="b"/>
              <a:pathLst>
                <a:path w="1387" h="694" extrusionOk="0">
                  <a:moveTo>
                    <a:pt x="347" y="1"/>
                  </a:moveTo>
                  <a:cubicBezTo>
                    <a:pt x="158" y="1"/>
                    <a:pt x="1" y="158"/>
                    <a:pt x="1" y="347"/>
                  </a:cubicBezTo>
                  <a:cubicBezTo>
                    <a:pt x="1" y="536"/>
                    <a:pt x="158" y="694"/>
                    <a:pt x="347" y="694"/>
                  </a:cubicBezTo>
                  <a:lnTo>
                    <a:pt x="1041" y="694"/>
                  </a:lnTo>
                  <a:cubicBezTo>
                    <a:pt x="1230" y="694"/>
                    <a:pt x="1387" y="536"/>
                    <a:pt x="1387" y="347"/>
                  </a:cubicBezTo>
                  <a:cubicBezTo>
                    <a:pt x="1387" y="158"/>
                    <a:pt x="1230"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9" name="Google Shape;10989;p88"/>
          <p:cNvSpPr/>
          <p:nvPr/>
        </p:nvSpPr>
        <p:spPr>
          <a:xfrm>
            <a:off x="3086014" y="1764916"/>
            <a:ext cx="354527" cy="356620"/>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0" name="Google Shape;10990;p88"/>
          <p:cNvGrpSpPr/>
          <p:nvPr/>
        </p:nvGrpSpPr>
        <p:grpSpPr>
          <a:xfrm>
            <a:off x="3089092" y="2220821"/>
            <a:ext cx="354527" cy="354558"/>
            <a:chOff x="-34032200" y="2634975"/>
            <a:chExt cx="292225" cy="292250"/>
          </a:xfrm>
        </p:grpSpPr>
        <p:sp>
          <p:nvSpPr>
            <p:cNvPr id="10991" name="Google Shape;10991;p88"/>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2" name="Google Shape;10992;p88"/>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3" name="Google Shape;10993;p88"/>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4" name="Google Shape;10994;p88"/>
          <p:cNvGrpSpPr/>
          <p:nvPr/>
        </p:nvGrpSpPr>
        <p:grpSpPr>
          <a:xfrm>
            <a:off x="1739487" y="2687069"/>
            <a:ext cx="358379" cy="354527"/>
            <a:chOff x="-32245875" y="1938725"/>
            <a:chExt cx="295400" cy="292225"/>
          </a:xfrm>
        </p:grpSpPr>
        <p:sp>
          <p:nvSpPr>
            <p:cNvPr id="10995" name="Google Shape;10995;p88"/>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6" name="Google Shape;10996;p88"/>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7" name="Google Shape;10997;p88"/>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8" name="Google Shape;10998;p88"/>
          <p:cNvGrpSpPr/>
          <p:nvPr/>
        </p:nvGrpSpPr>
        <p:grpSpPr>
          <a:xfrm>
            <a:off x="1736150" y="3156468"/>
            <a:ext cx="365052" cy="352162"/>
            <a:chOff x="-32243500" y="2299850"/>
            <a:chExt cx="300900" cy="290275"/>
          </a:xfrm>
        </p:grpSpPr>
        <p:sp>
          <p:nvSpPr>
            <p:cNvPr id="10999" name="Google Shape;10999;p88"/>
            <p:cNvSpPr/>
            <p:nvPr/>
          </p:nvSpPr>
          <p:spPr>
            <a:xfrm>
              <a:off x="-32243500"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0" name="Google Shape;11000;p88"/>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1" name="Google Shape;11001;p88"/>
          <p:cNvSpPr/>
          <p:nvPr/>
        </p:nvSpPr>
        <p:spPr>
          <a:xfrm>
            <a:off x="1737541" y="3616837"/>
            <a:ext cx="356438" cy="352617"/>
          </a:xfrm>
          <a:custGeom>
            <a:avLst/>
            <a:gdLst/>
            <a:ahLst/>
            <a:cxnLst/>
            <a:rect l="l" t="t" r="r" b="b"/>
            <a:pathLst>
              <a:path w="11752" h="11626" extrusionOk="0">
                <a:moveTo>
                  <a:pt x="5829" y="662"/>
                </a:moveTo>
                <a:cubicBezTo>
                  <a:pt x="6049" y="662"/>
                  <a:pt x="6207" y="819"/>
                  <a:pt x="6207" y="1008"/>
                </a:cubicBezTo>
                <a:cubicBezTo>
                  <a:pt x="6207" y="1197"/>
                  <a:pt x="6049" y="1355"/>
                  <a:pt x="5829" y="1355"/>
                </a:cubicBezTo>
                <a:cubicBezTo>
                  <a:pt x="5640" y="1355"/>
                  <a:pt x="5482" y="1197"/>
                  <a:pt x="5482" y="1008"/>
                </a:cubicBezTo>
                <a:cubicBezTo>
                  <a:pt x="5482" y="819"/>
                  <a:pt x="5640" y="662"/>
                  <a:pt x="5829" y="662"/>
                </a:cubicBezTo>
                <a:close/>
                <a:moveTo>
                  <a:pt x="5829" y="2048"/>
                </a:moveTo>
                <a:cubicBezTo>
                  <a:pt x="6743" y="2048"/>
                  <a:pt x="7625" y="2363"/>
                  <a:pt x="8255" y="2898"/>
                </a:cubicBezTo>
                <a:lnTo>
                  <a:pt x="7247" y="3875"/>
                </a:lnTo>
                <a:cubicBezTo>
                  <a:pt x="6869" y="3560"/>
                  <a:pt x="6364" y="3403"/>
                  <a:pt x="5797" y="3403"/>
                </a:cubicBezTo>
                <a:cubicBezTo>
                  <a:pt x="5325" y="3403"/>
                  <a:pt x="4821" y="3560"/>
                  <a:pt x="4380" y="3875"/>
                </a:cubicBezTo>
                <a:lnTo>
                  <a:pt x="3435" y="2930"/>
                </a:lnTo>
                <a:cubicBezTo>
                  <a:pt x="4065" y="2363"/>
                  <a:pt x="4884" y="2048"/>
                  <a:pt x="5829" y="2048"/>
                </a:cubicBezTo>
                <a:close/>
                <a:moveTo>
                  <a:pt x="4852" y="1355"/>
                </a:moveTo>
                <a:cubicBezTo>
                  <a:pt x="4852" y="1418"/>
                  <a:pt x="4884" y="1449"/>
                  <a:pt x="4884" y="1449"/>
                </a:cubicBezTo>
                <a:cubicBezTo>
                  <a:pt x="3214" y="1796"/>
                  <a:pt x="1828" y="3151"/>
                  <a:pt x="1481" y="4883"/>
                </a:cubicBezTo>
                <a:cubicBezTo>
                  <a:pt x="1450" y="4883"/>
                  <a:pt x="1387" y="4820"/>
                  <a:pt x="1387" y="4820"/>
                </a:cubicBezTo>
                <a:lnTo>
                  <a:pt x="1387" y="3718"/>
                </a:lnTo>
                <a:cubicBezTo>
                  <a:pt x="1387" y="2426"/>
                  <a:pt x="2458" y="1355"/>
                  <a:pt x="3750" y="1355"/>
                </a:cubicBezTo>
                <a:close/>
                <a:moveTo>
                  <a:pt x="7908" y="1355"/>
                </a:moveTo>
                <a:cubicBezTo>
                  <a:pt x="9200" y="1355"/>
                  <a:pt x="10240" y="2426"/>
                  <a:pt x="10240" y="3718"/>
                </a:cubicBezTo>
                <a:lnTo>
                  <a:pt x="10240" y="4820"/>
                </a:lnTo>
                <a:cubicBezTo>
                  <a:pt x="10208" y="4820"/>
                  <a:pt x="10177" y="4883"/>
                  <a:pt x="10177" y="4883"/>
                </a:cubicBezTo>
                <a:cubicBezTo>
                  <a:pt x="9830" y="3182"/>
                  <a:pt x="8475" y="1796"/>
                  <a:pt x="6743" y="1449"/>
                </a:cubicBezTo>
                <a:cubicBezTo>
                  <a:pt x="6743" y="1418"/>
                  <a:pt x="6774" y="1355"/>
                  <a:pt x="6774" y="1355"/>
                </a:cubicBezTo>
                <a:close/>
                <a:moveTo>
                  <a:pt x="10618" y="5419"/>
                </a:moveTo>
                <a:cubicBezTo>
                  <a:pt x="10807" y="5419"/>
                  <a:pt x="10964" y="5576"/>
                  <a:pt x="10964" y="5765"/>
                </a:cubicBezTo>
                <a:cubicBezTo>
                  <a:pt x="10964" y="5986"/>
                  <a:pt x="10807" y="6143"/>
                  <a:pt x="10618" y="6143"/>
                </a:cubicBezTo>
                <a:cubicBezTo>
                  <a:pt x="10397" y="6143"/>
                  <a:pt x="10240" y="5986"/>
                  <a:pt x="10240" y="5765"/>
                </a:cubicBezTo>
                <a:cubicBezTo>
                  <a:pt x="10240" y="5576"/>
                  <a:pt x="10397" y="5419"/>
                  <a:pt x="10618" y="5419"/>
                </a:cubicBezTo>
                <a:close/>
                <a:moveTo>
                  <a:pt x="1040" y="5450"/>
                </a:moveTo>
                <a:cubicBezTo>
                  <a:pt x="1229" y="5450"/>
                  <a:pt x="1387" y="5608"/>
                  <a:pt x="1387" y="5828"/>
                </a:cubicBezTo>
                <a:cubicBezTo>
                  <a:pt x="1387" y="6017"/>
                  <a:pt x="1229" y="6175"/>
                  <a:pt x="1040" y="6175"/>
                </a:cubicBezTo>
                <a:cubicBezTo>
                  <a:pt x="851" y="6175"/>
                  <a:pt x="694" y="6017"/>
                  <a:pt x="694" y="5828"/>
                </a:cubicBezTo>
                <a:cubicBezTo>
                  <a:pt x="694" y="5608"/>
                  <a:pt x="851" y="5450"/>
                  <a:pt x="1040" y="5450"/>
                </a:cubicBezTo>
                <a:close/>
                <a:moveTo>
                  <a:pt x="5829" y="4096"/>
                </a:moveTo>
                <a:cubicBezTo>
                  <a:pt x="6774" y="4096"/>
                  <a:pt x="7530" y="4820"/>
                  <a:pt x="7530" y="5765"/>
                </a:cubicBezTo>
                <a:cubicBezTo>
                  <a:pt x="7530" y="6711"/>
                  <a:pt x="6837" y="7498"/>
                  <a:pt x="5829" y="7498"/>
                </a:cubicBezTo>
                <a:cubicBezTo>
                  <a:pt x="4884" y="7498"/>
                  <a:pt x="4096" y="6711"/>
                  <a:pt x="4159" y="5734"/>
                </a:cubicBezTo>
                <a:cubicBezTo>
                  <a:pt x="4191" y="4789"/>
                  <a:pt x="4884" y="4096"/>
                  <a:pt x="5829" y="4096"/>
                </a:cubicBezTo>
                <a:close/>
                <a:moveTo>
                  <a:pt x="2930" y="3371"/>
                </a:moveTo>
                <a:lnTo>
                  <a:pt x="3876" y="4316"/>
                </a:lnTo>
                <a:cubicBezTo>
                  <a:pt x="3561" y="4757"/>
                  <a:pt x="3403" y="5261"/>
                  <a:pt x="3403" y="5765"/>
                </a:cubicBezTo>
                <a:cubicBezTo>
                  <a:pt x="3403" y="6301"/>
                  <a:pt x="3561" y="6805"/>
                  <a:pt x="3876" y="7183"/>
                </a:cubicBezTo>
                <a:lnTo>
                  <a:pt x="2899" y="8191"/>
                </a:lnTo>
                <a:cubicBezTo>
                  <a:pt x="2363" y="7561"/>
                  <a:pt x="2048" y="6711"/>
                  <a:pt x="2048" y="5765"/>
                </a:cubicBezTo>
                <a:cubicBezTo>
                  <a:pt x="2048" y="4883"/>
                  <a:pt x="2363" y="4001"/>
                  <a:pt x="2930" y="3371"/>
                </a:cubicBezTo>
                <a:close/>
                <a:moveTo>
                  <a:pt x="8759" y="3340"/>
                </a:moveTo>
                <a:cubicBezTo>
                  <a:pt x="9294" y="4001"/>
                  <a:pt x="9609" y="4820"/>
                  <a:pt x="9609" y="5734"/>
                </a:cubicBezTo>
                <a:cubicBezTo>
                  <a:pt x="9578" y="6711"/>
                  <a:pt x="9263" y="7561"/>
                  <a:pt x="8727" y="8191"/>
                </a:cubicBezTo>
                <a:lnTo>
                  <a:pt x="7782" y="7246"/>
                </a:lnTo>
                <a:cubicBezTo>
                  <a:pt x="8097" y="6805"/>
                  <a:pt x="8255" y="6301"/>
                  <a:pt x="8255" y="5765"/>
                </a:cubicBezTo>
                <a:cubicBezTo>
                  <a:pt x="8255" y="5576"/>
                  <a:pt x="8192" y="5387"/>
                  <a:pt x="8160" y="5198"/>
                </a:cubicBezTo>
                <a:cubicBezTo>
                  <a:pt x="8097" y="4883"/>
                  <a:pt x="7971" y="4600"/>
                  <a:pt x="7782" y="4316"/>
                </a:cubicBezTo>
                <a:lnTo>
                  <a:pt x="8759" y="3340"/>
                </a:lnTo>
                <a:close/>
                <a:moveTo>
                  <a:pt x="7310" y="7719"/>
                </a:moveTo>
                <a:lnTo>
                  <a:pt x="8255" y="8664"/>
                </a:lnTo>
                <a:cubicBezTo>
                  <a:pt x="7562" y="9231"/>
                  <a:pt x="6743" y="9546"/>
                  <a:pt x="5829" y="9546"/>
                </a:cubicBezTo>
                <a:cubicBezTo>
                  <a:pt x="4947" y="9546"/>
                  <a:pt x="4065" y="9231"/>
                  <a:pt x="3435" y="8695"/>
                </a:cubicBezTo>
                <a:lnTo>
                  <a:pt x="4411" y="7719"/>
                </a:lnTo>
                <a:cubicBezTo>
                  <a:pt x="4821" y="8034"/>
                  <a:pt x="5325" y="8191"/>
                  <a:pt x="5829" y="8191"/>
                </a:cubicBezTo>
                <a:cubicBezTo>
                  <a:pt x="6364" y="8191"/>
                  <a:pt x="6869" y="8034"/>
                  <a:pt x="7310" y="7719"/>
                </a:cubicBezTo>
                <a:close/>
                <a:moveTo>
                  <a:pt x="1481" y="6711"/>
                </a:moveTo>
                <a:cubicBezTo>
                  <a:pt x="1828" y="8443"/>
                  <a:pt x="3214" y="9798"/>
                  <a:pt x="4884" y="10145"/>
                </a:cubicBezTo>
                <a:cubicBezTo>
                  <a:pt x="4884" y="10176"/>
                  <a:pt x="4852" y="10239"/>
                  <a:pt x="4852" y="10271"/>
                </a:cubicBezTo>
                <a:lnTo>
                  <a:pt x="3781" y="10271"/>
                </a:lnTo>
                <a:cubicBezTo>
                  <a:pt x="2458" y="10271"/>
                  <a:pt x="1387" y="9168"/>
                  <a:pt x="1387" y="7813"/>
                </a:cubicBezTo>
                <a:lnTo>
                  <a:pt x="1387" y="6774"/>
                </a:lnTo>
                <a:cubicBezTo>
                  <a:pt x="1418" y="6774"/>
                  <a:pt x="1481" y="6711"/>
                  <a:pt x="1481" y="6711"/>
                </a:cubicBezTo>
                <a:close/>
                <a:moveTo>
                  <a:pt x="10177" y="6711"/>
                </a:moveTo>
                <a:cubicBezTo>
                  <a:pt x="10208" y="6711"/>
                  <a:pt x="10240" y="6774"/>
                  <a:pt x="10240" y="6774"/>
                </a:cubicBezTo>
                <a:lnTo>
                  <a:pt x="10240" y="7876"/>
                </a:lnTo>
                <a:cubicBezTo>
                  <a:pt x="10240" y="9168"/>
                  <a:pt x="9200" y="10271"/>
                  <a:pt x="7877" y="10271"/>
                </a:cubicBezTo>
                <a:lnTo>
                  <a:pt x="6774" y="10271"/>
                </a:lnTo>
                <a:cubicBezTo>
                  <a:pt x="6774" y="10239"/>
                  <a:pt x="6743" y="10176"/>
                  <a:pt x="6743" y="10145"/>
                </a:cubicBezTo>
                <a:cubicBezTo>
                  <a:pt x="8475" y="9798"/>
                  <a:pt x="9830" y="8412"/>
                  <a:pt x="10177" y="6711"/>
                </a:cubicBezTo>
                <a:close/>
                <a:moveTo>
                  <a:pt x="5829" y="10239"/>
                </a:moveTo>
                <a:cubicBezTo>
                  <a:pt x="6049" y="10239"/>
                  <a:pt x="6207" y="10397"/>
                  <a:pt x="6207" y="10586"/>
                </a:cubicBezTo>
                <a:cubicBezTo>
                  <a:pt x="6144" y="10775"/>
                  <a:pt x="5986" y="10932"/>
                  <a:pt x="5829" y="10932"/>
                </a:cubicBezTo>
                <a:cubicBezTo>
                  <a:pt x="5640" y="10932"/>
                  <a:pt x="5482" y="10775"/>
                  <a:pt x="5482" y="10586"/>
                </a:cubicBezTo>
                <a:cubicBezTo>
                  <a:pt x="5482" y="10397"/>
                  <a:pt x="5640" y="10239"/>
                  <a:pt x="5829" y="10239"/>
                </a:cubicBezTo>
                <a:close/>
                <a:moveTo>
                  <a:pt x="5829" y="0"/>
                </a:moveTo>
                <a:cubicBezTo>
                  <a:pt x="5388" y="0"/>
                  <a:pt x="5010" y="315"/>
                  <a:pt x="4852" y="693"/>
                </a:cubicBezTo>
                <a:lnTo>
                  <a:pt x="3813" y="693"/>
                </a:lnTo>
                <a:cubicBezTo>
                  <a:pt x="2111" y="693"/>
                  <a:pt x="725" y="2079"/>
                  <a:pt x="725" y="3781"/>
                </a:cubicBezTo>
                <a:lnTo>
                  <a:pt x="725" y="4820"/>
                </a:lnTo>
                <a:cubicBezTo>
                  <a:pt x="316" y="4946"/>
                  <a:pt x="0" y="5356"/>
                  <a:pt x="0" y="5828"/>
                </a:cubicBezTo>
                <a:cubicBezTo>
                  <a:pt x="0" y="6301"/>
                  <a:pt x="316" y="6648"/>
                  <a:pt x="725" y="6805"/>
                </a:cubicBezTo>
                <a:lnTo>
                  <a:pt x="725" y="7876"/>
                </a:lnTo>
                <a:cubicBezTo>
                  <a:pt x="725" y="9546"/>
                  <a:pt x="2111" y="10964"/>
                  <a:pt x="3813" y="10964"/>
                </a:cubicBezTo>
                <a:lnTo>
                  <a:pt x="4915" y="10964"/>
                </a:lnTo>
                <a:cubicBezTo>
                  <a:pt x="5073" y="11373"/>
                  <a:pt x="5419" y="11625"/>
                  <a:pt x="5892" y="11625"/>
                </a:cubicBezTo>
                <a:cubicBezTo>
                  <a:pt x="6333" y="11625"/>
                  <a:pt x="6711" y="11310"/>
                  <a:pt x="6869" y="10932"/>
                </a:cubicBezTo>
                <a:lnTo>
                  <a:pt x="7971" y="10932"/>
                </a:lnTo>
                <a:cubicBezTo>
                  <a:pt x="9672" y="10932"/>
                  <a:pt x="11059" y="9546"/>
                  <a:pt x="11059" y="7845"/>
                </a:cubicBezTo>
                <a:lnTo>
                  <a:pt x="11059" y="6774"/>
                </a:lnTo>
                <a:cubicBezTo>
                  <a:pt x="11216" y="6711"/>
                  <a:pt x="11311" y="6648"/>
                  <a:pt x="11437" y="6522"/>
                </a:cubicBezTo>
                <a:cubicBezTo>
                  <a:pt x="11626" y="6333"/>
                  <a:pt x="11752" y="6049"/>
                  <a:pt x="11752" y="5765"/>
                </a:cubicBezTo>
                <a:cubicBezTo>
                  <a:pt x="11752" y="5513"/>
                  <a:pt x="11626" y="5230"/>
                  <a:pt x="11437" y="5041"/>
                </a:cubicBezTo>
                <a:cubicBezTo>
                  <a:pt x="11248" y="4946"/>
                  <a:pt x="11090" y="4883"/>
                  <a:pt x="10964" y="4820"/>
                </a:cubicBezTo>
                <a:lnTo>
                  <a:pt x="10964" y="3781"/>
                </a:lnTo>
                <a:cubicBezTo>
                  <a:pt x="10964" y="2079"/>
                  <a:pt x="9578" y="693"/>
                  <a:pt x="7877" y="693"/>
                </a:cubicBezTo>
                <a:lnTo>
                  <a:pt x="6837" y="693"/>
                </a:lnTo>
                <a:cubicBezTo>
                  <a:pt x="6711" y="315"/>
                  <a:pt x="630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2" name="Google Shape;11002;p88"/>
          <p:cNvGrpSpPr/>
          <p:nvPr/>
        </p:nvGrpSpPr>
        <p:grpSpPr>
          <a:xfrm>
            <a:off x="1299432" y="1306759"/>
            <a:ext cx="354527" cy="355498"/>
            <a:chOff x="-35495600" y="1912725"/>
            <a:chExt cx="292225" cy="293025"/>
          </a:xfrm>
        </p:grpSpPr>
        <p:sp>
          <p:nvSpPr>
            <p:cNvPr id="11003" name="Google Shape;11003;p88"/>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4" name="Google Shape;11004;p88"/>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5" name="Google Shape;11005;p88"/>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6" name="Google Shape;11006;p88"/>
          <p:cNvSpPr/>
          <p:nvPr/>
        </p:nvSpPr>
        <p:spPr>
          <a:xfrm>
            <a:off x="1295266" y="176596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7" name="Google Shape;11007;p88"/>
          <p:cNvGrpSpPr/>
          <p:nvPr/>
        </p:nvGrpSpPr>
        <p:grpSpPr>
          <a:xfrm>
            <a:off x="1299432" y="2221307"/>
            <a:ext cx="354527" cy="353587"/>
            <a:chOff x="-35495600" y="2631825"/>
            <a:chExt cx="292225" cy="291450"/>
          </a:xfrm>
        </p:grpSpPr>
        <p:sp>
          <p:nvSpPr>
            <p:cNvPr id="11008" name="Google Shape;11008;p88"/>
            <p:cNvSpPr/>
            <p:nvPr/>
          </p:nvSpPr>
          <p:spPr>
            <a:xfrm>
              <a:off x="-35495600" y="2735025"/>
              <a:ext cx="137075" cy="188250"/>
            </a:xfrm>
            <a:custGeom>
              <a:avLst/>
              <a:gdLst/>
              <a:ahLst/>
              <a:cxnLst/>
              <a:rect l="l" t="t" r="r" b="b"/>
              <a:pathLst>
                <a:path w="5483" h="7530" extrusionOk="0">
                  <a:moveTo>
                    <a:pt x="4443" y="662"/>
                  </a:moveTo>
                  <a:cubicBezTo>
                    <a:pt x="4663" y="662"/>
                    <a:pt x="4821" y="819"/>
                    <a:pt x="4821" y="1040"/>
                  </a:cubicBezTo>
                  <a:lnTo>
                    <a:pt x="4821" y="1386"/>
                  </a:lnTo>
                  <a:lnTo>
                    <a:pt x="662" y="1386"/>
                  </a:lnTo>
                  <a:lnTo>
                    <a:pt x="662" y="1040"/>
                  </a:lnTo>
                  <a:cubicBezTo>
                    <a:pt x="725" y="819"/>
                    <a:pt x="820" y="662"/>
                    <a:pt x="1040" y="662"/>
                  </a:cubicBezTo>
                  <a:close/>
                  <a:moveTo>
                    <a:pt x="4821" y="2048"/>
                  </a:moveTo>
                  <a:lnTo>
                    <a:pt x="4821" y="5482"/>
                  </a:lnTo>
                  <a:lnTo>
                    <a:pt x="662" y="5482"/>
                  </a:lnTo>
                  <a:lnTo>
                    <a:pt x="662" y="2048"/>
                  </a:lnTo>
                  <a:close/>
                  <a:moveTo>
                    <a:pt x="4852" y="6143"/>
                  </a:moveTo>
                  <a:lnTo>
                    <a:pt x="4852" y="6490"/>
                  </a:lnTo>
                  <a:cubicBezTo>
                    <a:pt x="4821" y="6711"/>
                    <a:pt x="4663" y="6868"/>
                    <a:pt x="4506" y="6868"/>
                  </a:cubicBezTo>
                  <a:lnTo>
                    <a:pt x="1072" y="6868"/>
                  </a:lnTo>
                  <a:cubicBezTo>
                    <a:pt x="883" y="6868"/>
                    <a:pt x="725" y="6711"/>
                    <a:pt x="725" y="6490"/>
                  </a:cubicBezTo>
                  <a:lnTo>
                    <a:pt x="725" y="6143"/>
                  </a:lnTo>
                  <a:close/>
                  <a:moveTo>
                    <a:pt x="1040" y="0"/>
                  </a:moveTo>
                  <a:cubicBezTo>
                    <a:pt x="473" y="0"/>
                    <a:pt x="0" y="473"/>
                    <a:pt x="0" y="1040"/>
                  </a:cubicBezTo>
                  <a:lnTo>
                    <a:pt x="0" y="6490"/>
                  </a:lnTo>
                  <a:cubicBezTo>
                    <a:pt x="0" y="7057"/>
                    <a:pt x="473" y="7530"/>
                    <a:pt x="1040" y="7530"/>
                  </a:cubicBezTo>
                  <a:lnTo>
                    <a:pt x="4443" y="7530"/>
                  </a:lnTo>
                  <a:cubicBezTo>
                    <a:pt x="5010" y="7530"/>
                    <a:pt x="5482" y="7057"/>
                    <a:pt x="5482" y="6490"/>
                  </a:cubicBezTo>
                  <a:lnTo>
                    <a:pt x="5482" y="1040"/>
                  </a:lnTo>
                  <a:cubicBezTo>
                    <a:pt x="5482" y="473"/>
                    <a:pt x="5010"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9" name="Google Shape;11009;p88"/>
            <p:cNvSpPr/>
            <p:nvPr/>
          </p:nvSpPr>
          <p:spPr>
            <a:xfrm>
              <a:off x="-35339650" y="2631825"/>
              <a:ext cx="136275" cy="188275"/>
            </a:xfrm>
            <a:custGeom>
              <a:avLst/>
              <a:gdLst/>
              <a:ahLst/>
              <a:cxnLst/>
              <a:rect l="l" t="t" r="r" b="b"/>
              <a:pathLst>
                <a:path w="5451" h="7531" extrusionOk="0">
                  <a:moveTo>
                    <a:pt x="4411" y="662"/>
                  </a:moveTo>
                  <a:cubicBezTo>
                    <a:pt x="4600" y="662"/>
                    <a:pt x="4758" y="820"/>
                    <a:pt x="4758" y="1009"/>
                  </a:cubicBezTo>
                  <a:lnTo>
                    <a:pt x="4758" y="1387"/>
                  </a:lnTo>
                  <a:lnTo>
                    <a:pt x="631" y="1387"/>
                  </a:lnTo>
                  <a:lnTo>
                    <a:pt x="631" y="1009"/>
                  </a:lnTo>
                  <a:cubicBezTo>
                    <a:pt x="631" y="820"/>
                    <a:pt x="788" y="662"/>
                    <a:pt x="977" y="662"/>
                  </a:cubicBezTo>
                  <a:close/>
                  <a:moveTo>
                    <a:pt x="4758" y="2049"/>
                  </a:moveTo>
                  <a:lnTo>
                    <a:pt x="4758" y="5483"/>
                  </a:lnTo>
                  <a:lnTo>
                    <a:pt x="631" y="5483"/>
                  </a:lnTo>
                  <a:lnTo>
                    <a:pt x="631" y="2049"/>
                  </a:lnTo>
                  <a:close/>
                  <a:moveTo>
                    <a:pt x="4789" y="6144"/>
                  </a:moveTo>
                  <a:lnTo>
                    <a:pt x="4789" y="6491"/>
                  </a:lnTo>
                  <a:cubicBezTo>
                    <a:pt x="4758" y="6680"/>
                    <a:pt x="4600" y="6837"/>
                    <a:pt x="4443" y="6837"/>
                  </a:cubicBezTo>
                  <a:lnTo>
                    <a:pt x="1009" y="6837"/>
                  </a:lnTo>
                  <a:cubicBezTo>
                    <a:pt x="820" y="6837"/>
                    <a:pt x="662" y="6680"/>
                    <a:pt x="662" y="6491"/>
                  </a:cubicBezTo>
                  <a:lnTo>
                    <a:pt x="662" y="6144"/>
                  </a:lnTo>
                  <a:close/>
                  <a:moveTo>
                    <a:pt x="1009" y="1"/>
                  </a:moveTo>
                  <a:cubicBezTo>
                    <a:pt x="473" y="1"/>
                    <a:pt x="0" y="473"/>
                    <a:pt x="0" y="1009"/>
                  </a:cubicBezTo>
                  <a:lnTo>
                    <a:pt x="0" y="6491"/>
                  </a:lnTo>
                  <a:cubicBezTo>
                    <a:pt x="0" y="7058"/>
                    <a:pt x="473" y="7531"/>
                    <a:pt x="1009" y="7531"/>
                  </a:cubicBezTo>
                  <a:lnTo>
                    <a:pt x="4443" y="7531"/>
                  </a:lnTo>
                  <a:cubicBezTo>
                    <a:pt x="4978" y="7531"/>
                    <a:pt x="5451" y="7058"/>
                    <a:pt x="5451" y="6491"/>
                  </a:cubicBezTo>
                  <a:lnTo>
                    <a:pt x="5451" y="1009"/>
                  </a:lnTo>
                  <a:cubicBezTo>
                    <a:pt x="5451" y="442"/>
                    <a:pt x="4978" y="1"/>
                    <a:pt x="44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0" name="Google Shape;11010;p88"/>
            <p:cNvSpPr/>
            <p:nvPr/>
          </p:nvSpPr>
          <p:spPr>
            <a:xfrm>
              <a:off x="-35341225" y="2836625"/>
              <a:ext cx="85075" cy="84500"/>
            </a:xfrm>
            <a:custGeom>
              <a:avLst/>
              <a:gdLst/>
              <a:ahLst/>
              <a:cxnLst/>
              <a:rect l="l" t="t" r="r" b="b"/>
              <a:pathLst>
                <a:path w="3403" h="3380" extrusionOk="0">
                  <a:moveTo>
                    <a:pt x="3056" y="0"/>
                  </a:moveTo>
                  <a:cubicBezTo>
                    <a:pt x="2836" y="0"/>
                    <a:pt x="2678" y="158"/>
                    <a:pt x="2678" y="347"/>
                  </a:cubicBezTo>
                  <a:lnTo>
                    <a:pt x="2678" y="1008"/>
                  </a:lnTo>
                  <a:cubicBezTo>
                    <a:pt x="2678" y="1575"/>
                    <a:pt x="2206" y="2048"/>
                    <a:pt x="1670" y="2048"/>
                  </a:cubicBezTo>
                  <a:lnTo>
                    <a:pt x="1103" y="2048"/>
                  </a:lnTo>
                  <a:lnTo>
                    <a:pt x="1229" y="1922"/>
                  </a:lnTo>
                  <a:cubicBezTo>
                    <a:pt x="1418" y="1859"/>
                    <a:pt x="1418" y="1638"/>
                    <a:pt x="1261" y="1481"/>
                  </a:cubicBezTo>
                  <a:cubicBezTo>
                    <a:pt x="1213" y="1418"/>
                    <a:pt x="1127" y="1386"/>
                    <a:pt x="1036" y="1386"/>
                  </a:cubicBezTo>
                  <a:cubicBezTo>
                    <a:pt x="946" y="1386"/>
                    <a:pt x="851" y="1418"/>
                    <a:pt x="788" y="1481"/>
                  </a:cubicBezTo>
                  <a:lnTo>
                    <a:pt x="126" y="2142"/>
                  </a:lnTo>
                  <a:cubicBezTo>
                    <a:pt x="0" y="2268"/>
                    <a:pt x="0" y="2521"/>
                    <a:pt x="126" y="2615"/>
                  </a:cubicBezTo>
                  <a:lnTo>
                    <a:pt x="788" y="3308"/>
                  </a:lnTo>
                  <a:cubicBezTo>
                    <a:pt x="851" y="3355"/>
                    <a:pt x="946" y="3379"/>
                    <a:pt x="1036" y="3379"/>
                  </a:cubicBezTo>
                  <a:cubicBezTo>
                    <a:pt x="1127" y="3379"/>
                    <a:pt x="1213" y="3355"/>
                    <a:pt x="1261" y="3308"/>
                  </a:cubicBezTo>
                  <a:cubicBezTo>
                    <a:pt x="1387" y="3182"/>
                    <a:pt x="1387" y="2930"/>
                    <a:pt x="1261" y="2836"/>
                  </a:cubicBezTo>
                  <a:lnTo>
                    <a:pt x="1166" y="2710"/>
                  </a:lnTo>
                  <a:lnTo>
                    <a:pt x="1702" y="2710"/>
                  </a:lnTo>
                  <a:cubicBezTo>
                    <a:pt x="2647" y="2710"/>
                    <a:pt x="3403" y="1953"/>
                    <a:pt x="3403" y="1008"/>
                  </a:cubicBezTo>
                  <a:lnTo>
                    <a:pt x="3403" y="347"/>
                  </a:lnTo>
                  <a:cubicBezTo>
                    <a:pt x="3403" y="158"/>
                    <a:pt x="3245" y="0"/>
                    <a:pt x="3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1" name="Google Shape;11011;p88"/>
            <p:cNvSpPr/>
            <p:nvPr/>
          </p:nvSpPr>
          <p:spPr>
            <a:xfrm>
              <a:off x="-35442050" y="2632625"/>
              <a:ext cx="84300" cy="85075"/>
            </a:xfrm>
            <a:custGeom>
              <a:avLst/>
              <a:gdLst/>
              <a:ahLst/>
              <a:cxnLst/>
              <a:rect l="l" t="t" r="r" b="b"/>
              <a:pathLst>
                <a:path w="3372" h="3403" extrusionOk="0">
                  <a:moveTo>
                    <a:pt x="2348" y="0"/>
                  </a:moveTo>
                  <a:cubicBezTo>
                    <a:pt x="2261" y="0"/>
                    <a:pt x="2175" y="32"/>
                    <a:pt x="2112" y="95"/>
                  </a:cubicBezTo>
                  <a:cubicBezTo>
                    <a:pt x="1986" y="189"/>
                    <a:pt x="1986" y="441"/>
                    <a:pt x="2112" y="567"/>
                  </a:cubicBezTo>
                  <a:lnTo>
                    <a:pt x="2238" y="662"/>
                  </a:lnTo>
                  <a:lnTo>
                    <a:pt x="1671" y="662"/>
                  </a:lnTo>
                  <a:cubicBezTo>
                    <a:pt x="725" y="662"/>
                    <a:pt x="1" y="1418"/>
                    <a:pt x="1" y="2363"/>
                  </a:cubicBezTo>
                  <a:lnTo>
                    <a:pt x="1" y="3025"/>
                  </a:lnTo>
                  <a:cubicBezTo>
                    <a:pt x="1" y="3245"/>
                    <a:pt x="158" y="3403"/>
                    <a:pt x="347" y="3403"/>
                  </a:cubicBezTo>
                  <a:cubicBezTo>
                    <a:pt x="536" y="3403"/>
                    <a:pt x="694" y="3245"/>
                    <a:pt x="694" y="3025"/>
                  </a:cubicBezTo>
                  <a:lnTo>
                    <a:pt x="694" y="2363"/>
                  </a:lnTo>
                  <a:cubicBezTo>
                    <a:pt x="694" y="1828"/>
                    <a:pt x="1166" y="1355"/>
                    <a:pt x="1734" y="1355"/>
                  </a:cubicBezTo>
                  <a:lnTo>
                    <a:pt x="2269" y="1355"/>
                  </a:lnTo>
                  <a:lnTo>
                    <a:pt x="2143" y="1450"/>
                  </a:lnTo>
                  <a:cubicBezTo>
                    <a:pt x="1954" y="1544"/>
                    <a:pt x="1954" y="1765"/>
                    <a:pt x="2112" y="1891"/>
                  </a:cubicBezTo>
                  <a:cubicBezTo>
                    <a:pt x="2175" y="1954"/>
                    <a:pt x="2261" y="1985"/>
                    <a:pt x="2348" y="1985"/>
                  </a:cubicBezTo>
                  <a:cubicBezTo>
                    <a:pt x="2435" y="1985"/>
                    <a:pt x="2521" y="1954"/>
                    <a:pt x="2584" y="1891"/>
                  </a:cubicBezTo>
                  <a:lnTo>
                    <a:pt x="3246" y="1229"/>
                  </a:lnTo>
                  <a:cubicBezTo>
                    <a:pt x="3372" y="1103"/>
                    <a:pt x="3372" y="883"/>
                    <a:pt x="3246" y="756"/>
                  </a:cubicBezTo>
                  <a:lnTo>
                    <a:pt x="2584" y="95"/>
                  </a:lnTo>
                  <a:cubicBezTo>
                    <a:pt x="2521" y="32"/>
                    <a:pt x="2435" y="0"/>
                    <a:pt x="2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2" name="Google Shape;11012;p88"/>
          <p:cNvGrpSpPr/>
          <p:nvPr/>
        </p:nvGrpSpPr>
        <p:grpSpPr>
          <a:xfrm>
            <a:off x="3537081" y="1307714"/>
            <a:ext cx="353587" cy="353587"/>
            <a:chOff x="-33673825" y="1916675"/>
            <a:chExt cx="291450" cy="291450"/>
          </a:xfrm>
        </p:grpSpPr>
        <p:sp>
          <p:nvSpPr>
            <p:cNvPr id="11013" name="Google Shape;11013;p88"/>
            <p:cNvSpPr/>
            <p:nvPr/>
          </p:nvSpPr>
          <p:spPr>
            <a:xfrm>
              <a:off x="-33486375" y="1950550"/>
              <a:ext cx="85875" cy="85075"/>
            </a:xfrm>
            <a:custGeom>
              <a:avLst/>
              <a:gdLst/>
              <a:ahLst/>
              <a:cxnLst/>
              <a:rect l="l" t="t" r="r" b="b"/>
              <a:pathLst>
                <a:path w="3435" h="3403" extrusionOk="0">
                  <a:moveTo>
                    <a:pt x="379" y="0"/>
                  </a:moveTo>
                  <a:cubicBezTo>
                    <a:pt x="158" y="0"/>
                    <a:pt x="1" y="158"/>
                    <a:pt x="1" y="347"/>
                  </a:cubicBezTo>
                  <a:cubicBezTo>
                    <a:pt x="1" y="536"/>
                    <a:pt x="158" y="693"/>
                    <a:pt x="379" y="693"/>
                  </a:cubicBezTo>
                  <a:lnTo>
                    <a:pt x="1072" y="693"/>
                  </a:lnTo>
                  <a:cubicBezTo>
                    <a:pt x="1639" y="693"/>
                    <a:pt x="2111" y="1166"/>
                    <a:pt x="2111" y="1733"/>
                  </a:cubicBezTo>
                  <a:lnTo>
                    <a:pt x="2111" y="2269"/>
                  </a:lnTo>
                  <a:lnTo>
                    <a:pt x="1985" y="2174"/>
                  </a:lnTo>
                  <a:cubicBezTo>
                    <a:pt x="1922" y="2111"/>
                    <a:pt x="1836" y="2080"/>
                    <a:pt x="1749" y="2080"/>
                  </a:cubicBezTo>
                  <a:cubicBezTo>
                    <a:pt x="1663" y="2080"/>
                    <a:pt x="1576" y="2111"/>
                    <a:pt x="1513" y="2174"/>
                  </a:cubicBezTo>
                  <a:cubicBezTo>
                    <a:pt x="1387" y="2269"/>
                    <a:pt x="1387" y="2521"/>
                    <a:pt x="1513" y="2647"/>
                  </a:cubicBezTo>
                  <a:lnTo>
                    <a:pt x="2174" y="3308"/>
                  </a:lnTo>
                  <a:cubicBezTo>
                    <a:pt x="2237" y="3371"/>
                    <a:pt x="2324" y="3403"/>
                    <a:pt x="2411" y="3403"/>
                  </a:cubicBezTo>
                  <a:cubicBezTo>
                    <a:pt x="2497" y="3403"/>
                    <a:pt x="2584" y="3371"/>
                    <a:pt x="2647" y="3308"/>
                  </a:cubicBezTo>
                  <a:lnTo>
                    <a:pt x="3309" y="2647"/>
                  </a:lnTo>
                  <a:cubicBezTo>
                    <a:pt x="3435" y="2521"/>
                    <a:pt x="3435" y="2269"/>
                    <a:pt x="3309" y="2174"/>
                  </a:cubicBezTo>
                  <a:cubicBezTo>
                    <a:pt x="3261" y="2111"/>
                    <a:pt x="3175" y="2080"/>
                    <a:pt x="3084" y="2080"/>
                  </a:cubicBezTo>
                  <a:cubicBezTo>
                    <a:pt x="2994" y="2080"/>
                    <a:pt x="2899" y="2111"/>
                    <a:pt x="2836" y="2174"/>
                  </a:cubicBezTo>
                  <a:lnTo>
                    <a:pt x="2742" y="2269"/>
                  </a:lnTo>
                  <a:lnTo>
                    <a:pt x="2742" y="1733"/>
                  </a:lnTo>
                  <a:cubicBezTo>
                    <a:pt x="2773" y="788"/>
                    <a:pt x="1985"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4" name="Google Shape;11014;p88"/>
            <p:cNvSpPr/>
            <p:nvPr/>
          </p:nvSpPr>
          <p:spPr>
            <a:xfrm>
              <a:off x="-33605300" y="2122250"/>
              <a:ext cx="85075" cy="85875"/>
            </a:xfrm>
            <a:custGeom>
              <a:avLst/>
              <a:gdLst/>
              <a:ahLst/>
              <a:cxnLst/>
              <a:rect l="l" t="t" r="r" b="b"/>
              <a:pathLst>
                <a:path w="3403" h="3435" extrusionOk="0">
                  <a:moveTo>
                    <a:pt x="1024" y="0"/>
                  </a:moveTo>
                  <a:cubicBezTo>
                    <a:pt x="938" y="0"/>
                    <a:pt x="851" y="32"/>
                    <a:pt x="788" y="95"/>
                  </a:cubicBezTo>
                  <a:lnTo>
                    <a:pt x="126" y="756"/>
                  </a:lnTo>
                  <a:cubicBezTo>
                    <a:pt x="0" y="882"/>
                    <a:pt x="0" y="1134"/>
                    <a:pt x="126" y="1229"/>
                  </a:cubicBezTo>
                  <a:cubicBezTo>
                    <a:pt x="189" y="1292"/>
                    <a:pt x="276" y="1323"/>
                    <a:pt x="363" y="1323"/>
                  </a:cubicBezTo>
                  <a:cubicBezTo>
                    <a:pt x="449" y="1323"/>
                    <a:pt x="536" y="1292"/>
                    <a:pt x="599" y="1229"/>
                  </a:cubicBezTo>
                  <a:lnTo>
                    <a:pt x="725" y="1134"/>
                  </a:lnTo>
                  <a:lnTo>
                    <a:pt x="725" y="1670"/>
                  </a:lnTo>
                  <a:cubicBezTo>
                    <a:pt x="662" y="2174"/>
                    <a:pt x="820" y="2615"/>
                    <a:pt x="1135" y="2930"/>
                  </a:cubicBezTo>
                  <a:cubicBezTo>
                    <a:pt x="1450" y="3245"/>
                    <a:pt x="1891" y="3434"/>
                    <a:pt x="2363" y="3434"/>
                  </a:cubicBezTo>
                  <a:lnTo>
                    <a:pt x="3025" y="3434"/>
                  </a:lnTo>
                  <a:cubicBezTo>
                    <a:pt x="3245" y="3434"/>
                    <a:pt x="3403" y="3277"/>
                    <a:pt x="3403" y="3088"/>
                  </a:cubicBezTo>
                  <a:cubicBezTo>
                    <a:pt x="3403" y="2899"/>
                    <a:pt x="3245" y="2741"/>
                    <a:pt x="3025" y="2741"/>
                  </a:cubicBezTo>
                  <a:lnTo>
                    <a:pt x="2363" y="2741"/>
                  </a:lnTo>
                  <a:cubicBezTo>
                    <a:pt x="1828" y="2741"/>
                    <a:pt x="1355" y="2269"/>
                    <a:pt x="1355" y="1670"/>
                  </a:cubicBezTo>
                  <a:lnTo>
                    <a:pt x="1355" y="1134"/>
                  </a:lnTo>
                  <a:lnTo>
                    <a:pt x="1450" y="1229"/>
                  </a:lnTo>
                  <a:cubicBezTo>
                    <a:pt x="1513" y="1292"/>
                    <a:pt x="1607" y="1323"/>
                    <a:pt x="1698" y="1323"/>
                  </a:cubicBezTo>
                  <a:cubicBezTo>
                    <a:pt x="1788" y="1323"/>
                    <a:pt x="1875" y="1292"/>
                    <a:pt x="1922" y="1229"/>
                  </a:cubicBezTo>
                  <a:cubicBezTo>
                    <a:pt x="2048" y="1134"/>
                    <a:pt x="2048" y="882"/>
                    <a:pt x="1922" y="756"/>
                  </a:cubicBezTo>
                  <a:lnTo>
                    <a:pt x="1261" y="95"/>
                  </a:lnTo>
                  <a:cubicBezTo>
                    <a:pt x="1198" y="32"/>
                    <a:pt x="1111" y="0"/>
                    <a:pt x="10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5" name="Google Shape;11015;p88"/>
            <p:cNvSpPr/>
            <p:nvPr/>
          </p:nvSpPr>
          <p:spPr>
            <a:xfrm>
              <a:off x="-33673825" y="1916675"/>
              <a:ext cx="189050" cy="189050"/>
            </a:xfrm>
            <a:custGeom>
              <a:avLst/>
              <a:gdLst/>
              <a:ahLst/>
              <a:cxnLst/>
              <a:rect l="l" t="t" r="r" b="b"/>
              <a:pathLst>
                <a:path w="7562" h="7562" extrusionOk="0">
                  <a:moveTo>
                    <a:pt x="3718" y="694"/>
                  </a:moveTo>
                  <a:cubicBezTo>
                    <a:pt x="5073" y="694"/>
                    <a:pt x="6144" y="1733"/>
                    <a:pt x="6144" y="3088"/>
                  </a:cubicBezTo>
                  <a:lnTo>
                    <a:pt x="6144" y="3466"/>
                  </a:lnTo>
                  <a:lnTo>
                    <a:pt x="6081" y="3466"/>
                  </a:lnTo>
                  <a:cubicBezTo>
                    <a:pt x="5986" y="2647"/>
                    <a:pt x="5262" y="2048"/>
                    <a:pt x="4411" y="2048"/>
                  </a:cubicBezTo>
                  <a:lnTo>
                    <a:pt x="3025" y="2048"/>
                  </a:lnTo>
                  <a:cubicBezTo>
                    <a:pt x="2143" y="2048"/>
                    <a:pt x="1481" y="2678"/>
                    <a:pt x="1324" y="3466"/>
                  </a:cubicBezTo>
                  <a:lnTo>
                    <a:pt x="1292" y="3466"/>
                  </a:lnTo>
                  <a:lnTo>
                    <a:pt x="1292" y="3088"/>
                  </a:lnTo>
                  <a:cubicBezTo>
                    <a:pt x="1355" y="1733"/>
                    <a:pt x="2426" y="694"/>
                    <a:pt x="3718" y="694"/>
                  </a:cubicBezTo>
                  <a:close/>
                  <a:moveTo>
                    <a:pt x="4380" y="2741"/>
                  </a:moveTo>
                  <a:cubicBezTo>
                    <a:pt x="4915" y="2741"/>
                    <a:pt x="5388" y="3214"/>
                    <a:pt x="5388" y="3750"/>
                  </a:cubicBezTo>
                  <a:lnTo>
                    <a:pt x="5388" y="4096"/>
                  </a:lnTo>
                  <a:lnTo>
                    <a:pt x="5388" y="4096"/>
                  </a:lnTo>
                  <a:cubicBezTo>
                    <a:pt x="5153" y="4096"/>
                    <a:pt x="4907" y="4091"/>
                    <a:pt x="4821" y="4033"/>
                  </a:cubicBezTo>
                  <a:cubicBezTo>
                    <a:pt x="4789" y="4002"/>
                    <a:pt x="4758" y="3876"/>
                    <a:pt x="4758" y="3781"/>
                  </a:cubicBezTo>
                  <a:cubicBezTo>
                    <a:pt x="4758" y="3592"/>
                    <a:pt x="4600" y="3435"/>
                    <a:pt x="4411" y="3435"/>
                  </a:cubicBezTo>
                  <a:cubicBezTo>
                    <a:pt x="4191" y="3435"/>
                    <a:pt x="4033" y="3592"/>
                    <a:pt x="4033" y="3781"/>
                  </a:cubicBezTo>
                  <a:cubicBezTo>
                    <a:pt x="4033" y="3876"/>
                    <a:pt x="4033" y="4002"/>
                    <a:pt x="3970" y="4033"/>
                  </a:cubicBezTo>
                  <a:cubicBezTo>
                    <a:pt x="3907" y="4096"/>
                    <a:pt x="3757" y="4112"/>
                    <a:pt x="3576" y="4112"/>
                  </a:cubicBezTo>
                  <a:cubicBezTo>
                    <a:pt x="3395" y="4112"/>
                    <a:pt x="3182" y="4096"/>
                    <a:pt x="2993" y="4096"/>
                  </a:cubicBezTo>
                  <a:lnTo>
                    <a:pt x="1954" y="4096"/>
                  </a:lnTo>
                  <a:lnTo>
                    <a:pt x="1954" y="3750"/>
                  </a:lnTo>
                  <a:cubicBezTo>
                    <a:pt x="1954" y="3214"/>
                    <a:pt x="2426" y="2741"/>
                    <a:pt x="2993" y="2741"/>
                  </a:cubicBezTo>
                  <a:close/>
                  <a:moveTo>
                    <a:pt x="1009" y="4065"/>
                  </a:moveTo>
                  <a:cubicBezTo>
                    <a:pt x="1198" y="4065"/>
                    <a:pt x="1355" y="4222"/>
                    <a:pt x="1355" y="4411"/>
                  </a:cubicBezTo>
                  <a:lnTo>
                    <a:pt x="1355" y="5104"/>
                  </a:lnTo>
                  <a:cubicBezTo>
                    <a:pt x="1355" y="5293"/>
                    <a:pt x="1198" y="5451"/>
                    <a:pt x="1009" y="5451"/>
                  </a:cubicBezTo>
                  <a:cubicBezTo>
                    <a:pt x="820" y="5451"/>
                    <a:pt x="662" y="5293"/>
                    <a:pt x="662" y="5104"/>
                  </a:cubicBezTo>
                  <a:lnTo>
                    <a:pt x="662" y="4411"/>
                  </a:lnTo>
                  <a:cubicBezTo>
                    <a:pt x="662" y="4222"/>
                    <a:pt x="820" y="4065"/>
                    <a:pt x="1009" y="4065"/>
                  </a:cubicBezTo>
                  <a:close/>
                  <a:moveTo>
                    <a:pt x="6490" y="4096"/>
                  </a:moveTo>
                  <a:cubicBezTo>
                    <a:pt x="6679" y="4096"/>
                    <a:pt x="6837" y="4254"/>
                    <a:pt x="6837" y="4474"/>
                  </a:cubicBezTo>
                  <a:lnTo>
                    <a:pt x="6837" y="5136"/>
                  </a:lnTo>
                  <a:cubicBezTo>
                    <a:pt x="6837" y="5325"/>
                    <a:pt x="6679" y="5482"/>
                    <a:pt x="6490" y="5482"/>
                  </a:cubicBezTo>
                  <a:cubicBezTo>
                    <a:pt x="6301" y="5482"/>
                    <a:pt x="6144" y="5325"/>
                    <a:pt x="6144" y="5136"/>
                  </a:cubicBezTo>
                  <a:lnTo>
                    <a:pt x="6144" y="4474"/>
                  </a:lnTo>
                  <a:cubicBezTo>
                    <a:pt x="6144" y="4254"/>
                    <a:pt x="6301" y="4096"/>
                    <a:pt x="6490" y="4096"/>
                  </a:cubicBezTo>
                  <a:close/>
                  <a:moveTo>
                    <a:pt x="4443" y="4537"/>
                  </a:moveTo>
                  <a:cubicBezTo>
                    <a:pt x="4726" y="4726"/>
                    <a:pt x="5073" y="4789"/>
                    <a:pt x="5451" y="4789"/>
                  </a:cubicBezTo>
                  <a:lnTo>
                    <a:pt x="5451" y="5136"/>
                  </a:lnTo>
                  <a:cubicBezTo>
                    <a:pt x="5451" y="6081"/>
                    <a:pt x="4663" y="6869"/>
                    <a:pt x="3718" y="6869"/>
                  </a:cubicBezTo>
                  <a:cubicBezTo>
                    <a:pt x="2773" y="6869"/>
                    <a:pt x="2048" y="6081"/>
                    <a:pt x="2048" y="5136"/>
                  </a:cubicBezTo>
                  <a:lnTo>
                    <a:pt x="2048" y="4789"/>
                  </a:lnTo>
                  <a:lnTo>
                    <a:pt x="3056" y="4789"/>
                  </a:lnTo>
                  <a:cubicBezTo>
                    <a:pt x="3148" y="4789"/>
                    <a:pt x="3241" y="4790"/>
                    <a:pt x="3333" y="4790"/>
                  </a:cubicBezTo>
                  <a:cubicBezTo>
                    <a:pt x="3749" y="4790"/>
                    <a:pt x="4159" y="4769"/>
                    <a:pt x="4443" y="4537"/>
                  </a:cubicBezTo>
                  <a:close/>
                  <a:moveTo>
                    <a:pt x="3813" y="1"/>
                  </a:moveTo>
                  <a:cubicBezTo>
                    <a:pt x="2111" y="1"/>
                    <a:pt x="725" y="1387"/>
                    <a:pt x="725" y="3088"/>
                  </a:cubicBezTo>
                  <a:lnTo>
                    <a:pt x="725" y="3466"/>
                  </a:lnTo>
                  <a:cubicBezTo>
                    <a:pt x="347" y="3624"/>
                    <a:pt x="63" y="4002"/>
                    <a:pt x="63" y="4474"/>
                  </a:cubicBezTo>
                  <a:lnTo>
                    <a:pt x="63" y="5136"/>
                  </a:lnTo>
                  <a:cubicBezTo>
                    <a:pt x="0" y="5671"/>
                    <a:pt x="473" y="6144"/>
                    <a:pt x="1009" y="6144"/>
                  </a:cubicBezTo>
                  <a:cubicBezTo>
                    <a:pt x="1198" y="6144"/>
                    <a:pt x="1355" y="6112"/>
                    <a:pt x="1513" y="6049"/>
                  </a:cubicBezTo>
                  <a:cubicBezTo>
                    <a:pt x="1891" y="6932"/>
                    <a:pt x="2741" y="7562"/>
                    <a:pt x="3781" y="7562"/>
                  </a:cubicBezTo>
                  <a:cubicBezTo>
                    <a:pt x="4789" y="7562"/>
                    <a:pt x="5671" y="6932"/>
                    <a:pt x="6018" y="6049"/>
                  </a:cubicBezTo>
                  <a:cubicBezTo>
                    <a:pt x="6175" y="6112"/>
                    <a:pt x="6333" y="6144"/>
                    <a:pt x="6522" y="6144"/>
                  </a:cubicBezTo>
                  <a:cubicBezTo>
                    <a:pt x="7089" y="6144"/>
                    <a:pt x="7562" y="5671"/>
                    <a:pt x="7562" y="5136"/>
                  </a:cubicBezTo>
                  <a:lnTo>
                    <a:pt x="7562" y="4474"/>
                  </a:lnTo>
                  <a:cubicBezTo>
                    <a:pt x="7562" y="4033"/>
                    <a:pt x="7278" y="3624"/>
                    <a:pt x="6869" y="3466"/>
                  </a:cubicBezTo>
                  <a:lnTo>
                    <a:pt x="6869" y="3088"/>
                  </a:lnTo>
                  <a:cubicBezTo>
                    <a:pt x="6869" y="1387"/>
                    <a:pt x="5514"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6" name="Google Shape;11016;p88"/>
            <p:cNvSpPr/>
            <p:nvPr/>
          </p:nvSpPr>
          <p:spPr>
            <a:xfrm>
              <a:off x="-33503700" y="2070250"/>
              <a:ext cx="121325" cy="137075"/>
            </a:xfrm>
            <a:custGeom>
              <a:avLst/>
              <a:gdLst/>
              <a:ahLst/>
              <a:cxnLst/>
              <a:rect l="l" t="t" r="r" b="b"/>
              <a:pathLst>
                <a:path w="4853" h="5483" extrusionOk="0">
                  <a:moveTo>
                    <a:pt x="3151" y="726"/>
                  </a:moveTo>
                  <a:cubicBezTo>
                    <a:pt x="3687" y="726"/>
                    <a:pt x="4222" y="1198"/>
                    <a:pt x="4222" y="1734"/>
                  </a:cubicBezTo>
                  <a:lnTo>
                    <a:pt x="4222" y="2112"/>
                  </a:lnTo>
                  <a:cubicBezTo>
                    <a:pt x="3939" y="2112"/>
                    <a:pt x="3655" y="2112"/>
                    <a:pt x="3592" y="1986"/>
                  </a:cubicBezTo>
                  <a:cubicBezTo>
                    <a:pt x="3529" y="1954"/>
                    <a:pt x="3498" y="1828"/>
                    <a:pt x="3498" y="1734"/>
                  </a:cubicBezTo>
                  <a:cubicBezTo>
                    <a:pt x="3498" y="1545"/>
                    <a:pt x="3340" y="1387"/>
                    <a:pt x="3151" y="1387"/>
                  </a:cubicBezTo>
                  <a:cubicBezTo>
                    <a:pt x="2962" y="1387"/>
                    <a:pt x="2804" y="1545"/>
                    <a:pt x="2804" y="1734"/>
                  </a:cubicBezTo>
                  <a:cubicBezTo>
                    <a:pt x="2804" y="1828"/>
                    <a:pt x="2804" y="1954"/>
                    <a:pt x="2710" y="1986"/>
                  </a:cubicBezTo>
                  <a:cubicBezTo>
                    <a:pt x="2636" y="2060"/>
                    <a:pt x="2487" y="2090"/>
                    <a:pt x="2312" y="2090"/>
                  </a:cubicBezTo>
                  <a:cubicBezTo>
                    <a:pt x="2189" y="2090"/>
                    <a:pt x="2053" y="2075"/>
                    <a:pt x="1922" y="2049"/>
                  </a:cubicBezTo>
                  <a:lnTo>
                    <a:pt x="694" y="2049"/>
                  </a:lnTo>
                  <a:lnTo>
                    <a:pt x="694" y="1734"/>
                  </a:lnTo>
                  <a:cubicBezTo>
                    <a:pt x="694" y="1198"/>
                    <a:pt x="1166" y="726"/>
                    <a:pt x="1765" y="726"/>
                  </a:cubicBezTo>
                  <a:close/>
                  <a:moveTo>
                    <a:pt x="3151" y="2521"/>
                  </a:moveTo>
                  <a:cubicBezTo>
                    <a:pt x="3435" y="2742"/>
                    <a:pt x="3813" y="2773"/>
                    <a:pt x="4222" y="2773"/>
                  </a:cubicBezTo>
                  <a:lnTo>
                    <a:pt x="4222" y="3120"/>
                  </a:lnTo>
                  <a:cubicBezTo>
                    <a:pt x="4159" y="4034"/>
                    <a:pt x="3372" y="4853"/>
                    <a:pt x="2426" y="4853"/>
                  </a:cubicBezTo>
                  <a:cubicBezTo>
                    <a:pt x="1481" y="4853"/>
                    <a:pt x="694" y="4065"/>
                    <a:pt x="694" y="3120"/>
                  </a:cubicBezTo>
                  <a:lnTo>
                    <a:pt x="694" y="2773"/>
                  </a:lnTo>
                  <a:lnTo>
                    <a:pt x="1765" y="2773"/>
                  </a:lnTo>
                  <a:cubicBezTo>
                    <a:pt x="1859" y="2773"/>
                    <a:pt x="2836" y="2773"/>
                    <a:pt x="3151" y="2521"/>
                  </a:cubicBezTo>
                  <a:close/>
                  <a:moveTo>
                    <a:pt x="1733" y="1"/>
                  </a:moveTo>
                  <a:cubicBezTo>
                    <a:pt x="788" y="1"/>
                    <a:pt x="1" y="757"/>
                    <a:pt x="1" y="1702"/>
                  </a:cubicBezTo>
                  <a:lnTo>
                    <a:pt x="1" y="3088"/>
                  </a:lnTo>
                  <a:cubicBezTo>
                    <a:pt x="1" y="4412"/>
                    <a:pt x="1103" y="5483"/>
                    <a:pt x="2395" y="5483"/>
                  </a:cubicBezTo>
                  <a:cubicBezTo>
                    <a:pt x="3750" y="5483"/>
                    <a:pt x="4789" y="4380"/>
                    <a:pt x="4789" y="3088"/>
                  </a:cubicBezTo>
                  <a:lnTo>
                    <a:pt x="4789" y="1702"/>
                  </a:lnTo>
                  <a:cubicBezTo>
                    <a:pt x="4852" y="789"/>
                    <a:pt x="4065"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7" name="Google Shape;11017;p88"/>
          <p:cNvGrpSpPr/>
          <p:nvPr/>
        </p:nvGrpSpPr>
        <p:grpSpPr>
          <a:xfrm>
            <a:off x="3534700" y="1765295"/>
            <a:ext cx="358349" cy="355468"/>
            <a:chOff x="-33676975" y="2275050"/>
            <a:chExt cx="295375" cy="293000"/>
          </a:xfrm>
        </p:grpSpPr>
        <p:sp>
          <p:nvSpPr>
            <p:cNvPr id="11018" name="Google Shape;11018;p88"/>
            <p:cNvSpPr/>
            <p:nvPr/>
          </p:nvSpPr>
          <p:spPr>
            <a:xfrm>
              <a:off x="-33502125" y="2309700"/>
              <a:ext cx="52800" cy="67750"/>
            </a:xfrm>
            <a:custGeom>
              <a:avLst/>
              <a:gdLst/>
              <a:ahLst/>
              <a:cxnLst/>
              <a:rect l="l" t="t" r="r" b="b"/>
              <a:pathLst>
                <a:path w="2112" h="2710" extrusionOk="0">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9" name="Google Shape;11019;p88"/>
            <p:cNvSpPr/>
            <p:nvPr/>
          </p:nvSpPr>
          <p:spPr>
            <a:xfrm>
              <a:off x="-33484800" y="2395550"/>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0" name="Google Shape;11020;p88"/>
            <p:cNvSpPr/>
            <p:nvPr/>
          </p:nvSpPr>
          <p:spPr>
            <a:xfrm>
              <a:off x="-33676975" y="2275050"/>
              <a:ext cx="295375" cy="293000"/>
            </a:xfrm>
            <a:custGeom>
              <a:avLst/>
              <a:gdLst/>
              <a:ahLst/>
              <a:cxnLst/>
              <a:rect l="l" t="t" r="r" b="b"/>
              <a:pathLst>
                <a:path w="11815" h="11720" extrusionOk="0">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1" name="Google Shape;11021;p88"/>
          <p:cNvGrpSpPr/>
          <p:nvPr/>
        </p:nvGrpSpPr>
        <p:grpSpPr>
          <a:xfrm>
            <a:off x="3537081" y="2220594"/>
            <a:ext cx="353587" cy="355013"/>
            <a:chOff x="-33673825" y="2634975"/>
            <a:chExt cx="291450" cy="292625"/>
          </a:xfrm>
        </p:grpSpPr>
        <p:sp>
          <p:nvSpPr>
            <p:cNvPr id="11022" name="Google Shape;11022;p88"/>
            <p:cNvSpPr/>
            <p:nvPr/>
          </p:nvSpPr>
          <p:spPr>
            <a:xfrm>
              <a:off x="-33673825" y="2634975"/>
              <a:ext cx="291450" cy="292625"/>
            </a:xfrm>
            <a:custGeom>
              <a:avLst/>
              <a:gdLst/>
              <a:ahLst/>
              <a:cxnLst/>
              <a:rect l="l" t="t" r="r" b="b"/>
              <a:pathLst>
                <a:path w="11658" h="11705" extrusionOk="0">
                  <a:moveTo>
                    <a:pt x="5829" y="662"/>
                  </a:moveTo>
                  <a:cubicBezTo>
                    <a:pt x="6459" y="662"/>
                    <a:pt x="7089" y="1261"/>
                    <a:pt x="7562" y="2238"/>
                  </a:cubicBezTo>
                  <a:cubicBezTo>
                    <a:pt x="7310" y="2364"/>
                    <a:pt x="7152" y="2553"/>
                    <a:pt x="7026" y="2773"/>
                  </a:cubicBezTo>
                  <a:cubicBezTo>
                    <a:pt x="6648" y="2742"/>
                    <a:pt x="6238" y="2710"/>
                    <a:pt x="5860" y="2710"/>
                  </a:cubicBezTo>
                  <a:cubicBezTo>
                    <a:pt x="5451" y="2710"/>
                    <a:pt x="5041" y="2742"/>
                    <a:pt x="4663" y="2773"/>
                  </a:cubicBezTo>
                  <a:cubicBezTo>
                    <a:pt x="4569" y="2553"/>
                    <a:pt x="4348" y="2364"/>
                    <a:pt x="4159" y="2238"/>
                  </a:cubicBezTo>
                  <a:cubicBezTo>
                    <a:pt x="4569" y="1261"/>
                    <a:pt x="5199" y="662"/>
                    <a:pt x="5829" y="662"/>
                  </a:cubicBezTo>
                  <a:close/>
                  <a:moveTo>
                    <a:pt x="3403" y="2742"/>
                  </a:moveTo>
                  <a:cubicBezTo>
                    <a:pt x="3813" y="2742"/>
                    <a:pt x="4096" y="3057"/>
                    <a:pt x="4096" y="3403"/>
                  </a:cubicBezTo>
                  <a:cubicBezTo>
                    <a:pt x="4096" y="3750"/>
                    <a:pt x="3781" y="4097"/>
                    <a:pt x="3403" y="4097"/>
                  </a:cubicBezTo>
                  <a:cubicBezTo>
                    <a:pt x="3025" y="4097"/>
                    <a:pt x="2741" y="3750"/>
                    <a:pt x="2741" y="3403"/>
                  </a:cubicBezTo>
                  <a:cubicBezTo>
                    <a:pt x="2741" y="3057"/>
                    <a:pt x="3025" y="2742"/>
                    <a:pt x="3403" y="2742"/>
                  </a:cubicBezTo>
                  <a:close/>
                  <a:moveTo>
                    <a:pt x="7562" y="946"/>
                  </a:moveTo>
                  <a:cubicBezTo>
                    <a:pt x="9011" y="1482"/>
                    <a:pt x="10145" y="2616"/>
                    <a:pt x="10649" y="4097"/>
                  </a:cubicBezTo>
                  <a:cubicBezTo>
                    <a:pt x="10334" y="3844"/>
                    <a:pt x="9988" y="3655"/>
                    <a:pt x="9609" y="3466"/>
                  </a:cubicBezTo>
                  <a:lnTo>
                    <a:pt x="9609" y="3403"/>
                  </a:lnTo>
                  <a:cubicBezTo>
                    <a:pt x="9609" y="2679"/>
                    <a:pt x="8979" y="2049"/>
                    <a:pt x="8223" y="2049"/>
                  </a:cubicBezTo>
                  <a:lnTo>
                    <a:pt x="8192" y="2049"/>
                  </a:lnTo>
                  <a:cubicBezTo>
                    <a:pt x="7971" y="1608"/>
                    <a:pt x="7782" y="1261"/>
                    <a:pt x="7562" y="946"/>
                  </a:cubicBezTo>
                  <a:close/>
                  <a:moveTo>
                    <a:pt x="4096" y="978"/>
                  </a:moveTo>
                  <a:lnTo>
                    <a:pt x="4096" y="978"/>
                  </a:lnTo>
                  <a:cubicBezTo>
                    <a:pt x="3844" y="1293"/>
                    <a:pt x="3624" y="1639"/>
                    <a:pt x="3466" y="2080"/>
                  </a:cubicBezTo>
                  <a:lnTo>
                    <a:pt x="3403" y="2080"/>
                  </a:lnTo>
                  <a:cubicBezTo>
                    <a:pt x="2678" y="2080"/>
                    <a:pt x="2048" y="2710"/>
                    <a:pt x="2048" y="3466"/>
                  </a:cubicBezTo>
                  <a:lnTo>
                    <a:pt x="2048" y="3498"/>
                  </a:lnTo>
                  <a:cubicBezTo>
                    <a:pt x="1639" y="3687"/>
                    <a:pt x="1292" y="3876"/>
                    <a:pt x="977" y="4128"/>
                  </a:cubicBezTo>
                  <a:cubicBezTo>
                    <a:pt x="1481" y="2616"/>
                    <a:pt x="2615" y="1482"/>
                    <a:pt x="4096" y="978"/>
                  </a:cubicBezTo>
                  <a:close/>
                  <a:moveTo>
                    <a:pt x="8223" y="2773"/>
                  </a:moveTo>
                  <a:cubicBezTo>
                    <a:pt x="8601" y="2773"/>
                    <a:pt x="8885" y="3088"/>
                    <a:pt x="8885" y="3466"/>
                  </a:cubicBezTo>
                  <a:cubicBezTo>
                    <a:pt x="8885" y="3813"/>
                    <a:pt x="8601" y="4128"/>
                    <a:pt x="8223" y="4128"/>
                  </a:cubicBezTo>
                  <a:cubicBezTo>
                    <a:pt x="7814" y="4128"/>
                    <a:pt x="7562" y="3813"/>
                    <a:pt x="7562" y="3466"/>
                  </a:cubicBezTo>
                  <a:cubicBezTo>
                    <a:pt x="7562" y="3088"/>
                    <a:pt x="7877" y="2773"/>
                    <a:pt x="8223" y="2773"/>
                  </a:cubicBezTo>
                  <a:close/>
                  <a:moveTo>
                    <a:pt x="9452" y="4160"/>
                  </a:moveTo>
                  <a:cubicBezTo>
                    <a:pt x="10429" y="4632"/>
                    <a:pt x="11027" y="5262"/>
                    <a:pt x="11027" y="5892"/>
                  </a:cubicBezTo>
                  <a:cubicBezTo>
                    <a:pt x="10964" y="5924"/>
                    <a:pt x="10933" y="6050"/>
                    <a:pt x="10933" y="6176"/>
                  </a:cubicBezTo>
                  <a:cubicBezTo>
                    <a:pt x="10492" y="5735"/>
                    <a:pt x="9925" y="5514"/>
                    <a:pt x="9294" y="5514"/>
                  </a:cubicBezTo>
                  <a:cubicBezTo>
                    <a:pt x="9168" y="5514"/>
                    <a:pt x="9042" y="5514"/>
                    <a:pt x="8916" y="5546"/>
                  </a:cubicBezTo>
                  <a:cubicBezTo>
                    <a:pt x="8916" y="5231"/>
                    <a:pt x="8885" y="4947"/>
                    <a:pt x="8885" y="4664"/>
                  </a:cubicBezTo>
                  <a:cubicBezTo>
                    <a:pt x="9137" y="4569"/>
                    <a:pt x="9326" y="4349"/>
                    <a:pt x="9452" y="4160"/>
                  </a:cubicBezTo>
                  <a:close/>
                  <a:moveTo>
                    <a:pt x="2237" y="4097"/>
                  </a:moveTo>
                  <a:cubicBezTo>
                    <a:pt x="2363" y="4349"/>
                    <a:pt x="2552" y="4506"/>
                    <a:pt x="2773" y="4632"/>
                  </a:cubicBezTo>
                  <a:cubicBezTo>
                    <a:pt x="2741" y="5042"/>
                    <a:pt x="2710" y="5420"/>
                    <a:pt x="2710" y="5829"/>
                  </a:cubicBezTo>
                  <a:cubicBezTo>
                    <a:pt x="2710" y="6207"/>
                    <a:pt x="2741" y="6617"/>
                    <a:pt x="2773" y="6995"/>
                  </a:cubicBezTo>
                  <a:cubicBezTo>
                    <a:pt x="2552" y="7121"/>
                    <a:pt x="2363" y="7310"/>
                    <a:pt x="2237" y="7499"/>
                  </a:cubicBezTo>
                  <a:cubicBezTo>
                    <a:pt x="1261" y="7026"/>
                    <a:pt x="662" y="6459"/>
                    <a:pt x="662" y="5829"/>
                  </a:cubicBezTo>
                  <a:cubicBezTo>
                    <a:pt x="662" y="5199"/>
                    <a:pt x="1261" y="4569"/>
                    <a:pt x="2237" y="4097"/>
                  </a:cubicBezTo>
                  <a:close/>
                  <a:moveTo>
                    <a:pt x="5829" y="3466"/>
                  </a:moveTo>
                  <a:cubicBezTo>
                    <a:pt x="6175" y="3466"/>
                    <a:pt x="6522" y="3466"/>
                    <a:pt x="6869" y="3498"/>
                  </a:cubicBezTo>
                  <a:cubicBezTo>
                    <a:pt x="6932" y="4191"/>
                    <a:pt x="7467" y="4790"/>
                    <a:pt x="8192" y="4790"/>
                  </a:cubicBezTo>
                  <a:cubicBezTo>
                    <a:pt x="8223" y="5105"/>
                    <a:pt x="8223" y="5420"/>
                    <a:pt x="8223" y="5735"/>
                  </a:cubicBezTo>
                  <a:cubicBezTo>
                    <a:pt x="7436" y="6144"/>
                    <a:pt x="6869" y="6963"/>
                    <a:pt x="6869" y="7909"/>
                  </a:cubicBezTo>
                  <a:lnTo>
                    <a:pt x="6869" y="8192"/>
                  </a:lnTo>
                  <a:cubicBezTo>
                    <a:pt x="6522" y="8224"/>
                    <a:pt x="6175" y="8224"/>
                    <a:pt x="5829" y="8224"/>
                  </a:cubicBezTo>
                  <a:cubicBezTo>
                    <a:pt x="5451" y="8224"/>
                    <a:pt x="5104" y="8224"/>
                    <a:pt x="4758" y="8192"/>
                  </a:cubicBezTo>
                  <a:cubicBezTo>
                    <a:pt x="4726" y="7468"/>
                    <a:pt x="4159" y="6869"/>
                    <a:pt x="3466" y="6869"/>
                  </a:cubicBezTo>
                  <a:cubicBezTo>
                    <a:pt x="3403" y="6522"/>
                    <a:pt x="3403" y="6207"/>
                    <a:pt x="3403" y="5861"/>
                  </a:cubicBezTo>
                  <a:cubicBezTo>
                    <a:pt x="3403" y="5483"/>
                    <a:pt x="3403" y="5136"/>
                    <a:pt x="3466" y="4790"/>
                  </a:cubicBezTo>
                  <a:cubicBezTo>
                    <a:pt x="4159" y="4758"/>
                    <a:pt x="4758" y="4191"/>
                    <a:pt x="4758" y="3498"/>
                  </a:cubicBezTo>
                  <a:cubicBezTo>
                    <a:pt x="5104" y="3466"/>
                    <a:pt x="5482" y="3466"/>
                    <a:pt x="5829" y="3466"/>
                  </a:cubicBezTo>
                  <a:close/>
                  <a:moveTo>
                    <a:pt x="3403" y="7562"/>
                  </a:moveTo>
                  <a:cubicBezTo>
                    <a:pt x="3813" y="7562"/>
                    <a:pt x="4096" y="7877"/>
                    <a:pt x="4096" y="8224"/>
                  </a:cubicBezTo>
                  <a:cubicBezTo>
                    <a:pt x="4096" y="8570"/>
                    <a:pt x="3781" y="8885"/>
                    <a:pt x="3403" y="8885"/>
                  </a:cubicBezTo>
                  <a:cubicBezTo>
                    <a:pt x="3025" y="8885"/>
                    <a:pt x="2741" y="8570"/>
                    <a:pt x="2741" y="8224"/>
                  </a:cubicBezTo>
                  <a:cubicBezTo>
                    <a:pt x="2741" y="7877"/>
                    <a:pt x="3025" y="7562"/>
                    <a:pt x="3403" y="7562"/>
                  </a:cubicBezTo>
                  <a:close/>
                  <a:moveTo>
                    <a:pt x="7940" y="10114"/>
                  </a:moveTo>
                  <a:lnTo>
                    <a:pt x="8192" y="10429"/>
                  </a:lnTo>
                  <a:lnTo>
                    <a:pt x="7593" y="10650"/>
                  </a:lnTo>
                  <a:cubicBezTo>
                    <a:pt x="7719" y="10492"/>
                    <a:pt x="7814" y="10303"/>
                    <a:pt x="7940" y="10114"/>
                  </a:cubicBezTo>
                  <a:close/>
                  <a:moveTo>
                    <a:pt x="977" y="7594"/>
                  </a:moveTo>
                  <a:cubicBezTo>
                    <a:pt x="1261" y="7814"/>
                    <a:pt x="1639" y="8035"/>
                    <a:pt x="2048" y="8224"/>
                  </a:cubicBezTo>
                  <a:lnTo>
                    <a:pt x="2048" y="8255"/>
                  </a:lnTo>
                  <a:cubicBezTo>
                    <a:pt x="2048" y="9011"/>
                    <a:pt x="2678" y="9641"/>
                    <a:pt x="3403" y="9641"/>
                  </a:cubicBezTo>
                  <a:lnTo>
                    <a:pt x="3466" y="9641"/>
                  </a:lnTo>
                  <a:cubicBezTo>
                    <a:pt x="3655" y="10019"/>
                    <a:pt x="3844" y="10397"/>
                    <a:pt x="4096" y="10681"/>
                  </a:cubicBezTo>
                  <a:cubicBezTo>
                    <a:pt x="2615" y="10145"/>
                    <a:pt x="1481" y="9011"/>
                    <a:pt x="977" y="7594"/>
                  </a:cubicBezTo>
                  <a:close/>
                  <a:moveTo>
                    <a:pt x="9294" y="6207"/>
                  </a:moveTo>
                  <a:cubicBezTo>
                    <a:pt x="10240" y="6207"/>
                    <a:pt x="10964" y="6963"/>
                    <a:pt x="10964" y="7909"/>
                  </a:cubicBezTo>
                  <a:cubicBezTo>
                    <a:pt x="10964" y="8192"/>
                    <a:pt x="10901" y="8413"/>
                    <a:pt x="10807" y="8665"/>
                  </a:cubicBezTo>
                  <a:cubicBezTo>
                    <a:pt x="10744" y="8759"/>
                    <a:pt x="10177" y="9484"/>
                    <a:pt x="9294" y="10744"/>
                  </a:cubicBezTo>
                  <a:lnTo>
                    <a:pt x="8979" y="10303"/>
                  </a:lnTo>
                  <a:cubicBezTo>
                    <a:pt x="8018" y="9071"/>
                    <a:pt x="8059" y="9043"/>
                    <a:pt x="8038" y="9043"/>
                  </a:cubicBezTo>
                  <a:lnTo>
                    <a:pt x="8038" y="9043"/>
                  </a:lnTo>
                  <a:cubicBezTo>
                    <a:pt x="8037" y="9043"/>
                    <a:pt x="8036" y="9043"/>
                    <a:pt x="8034" y="9043"/>
                  </a:cubicBezTo>
                  <a:cubicBezTo>
                    <a:pt x="7751" y="8728"/>
                    <a:pt x="7593" y="8350"/>
                    <a:pt x="7593" y="7909"/>
                  </a:cubicBezTo>
                  <a:cubicBezTo>
                    <a:pt x="7593" y="6963"/>
                    <a:pt x="8349" y="6207"/>
                    <a:pt x="9294" y="6207"/>
                  </a:cubicBezTo>
                  <a:close/>
                  <a:moveTo>
                    <a:pt x="7026" y="8854"/>
                  </a:moveTo>
                  <a:cubicBezTo>
                    <a:pt x="7152" y="9074"/>
                    <a:pt x="7278" y="9326"/>
                    <a:pt x="7467" y="9515"/>
                  </a:cubicBezTo>
                  <a:cubicBezTo>
                    <a:pt x="7026" y="10429"/>
                    <a:pt x="6459" y="10965"/>
                    <a:pt x="5829" y="10965"/>
                  </a:cubicBezTo>
                  <a:cubicBezTo>
                    <a:pt x="5199" y="10965"/>
                    <a:pt x="4569" y="10397"/>
                    <a:pt x="4096" y="9389"/>
                  </a:cubicBezTo>
                  <a:cubicBezTo>
                    <a:pt x="4317" y="9295"/>
                    <a:pt x="4474" y="9074"/>
                    <a:pt x="4600" y="8854"/>
                  </a:cubicBezTo>
                  <a:cubicBezTo>
                    <a:pt x="4978" y="8885"/>
                    <a:pt x="5388" y="8917"/>
                    <a:pt x="5766" y="8917"/>
                  </a:cubicBezTo>
                  <a:cubicBezTo>
                    <a:pt x="6207" y="8917"/>
                    <a:pt x="6616" y="8885"/>
                    <a:pt x="7026" y="8854"/>
                  </a:cubicBezTo>
                  <a:close/>
                  <a:moveTo>
                    <a:pt x="5829" y="1"/>
                  </a:moveTo>
                  <a:cubicBezTo>
                    <a:pt x="2584" y="1"/>
                    <a:pt x="0" y="2616"/>
                    <a:pt x="0" y="5861"/>
                  </a:cubicBezTo>
                  <a:cubicBezTo>
                    <a:pt x="0" y="9043"/>
                    <a:pt x="2584" y="11689"/>
                    <a:pt x="5829" y="11689"/>
                  </a:cubicBezTo>
                  <a:cubicBezTo>
                    <a:pt x="6806" y="11689"/>
                    <a:pt x="7751" y="11437"/>
                    <a:pt x="8570" y="11028"/>
                  </a:cubicBezTo>
                  <a:lnTo>
                    <a:pt x="8979" y="11563"/>
                  </a:lnTo>
                  <a:cubicBezTo>
                    <a:pt x="9042" y="11658"/>
                    <a:pt x="9145" y="11705"/>
                    <a:pt x="9247" y="11705"/>
                  </a:cubicBezTo>
                  <a:cubicBezTo>
                    <a:pt x="9350" y="11705"/>
                    <a:pt x="9452" y="11658"/>
                    <a:pt x="9515" y="11563"/>
                  </a:cubicBezTo>
                  <a:cubicBezTo>
                    <a:pt x="9515" y="11563"/>
                    <a:pt x="11279" y="9169"/>
                    <a:pt x="11405" y="8980"/>
                  </a:cubicBezTo>
                  <a:cubicBezTo>
                    <a:pt x="11563" y="8665"/>
                    <a:pt x="11657" y="8287"/>
                    <a:pt x="11657" y="7940"/>
                  </a:cubicBezTo>
                  <a:cubicBezTo>
                    <a:pt x="11657" y="7657"/>
                    <a:pt x="11626" y="7405"/>
                    <a:pt x="11531" y="7152"/>
                  </a:cubicBezTo>
                  <a:cubicBezTo>
                    <a:pt x="11594" y="6774"/>
                    <a:pt x="11657" y="6333"/>
                    <a:pt x="11657" y="5892"/>
                  </a:cubicBezTo>
                  <a:cubicBezTo>
                    <a:pt x="11657" y="2616"/>
                    <a:pt x="9042"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3" name="Google Shape;11023;p88"/>
            <p:cNvSpPr/>
            <p:nvPr/>
          </p:nvSpPr>
          <p:spPr>
            <a:xfrm>
              <a:off x="-33467475" y="2806675"/>
              <a:ext cx="51225" cy="51225"/>
            </a:xfrm>
            <a:custGeom>
              <a:avLst/>
              <a:gdLst/>
              <a:ahLst/>
              <a:cxnLst/>
              <a:rect l="l" t="t" r="r" b="b"/>
              <a:pathLst>
                <a:path w="2049" h="2049" extrusionOk="0">
                  <a:moveTo>
                    <a:pt x="1040" y="631"/>
                  </a:moveTo>
                  <a:cubicBezTo>
                    <a:pt x="1229" y="631"/>
                    <a:pt x="1387" y="789"/>
                    <a:pt x="1387" y="1009"/>
                  </a:cubicBezTo>
                  <a:cubicBezTo>
                    <a:pt x="1387" y="1198"/>
                    <a:pt x="1198" y="1356"/>
                    <a:pt x="1040" y="1356"/>
                  </a:cubicBezTo>
                  <a:cubicBezTo>
                    <a:pt x="820" y="1356"/>
                    <a:pt x="662" y="1198"/>
                    <a:pt x="662" y="1009"/>
                  </a:cubicBezTo>
                  <a:cubicBezTo>
                    <a:pt x="662" y="789"/>
                    <a:pt x="820" y="631"/>
                    <a:pt x="1040" y="631"/>
                  </a:cubicBezTo>
                  <a:close/>
                  <a:moveTo>
                    <a:pt x="1040" y="1"/>
                  </a:moveTo>
                  <a:cubicBezTo>
                    <a:pt x="473" y="1"/>
                    <a:pt x="1" y="474"/>
                    <a:pt x="1" y="1041"/>
                  </a:cubicBezTo>
                  <a:cubicBezTo>
                    <a:pt x="1" y="1576"/>
                    <a:pt x="473" y="2049"/>
                    <a:pt x="1040" y="2049"/>
                  </a:cubicBezTo>
                  <a:cubicBezTo>
                    <a:pt x="1576" y="2049"/>
                    <a:pt x="2049" y="1576"/>
                    <a:pt x="2049" y="1041"/>
                  </a:cubicBezTo>
                  <a:cubicBezTo>
                    <a:pt x="2049" y="442"/>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4" name="Google Shape;11024;p88"/>
          <p:cNvGrpSpPr/>
          <p:nvPr/>
        </p:nvGrpSpPr>
        <p:grpSpPr>
          <a:xfrm>
            <a:off x="2205089" y="2687509"/>
            <a:ext cx="329687" cy="353648"/>
            <a:chOff x="-31874100" y="1939525"/>
            <a:chExt cx="271750" cy="291500"/>
          </a:xfrm>
        </p:grpSpPr>
        <p:sp>
          <p:nvSpPr>
            <p:cNvPr id="11025" name="Google Shape;11025;p88"/>
            <p:cNvSpPr/>
            <p:nvPr/>
          </p:nvSpPr>
          <p:spPr>
            <a:xfrm>
              <a:off x="-31874100" y="2132475"/>
              <a:ext cx="271750" cy="98550"/>
            </a:xfrm>
            <a:custGeom>
              <a:avLst/>
              <a:gdLst/>
              <a:ahLst/>
              <a:cxnLst/>
              <a:rect l="l" t="t" r="r" b="b"/>
              <a:pathLst>
                <a:path w="10870" h="3942" extrusionOk="0">
                  <a:moveTo>
                    <a:pt x="2080" y="1135"/>
                  </a:moveTo>
                  <a:lnTo>
                    <a:pt x="2300" y="1576"/>
                  </a:lnTo>
                  <a:cubicBezTo>
                    <a:pt x="2363" y="1702"/>
                    <a:pt x="2458" y="1734"/>
                    <a:pt x="2584" y="1765"/>
                  </a:cubicBezTo>
                  <a:lnTo>
                    <a:pt x="3056" y="1860"/>
                  </a:lnTo>
                  <a:lnTo>
                    <a:pt x="2710" y="2206"/>
                  </a:lnTo>
                  <a:cubicBezTo>
                    <a:pt x="2615" y="2269"/>
                    <a:pt x="2584" y="2395"/>
                    <a:pt x="2615" y="2521"/>
                  </a:cubicBezTo>
                  <a:lnTo>
                    <a:pt x="2710" y="2994"/>
                  </a:lnTo>
                  <a:lnTo>
                    <a:pt x="2269" y="2773"/>
                  </a:lnTo>
                  <a:cubicBezTo>
                    <a:pt x="2237" y="2710"/>
                    <a:pt x="2143" y="2710"/>
                    <a:pt x="2111" y="2710"/>
                  </a:cubicBezTo>
                  <a:cubicBezTo>
                    <a:pt x="2080" y="2710"/>
                    <a:pt x="1985" y="2710"/>
                    <a:pt x="1954" y="2773"/>
                  </a:cubicBezTo>
                  <a:lnTo>
                    <a:pt x="1513" y="2994"/>
                  </a:lnTo>
                  <a:lnTo>
                    <a:pt x="1607" y="2521"/>
                  </a:lnTo>
                  <a:cubicBezTo>
                    <a:pt x="1607" y="2395"/>
                    <a:pt x="1607" y="2301"/>
                    <a:pt x="1513" y="2206"/>
                  </a:cubicBezTo>
                  <a:lnTo>
                    <a:pt x="1166" y="1860"/>
                  </a:lnTo>
                  <a:lnTo>
                    <a:pt x="1639" y="1765"/>
                  </a:lnTo>
                  <a:cubicBezTo>
                    <a:pt x="1670" y="1765"/>
                    <a:pt x="1796" y="1702"/>
                    <a:pt x="1828" y="1576"/>
                  </a:cubicBezTo>
                  <a:lnTo>
                    <a:pt x="2080" y="1135"/>
                  </a:lnTo>
                  <a:close/>
                  <a:moveTo>
                    <a:pt x="5514" y="1135"/>
                  </a:moveTo>
                  <a:lnTo>
                    <a:pt x="5734" y="1576"/>
                  </a:lnTo>
                  <a:cubicBezTo>
                    <a:pt x="5766" y="1702"/>
                    <a:pt x="5892" y="1734"/>
                    <a:pt x="6018" y="1765"/>
                  </a:cubicBezTo>
                  <a:lnTo>
                    <a:pt x="6490" y="1860"/>
                  </a:lnTo>
                  <a:lnTo>
                    <a:pt x="6144" y="2206"/>
                  </a:lnTo>
                  <a:cubicBezTo>
                    <a:pt x="6049" y="2269"/>
                    <a:pt x="6018" y="2395"/>
                    <a:pt x="6049" y="2521"/>
                  </a:cubicBezTo>
                  <a:lnTo>
                    <a:pt x="6144" y="2994"/>
                  </a:lnTo>
                  <a:lnTo>
                    <a:pt x="5703" y="2773"/>
                  </a:lnTo>
                  <a:cubicBezTo>
                    <a:pt x="5671" y="2710"/>
                    <a:pt x="5577" y="2710"/>
                    <a:pt x="5545" y="2710"/>
                  </a:cubicBezTo>
                  <a:cubicBezTo>
                    <a:pt x="5514" y="2710"/>
                    <a:pt x="5419" y="2710"/>
                    <a:pt x="5388" y="2773"/>
                  </a:cubicBezTo>
                  <a:lnTo>
                    <a:pt x="4947" y="2994"/>
                  </a:lnTo>
                  <a:lnTo>
                    <a:pt x="5041" y="2521"/>
                  </a:lnTo>
                  <a:cubicBezTo>
                    <a:pt x="5041" y="2395"/>
                    <a:pt x="5041" y="2301"/>
                    <a:pt x="4947" y="2206"/>
                  </a:cubicBezTo>
                  <a:lnTo>
                    <a:pt x="4600" y="1860"/>
                  </a:lnTo>
                  <a:lnTo>
                    <a:pt x="4978" y="1765"/>
                  </a:lnTo>
                  <a:cubicBezTo>
                    <a:pt x="5104" y="1765"/>
                    <a:pt x="5199" y="1702"/>
                    <a:pt x="5262" y="1576"/>
                  </a:cubicBezTo>
                  <a:lnTo>
                    <a:pt x="5514" y="1135"/>
                  </a:lnTo>
                  <a:close/>
                  <a:moveTo>
                    <a:pt x="8916" y="1135"/>
                  </a:moveTo>
                  <a:lnTo>
                    <a:pt x="9168" y="1576"/>
                  </a:lnTo>
                  <a:cubicBezTo>
                    <a:pt x="9200" y="1702"/>
                    <a:pt x="9326" y="1734"/>
                    <a:pt x="9452" y="1765"/>
                  </a:cubicBezTo>
                  <a:lnTo>
                    <a:pt x="9924" y="1860"/>
                  </a:lnTo>
                  <a:lnTo>
                    <a:pt x="9546" y="2206"/>
                  </a:lnTo>
                  <a:cubicBezTo>
                    <a:pt x="9483" y="2269"/>
                    <a:pt x="9452" y="2395"/>
                    <a:pt x="9483" y="2521"/>
                  </a:cubicBezTo>
                  <a:lnTo>
                    <a:pt x="9546" y="2994"/>
                  </a:lnTo>
                  <a:lnTo>
                    <a:pt x="9137" y="2773"/>
                  </a:lnTo>
                  <a:cubicBezTo>
                    <a:pt x="9074" y="2710"/>
                    <a:pt x="9011" y="2710"/>
                    <a:pt x="8979" y="2710"/>
                  </a:cubicBezTo>
                  <a:cubicBezTo>
                    <a:pt x="8916" y="2710"/>
                    <a:pt x="8853" y="2710"/>
                    <a:pt x="8822" y="2773"/>
                  </a:cubicBezTo>
                  <a:lnTo>
                    <a:pt x="8381" y="2994"/>
                  </a:lnTo>
                  <a:lnTo>
                    <a:pt x="8444" y="2521"/>
                  </a:lnTo>
                  <a:cubicBezTo>
                    <a:pt x="8444" y="2395"/>
                    <a:pt x="8444" y="2301"/>
                    <a:pt x="8381" y="2206"/>
                  </a:cubicBezTo>
                  <a:lnTo>
                    <a:pt x="8034" y="1860"/>
                  </a:lnTo>
                  <a:lnTo>
                    <a:pt x="8412" y="1765"/>
                  </a:lnTo>
                  <a:cubicBezTo>
                    <a:pt x="8538" y="1765"/>
                    <a:pt x="8601" y="1702"/>
                    <a:pt x="8696" y="1576"/>
                  </a:cubicBezTo>
                  <a:lnTo>
                    <a:pt x="8916" y="1135"/>
                  </a:lnTo>
                  <a:close/>
                  <a:moveTo>
                    <a:pt x="2048" y="1"/>
                  </a:moveTo>
                  <a:cubicBezTo>
                    <a:pt x="1922" y="1"/>
                    <a:pt x="1796" y="64"/>
                    <a:pt x="1733" y="190"/>
                  </a:cubicBezTo>
                  <a:lnTo>
                    <a:pt x="1292" y="1104"/>
                  </a:lnTo>
                  <a:lnTo>
                    <a:pt x="315" y="1261"/>
                  </a:lnTo>
                  <a:cubicBezTo>
                    <a:pt x="189" y="1261"/>
                    <a:pt x="63" y="1387"/>
                    <a:pt x="32" y="1482"/>
                  </a:cubicBezTo>
                  <a:cubicBezTo>
                    <a:pt x="0" y="1608"/>
                    <a:pt x="32" y="1765"/>
                    <a:pt x="95" y="1860"/>
                  </a:cubicBezTo>
                  <a:lnTo>
                    <a:pt x="819" y="2553"/>
                  </a:lnTo>
                  <a:lnTo>
                    <a:pt x="662" y="3561"/>
                  </a:lnTo>
                  <a:cubicBezTo>
                    <a:pt x="630" y="3655"/>
                    <a:pt x="693" y="3813"/>
                    <a:pt x="788" y="3876"/>
                  </a:cubicBezTo>
                  <a:cubicBezTo>
                    <a:pt x="862" y="3913"/>
                    <a:pt x="925" y="3928"/>
                    <a:pt x="990" y="3928"/>
                  </a:cubicBezTo>
                  <a:cubicBezTo>
                    <a:pt x="1035" y="3928"/>
                    <a:pt x="1082" y="3920"/>
                    <a:pt x="1134" y="3907"/>
                  </a:cubicBezTo>
                  <a:lnTo>
                    <a:pt x="2048" y="3435"/>
                  </a:lnTo>
                  <a:lnTo>
                    <a:pt x="2962" y="3907"/>
                  </a:lnTo>
                  <a:cubicBezTo>
                    <a:pt x="2998" y="3931"/>
                    <a:pt x="3039" y="3942"/>
                    <a:pt x="3082" y="3942"/>
                  </a:cubicBezTo>
                  <a:cubicBezTo>
                    <a:pt x="3153" y="3942"/>
                    <a:pt x="3230" y="3915"/>
                    <a:pt x="3308" y="3876"/>
                  </a:cubicBezTo>
                  <a:cubicBezTo>
                    <a:pt x="3434" y="3781"/>
                    <a:pt x="3466" y="3655"/>
                    <a:pt x="3434" y="3561"/>
                  </a:cubicBezTo>
                  <a:lnTo>
                    <a:pt x="3277" y="2553"/>
                  </a:lnTo>
                  <a:lnTo>
                    <a:pt x="3749" y="2080"/>
                  </a:lnTo>
                  <a:lnTo>
                    <a:pt x="4222" y="2553"/>
                  </a:lnTo>
                  <a:lnTo>
                    <a:pt x="4064" y="3561"/>
                  </a:lnTo>
                  <a:cubicBezTo>
                    <a:pt x="4001" y="3655"/>
                    <a:pt x="4096" y="3813"/>
                    <a:pt x="4159" y="3876"/>
                  </a:cubicBezTo>
                  <a:cubicBezTo>
                    <a:pt x="4233" y="3913"/>
                    <a:pt x="4307" y="3928"/>
                    <a:pt x="4380" y="3928"/>
                  </a:cubicBezTo>
                  <a:cubicBezTo>
                    <a:pt x="4433" y="3928"/>
                    <a:pt x="4485" y="3920"/>
                    <a:pt x="4537" y="3907"/>
                  </a:cubicBezTo>
                  <a:lnTo>
                    <a:pt x="5419" y="3435"/>
                  </a:lnTo>
                  <a:lnTo>
                    <a:pt x="6333" y="3907"/>
                  </a:lnTo>
                  <a:cubicBezTo>
                    <a:pt x="6381" y="3931"/>
                    <a:pt x="6429" y="3942"/>
                    <a:pt x="6475" y="3942"/>
                  </a:cubicBezTo>
                  <a:cubicBezTo>
                    <a:pt x="6550" y="3942"/>
                    <a:pt x="6621" y="3915"/>
                    <a:pt x="6679" y="3876"/>
                  </a:cubicBezTo>
                  <a:cubicBezTo>
                    <a:pt x="6805" y="3781"/>
                    <a:pt x="6837" y="3655"/>
                    <a:pt x="6805" y="3561"/>
                  </a:cubicBezTo>
                  <a:lnTo>
                    <a:pt x="6648" y="2553"/>
                  </a:lnTo>
                  <a:lnTo>
                    <a:pt x="7120" y="2080"/>
                  </a:lnTo>
                  <a:lnTo>
                    <a:pt x="7593" y="2553"/>
                  </a:lnTo>
                  <a:lnTo>
                    <a:pt x="7435" y="3561"/>
                  </a:lnTo>
                  <a:cubicBezTo>
                    <a:pt x="7404" y="3655"/>
                    <a:pt x="7467" y="3813"/>
                    <a:pt x="7561" y="3876"/>
                  </a:cubicBezTo>
                  <a:cubicBezTo>
                    <a:pt x="7635" y="3913"/>
                    <a:pt x="7698" y="3928"/>
                    <a:pt x="7763" y="3928"/>
                  </a:cubicBezTo>
                  <a:cubicBezTo>
                    <a:pt x="7809" y="3928"/>
                    <a:pt x="7856" y="3920"/>
                    <a:pt x="7908" y="3907"/>
                  </a:cubicBezTo>
                  <a:lnTo>
                    <a:pt x="8822" y="3435"/>
                  </a:lnTo>
                  <a:lnTo>
                    <a:pt x="9735" y="3907"/>
                  </a:lnTo>
                  <a:cubicBezTo>
                    <a:pt x="9771" y="3931"/>
                    <a:pt x="9812" y="3942"/>
                    <a:pt x="9856" y="3942"/>
                  </a:cubicBezTo>
                  <a:cubicBezTo>
                    <a:pt x="9926" y="3942"/>
                    <a:pt x="10004" y="3915"/>
                    <a:pt x="10082" y="3876"/>
                  </a:cubicBezTo>
                  <a:cubicBezTo>
                    <a:pt x="10208" y="3781"/>
                    <a:pt x="10239" y="3655"/>
                    <a:pt x="10208" y="3561"/>
                  </a:cubicBezTo>
                  <a:lnTo>
                    <a:pt x="10050" y="2553"/>
                  </a:lnTo>
                  <a:lnTo>
                    <a:pt x="10743" y="1860"/>
                  </a:lnTo>
                  <a:cubicBezTo>
                    <a:pt x="10838" y="1765"/>
                    <a:pt x="10869" y="1608"/>
                    <a:pt x="10838" y="1482"/>
                  </a:cubicBezTo>
                  <a:cubicBezTo>
                    <a:pt x="10775" y="1387"/>
                    <a:pt x="10680" y="1293"/>
                    <a:pt x="10554" y="1261"/>
                  </a:cubicBezTo>
                  <a:lnTo>
                    <a:pt x="9578" y="1104"/>
                  </a:lnTo>
                  <a:lnTo>
                    <a:pt x="9137" y="190"/>
                  </a:lnTo>
                  <a:cubicBezTo>
                    <a:pt x="9105" y="64"/>
                    <a:pt x="8979" y="1"/>
                    <a:pt x="8822" y="1"/>
                  </a:cubicBezTo>
                  <a:cubicBezTo>
                    <a:pt x="8696" y="1"/>
                    <a:pt x="8570" y="64"/>
                    <a:pt x="8507" y="190"/>
                  </a:cubicBezTo>
                  <a:lnTo>
                    <a:pt x="8066" y="1104"/>
                  </a:lnTo>
                  <a:lnTo>
                    <a:pt x="7120" y="1261"/>
                  </a:lnTo>
                  <a:lnTo>
                    <a:pt x="6175" y="1104"/>
                  </a:lnTo>
                  <a:lnTo>
                    <a:pt x="5734" y="190"/>
                  </a:lnTo>
                  <a:cubicBezTo>
                    <a:pt x="5703" y="64"/>
                    <a:pt x="5577" y="1"/>
                    <a:pt x="5419" y="1"/>
                  </a:cubicBezTo>
                  <a:cubicBezTo>
                    <a:pt x="5262" y="1"/>
                    <a:pt x="5199" y="64"/>
                    <a:pt x="5104" y="190"/>
                  </a:cubicBezTo>
                  <a:lnTo>
                    <a:pt x="4695" y="1104"/>
                  </a:lnTo>
                  <a:lnTo>
                    <a:pt x="3749" y="1261"/>
                  </a:lnTo>
                  <a:lnTo>
                    <a:pt x="2804" y="1104"/>
                  </a:lnTo>
                  <a:lnTo>
                    <a:pt x="2363" y="190"/>
                  </a:lnTo>
                  <a:cubicBezTo>
                    <a:pt x="2332" y="64"/>
                    <a:pt x="2206"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6" name="Google Shape;11026;p88"/>
            <p:cNvSpPr/>
            <p:nvPr/>
          </p:nvSpPr>
          <p:spPr>
            <a:xfrm>
              <a:off x="-31830775" y="1939525"/>
              <a:ext cx="189050" cy="189825"/>
            </a:xfrm>
            <a:custGeom>
              <a:avLst/>
              <a:gdLst/>
              <a:ahLst/>
              <a:cxnLst/>
              <a:rect l="l" t="t" r="r" b="b"/>
              <a:pathLst>
                <a:path w="7562" h="7593" extrusionOk="0">
                  <a:moveTo>
                    <a:pt x="3718" y="662"/>
                  </a:moveTo>
                  <a:cubicBezTo>
                    <a:pt x="5072" y="662"/>
                    <a:pt x="6144" y="1764"/>
                    <a:pt x="6144" y="3088"/>
                  </a:cubicBezTo>
                  <a:lnTo>
                    <a:pt x="6144" y="3466"/>
                  </a:lnTo>
                  <a:lnTo>
                    <a:pt x="6081" y="3466"/>
                  </a:lnTo>
                  <a:cubicBezTo>
                    <a:pt x="5986" y="2647"/>
                    <a:pt x="5261" y="2048"/>
                    <a:pt x="4411" y="2048"/>
                  </a:cubicBezTo>
                  <a:lnTo>
                    <a:pt x="3025" y="2048"/>
                  </a:lnTo>
                  <a:cubicBezTo>
                    <a:pt x="2142" y="2048"/>
                    <a:pt x="1481" y="2678"/>
                    <a:pt x="1323" y="3466"/>
                  </a:cubicBezTo>
                  <a:lnTo>
                    <a:pt x="1292" y="3466"/>
                  </a:lnTo>
                  <a:lnTo>
                    <a:pt x="1292" y="3088"/>
                  </a:lnTo>
                  <a:cubicBezTo>
                    <a:pt x="1323" y="1764"/>
                    <a:pt x="2426" y="662"/>
                    <a:pt x="3718" y="662"/>
                  </a:cubicBezTo>
                  <a:close/>
                  <a:moveTo>
                    <a:pt x="4348" y="2773"/>
                  </a:moveTo>
                  <a:cubicBezTo>
                    <a:pt x="4915" y="2773"/>
                    <a:pt x="5387" y="3245"/>
                    <a:pt x="5387" y="3781"/>
                  </a:cubicBezTo>
                  <a:lnTo>
                    <a:pt x="5387" y="4127"/>
                  </a:lnTo>
                  <a:lnTo>
                    <a:pt x="5387" y="4127"/>
                  </a:lnTo>
                  <a:cubicBezTo>
                    <a:pt x="5153" y="4127"/>
                    <a:pt x="4907" y="4122"/>
                    <a:pt x="4820" y="4064"/>
                  </a:cubicBezTo>
                  <a:cubicBezTo>
                    <a:pt x="4789" y="4033"/>
                    <a:pt x="4757" y="3907"/>
                    <a:pt x="4757" y="3812"/>
                  </a:cubicBezTo>
                  <a:cubicBezTo>
                    <a:pt x="4757" y="3623"/>
                    <a:pt x="4600" y="3466"/>
                    <a:pt x="4411" y="3466"/>
                  </a:cubicBezTo>
                  <a:cubicBezTo>
                    <a:pt x="4190" y="3466"/>
                    <a:pt x="4033" y="3623"/>
                    <a:pt x="4033" y="3812"/>
                  </a:cubicBezTo>
                  <a:cubicBezTo>
                    <a:pt x="4033" y="3907"/>
                    <a:pt x="4033" y="4033"/>
                    <a:pt x="3970" y="4064"/>
                  </a:cubicBezTo>
                  <a:cubicBezTo>
                    <a:pt x="3907" y="4127"/>
                    <a:pt x="3789" y="4143"/>
                    <a:pt x="3643" y="4143"/>
                  </a:cubicBezTo>
                  <a:cubicBezTo>
                    <a:pt x="3497" y="4143"/>
                    <a:pt x="3324" y="4127"/>
                    <a:pt x="3151" y="4127"/>
                  </a:cubicBezTo>
                  <a:lnTo>
                    <a:pt x="1953" y="4127"/>
                  </a:lnTo>
                  <a:lnTo>
                    <a:pt x="1953" y="3781"/>
                  </a:lnTo>
                  <a:cubicBezTo>
                    <a:pt x="1953" y="3214"/>
                    <a:pt x="2426" y="2773"/>
                    <a:pt x="2993" y="2773"/>
                  </a:cubicBezTo>
                  <a:close/>
                  <a:moveTo>
                    <a:pt x="1008" y="4096"/>
                  </a:moveTo>
                  <a:cubicBezTo>
                    <a:pt x="1197" y="4096"/>
                    <a:pt x="1355" y="4253"/>
                    <a:pt x="1355" y="4442"/>
                  </a:cubicBezTo>
                  <a:lnTo>
                    <a:pt x="1355" y="5135"/>
                  </a:lnTo>
                  <a:cubicBezTo>
                    <a:pt x="1323" y="5356"/>
                    <a:pt x="1197" y="5482"/>
                    <a:pt x="1008" y="5482"/>
                  </a:cubicBezTo>
                  <a:cubicBezTo>
                    <a:pt x="819" y="5482"/>
                    <a:pt x="662" y="5324"/>
                    <a:pt x="662" y="5135"/>
                  </a:cubicBezTo>
                  <a:lnTo>
                    <a:pt x="662" y="4442"/>
                  </a:lnTo>
                  <a:cubicBezTo>
                    <a:pt x="662" y="4253"/>
                    <a:pt x="819" y="4096"/>
                    <a:pt x="1008" y="4096"/>
                  </a:cubicBezTo>
                  <a:close/>
                  <a:moveTo>
                    <a:pt x="6459" y="4127"/>
                  </a:moveTo>
                  <a:cubicBezTo>
                    <a:pt x="6648" y="4127"/>
                    <a:pt x="6805" y="4285"/>
                    <a:pt x="6805" y="4505"/>
                  </a:cubicBezTo>
                  <a:lnTo>
                    <a:pt x="6805" y="5167"/>
                  </a:lnTo>
                  <a:cubicBezTo>
                    <a:pt x="6805" y="5356"/>
                    <a:pt x="6648" y="5513"/>
                    <a:pt x="6459" y="5513"/>
                  </a:cubicBezTo>
                  <a:cubicBezTo>
                    <a:pt x="6238" y="5513"/>
                    <a:pt x="6081" y="5356"/>
                    <a:pt x="6081" y="5167"/>
                  </a:cubicBezTo>
                  <a:lnTo>
                    <a:pt x="6081" y="4505"/>
                  </a:lnTo>
                  <a:cubicBezTo>
                    <a:pt x="6081" y="4285"/>
                    <a:pt x="6238" y="4127"/>
                    <a:pt x="6459" y="4127"/>
                  </a:cubicBezTo>
                  <a:close/>
                  <a:moveTo>
                    <a:pt x="4442" y="4568"/>
                  </a:moveTo>
                  <a:cubicBezTo>
                    <a:pt x="4726" y="4757"/>
                    <a:pt x="5072" y="4820"/>
                    <a:pt x="5450" y="4820"/>
                  </a:cubicBezTo>
                  <a:lnTo>
                    <a:pt x="5450" y="5167"/>
                  </a:lnTo>
                  <a:cubicBezTo>
                    <a:pt x="5450" y="6112"/>
                    <a:pt x="4663" y="6900"/>
                    <a:pt x="3718" y="6900"/>
                  </a:cubicBezTo>
                  <a:cubicBezTo>
                    <a:pt x="2772" y="6900"/>
                    <a:pt x="2048" y="6112"/>
                    <a:pt x="2048" y="5167"/>
                  </a:cubicBezTo>
                  <a:lnTo>
                    <a:pt x="2048" y="4820"/>
                  </a:lnTo>
                  <a:lnTo>
                    <a:pt x="3214" y="4820"/>
                  </a:lnTo>
                  <a:cubicBezTo>
                    <a:pt x="3305" y="4820"/>
                    <a:pt x="3394" y="4821"/>
                    <a:pt x="3479" y="4821"/>
                  </a:cubicBezTo>
                  <a:cubicBezTo>
                    <a:pt x="3863" y="4821"/>
                    <a:pt x="4184" y="4800"/>
                    <a:pt x="4442" y="4568"/>
                  </a:cubicBezTo>
                  <a:close/>
                  <a:moveTo>
                    <a:pt x="3718" y="0"/>
                  </a:moveTo>
                  <a:cubicBezTo>
                    <a:pt x="2048" y="0"/>
                    <a:pt x="662" y="1386"/>
                    <a:pt x="662" y="3119"/>
                  </a:cubicBezTo>
                  <a:lnTo>
                    <a:pt x="662" y="3497"/>
                  </a:lnTo>
                  <a:cubicBezTo>
                    <a:pt x="252" y="3655"/>
                    <a:pt x="0" y="4033"/>
                    <a:pt x="0" y="4505"/>
                  </a:cubicBezTo>
                  <a:lnTo>
                    <a:pt x="0" y="5167"/>
                  </a:lnTo>
                  <a:cubicBezTo>
                    <a:pt x="0" y="5703"/>
                    <a:pt x="473" y="6175"/>
                    <a:pt x="1008" y="6175"/>
                  </a:cubicBezTo>
                  <a:cubicBezTo>
                    <a:pt x="1197" y="6175"/>
                    <a:pt x="1355" y="6144"/>
                    <a:pt x="1512" y="6081"/>
                  </a:cubicBezTo>
                  <a:cubicBezTo>
                    <a:pt x="1890" y="6963"/>
                    <a:pt x="2741" y="7593"/>
                    <a:pt x="3781" y="7593"/>
                  </a:cubicBezTo>
                  <a:cubicBezTo>
                    <a:pt x="4789" y="7593"/>
                    <a:pt x="5671" y="6963"/>
                    <a:pt x="6018" y="6049"/>
                  </a:cubicBezTo>
                  <a:cubicBezTo>
                    <a:pt x="6175" y="6144"/>
                    <a:pt x="6333" y="6175"/>
                    <a:pt x="6522" y="6175"/>
                  </a:cubicBezTo>
                  <a:cubicBezTo>
                    <a:pt x="7089" y="6175"/>
                    <a:pt x="7561" y="5703"/>
                    <a:pt x="7561" y="5167"/>
                  </a:cubicBezTo>
                  <a:lnTo>
                    <a:pt x="7561" y="4474"/>
                  </a:lnTo>
                  <a:cubicBezTo>
                    <a:pt x="7561" y="4064"/>
                    <a:pt x="7278" y="3655"/>
                    <a:pt x="6868" y="3497"/>
                  </a:cubicBezTo>
                  <a:lnTo>
                    <a:pt x="6868" y="3119"/>
                  </a:lnTo>
                  <a:cubicBezTo>
                    <a:pt x="6805" y="1386"/>
                    <a:pt x="5419"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7" name="Google Shape;11027;p88"/>
          <p:cNvSpPr/>
          <p:nvPr/>
        </p:nvSpPr>
        <p:spPr>
          <a:xfrm>
            <a:off x="2211275" y="3155955"/>
            <a:ext cx="311550" cy="353587"/>
          </a:xfrm>
          <a:custGeom>
            <a:avLst/>
            <a:gdLst/>
            <a:ahLst/>
            <a:cxnLst/>
            <a:rect l="l" t="t" r="r" b="b"/>
            <a:pathLst>
              <a:path w="10272" h="11658" extrusionOk="0">
                <a:moveTo>
                  <a:pt x="7877" y="693"/>
                </a:moveTo>
                <a:cubicBezTo>
                  <a:pt x="8066" y="693"/>
                  <a:pt x="8224" y="851"/>
                  <a:pt x="8224" y="1040"/>
                </a:cubicBezTo>
                <a:lnTo>
                  <a:pt x="8224" y="1387"/>
                </a:lnTo>
                <a:lnTo>
                  <a:pt x="2080" y="1387"/>
                </a:lnTo>
                <a:lnTo>
                  <a:pt x="2080" y="1040"/>
                </a:lnTo>
                <a:cubicBezTo>
                  <a:pt x="2049" y="851"/>
                  <a:pt x="2206" y="693"/>
                  <a:pt x="2395" y="693"/>
                </a:cubicBezTo>
                <a:close/>
                <a:moveTo>
                  <a:pt x="9200" y="2710"/>
                </a:moveTo>
                <a:cubicBezTo>
                  <a:pt x="9421" y="2710"/>
                  <a:pt x="9578" y="2899"/>
                  <a:pt x="9578" y="3088"/>
                </a:cubicBezTo>
                <a:cubicBezTo>
                  <a:pt x="9578" y="3277"/>
                  <a:pt x="9421" y="3434"/>
                  <a:pt x="9200" y="3434"/>
                </a:cubicBezTo>
                <a:lnTo>
                  <a:pt x="8854" y="3434"/>
                </a:lnTo>
                <a:lnTo>
                  <a:pt x="8854" y="2773"/>
                </a:lnTo>
                <a:lnTo>
                  <a:pt x="9200" y="2773"/>
                </a:lnTo>
                <a:lnTo>
                  <a:pt x="9200" y="2710"/>
                </a:lnTo>
                <a:close/>
                <a:moveTo>
                  <a:pt x="6176" y="3907"/>
                </a:moveTo>
                <a:cubicBezTo>
                  <a:pt x="6207" y="4033"/>
                  <a:pt x="6333" y="4127"/>
                  <a:pt x="6491" y="4127"/>
                </a:cubicBezTo>
                <a:lnTo>
                  <a:pt x="9200" y="4127"/>
                </a:lnTo>
                <a:cubicBezTo>
                  <a:pt x="9326" y="4127"/>
                  <a:pt x="9421" y="4127"/>
                  <a:pt x="9515" y="4096"/>
                </a:cubicBezTo>
                <a:lnTo>
                  <a:pt x="9515" y="4096"/>
                </a:lnTo>
                <a:cubicBezTo>
                  <a:pt x="9421" y="4474"/>
                  <a:pt x="9011" y="4789"/>
                  <a:pt x="8539" y="4789"/>
                </a:cubicBezTo>
                <a:lnTo>
                  <a:pt x="6491" y="4789"/>
                </a:lnTo>
                <a:cubicBezTo>
                  <a:pt x="6333" y="4789"/>
                  <a:pt x="6239" y="4852"/>
                  <a:pt x="6176" y="5010"/>
                </a:cubicBezTo>
                <a:lnTo>
                  <a:pt x="5640" y="4474"/>
                </a:lnTo>
                <a:lnTo>
                  <a:pt x="6176" y="3907"/>
                </a:lnTo>
                <a:close/>
                <a:moveTo>
                  <a:pt x="1387" y="4789"/>
                </a:moveTo>
                <a:lnTo>
                  <a:pt x="1387" y="5451"/>
                </a:lnTo>
                <a:lnTo>
                  <a:pt x="1009" y="5451"/>
                </a:lnTo>
                <a:cubicBezTo>
                  <a:pt x="820" y="5451"/>
                  <a:pt x="662" y="5293"/>
                  <a:pt x="662" y="5073"/>
                </a:cubicBezTo>
                <a:cubicBezTo>
                  <a:pt x="662" y="4884"/>
                  <a:pt x="820" y="4789"/>
                  <a:pt x="1009" y="4789"/>
                </a:cubicBezTo>
                <a:close/>
                <a:moveTo>
                  <a:pt x="4065" y="5923"/>
                </a:moveTo>
                <a:lnTo>
                  <a:pt x="4601" y="6459"/>
                </a:lnTo>
                <a:lnTo>
                  <a:pt x="4065" y="7026"/>
                </a:lnTo>
                <a:cubicBezTo>
                  <a:pt x="4033" y="6900"/>
                  <a:pt x="3907" y="6774"/>
                  <a:pt x="3750" y="6774"/>
                </a:cubicBezTo>
                <a:lnTo>
                  <a:pt x="1702" y="6774"/>
                </a:lnTo>
                <a:cubicBezTo>
                  <a:pt x="1664" y="6779"/>
                  <a:pt x="1626" y="6782"/>
                  <a:pt x="1589" y="6782"/>
                </a:cubicBezTo>
                <a:cubicBezTo>
                  <a:pt x="1192" y="6782"/>
                  <a:pt x="838" y="6487"/>
                  <a:pt x="694" y="6112"/>
                </a:cubicBezTo>
                <a:lnTo>
                  <a:pt x="694" y="6112"/>
                </a:lnTo>
                <a:cubicBezTo>
                  <a:pt x="788" y="6144"/>
                  <a:pt x="914" y="6144"/>
                  <a:pt x="1009" y="6144"/>
                </a:cubicBezTo>
                <a:lnTo>
                  <a:pt x="3750" y="6144"/>
                </a:lnTo>
                <a:cubicBezTo>
                  <a:pt x="3907" y="6144"/>
                  <a:pt x="4002" y="6081"/>
                  <a:pt x="4065" y="5923"/>
                </a:cubicBezTo>
                <a:close/>
                <a:moveTo>
                  <a:pt x="8192" y="2048"/>
                </a:moveTo>
                <a:lnTo>
                  <a:pt x="8192" y="3434"/>
                </a:lnTo>
                <a:lnTo>
                  <a:pt x="6806" y="3434"/>
                </a:lnTo>
                <a:lnTo>
                  <a:pt x="6806" y="3088"/>
                </a:lnTo>
                <a:cubicBezTo>
                  <a:pt x="6806" y="2930"/>
                  <a:pt x="6743" y="2804"/>
                  <a:pt x="6617" y="2773"/>
                </a:cubicBezTo>
                <a:cubicBezTo>
                  <a:pt x="6571" y="2761"/>
                  <a:pt x="6520" y="2754"/>
                  <a:pt x="6472" y="2754"/>
                </a:cubicBezTo>
                <a:cubicBezTo>
                  <a:pt x="6388" y="2754"/>
                  <a:pt x="6310" y="2776"/>
                  <a:pt x="6270" y="2836"/>
                </a:cubicBezTo>
                <a:lnTo>
                  <a:pt x="4884" y="4222"/>
                </a:lnTo>
                <a:cubicBezTo>
                  <a:pt x="4758" y="4348"/>
                  <a:pt x="4758" y="4569"/>
                  <a:pt x="4884" y="4695"/>
                </a:cubicBezTo>
                <a:lnTo>
                  <a:pt x="6270" y="6081"/>
                </a:lnTo>
                <a:cubicBezTo>
                  <a:pt x="6315" y="6125"/>
                  <a:pt x="6407" y="6170"/>
                  <a:pt x="6501" y="6170"/>
                </a:cubicBezTo>
                <a:cubicBezTo>
                  <a:pt x="6540" y="6170"/>
                  <a:pt x="6580" y="6162"/>
                  <a:pt x="6617" y="6144"/>
                </a:cubicBezTo>
                <a:cubicBezTo>
                  <a:pt x="6743" y="6112"/>
                  <a:pt x="6806" y="5955"/>
                  <a:pt x="6806" y="5829"/>
                </a:cubicBezTo>
                <a:lnTo>
                  <a:pt x="6806" y="5482"/>
                </a:lnTo>
                <a:lnTo>
                  <a:pt x="8192" y="5482"/>
                </a:lnTo>
                <a:lnTo>
                  <a:pt x="8192" y="8948"/>
                </a:lnTo>
                <a:lnTo>
                  <a:pt x="2049" y="8948"/>
                </a:lnTo>
                <a:lnTo>
                  <a:pt x="2049" y="7530"/>
                </a:lnTo>
                <a:lnTo>
                  <a:pt x="3435" y="7530"/>
                </a:lnTo>
                <a:lnTo>
                  <a:pt x="3435" y="7877"/>
                </a:lnTo>
                <a:cubicBezTo>
                  <a:pt x="3435" y="8034"/>
                  <a:pt x="3498" y="8160"/>
                  <a:pt x="3624" y="8192"/>
                </a:cubicBezTo>
                <a:cubicBezTo>
                  <a:pt x="3676" y="8218"/>
                  <a:pt x="3734" y="8233"/>
                  <a:pt x="3788" y="8233"/>
                </a:cubicBezTo>
                <a:cubicBezTo>
                  <a:pt x="3864" y="8233"/>
                  <a:pt x="3934" y="8202"/>
                  <a:pt x="3970" y="8129"/>
                </a:cubicBezTo>
                <a:lnTo>
                  <a:pt x="5357" y="6742"/>
                </a:lnTo>
                <a:cubicBezTo>
                  <a:pt x="5483" y="6616"/>
                  <a:pt x="5483" y="6396"/>
                  <a:pt x="5357" y="6270"/>
                </a:cubicBezTo>
                <a:lnTo>
                  <a:pt x="3970" y="4884"/>
                </a:lnTo>
                <a:cubicBezTo>
                  <a:pt x="3924" y="4837"/>
                  <a:pt x="3828" y="4808"/>
                  <a:pt x="3730" y="4808"/>
                </a:cubicBezTo>
                <a:cubicBezTo>
                  <a:pt x="3694" y="4808"/>
                  <a:pt x="3658" y="4812"/>
                  <a:pt x="3624" y="4821"/>
                </a:cubicBezTo>
                <a:cubicBezTo>
                  <a:pt x="3498" y="4852"/>
                  <a:pt x="3435" y="5010"/>
                  <a:pt x="3435" y="5136"/>
                </a:cubicBezTo>
                <a:lnTo>
                  <a:pt x="3435" y="5482"/>
                </a:lnTo>
                <a:lnTo>
                  <a:pt x="2049" y="5482"/>
                </a:lnTo>
                <a:lnTo>
                  <a:pt x="2049" y="2048"/>
                </a:lnTo>
                <a:close/>
                <a:moveTo>
                  <a:pt x="8192" y="9609"/>
                </a:moveTo>
                <a:lnTo>
                  <a:pt x="8192" y="10649"/>
                </a:lnTo>
                <a:cubicBezTo>
                  <a:pt x="8192" y="10838"/>
                  <a:pt x="8035" y="10996"/>
                  <a:pt x="7877" y="10996"/>
                </a:cubicBezTo>
                <a:lnTo>
                  <a:pt x="2395" y="10996"/>
                </a:lnTo>
                <a:cubicBezTo>
                  <a:pt x="2206" y="10996"/>
                  <a:pt x="2049" y="10838"/>
                  <a:pt x="2049" y="10649"/>
                </a:cubicBezTo>
                <a:lnTo>
                  <a:pt x="2049" y="9609"/>
                </a:lnTo>
                <a:close/>
                <a:moveTo>
                  <a:pt x="2395" y="0"/>
                </a:moveTo>
                <a:cubicBezTo>
                  <a:pt x="1860" y="0"/>
                  <a:pt x="1387" y="473"/>
                  <a:pt x="1387" y="1040"/>
                </a:cubicBezTo>
                <a:lnTo>
                  <a:pt x="1387" y="4096"/>
                </a:lnTo>
                <a:lnTo>
                  <a:pt x="1009" y="4096"/>
                </a:lnTo>
                <a:cubicBezTo>
                  <a:pt x="473" y="4096"/>
                  <a:pt x="1" y="4569"/>
                  <a:pt x="1" y="5136"/>
                </a:cubicBezTo>
                <a:lnTo>
                  <a:pt x="1" y="5797"/>
                </a:lnTo>
                <a:cubicBezTo>
                  <a:pt x="1" y="6616"/>
                  <a:pt x="599" y="7341"/>
                  <a:pt x="1387" y="7498"/>
                </a:cubicBezTo>
                <a:lnTo>
                  <a:pt x="1387" y="10649"/>
                </a:lnTo>
                <a:cubicBezTo>
                  <a:pt x="1387" y="11185"/>
                  <a:pt x="1860" y="11657"/>
                  <a:pt x="2395" y="11657"/>
                </a:cubicBezTo>
                <a:lnTo>
                  <a:pt x="7877" y="11657"/>
                </a:lnTo>
                <a:cubicBezTo>
                  <a:pt x="8413" y="11657"/>
                  <a:pt x="8885" y="11185"/>
                  <a:pt x="8885" y="10649"/>
                </a:cubicBezTo>
                <a:lnTo>
                  <a:pt x="8885" y="5451"/>
                </a:lnTo>
                <a:cubicBezTo>
                  <a:pt x="9673" y="5293"/>
                  <a:pt x="10271" y="4569"/>
                  <a:pt x="10271" y="3749"/>
                </a:cubicBezTo>
                <a:lnTo>
                  <a:pt x="10271" y="3088"/>
                </a:lnTo>
                <a:cubicBezTo>
                  <a:pt x="10271" y="2521"/>
                  <a:pt x="9799" y="2048"/>
                  <a:pt x="9263" y="2048"/>
                </a:cubicBezTo>
                <a:lnTo>
                  <a:pt x="8885" y="2048"/>
                </a:lnTo>
                <a:lnTo>
                  <a:pt x="8885" y="1040"/>
                </a:lnTo>
                <a:cubicBezTo>
                  <a:pt x="8885" y="473"/>
                  <a:pt x="8413" y="0"/>
                  <a:pt x="78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8" name="Google Shape;11028;p88"/>
          <p:cNvGrpSpPr/>
          <p:nvPr/>
        </p:nvGrpSpPr>
        <p:grpSpPr>
          <a:xfrm>
            <a:off x="2186451" y="3616531"/>
            <a:ext cx="366963" cy="352768"/>
            <a:chOff x="-31889075" y="2658950"/>
            <a:chExt cx="302475" cy="290775"/>
          </a:xfrm>
        </p:grpSpPr>
        <p:sp>
          <p:nvSpPr>
            <p:cNvPr id="11029" name="Google Shape;11029;p88"/>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0" name="Google Shape;11030;p88"/>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1" name="Google Shape;11031;p88"/>
          <p:cNvSpPr/>
          <p:nvPr/>
        </p:nvSpPr>
        <p:spPr>
          <a:xfrm>
            <a:off x="3974577" y="3155469"/>
            <a:ext cx="356438" cy="354558"/>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2" name="Google Shape;11032;p88"/>
          <p:cNvGrpSpPr/>
          <p:nvPr/>
        </p:nvGrpSpPr>
        <p:grpSpPr>
          <a:xfrm>
            <a:off x="1747421" y="1306759"/>
            <a:ext cx="354527" cy="355498"/>
            <a:chOff x="-35136450" y="1912725"/>
            <a:chExt cx="292225" cy="293025"/>
          </a:xfrm>
        </p:grpSpPr>
        <p:sp>
          <p:nvSpPr>
            <p:cNvPr id="11033" name="Google Shape;11033;p88"/>
            <p:cNvSpPr/>
            <p:nvPr/>
          </p:nvSpPr>
          <p:spPr>
            <a:xfrm>
              <a:off x="-35136450" y="2050575"/>
              <a:ext cx="155975" cy="155175"/>
            </a:xfrm>
            <a:custGeom>
              <a:avLst/>
              <a:gdLst/>
              <a:ahLst/>
              <a:cxnLst/>
              <a:rect l="l" t="t" r="r" b="b"/>
              <a:pathLst>
                <a:path w="6239" h="6207" extrusionOk="0">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4" name="Google Shape;11034;p88"/>
            <p:cNvSpPr/>
            <p:nvPr/>
          </p:nvSpPr>
          <p:spPr>
            <a:xfrm>
              <a:off x="-34964750" y="1947400"/>
              <a:ext cx="68550" cy="103200"/>
            </a:xfrm>
            <a:custGeom>
              <a:avLst/>
              <a:gdLst/>
              <a:ahLst/>
              <a:cxnLst/>
              <a:rect l="l" t="t" r="r" b="b"/>
              <a:pathLst>
                <a:path w="2742" h="4128" extrusionOk="0">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5" name="Google Shape;11035;p88"/>
            <p:cNvSpPr/>
            <p:nvPr/>
          </p:nvSpPr>
          <p:spPr>
            <a:xfrm>
              <a:off x="-35016725" y="1912725"/>
              <a:ext cx="172500" cy="172025"/>
            </a:xfrm>
            <a:custGeom>
              <a:avLst/>
              <a:gdLst/>
              <a:ahLst/>
              <a:cxnLst/>
              <a:rect l="l" t="t" r="r" b="b"/>
              <a:pathLst>
                <a:path w="6900" h="6881" extrusionOk="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6" name="Google Shape;11036;p88"/>
          <p:cNvGrpSpPr/>
          <p:nvPr/>
        </p:nvGrpSpPr>
        <p:grpSpPr>
          <a:xfrm>
            <a:off x="1747891" y="1765978"/>
            <a:ext cx="353587" cy="354103"/>
            <a:chOff x="-35134875" y="2272675"/>
            <a:chExt cx="291450" cy="291875"/>
          </a:xfrm>
        </p:grpSpPr>
        <p:sp>
          <p:nvSpPr>
            <p:cNvPr id="11037" name="Google Shape;11037;p88"/>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8" name="Google Shape;11038;p88"/>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9" name="Google Shape;11039;p88"/>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0" name="Google Shape;11040;p88"/>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1" name="Google Shape;11041;p88"/>
          <p:cNvGrpSpPr/>
          <p:nvPr/>
        </p:nvGrpSpPr>
        <p:grpSpPr>
          <a:xfrm>
            <a:off x="1789458" y="2221307"/>
            <a:ext cx="270453" cy="353587"/>
            <a:chOff x="-35101800" y="2631050"/>
            <a:chExt cx="222925" cy="291450"/>
          </a:xfrm>
        </p:grpSpPr>
        <p:sp>
          <p:nvSpPr>
            <p:cNvPr id="11042" name="Google Shape;11042;p88"/>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3" name="Google Shape;11043;p88"/>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4" name="Google Shape;11044;p88"/>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5" name="Google Shape;11045;p88"/>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46" name="Google Shape;11046;p88"/>
          <p:cNvSpPr/>
          <p:nvPr/>
        </p:nvSpPr>
        <p:spPr>
          <a:xfrm>
            <a:off x="3982155" y="1307046"/>
            <a:ext cx="338270" cy="355255"/>
          </a:xfrm>
          <a:custGeom>
            <a:avLst/>
            <a:gdLst/>
            <a:ahLst/>
            <a:cxnLst/>
            <a:rect l="l" t="t" r="r" b="b"/>
            <a:pathLst>
              <a:path w="11153" h="11713" extrusionOk="0">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7" name="Google Shape;11047;p88"/>
          <p:cNvGrpSpPr/>
          <p:nvPr/>
        </p:nvGrpSpPr>
        <p:grpSpPr>
          <a:xfrm>
            <a:off x="3977510" y="1765295"/>
            <a:ext cx="353587" cy="355468"/>
            <a:chOff x="-33314675" y="2275050"/>
            <a:chExt cx="291450" cy="293000"/>
          </a:xfrm>
        </p:grpSpPr>
        <p:sp>
          <p:nvSpPr>
            <p:cNvPr id="11048" name="Google Shape;11048;p88"/>
            <p:cNvSpPr/>
            <p:nvPr/>
          </p:nvSpPr>
          <p:spPr>
            <a:xfrm>
              <a:off x="-33143750" y="2275050"/>
              <a:ext cx="120525" cy="120525"/>
            </a:xfrm>
            <a:custGeom>
              <a:avLst/>
              <a:gdLst/>
              <a:ahLst/>
              <a:cxnLst/>
              <a:rect l="l" t="t" r="r" b="b"/>
              <a:pathLst>
                <a:path w="4821" h="4821" extrusionOk="0">
                  <a:moveTo>
                    <a:pt x="2426" y="725"/>
                  </a:moveTo>
                  <a:cubicBezTo>
                    <a:pt x="3371" y="725"/>
                    <a:pt x="4096" y="1512"/>
                    <a:pt x="4096" y="2458"/>
                  </a:cubicBezTo>
                  <a:cubicBezTo>
                    <a:pt x="4159" y="3403"/>
                    <a:pt x="3371" y="4159"/>
                    <a:pt x="2426" y="4159"/>
                  </a:cubicBezTo>
                  <a:cubicBezTo>
                    <a:pt x="1481" y="4159"/>
                    <a:pt x="725" y="3403"/>
                    <a:pt x="725" y="2458"/>
                  </a:cubicBezTo>
                  <a:cubicBezTo>
                    <a:pt x="725" y="1512"/>
                    <a:pt x="1481" y="725"/>
                    <a:pt x="2426" y="725"/>
                  </a:cubicBezTo>
                  <a:close/>
                  <a:moveTo>
                    <a:pt x="2426" y="0"/>
                  </a:moveTo>
                  <a:cubicBezTo>
                    <a:pt x="1071" y="0"/>
                    <a:pt x="0" y="1103"/>
                    <a:pt x="0" y="2426"/>
                  </a:cubicBezTo>
                  <a:cubicBezTo>
                    <a:pt x="0" y="3749"/>
                    <a:pt x="1071" y="4820"/>
                    <a:pt x="2426" y="4820"/>
                  </a:cubicBezTo>
                  <a:cubicBezTo>
                    <a:pt x="3749" y="4820"/>
                    <a:pt x="4821" y="3749"/>
                    <a:pt x="4821" y="2426"/>
                  </a:cubicBezTo>
                  <a:cubicBezTo>
                    <a:pt x="4821" y="1103"/>
                    <a:pt x="3749"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9" name="Google Shape;11049;p88"/>
            <p:cNvSpPr/>
            <p:nvPr/>
          </p:nvSpPr>
          <p:spPr>
            <a:xfrm>
              <a:off x="-33093350" y="2309700"/>
              <a:ext cx="35475" cy="34675"/>
            </a:xfrm>
            <a:custGeom>
              <a:avLst/>
              <a:gdLst/>
              <a:ahLst/>
              <a:cxnLst/>
              <a:rect l="l" t="t" r="r" b="b"/>
              <a:pathLst>
                <a:path w="1419" h="1387" extrusionOk="0">
                  <a:moveTo>
                    <a:pt x="347" y="0"/>
                  </a:moveTo>
                  <a:cubicBezTo>
                    <a:pt x="158" y="0"/>
                    <a:pt x="1" y="158"/>
                    <a:pt x="1" y="347"/>
                  </a:cubicBezTo>
                  <a:lnTo>
                    <a:pt x="1" y="1009"/>
                  </a:lnTo>
                  <a:cubicBezTo>
                    <a:pt x="1" y="1229"/>
                    <a:pt x="158" y="1387"/>
                    <a:pt x="347" y="1387"/>
                  </a:cubicBezTo>
                  <a:lnTo>
                    <a:pt x="1040" y="1387"/>
                  </a:lnTo>
                  <a:cubicBezTo>
                    <a:pt x="1229" y="1387"/>
                    <a:pt x="1387" y="1229"/>
                    <a:pt x="1387" y="1009"/>
                  </a:cubicBezTo>
                  <a:cubicBezTo>
                    <a:pt x="1418" y="883"/>
                    <a:pt x="1261" y="694"/>
                    <a:pt x="1072" y="694"/>
                  </a:cubicBezTo>
                  <a:lnTo>
                    <a:pt x="725" y="694"/>
                  </a:lnTo>
                  <a:lnTo>
                    <a:pt x="725" y="347"/>
                  </a:ln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0" name="Google Shape;11050;p88"/>
            <p:cNvSpPr/>
            <p:nvPr/>
          </p:nvSpPr>
          <p:spPr>
            <a:xfrm>
              <a:off x="-33314675" y="2328600"/>
              <a:ext cx="239475" cy="239450"/>
            </a:xfrm>
            <a:custGeom>
              <a:avLst/>
              <a:gdLst/>
              <a:ahLst/>
              <a:cxnLst/>
              <a:rect l="l" t="t" r="r" b="b"/>
              <a:pathLst>
                <a:path w="9579" h="9578" extrusionOk="0">
                  <a:moveTo>
                    <a:pt x="3057" y="631"/>
                  </a:moveTo>
                  <a:cubicBezTo>
                    <a:pt x="3624" y="631"/>
                    <a:pt x="4096" y="1103"/>
                    <a:pt x="4096" y="1639"/>
                  </a:cubicBezTo>
                  <a:cubicBezTo>
                    <a:pt x="4096" y="2206"/>
                    <a:pt x="3624" y="2678"/>
                    <a:pt x="3057" y="2678"/>
                  </a:cubicBezTo>
                  <a:cubicBezTo>
                    <a:pt x="2521" y="2678"/>
                    <a:pt x="2049" y="2206"/>
                    <a:pt x="2049" y="1639"/>
                  </a:cubicBezTo>
                  <a:cubicBezTo>
                    <a:pt x="2049" y="1103"/>
                    <a:pt x="2490" y="631"/>
                    <a:pt x="3057" y="631"/>
                  </a:cubicBezTo>
                  <a:close/>
                  <a:moveTo>
                    <a:pt x="3063" y="3369"/>
                  </a:moveTo>
                  <a:cubicBezTo>
                    <a:pt x="3690" y="3369"/>
                    <a:pt x="4308" y="3646"/>
                    <a:pt x="4726" y="4065"/>
                  </a:cubicBezTo>
                  <a:lnTo>
                    <a:pt x="4411" y="4065"/>
                  </a:lnTo>
                  <a:cubicBezTo>
                    <a:pt x="3844" y="4065"/>
                    <a:pt x="3372" y="4506"/>
                    <a:pt x="3372" y="5073"/>
                  </a:cubicBezTo>
                  <a:lnTo>
                    <a:pt x="3372" y="6774"/>
                  </a:lnTo>
                  <a:lnTo>
                    <a:pt x="662" y="6774"/>
                  </a:lnTo>
                  <a:lnTo>
                    <a:pt x="662" y="5892"/>
                  </a:lnTo>
                  <a:cubicBezTo>
                    <a:pt x="662" y="4569"/>
                    <a:pt x="1702" y="3435"/>
                    <a:pt x="2962" y="3372"/>
                  </a:cubicBezTo>
                  <a:cubicBezTo>
                    <a:pt x="2996" y="3370"/>
                    <a:pt x="3029" y="3369"/>
                    <a:pt x="3063" y="3369"/>
                  </a:cubicBezTo>
                  <a:close/>
                  <a:moveTo>
                    <a:pt x="7215" y="4726"/>
                  </a:moveTo>
                  <a:cubicBezTo>
                    <a:pt x="7373" y="4726"/>
                    <a:pt x="7530" y="4884"/>
                    <a:pt x="7530" y="5073"/>
                  </a:cubicBezTo>
                  <a:lnTo>
                    <a:pt x="7530" y="6774"/>
                  </a:lnTo>
                  <a:lnTo>
                    <a:pt x="4096" y="6774"/>
                  </a:lnTo>
                  <a:lnTo>
                    <a:pt x="4096" y="5073"/>
                  </a:lnTo>
                  <a:cubicBezTo>
                    <a:pt x="4096" y="4884"/>
                    <a:pt x="4254" y="4726"/>
                    <a:pt x="4443" y="4726"/>
                  </a:cubicBezTo>
                  <a:close/>
                  <a:moveTo>
                    <a:pt x="8586" y="7495"/>
                  </a:moveTo>
                  <a:cubicBezTo>
                    <a:pt x="8753" y="7495"/>
                    <a:pt x="8885" y="7644"/>
                    <a:pt x="8885" y="7845"/>
                  </a:cubicBezTo>
                  <a:lnTo>
                    <a:pt x="8885" y="8885"/>
                  </a:lnTo>
                  <a:lnTo>
                    <a:pt x="662" y="8885"/>
                  </a:lnTo>
                  <a:lnTo>
                    <a:pt x="662" y="7499"/>
                  </a:lnTo>
                  <a:lnTo>
                    <a:pt x="8539" y="7499"/>
                  </a:lnTo>
                  <a:cubicBezTo>
                    <a:pt x="8555" y="7496"/>
                    <a:pt x="8571" y="7495"/>
                    <a:pt x="8586" y="7495"/>
                  </a:cubicBezTo>
                  <a:close/>
                  <a:moveTo>
                    <a:pt x="3057" y="1"/>
                  </a:moveTo>
                  <a:cubicBezTo>
                    <a:pt x="2112" y="1"/>
                    <a:pt x="1387" y="725"/>
                    <a:pt x="1387" y="1702"/>
                  </a:cubicBezTo>
                  <a:cubicBezTo>
                    <a:pt x="1387" y="2206"/>
                    <a:pt x="1576" y="2647"/>
                    <a:pt x="1923" y="2930"/>
                  </a:cubicBezTo>
                  <a:cubicBezTo>
                    <a:pt x="820" y="3403"/>
                    <a:pt x="1" y="4600"/>
                    <a:pt x="1" y="5923"/>
                  </a:cubicBezTo>
                  <a:lnTo>
                    <a:pt x="1" y="9263"/>
                  </a:lnTo>
                  <a:cubicBezTo>
                    <a:pt x="1" y="9420"/>
                    <a:pt x="127" y="9578"/>
                    <a:pt x="316" y="9578"/>
                  </a:cubicBezTo>
                  <a:lnTo>
                    <a:pt x="9200" y="9578"/>
                  </a:lnTo>
                  <a:cubicBezTo>
                    <a:pt x="9421" y="9578"/>
                    <a:pt x="9578" y="9420"/>
                    <a:pt x="9578" y="9200"/>
                  </a:cubicBezTo>
                  <a:lnTo>
                    <a:pt x="9578" y="7845"/>
                  </a:lnTo>
                  <a:cubicBezTo>
                    <a:pt x="9578" y="7278"/>
                    <a:pt x="9106" y="6806"/>
                    <a:pt x="8539" y="6806"/>
                  </a:cubicBezTo>
                  <a:lnTo>
                    <a:pt x="8192" y="6806"/>
                  </a:lnTo>
                  <a:lnTo>
                    <a:pt x="8192" y="5104"/>
                  </a:lnTo>
                  <a:cubicBezTo>
                    <a:pt x="8192" y="4569"/>
                    <a:pt x="7719" y="4096"/>
                    <a:pt x="7152" y="4096"/>
                  </a:cubicBezTo>
                  <a:lnTo>
                    <a:pt x="5577" y="4096"/>
                  </a:lnTo>
                  <a:cubicBezTo>
                    <a:pt x="5231" y="3561"/>
                    <a:pt x="4758" y="3183"/>
                    <a:pt x="4222" y="2930"/>
                  </a:cubicBezTo>
                  <a:cubicBezTo>
                    <a:pt x="4569" y="2615"/>
                    <a:pt x="4758" y="2206"/>
                    <a:pt x="4758" y="1702"/>
                  </a:cubicBezTo>
                  <a:cubicBezTo>
                    <a:pt x="4758" y="725"/>
                    <a:pt x="4002" y="1"/>
                    <a:pt x="30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1" name="Google Shape;11051;p88"/>
          <p:cNvSpPr/>
          <p:nvPr/>
        </p:nvSpPr>
        <p:spPr>
          <a:xfrm>
            <a:off x="3973071" y="2220094"/>
            <a:ext cx="356438" cy="356468"/>
          </a:xfrm>
          <a:custGeom>
            <a:avLst/>
            <a:gdLst/>
            <a:ahLst/>
            <a:cxnLst/>
            <a:rect l="l" t="t" r="r" b="b"/>
            <a:pathLst>
              <a:path w="11752" h="11753" extrusionOk="0">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2" name="Google Shape;11052;p88"/>
          <p:cNvGrpSpPr/>
          <p:nvPr/>
        </p:nvGrpSpPr>
        <p:grpSpPr>
          <a:xfrm>
            <a:off x="2639701" y="2687555"/>
            <a:ext cx="353587" cy="353557"/>
            <a:chOff x="-31523625" y="1939525"/>
            <a:chExt cx="291450" cy="291425"/>
          </a:xfrm>
        </p:grpSpPr>
        <p:sp>
          <p:nvSpPr>
            <p:cNvPr id="11053" name="Google Shape;11053;p88"/>
            <p:cNvSpPr/>
            <p:nvPr/>
          </p:nvSpPr>
          <p:spPr>
            <a:xfrm>
              <a:off x="-31523625" y="1939525"/>
              <a:ext cx="291450" cy="291425"/>
            </a:xfrm>
            <a:custGeom>
              <a:avLst/>
              <a:gdLst/>
              <a:ahLst/>
              <a:cxnLst/>
              <a:rect l="l" t="t" r="r" b="b"/>
              <a:pathLst>
                <a:path w="11658" h="11657" extrusionOk="0">
                  <a:moveTo>
                    <a:pt x="2269" y="756"/>
                  </a:moveTo>
                  <a:cubicBezTo>
                    <a:pt x="2899" y="756"/>
                    <a:pt x="3372" y="1260"/>
                    <a:pt x="3372" y="1859"/>
                  </a:cubicBezTo>
                  <a:cubicBezTo>
                    <a:pt x="3372" y="2363"/>
                    <a:pt x="3057" y="2615"/>
                    <a:pt x="2805" y="2867"/>
                  </a:cubicBezTo>
                  <a:cubicBezTo>
                    <a:pt x="2710" y="2962"/>
                    <a:pt x="2679" y="3025"/>
                    <a:pt x="2679" y="3119"/>
                  </a:cubicBezTo>
                  <a:lnTo>
                    <a:pt x="2679" y="7246"/>
                  </a:lnTo>
                  <a:cubicBezTo>
                    <a:pt x="2679" y="7341"/>
                    <a:pt x="2710" y="7435"/>
                    <a:pt x="2805" y="7498"/>
                  </a:cubicBezTo>
                  <a:cubicBezTo>
                    <a:pt x="3057" y="7750"/>
                    <a:pt x="3372" y="8002"/>
                    <a:pt x="3372" y="8506"/>
                  </a:cubicBezTo>
                  <a:cubicBezTo>
                    <a:pt x="3372" y="9137"/>
                    <a:pt x="2868" y="9609"/>
                    <a:pt x="2269" y="9609"/>
                  </a:cubicBezTo>
                  <a:lnTo>
                    <a:pt x="1765" y="9609"/>
                  </a:lnTo>
                  <a:cubicBezTo>
                    <a:pt x="1167" y="9609"/>
                    <a:pt x="663" y="9137"/>
                    <a:pt x="663" y="8506"/>
                  </a:cubicBezTo>
                  <a:cubicBezTo>
                    <a:pt x="663" y="8002"/>
                    <a:pt x="978" y="7750"/>
                    <a:pt x="1261" y="7498"/>
                  </a:cubicBezTo>
                  <a:cubicBezTo>
                    <a:pt x="1324" y="7404"/>
                    <a:pt x="1356" y="7341"/>
                    <a:pt x="1356" y="7246"/>
                  </a:cubicBezTo>
                  <a:lnTo>
                    <a:pt x="1356" y="3119"/>
                  </a:lnTo>
                  <a:cubicBezTo>
                    <a:pt x="1356" y="3025"/>
                    <a:pt x="1324" y="2930"/>
                    <a:pt x="1261" y="2867"/>
                  </a:cubicBezTo>
                  <a:cubicBezTo>
                    <a:pt x="978" y="2615"/>
                    <a:pt x="663" y="2363"/>
                    <a:pt x="663" y="1859"/>
                  </a:cubicBezTo>
                  <a:cubicBezTo>
                    <a:pt x="663" y="1229"/>
                    <a:pt x="1167" y="756"/>
                    <a:pt x="1765" y="756"/>
                  </a:cubicBezTo>
                  <a:close/>
                  <a:moveTo>
                    <a:pt x="10650" y="2048"/>
                  </a:moveTo>
                  <a:cubicBezTo>
                    <a:pt x="10870" y="2048"/>
                    <a:pt x="11028" y="2205"/>
                    <a:pt x="11028" y="2395"/>
                  </a:cubicBezTo>
                  <a:lnTo>
                    <a:pt x="11028" y="9294"/>
                  </a:lnTo>
                  <a:lnTo>
                    <a:pt x="10965" y="9294"/>
                  </a:lnTo>
                  <a:cubicBezTo>
                    <a:pt x="10965" y="9483"/>
                    <a:pt x="10807" y="9641"/>
                    <a:pt x="10618" y="9641"/>
                  </a:cubicBezTo>
                  <a:lnTo>
                    <a:pt x="3687" y="9641"/>
                  </a:lnTo>
                  <a:cubicBezTo>
                    <a:pt x="3939" y="9326"/>
                    <a:pt x="4097" y="8948"/>
                    <a:pt x="4097" y="8538"/>
                  </a:cubicBezTo>
                  <a:cubicBezTo>
                    <a:pt x="4097" y="8065"/>
                    <a:pt x="3876" y="7593"/>
                    <a:pt x="3561" y="7278"/>
                  </a:cubicBezTo>
                  <a:lnTo>
                    <a:pt x="3404" y="7120"/>
                  </a:lnTo>
                  <a:lnTo>
                    <a:pt x="3404" y="3245"/>
                  </a:lnTo>
                  <a:cubicBezTo>
                    <a:pt x="3624" y="3025"/>
                    <a:pt x="4002" y="2710"/>
                    <a:pt x="4097" y="2048"/>
                  </a:cubicBezTo>
                  <a:close/>
                  <a:moveTo>
                    <a:pt x="4758" y="10334"/>
                  </a:moveTo>
                  <a:lnTo>
                    <a:pt x="4758" y="10649"/>
                  </a:lnTo>
                  <a:cubicBezTo>
                    <a:pt x="4758" y="10838"/>
                    <a:pt x="4601" y="10995"/>
                    <a:pt x="4412" y="10995"/>
                  </a:cubicBezTo>
                  <a:lnTo>
                    <a:pt x="2710" y="10995"/>
                  </a:lnTo>
                  <a:cubicBezTo>
                    <a:pt x="2521" y="10995"/>
                    <a:pt x="2364" y="10838"/>
                    <a:pt x="2364" y="10649"/>
                  </a:cubicBezTo>
                  <a:lnTo>
                    <a:pt x="2364" y="10334"/>
                  </a:lnTo>
                  <a:close/>
                  <a:moveTo>
                    <a:pt x="1797" y="0"/>
                  </a:moveTo>
                  <a:cubicBezTo>
                    <a:pt x="820" y="0"/>
                    <a:pt x="1" y="788"/>
                    <a:pt x="1" y="1827"/>
                  </a:cubicBezTo>
                  <a:cubicBezTo>
                    <a:pt x="1" y="2300"/>
                    <a:pt x="190" y="2773"/>
                    <a:pt x="505" y="3088"/>
                  </a:cubicBezTo>
                  <a:lnTo>
                    <a:pt x="663" y="3245"/>
                  </a:lnTo>
                  <a:lnTo>
                    <a:pt x="663" y="7089"/>
                  </a:lnTo>
                  <a:cubicBezTo>
                    <a:pt x="474" y="7278"/>
                    <a:pt x="1" y="7719"/>
                    <a:pt x="1" y="8506"/>
                  </a:cubicBezTo>
                  <a:cubicBezTo>
                    <a:pt x="1" y="9452"/>
                    <a:pt x="694" y="10208"/>
                    <a:pt x="1639" y="10271"/>
                  </a:cubicBezTo>
                  <a:lnTo>
                    <a:pt x="1734" y="10271"/>
                  </a:lnTo>
                  <a:lnTo>
                    <a:pt x="1734" y="10649"/>
                  </a:lnTo>
                  <a:cubicBezTo>
                    <a:pt x="1734" y="11184"/>
                    <a:pt x="2206" y="11657"/>
                    <a:pt x="2742" y="11657"/>
                  </a:cubicBezTo>
                  <a:lnTo>
                    <a:pt x="4443" y="11657"/>
                  </a:lnTo>
                  <a:cubicBezTo>
                    <a:pt x="5010" y="11657"/>
                    <a:pt x="5451" y="11184"/>
                    <a:pt x="5451" y="10649"/>
                  </a:cubicBezTo>
                  <a:lnTo>
                    <a:pt x="5451" y="10334"/>
                  </a:lnTo>
                  <a:lnTo>
                    <a:pt x="10618" y="10334"/>
                  </a:lnTo>
                  <a:cubicBezTo>
                    <a:pt x="11185" y="10334"/>
                    <a:pt x="11658" y="9861"/>
                    <a:pt x="11658" y="9294"/>
                  </a:cubicBezTo>
                  <a:lnTo>
                    <a:pt x="11658" y="2395"/>
                  </a:lnTo>
                  <a:cubicBezTo>
                    <a:pt x="11658" y="1827"/>
                    <a:pt x="11185" y="1386"/>
                    <a:pt x="10618" y="1386"/>
                  </a:cubicBezTo>
                  <a:lnTo>
                    <a:pt x="4034" y="1386"/>
                  </a:lnTo>
                  <a:cubicBezTo>
                    <a:pt x="3845" y="599"/>
                    <a:pt x="3151" y="0"/>
                    <a:pt x="23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4" name="Google Shape;11054;p88"/>
            <p:cNvSpPr/>
            <p:nvPr/>
          </p:nvSpPr>
          <p:spPr>
            <a:xfrm>
              <a:off x="-31404675" y="2007250"/>
              <a:ext cx="138625" cy="52800"/>
            </a:xfrm>
            <a:custGeom>
              <a:avLst/>
              <a:gdLst/>
              <a:ahLst/>
              <a:cxnLst/>
              <a:rect l="l" t="t" r="r" b="b"/>
              <a:pathLst>
                <a:path w="5545" h="2112" extrusionOk="0">
                  <a:moveTo>
                    <a:pt x="4852" y="725"/>
                  </a:moveTo>
                  <a:lnTo>
                    <a:pt x="4852" y="1418"/>
                  </a:lnTo>
                  <a:lnTo>
                    <a:pt x="693" y="1418"/>
                  </a:lnTo>
                  <a:lnTo>
                    <a:pt x="693" y="725"/>
                  </a:lnTo>
                  <a:close/>
                  <a:moveTo>
                    <a:pt x="347" y="1"/>
                  </a:moveTo>
                  <a:cubicBezTo>
                    <a:pt x="158" y="1"/>
                    <a:pt x="0" y="158"/>
                    <a:pt x="0" y="379"/>
                  </a:cubicBezTo>
                  <a:lnTo>
                    <a:pt x="0" y="1733"/>
                  </a:lnTo>
                  <a:cubicBezTo>
                    <a:pt x="0" y="1954"/>
                    <a:pt x="158" y="2111"/>
                    <a:pt x="347" y="2111"/>
                  </a:cubicBezTo>
                  <a:lnTo>
                    <a:pt x="5199" y="2111"/>
                  </a:lnTo>
                  <a:cubicBezTo>
                    <a:pt x="5388" y="2111"/>
                    <a:pt x="5545" y="1954"/>
                    <a:pt x="5545" y="1733"/>
                  </a:cubicBezTo>
                  <a:lnTo>
                    <a:pt x="5545" y="379"/>
                  </a:lnTo>
                  <a:cubicBezTo>
                    <a:pt x="5514" y="158"/>
                    <a:pt x="5356" y="1"/>
                    <a:pt x="51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5" name="Google Shape;11055;p88"/>
            <p:cNvSpPr/>
            <p:nvPr/>
          </p:nvSpPr>
          <p:spPr>
            <a:xfrm>
              <a:off x="-31404675" y="2077350"/>
              <a:ext cx="34675" cy="18150"/>
            </a:xfrm>
            <a:custGeom>
              <a:avLst/>
              <a:gdLst/>
              <a:ahLst/>
              <a:cxnLst/>
              <a:rect l="l" t="t" r="r" b="b"/>
              <a:pathLst>
                <a:path w="1387" h="726" extrusionOk="0">
                  <a:moveTo>
                    <a:pt x="347" y="0"/>
                  </a:moveTo>
                  <a:cubicBezTo>
                    <a:pt x="158" y="0"/>
                    <a:pt x="0" y="158"/>
                    <a:pt x="0" y="347"/>
                  </a:cubicBezTo>
                  <a:cubicBezTo>
                    <a:pt x="0" y="568"/>
                    <a:pt x="158" y="725"/>
                    <a:pt x="347" y="725"/>
                  </a:cubicBezTo>
                  <a:lnTo>
                    <a:pt x="1008" y="725"/>
                  </a:lnTo>
                  <a:cubicBezTo>
                    <a:pt x="1229" y="725"/>
                    <a:pt x="1386" y="568"/>
                    <a:pt x="1386" y="347"/>
                  </a:cubicBezTo>
                  <a:cubicBezTo>
                    <a:pt x="1386" y="158"/>
                    <a:pt x="1229"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6" name="Google Shape;11056;p88"/>
            <p:cNvSpPr/>
            <p:nvPr/>
          </p:nvSpPr>
          <p:spPr>
            <a:xfrm>
              <a:off x="-31353475" y="2077350"/>
              <a:ext cx="35450" cy="18150"/>
            </a:xfrm>
            <a:custGeom>
              <a:avLst/>
              <a:gdLst/>
              <a:ahLst/>
              <a:cxnLst/>
              <a:rect l="l" t="t" r="r" b="b"/>
              <a:pathLst>
                <a:path w="1418" h="726" extrusionOk="0">
                  <a:moveTo>
                    <a:pt x="347" y="0"/>
                  </a:moveTo>
                  <a:cubicBezTo>
                    <a:pt x="158" y="0"/>
                    <a:pt x="0" y="158"/>
                    <a:pt x="0" y="347"/>
                  </a:cubicBezTo>
                  <a:cubicBezTo>
                    <a:pt x="0" y="568"/>
                    <a:pt x="158" y="725"/>
                    <a:pt x="347" y="725"/>
                  </a:cubicBezTo>
                  <a:lnTo>
                    <a:pt x="1071" y="725"/>
                  </a:lnTo>
                  <a:cubicBezTo>
                    <a:pt x="1260" y="725"/>
                    <a:pt x="1418" y="568"/>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7" name="Google Shape;11057;p88"/>
            <p:cNvSpPr/>
            <p:nvPr/>
          </p:nvSpPr>
          <p:spPr>
            <a:xfrm>
              <a:off x="-31301500" y="2077350"/>
              <a:ext cx="35450" cy="18150"/>
            </a:xfrm>
            <a:custGeom>
              <a:avLst/>
              <a:gdLst/>
              <a:ahLst/>
              <a:cxnLst/>
              <a:rect l="l" t="t" r="r" b="b"/>
              <a:pathLst>
                <a:path w="1418" h="726" extrusionOk="0">
                  <a:moveTo>
                    <a:pt x="347" y="0"/>
                  </a:moveTo>
                  <a:cubicBezTo>
                    <a:pt x="158" y="0"/>
                    <a:pt x="0" y="158"/>
                    <a:pt x="0" y="347"/>
                  </a:cubicBezTo>
                  <a:cubicBezTo>
                    <a:pt x="0" y="568"/>
                    <a:pt x="158" y="725"/>
                    <a:pt x="347" y="725"/>
                  </a:cubicBezTo>
                  <a:lnTo>
                    <a:pt x="1072" y="725"/>
                  </a:lnTo>
                  <a:cubicBezTo>
                    <a:pt x="1261" y="725"/>
                    <a:pt x="1418" y="568"/>
                    <a:pt x="1418" y="347"/>
                  </a:cubicBezTo>
                  <a:cubicBezTo>
                    <a:pt x="1387" y="158"/>
                    <a:pt x="1229"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8" name="Google Shape;11058;p88"/>
            <p:cNvSpPr/>
            <p:nvPr/>
          </p:nvSpPr>
          <p:spPr>
            <a:xfrm>
              <a:off x="-31404675" y="2112000"/>
              <a:ext cx="34675" cy="17350"/>
            </a:xfrm>
            <a:custGeom>
              <a:avLst/>
              <a:gdLst/>
              <a:ahLst/>
              <a:cxnLst/>
              <a:rect l="l" t="t" r="r" b="b"/>
              <a:pathLst>
                <a:path w="1387" h="694" extrusionOk="0">
                  <a:moveTo>
                    <a:pt x="347" y="1"/>
                  </a:moveTo>
                  <a:cubicBezTo>
                    <a:pt x="158" y="1"/>
                    <a:pt x="0" y="158"/>
                    <a:pt x="0" y="347"/>
                  </a:cubicBezTo>
                  <a:cubicBezTo>
                    <a:pt x="0" y="536"/>
                    <a:pt x="158" y="694"/>
                    <a:pt x="347" y="694"/>
                  </a:cubicBezTo>
                  <a:lnTo>
                    <a:pt x="1008" y="694"/>
                  </a:lnTo>
                  <a:cubicBezTo>
                    <a:pt x="1229" y="694"/>
                    <a:pt x="1386" y="536"/>
                    <a:pt x="1386" y="347"/>
                  </a:cubicBezTo>
                  <a:cubicBezTo>
                    <a:pt x="1386" y="158"/>
                    <a:pt x="1229"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9" name="Google Shape;11059;p88"/>
            <p:cNvSpPr/>
            <p:nvPr/>
          </p:nvSpPr>
          <p:spPr>
            <a:xfrm>
              <a:off x="-31353475" y="2112000"/>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0" name="Google Shape;11060;p88"/>
            <p:cNvSpPr/>
            <p:nvPr/>
          </p:nvSpPr>
          <p:spPr>
            <a:xfrm>
              <a:off x="-31301500" y="2112000"/>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387" y="158"/>
                    <a:pt x="122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1" name="Google Shape;11061;p88"/>
            <p:cNvSpPr/>
            <p:nvPr/>
          </p:nvSpPr>
          <p:spPr>
            <a:xfrm>
              <a:off x="-31404675" y="2145075"/>
              <a:ext cx="34675" cy="18150"/>
            </a:xfrm>
            <a:custGeom>
              <a:avLst/>
              <a:gdLst/>
              <a:ahLst/>
              <a:cxnLst/>
              <a:rect l="l" t="t" r="r" b="b"/>
              <a:pathLst>
                <a:path w="1387" h="726" extrusionOk="0">
                  <a:moveTo>
                    <a:pt x="347" y="1"/>
                  </a:moveTo>
                  <a:cubicBezTo>
                    <a:pt x="158" y="1"/>
                    <a:pt x="0" y="158"/>
                    <a:pt x="0" y="379"/>
                  </a:cubicBezTo>
                  <a:cubicBezTo>
                    <a:pt x="0" y="568"/>
                    <a:pt x="158" y="726"/>
                    <a:pt x="347" y="726"/>
                  </a:cubicBezTo>
                  <a:lnTo>
                    <a:pt x="1008" y="726"/>
                  </a:lnTo>
                  <a:cubicBezTo>
                    <a:pt x="1229" y="726"/>
                    <a:pt x="1386" y="568"/>
                    <a:pt x="1386" y="379"/>
                  </a:cubicBezTo>
                  <a:cubicBezTo>
                    <a:pt x="1386" y="158"/>
                    <a:pt x="1229"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2" name="Google Shape;11062;p88"/>
            <p:cNvSpPr/>
            <p:nvPr/>
          </p:nvSpPr>
          <p:spPr>
            <a:xfrm>
              <a:off x="-31353475" y="2145075"/>
              <a:ext cx="35450" cy="18150"/>
            </a:xfrm>
            <a:custGeom>
              <a:avLst/>
              <a:gdLst/>
              <a:ahLst/>
              <a:cxnLst/>
              <a:rect l="l" t="t" r="r" b="b"/>
              <a:pathLst>
                <a:path w="1418" h="726" extrusionOk="0">
                  <a:moveTo>
                    <a:pt x="347" y="1"/>
                  </a:moveTo>
                  <a:cubicBezTo>
                    <a:pt x="158" y="1"/>
                    <a:pt x="0" y="158"/>
                    <a:pt x="0" y="379"/>
                  </a:cubicBezTo>
                  <a:cubicBezTo>
                    <a:pt x="0" y="568"/>
                    <a:pt x="158" y="726"/>
                    <a:pt x="347" y="726"/>
                  </a:cubicBezTo>
                  <a:lnTo>
                    <a:pt x="1071" y="726"/>
                  </a:lnTo>
                  <a:cubicBezTo>
                    <a:pt x="1260" y="726"/>
                    <a:pt x="1418" y="568"/>
                    <a:pt x="1418" y="379"/>
                  </a:cubicBezTo>
                  <a:cubicBezTo>
                    <a:pt x="1418"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3" name="Google Shape;11063;p88"/>
            <p:cNvSpPr/>
            <p:nvPr/>
          </p:nvSpPr>
          <p:spPr>
            <a:xfrm>
              <a:off x="-31301500" y="2145075"/>
              <a:ext cx="35450" cy="18150"/>
            </a:xfrm>
            <a:custGeom>
              <a:avLst/>
              <a:gdLst/>
              <a:ahLst/>
              <a:cxnLst/>
              <a:rect l="l" t="t" r="r" b="b"/>
              <a:pathLst>
                <a:path w="1418" h="726" extrusionOk="0">
                  <a:moveTo>
                    <a:pt x="347" y="1"/>
                  </a:moveTo>
                  <a:cubicBezTo>
                    <a:pt x="158" y="1"/>
                    <a:pt x="0" y="158"/>
                    <a:pt x="0" y="379"/>
                  </a:cubicBezTo>
                  <a:cubicBezTo>
                    <a:pt x="0" y="568"/>
                    <a:pt x="158" y="726"/>
                    <a:pt x="347" y="726"/>
                  </a:cubicBezTo>
                  <a:lnTo>
                    <a:pt x="1072" y="726"/>
                  </a:lnTo>
                  <a:cubicBezTo>
                    <a:pt x="1261" y="726"/>
                    <a:pt x="1418" y="568"/>
                    <a:pt x="1418" y="379"/>
                  </a:cubicBezTo>
                  <a:cubicBezTo>
                    <a:pt x="1387" y="158"/>
                    <a:pt x="122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4" name="Google Shape;11064;p88"/>
          <p:cNvGrpSpPr/>
          <p:nvPr/>
        </p:nvGrpSpPr>
        <p:grpSpPr>
          <a:xfrm>
            <a:off x="2638746" y="3155755"/>
            <a:ext cx="355498" cy="353587"/>
            <a:chOff x="-31523625" y="2298675"/>
            <a:chExt cx="293025" cy="291450"/>
          </a:xfrm>
        </p:grpSpPr>
        <p:sp>
          <p:nvSpPr>
            <p:cNvPr id="11065" name="Google Shape;11065;p88"/>
            <p:cNvSpPr/>
            <p:nvPr/>
          </p:nvSpPr>
          <p:spPr>
            <a:xfrm>
              <a:off x="-31523625" y="2298675"/>
              <a:ext cx="293025" cy="291450"/>
            </a:xfrm>
            <a:custGeom>
              <a:avLst/>
              <a:gdLst/>
              <a:ahLst/>
              <a:cxnLst/>
              <a:rect l="l" t="t" r="r" b="b"/>
              <a:pathLst>
                <a:path w="11721" h="11658" extrusionOk="0">
                  <a:moveTo>
                    <a:pt x="4443" y="630"/>
                  </a:moveTo>
                  <a:cubicBezTo>
                    <a:pt x="4632" y="630"/>
                    <a:pt x="4790" y="788"/>
                    <a:pt x="4790" y="977"/>
                  </a:cubicBezTo>
                  <a:cubicBezTo>
                    <a:pt x="4790" y="1198"/>
                    <a:pt x="4632" y="1355"/>
                    <a:pt x="4443" y="1355"/>
                  </a:cubicBezTo>
                  <a:cubicBezTo>
                    <a:pt x="4254" y="1355"/>
                    <a:pt x="4097" y="1198"/>
                    <a:pt x="4097" y="977"/>
                  </a:cubicBezTo>
                  <a:cubicBezTo>
                    <a:pt x="4097" y="788"/>
                    <a:pt x="4254" y="630"/>
                    <a:pt x="4443" y="630"/>
                  </a:cubicBezTo>
                  <a:close/>
                  <a:moveTo>
                    <a:pt x="7153" y="3434"/>
                  </a:moveTo>
                  <a:cubicBezTo>
                    <a:pt x="6523" y="3938"/>
                    <a:pt x="6176" y="4663"/>
                    <a:pt x="6176" y="5482"/>
                  </a:cubicBezTo>
                  <a:lnTo>
                    <a:pt x="6176" y="7530"/>
                  </a:lnTo>
                  <a:lnTo>
                    <a:pt x="663" y="7530"/>
                  </a:lnTo>
                  <a:lnTo>
                    <a:pt x="663" y="5482"/>
                  </a:lnTo>
                  <a:cubicBezTo>
                    <a:pt x="663" y="4348"/>
                    <a:pt x="1576" y="3434"/>
                    <a:pt x="2710" y="3434"/>
                  </a:cubicBezTo>
                  <a:lnTo>
                    <a:pt x="4790" y="3434"/>
                  </a:lnTo>
                  <a:lnTo>
                    <a:pt x="4790" y="4474"/>
                  </a:lnTo>
                  <a:cubicBezTo>
                    <a:pt x="4790" y="4663"/>
                    <a:pt x="4947" y="4821"/>
                    <a:pt x="5136" y="4821"/>
                  </a:cubicBezTo>
                  <a:cubicBezTo>
                    <a:pt x="5357" y="4821"/>
                    <a:pt x="5514" y="4663"/>
                    <a:pt x="5514" y="4474"/>
                  </a:cubicBezTo>
                  <a:lnTo>
                    <a:pt x="5514" y="3434"/>
                  </a:lnTo>
                  <a:close/>
                  <a:moveTo>
                    <a:pt x="6176" y="8255"/>
                  </a:moveTo>
                  <a:lnTo>
                    <a:pt x="6176" y="8916"/>
                  </a:lnTo>
                  <a:lnTo>
                    <a:pt x="663" y="8916"/>
                  </a:lnTo>
                  <a:lnTo>
                    <a:pt x="663" y="8255"/>
                  </a:lnTo>
                  <a:close/>
                  <a:moveTo>
                    <a:pt x="8917" y="3434"/>
                  </a:moveTo>
                  <a:cubicBezTo>
                    <a:pt x="10083" y="3434"/>
                    <a:pt x="10965" y="4348"/>
                    <a:pt x="10965" y="5482"/>
                  </a:cubicBezTo>
                  <a:lnTo>
                    <a:pt x="10965" y="8916"/>
                  </a:lnTo>
                  <a:lnTo>
                    <a:pt x="6869" y="8916"/>
                  </a:lnTo>
                  <a:lnTo>
                    <a:pt x="6869" y="5482"/>
                  </a:lnTo>
                  <a:cubicBezTo>
                    <a:pt x="6869" y="4380"/>
                    <a:pt x="7783" y="3434"/>
                    <a:pt x="8917" y="3434"/>
                  </a:cubicBezTo>
                  <a:close/>
                  <a:moveTo>
                    <a:pt x="4790" y="9609"/>
                  </a:moveTo>
                  <a:lnTo>
                    <a:pt x="4790" y="10996"/>
                  </a:lnTo>
                  <a:lnTo>
                    <a:pt x="4128" y="10996"/>
                  </a:lnTo>
                  <a:lnTo>
                    <a:pt x="4128" y="9609"/>
                  </a:lnTo>
                  <a:close/>
                  <a:moveTo>
                    <a:pt x="4443" y="0"/>
                  </a:moveTo>
                  <a:cubicBezTo>
                    <a:pt x="3876" y="0"/>
                    <a:pt x="3404" y="473"/>
                    <a:pt x="3404" y="1040"/>
                  </a:cubicBezTo>
                  <a:cubicBezTo>
                    <a:pt x="3404" y="1576"/>
                    <a:pt x="3876" y="2048"/>
                    <a:pt x="4443" y="2048"/>
                  </a:cubicBezTo>
                  <a:cubicBezTo>
                    <a:pt x="4569" y="2048"/>
                    <a:pt x="4664" y="2017"/>
                    <a:pt x="4790" y="2017"/>
                  </a:cubicBezTo>
                  <a:lnTo>
                    <a:pt x="4790" y="2773"/>
                  </a:lnTo>
                  <a:lnTo>
                    <a:pt x="2710" y="2773"/>
                  </a:lnTo>
                  <a:cubicBezTo>
                    <a:pt x="1198" y="2773"/>
                    <a:pt x="1" y="4001"/>
                    <a:pt x="1" y="5482"/>
                  </a:cubicBezTo>
                  <a:lnTo>
                    <a:pt x="1" y="9231"/>
                  </a:lnTo>
                  <a:cubicBezTo>
                    <a:pt x="1" y="9420"/>
                    <a:pt x="159" y="9578"/>
                    <a:pt x="348" y="9578"/>
                  </a:cubicBezTo>
                  <a:lnTo>
                    <a:pt x="3467" y="9578"/>
                  </a:lnTo>
                  <a:lnTo>
                    <a:pt x="3467" y="11311"/>
                  </a:lnTo>
                  <a:cubicBezTo>
                    <a:pt x="3467" y="11500"/>
                    <a:pt x="3624" y="11657"/>
                    <a:pt x="3813" y="11657"/>
                  </a:cubicBezTo>
                  <a:lnTo>
                    <a:pt x="5199" y="11657"/>
                  </a:lnTo>
                  <a:cubicBezTo>
                    <a:pt x="5388" y="11657"/>
                    <a:pt x="5546" y="11500"/>
                    <a:pt x="5546" y="11311"/>
                  </a:cubicBezTo>
                  <a:lnTo>
                    <a:pt x="5546" y="9578"/>
                  </a:lnTo>
                  <a:lnTo>
                    <a:pt x="11374" y="9578"/>
                  </a:lnTo>
                  <a:cubicBezTo>
                    <a:pt x="11563" y="9578"/>
                    <a:pt x="11721" y="9420"/>
                    <a:pt x="11721" y="9231"/>
                  </a:cubicBezTo>
                  <a:lnTo>
                    <a:pt x="11721" y="5482"/>
                  </a:lnTo>
                  <a:cubicBezTo>
                    <a:pt x="11658" y="4001"/>
                    <a:pt x="10429" y="2773"/>
                    <a:pt x="8917" y="2773"/>
                  </a:cubicBezTo>
                  <a:lnTo>
                    <a:pt x="5451" y="2773"/>
                  </a:lnTo>
                  <a:lnTo>
                    <a:pt x="5451" y="1040"/>
                  </a:lnTo>
                  <a:cubicBezTo>
                    <a:pt x="5451" y="473"/>
                    <a:pt x="4979"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6" name="Google Shape;11066;p88"/>
            <p:cNvSpPr/>
            <p:nvPr/>
          </p:nvSpPr>
          <p:spPr>
            <a:xfrm>
              <a:off x="-31334575" y="2452250"/>
              <a:ext cx="67750" cy="51225"/>
            </a:xfrm>
            <a:custGeom>
              <a:avLst/>
              <a:gdLst/>
              <a:ahLst/>
              <a:cxnLst/>
              <a:rect l="l" t="t" r="r" b="b"/>
              <a:pathLst>
                <a:path w="2710" h="2049" extrusionOk="0">
                  <a:moveTo>
                    <a:pt x="1670" y="694"/>
                  </a:moveTo>
                  <a:cubicBezTo>
                    <a:pt x="1890" y="694"/>
                    <a:pt x="2048" y="851"/>
                    <a:pt x="2048" y="1040"/>
                  </a:cubicBezTo>
                  <a:cubicBezTo>
                    <a:pt x="2048" y="1229"/>
                    <a:pt x="1890" y="1387"/>
                    <a:pt x="1670" y="1387"/>
                  </a:cubicBezTo>
                  <a:lnTo>
                    <a:pt x="1008" y="1387"/>
                  </a:lnTo>
                  <a:cubicBezTo>
                    <a:pt x="819" y="1387"/>
                    <a:pt x="662" y="1229"/>
                    <a:pt x="662" y="1040"/>
                  </a:cubicBezTo>
                  <a:cubicBezTo>
                    <a:pt x="662" y="851"/>
                    <a:pt x="819" y="694"/>
                    <a:pt x="1008" y="694"/>
                  </a:cubicBezTo>
                  <a:close/>
                  <a:moveTo>
                    <a:pt x="1008" y="1"/>
                  </a:moveTo>
                  <a:cubicBezTo>
                    <a:pt x="473" y="1"/>
                    <a:pt x="0" y="473"/>
                    <a:pt x="0" y="1040"/>
                  </a:cubicBezTo>
                  <a:cubicBezTo>
                    <a:pt x="0" y="1576"/>
                    <a:pt x="473" y="2049"/>
                    <a:pt x="1008" y="2049"/>
                  </a:cubicBezTo>
                  <a:lnTo>
                    <a:pt x="1670" y="2049"/>
                  </a:lnTo>
                  <a:cubicBezTo>
                    <a:pt x="2237" y="2049"/>
                    <a:pt x="2710" y="1576"/>
                    <a:pt x="2710" y="1040"/>
                  </a:cubicBezTo>
                  <a:cubicBezTo>
                    <a:pt x="2710" y="473"/>
                    <a:pt x="2269"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7" name="Google Shape;11067;p88"/>
            <p:cNvSpPr/>
            <p:nvPr/>
          </p:nvSpPr>
          <p:spPr>
            <a:xfrm>
              <a:off x="-31334575" y="2419175"/>
              <a:ext cx="68525" cy="17350"/>
            </a:xfrm>
            <a:custGeom>
              <a:avLst/>
              <a:gdLst/>
              <a:ahLst/>
              <a:cxnLst/>
              <a:rect l="l" t="t" r="r" b="b"/>
              <a:pathLst>
                <a:path w="2741" h="694" extrusionOk="0">
                  <a:moveTo>
                    <a:pt x="347" y="1"/>
                  </a:moveTo>
                  <a:cubicBezTo>
                    <a:pt x="158" y="1"/>
                    <a:pt x="0" y="158"/>
                    <a:pt x="0" y="347"/>
                  </a:cubicBezTo>
                  <a:cubicBezTo>
                    <a:pt x="0" y="536"/>
                    <a:pt x="158" y="694"/>
                    <a:pt x="347" y="694"/>
                  </a:cubicBezTo>
                  <a:lnTo>
                    <a:pt x="2395" y="694"/>
                  </a:lnTo>
                  <a:cubicBezTo>
                    <a:pt x="2584" y="694"/>
                    <a:pt x="2741" y="536"/>
                    <a:pt x="2741" y="347"/>
                  </a:cubicBezTo>
                  <a:cubicBezTo>
                    <a:pt x="2710" y="158"/>
                    <a:pt x="2552"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8" name="Google Shape;11068;p88"/>
          <p:cNvSpPr/>
          <p:nvPr/>
        </p:nvSpPr>
        <p:spPr>
          <a:xfrm>
            <a:off x="2633984" y="3614926"/>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9" name="Google Shape;11069;p88"/>
          <p:cNvSpPr/>
          <p:nvPr/>
        </p:nvSpPr>
        <p:spPr>
          <a:xfrm>
            <a:off x="3975533" y="3616352"/>
            <a:ext cx="354527" cy="353587"/>
          </a:xfrm>
          <a:custGeom>
            <a:avLst/>
            <a:gdLst/>
            <a:ahLst/>
            <a:cxnLst/>
            <a:rect l="l" t="t" r="r" b="b"/>
            <a:pathLst>
              <a:path w="11689" h="11658" extrusionOk="0">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0" name="Google Shape;11070;p88"/>
          <p:cNvGrpSpPr/>
          <p:nvPr/>
        </p:nvGrpSpPr>
        <p:grpSpPr>
          <a:xfrm>
            <a:off x="2205934" y="1307729"/>
            <a:ext cx="331598" cy="353557"/>
            <a:chOff x="-34767825" y="1914325"/>
            <a:chExt cx="273325" cy="291425"/>
          </a:xfrm>
        </p:grpSpPr>
        <p:sp>
          <p:nvSpPr>
            <p:cNvPr id="11071" name="Google Shape;11071;p88"/>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2" name="Google Shape;11072;p88"/>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3" name="Google Shape;11073;p88"/>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4" name="Google Shape;11074;p88"/>
          <p:cNvGrpSpPr/>
          <p:nvPr/>
        </p:nvGrpSpPr>
        <p:grpSpPr>
          <a:xfrm>
            <a:off x="2193513" y="1765280"/>
            <a:ext cx="356438" cy="355498"/>
            <a:chOff x="-34778075" y="2272675"/>
            <a:chExt cx="293800" cy="293025"/>
          </a:xfrm>
        </p:grpSpPr>
        <p:sp>
          <p:nvSpPr>
            <p:cNvPr id="11075" name="Google Shape;11075;p88"/>
            <p:cNvSpPr/>
            <p:nvPr/>
          </p:nvSpPr>
          <p:spPr>
            <a:xfrm>
              <a:off x="-34725300" y="2324675"/>
              <a:ext cx="187475" cy="188250"/>
            </a:xfrm>
            <a:custGeom>
              <a:avLst/>
              <a:gdLst/>
              <a:ahLst/>
              <a:cxnLst/>
              <a:rect l="l" t="t" r="r" b="b"/>
              <a:pathLst>
                <a:path w="7499" h="7530" extrusionOk="0">
                  <a:moveTo>
                    <a:pt x="4127" y="693"/>
                  </a:moveTo>
                  <a:lnTo>
                    <a:pt x="4127" y="1134"/>
                  </a:lnTo>
                  <a:cubicBezTo>
                    <a:pt x="4127" y="1292"/>
                    <a:pt x="4253" y="1418"/>
                    <a:pt x="4411" y="1449"/>
                  </a:cubicBezTo>
                  <a:cubicBezTo>
                    <a:pt x="4600" y="1481"/>
                    <a:pt x="4821" y="1607"/>
                    <a:pt x="4978" y="1701"/>
                  </a:cubicBezTo>
                  <a:cubicBezTo>
                    <a:pt x="5023" y="1724"/>
                    <a:pt x="5075" y="1734"/>
                    <a:pt x="5130" y="1734"/>
                  </a:cubicBezTo>
                  <a:cubicBezTo>
                    <a:pt x="5230" y="1734"/>
                    <a:pt x="5338" y="1699"/>
                    <a:pt x="5419" y="1638"/>
                  </a:cubicBezTo>
                  <a:lnTo>
                    <a:pt x="5734" y="1323"/>
                  </a:lnTo>
                  <a:lnTo>
                    <a:pt x="6207" y="1796"/>
                  </a:lnTo>
                  <a:lnTo>
                    <a:pt x="5892" y="2111"/>
                  </a:lnTo>
                  <a:cubicBezTo>
                    <a:pt x="5766" y="2237"/>
                    <a:pt x="5766" y="2394"/>
                    <a:pt x="5860" y="2552"/>
                  </a:cubicBezTo>
                  <a:cubicBezTo>
                    <a:pt x="5986" y="2741"/>
                    <a:pt x="6049" y="2961"/>
                    <a:pt x="6081" y="3150"/>
                  </a:cubicBezTo>
                  <a:cubicBezTo>
                    <a:pt x="6144" y="3308"/>
                    <a:pt x="6238" y="3434"/>
                    <a:pt x="6396" y="3434"/>
                  </a:cubicBezTo>
                  <a:lnTo>
                    <a:pt x="6837" y="3434"/>
                  </a:lnTo>
                  <a:lnTo>
                    <a:pt x="6837" y="4096"/>
                  </a:lnTo>
                  <a:lnTo>
                    <a:pt x="6396" y="4096"/>
                  </a:lnTo>
                  <a:cubicBezTo>
                    <a:pt x="6238" y="4096"/>
                    <a:pt x="6144" y="4222"/>
                    <a:pt x="6081" y="4379"/>
                  </a:cubicBezTo>
                  <a:cubicBezTo>
                    <a:pt x="6049" y="4568"/>
                    <a:pt x="5923" y="4789"/>
                    <a:pt x="5860" y="4946"/>
                  </a:cubicBezTo>
                  <a:cubicBezTo>
                    <a:pt x="5766" y="5072"/>
                    <a:pt x="5829" y="5261"/>
                    <a:pt x="5892" y="5387"/>
                  </a:cubicBezTo>
                  <a:lnTo>
                    <a:pt x="6207" y="5702"/>
                  </a:lnTo>
                  <a:lnTo>
                    <a:pt x="5734" y="6175"/>
                  </a:lnTo>
                  <a:lnTo>
                    <a:pt x="5419" y="5860"/>
                  </a:lnTo>
                  <a:cubicBezTo>
                    <a:pt x="5352" y="5792"/>
                    <a:pt x="5275" y="5761"/>
                    <a:pt x="5194" y="5761"/>
                  </a:cubicBezTo>
                  <a:cubicBezTo>
                    <a:pt x="5124" y="5761"/>
                    <a:pt x="5051" y="5785"/>
                    <a:pt x="4978" y="5828"/>
                  </a:cubicBezTo>
                  <a:cubicBezTo>
                    <a:pt x="4789" y="5954"/>
                    <a:pt x="4600" y="6017"/>
                    <a:pt x="4411" y="6049"/>
                  </a:cubicBezTo>
                  <a:cubicBezTo>
                    <a:pt x="4253" y="6080"/>
                    <a:pt x="4127" y="6206"/>
                    <a:pt x="4127" y="6364"/>
                  </a:cubicBezTo>
                  <a:lnTo>
                    <a:pt x="4127" y="6805"/>
                  </a:lnTo>
                  <a:lnTo>
                    <a:pt x="3466" y="6805"/>
                  </a:lnTo>
                  <a:lnTo>
                    <a:pt x="3466" y="6364"/>
                  </a:lnTo>
                  <a:cubicBezTo>
                    <a:pt x="3466" y="6206"/>
                    <a:pt x="3340" y="6112"/>
                    <a:pt x="3182" y="6049"/>
                  </a:cubicBezTo>
                  <a:cubicBezTo>
                    <a:pt x="2993" y="6017"/>
                    <a:pt x="2741" y="5891"/>
                    <a:pt x="2584" y="5828"/>
                  </a:cubicBezTo>
                  <a:cubicBezTo>
                    <a:pt x="2549" y="5794"/>
                    <a:pt x="2497" y="5780"/>
                    <a:pt x="2441" y="5780"/>
                  </a:cubicBezTo>
                  <a:cubicBezTo>
                    <a:pt x="2344" y="5780"/>
                    <a:pt x="2234" y="5820"/>
                    <a:pt x="2174" y="5860"/>
                  </a:cubicBezTo>
                  <a:lnTo>
                    <a:pt x="1859" y="6175"/>
                  </a:lnTo>
                  <a:lnTo>
                    <a:pt x="1387" y="5702"/>
                  </a:lnTo>
                  <a:lnTo>
                    <a:pt x="1702" y="5387"/>
                  </a:lnTo>
                  <a:cubicBezTo>
                    <a:pt x="1796" y="5261"/>
                    <a:pt x="1796" y="5104"/>
                    <a:pt x="1733" y="4946"/>
                  </a:cubicBezTo>
                  <a:cubicBezTo>
                    <a:pt x="1607" y="4757"/>
                    <a:pt x="1544" y="4568"/>
                    <a:pt x="1481" y="4379"/>
                  </a:cubicBezTo>
                  <a:cubicBezTo>
                    <a:pt x="1450" y="4222"/>
                    <a:pt x="1324" y="4096"/>
                    <a:pt x="1166" y="4096"/>
                  </a:cubicBezTo>
                  <a:lnTo>
                    <a:pt x="756" y="4096"/>
                  </a:lnTo>
                  <a:lnTo>
                    <a:pt x="756" y="3434"/>
                  </a:lnTo>
                  <a:lnTo>
                    <a:pt x="1166" y="3434"/>
                  </a:lnTo>
                  <a:cubicBezTo>
                    <a:pt x="1324" y="3434"/>
                    <a:pt x="1450" y="3308"/>
                    <a:pt x="1481" y="3150"/>
                  </a:cubicBezTo>
                  <a:cubicBezTo>
                    <a:pt x="1544" y="2961"/>
                    <a:pt x="1639" y="2709"/>
                    <a:pt x="1733" y="2552"/>
                  </a:cubicBezTo>
                  <a:cubicBezTo>
                    <a:pt x="1796" y="2426"/>
                    <a:pt x="1765" y="2237"/>
                    <a:pt x="1702" y="2111"/>
                  </a:cubicBezTo>
                  <a:lnTo>
                    <a:pt x="1387" y="1796"/>
                  </a:lnTo>
                  <a:lnTo>
                    <a:pt x="1859" y="1323"/>
                  </a:lnTo>
                  <a:lnTo>
                    <a:pt x="2174" y="1638"/>
                  </a:lnTo>
                  <a:cubicBezTo>
                    <a:pt x="2230" y="1712"/>
                    <a:pt x="2307" y="1743"/>
                    <a:pt x="2392" y="1743"/>
                  </a:cubicBezTo>
                  <a:cubicBezTo>
                    <a:pt x="2453" y="1743"/>
                    <a:pt x="2518" y="1727"/>
                    <a:pt x="2584" y="1701"/>
                  </a:cubicBezTo>
                  <a:cubicBezTo>
                    <a:pt x="2804" y="1575"/>
                    <a:pt x="2993" y="1481"/>
                    <a:pt x="3182" y="1449"/>
                  </a:cubicBezTo>
                  <a:cubicBezTo>
                    <a:pt x="3340" y="1418"/>
                    <a:pt x="3466" y="1292"/>
                    <a:pt x="3466" y="1134"/>
                  </a:cubicBezTo>
                  <a:lnTo>
                    <a:pt x="3466" y="693"/>
                  </a:lnTo>
                  <a:close/>
                  <a:moveTo>
                    <a:pt x="3056" y="0"/>
                  </a:moveTo>
                  <a:cubicBezTo>
                    <a:pt x="2867" y="0"/>
                    <a:pt x="2710" y="158"/>
                    <a:pt x="2710" y="347"/>
                  </a:cubicBezTo>
                  <a:lnTo>
                    <a:pt x="2710" y="851"/>
                  </a:lnTo>
                  <a:cubicBezTo>
                    <a:pt x="2584" y="914"/>
                    <a:pt x="2521" y="945"/>
                    <a:pt x="2426" y="977"/>
                  </a:cubicBezTo>
                  <a:lnTo>
                    <a:pt x="2080" y="630"/>
                  </a:lnTo>
                  <a:cubicBezTo>
                    <a:pt x="1985" y="536"/>
                    <a:pt x="1922" y="504"/>
                    <a:pt x="1828" y="504"/>
                  </a:cubicBezTo>
                  <a:cubicBezTo>
                    <a:pt x="1765" y="504"/>
                    <a:pt x="1639" y="536"/>
                    <a:pt x="1607" y="630"/>
                  </a:cubicBezTo>
                  <a:lnTo>
                    <a:pt x="630" y="1607"/>
                  </a:lnTo>
                  <a:cubicBezTo>
                    <a:pt x="536" y="1701"/>
                    <a:pt x="504" y="1764"/>
                    <a:pt x="504" y="1859"/>
                  </a:cubicBezTo>
                  <a:cubicBezTo>
                    <a:pt x="504" y="1922"/>
                    <a:pt x="536" y="2048"/>
                    <a:pt x="630" y="2079"/>
                  </a:cubicBezTo>
                  <a:lnTo>
                    <a:pt x="977" y="2426"/>
                  </a:lnTo>
                  <a:cubicBezTo>
                    <a:pt x="945" y="2520"/>
                    <a:pt x="914" y="2646"/>
                    <a:pt x="851" y="2709"/>
                  </a:cubicBezTo>
                  <a:lnTo>
                    <a:pt x="347" y="2709"/>
                  </a:lnTo>
                  <a:cubicBezTo>
                    <a:pt x="158" y="2709"/>
                    <a:pt x="0" y="2867"/>
                    <a:pt x="0" y="3056"/>
                  </a:cubicBezTo>
                  <a:lnTo>
                    <a:pt x="0" y="4442"/>
                  </a:lnTo>
                  <a:cubicBezTo>
                    <a:pt x="0" y="4631"/>
                    <a:pt x="158" y="4789"/>
                    <a:pt x="347" y="4789"/>
                  </a:cubicBezTo>
                  <a:lnTo>
                    <a:pt x="851" y="4789"/>
                  </a:lnTo>
                  <a:cubicBezTo>
                    <a:pt x="882" y="4915"/>
                    <a:pt x="945" y="5009"/>
                    <a:pt x="977" y="5072"/>
                  </a:cubicBezTo>
                  <a:lnTo>
                    <a:pt x="630" y="5419"/>
                  </a:lnTo>
                  <a:cubicBezTo>
                    <a:pt x="536" y="5513"/>
                    <a:pt x="504" y="5576"/>
                    <a:pt x="504" y="5671"/>
                  </a:cubicBezTo>
                  <a:cubicBezTo>
                    <a:pt x="504" y="5734"/>
                    <a:pt x="536" y="5860"/>
                    <a:pt x="630" y="5891"/>
                  </a:cubicBezTo>
                  <a:lnTo>
                    <a:pt x="1607" y="6900"/>
                  </a:lnTo>
                  <a:cubicBezTo>
                    <a:pt x="1670" y="6963"/>
                    <a:pt x="1765" y="6994"/>
                    <a:pt x="1828" y="6994"/>
                  </a:cubicBezTo>
                  <a:cubicBezTo>
                    <a:pt x="1922" y="6994"/>
                    <a:pt x="2048" y="6963"/>
                    <a:pt x="2080" y="6900"/>
                  </a:cubicBezTo>
                  <a:lnTo>
                    <a:pt x="2426" y="6521"/>
                  </a:lnTo>
                  <a:cubicBezTo>
                    <a:pt x="2521" y="6585"/>
                    <a:pt x="2615" y="6616"/>
                    <a:pt x="2710" y="6648"/>
                  </a:cubicBezTo>
                  <a:lnTo>
                    <a:pt x="2710" y="7152"/>
                  </a:lnTo>
                  <a:cubicBezTo>
                    <a:pt x="2710" y="7372"/>
                    <a:pt x="2867" y="7530"/>
                    <a:pt x="3056" y="7530"/>
                  </a:cubicBezTo>
                  <a:lnTo>
                    <a:pt x="4443" y="7530"/>
                  </a:lnTo>
                  <a:cubicBezTo>
                    <a:pt x="4632" y="7530"/>
                    <a:pt x="4789" y="7372"/>
                    <a:pt x="4789" y="7152"/>
                  </a:cubicBezTo>
                  <a:lnTo>
                    <a:pt x="4789" y="6648"/>
                  </a:lnTo>
                  <a:cubicBezTo>
                    <a:pt x="4915" y="6616"/>
                    <a:pt x="4978" y="6585"/>
                    <a:pt x="5073" y="6521"/>
                  </a:cubicBezTo>
                  <a:lnTo>
                    <a:pt x="5419" y="6900"/>
                  </a:lnTo>
                  <a:cubicBezTo>
                    <a:pt x="5514" y="6963"/>
                    <a:pt x="5577" y="6994"/>
                    <a:pt x="5671" y="6994"/>
                  </a:cubicBezTo>
                  <a:cubicBezTo>
                    <a:pt x="5734" y="6994"/>
                    <a:pt x="5860" y="6963"/>
                    <a:pt x="5892" y="6900"/>
                  </a:cubicBezTo>
                  <a:lnTo>
                    <a:pt x="6868" y="5891"/>
                  </a:lnTo>
                  <a:cubicBezTo>
                    <a:pt x="6994" y="5797"/>
                    <a:pt x="6994" y="5545"/>
                    <a:pt x="6868" y="5419"/>
                  </a:cubicBezTo>
                  <a:lnTo>
                    <a:pt x="6522" y="5072"/>
                  </a:lnTo>
                  <a:cubicBezTo>
                    <a:pt x="6553" y="5009"/>
                    <a:pt x="6616" y="4883"/>
                    <a:pt x="6648" y="4789"/>
                  </a:cubicBezTo>
                  <a:lnTo>
                    <a:pt x="7152" y="4789"/>
                  </a:lnTo>
                  <a:cubicBezTo>
                    <a:pt x="7341" y="4789"/>
                    <a:pt x="7499" y="4631"/>
                    <a:pt x="7499" y="4442"/>
                  </a:cubicBezTo>
                  <a:lnTo>
                    <a:pt x="7499" y="3056"/>
                  </a:lnTo>
                  <a:cubicBezTo>
                    <a:pt x="7499" y="2867"/>
                    <a:pt x="7341" y="2709"/>
                    <a:pt x="7152" y="2709"/>
                  </a:cubicBezTo>
                  <a:lnTo>
                    <a:pt x="6648" y="2709"/>
                  </a:lnTo>
                  <a:cubicBezTo>
                    <a:pt x="6616" y="2583"/>
                    <a:pt x="6553" y="2520"/>
                    <a:pt x="6522" y="2426"/>
                  </a:cubicBezTo>
                  <a:lnTo>
                    <a:pt x="6868" y="2079"/>
                  </a:lnTo>
                  <a:cubicBezTo>
                    <a:pt x="6994" y="1953"/>
                    <a:pt x="6994" y="1733"/>
                    <a:pt x="6868" y="1607"/>
                  </a:cubicBezTo>
                  <a:lnTo>
                    <a:pt x="5892" y="630"/>
                  </a:lnTo>
                  <a:cubicBezTo>
                    <a:pt x="5829" y="536"/>
                    <a:pt x="5734" y="504"/>
                    <a:pt x="5671" y="504"/>
                  </a:cubicBezTo>
                  <a:cubicBezTo>
                    <a:pt x="5577" y="504"/>
                    <a:pt x="5451" y="536"/>
                    <a:pt x="5419" y="630"/>
                  </a:cubicBezTo>
                  <a:lnTo>
                    <a:pt x="5073" y="977"/>
                  </a:lnTo>
                  <a:cubicBezTo>
                    <a:pt x="4978" y="945"/>
                    <a:pt x="4884" y="914"/>
                    <a:pt x="4789" y="851"/>
                  </a:cubicBezTo>
                  <a:lnTo>
                    <a:pt x="4789" y="347"/>
                  </a:lnTo>
                  <a:cubicBezTo>
                    <a:pt x="4789" y="158"/>
                    <a:pt x="46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6" name="Google Shape;11076;p88"/>
            <p:cNvSpPr/>
            <p:nvPr/>
          </p:nvSpPr>
          <p:spPr>
            <a:xfrm>
              <a:off x="-34673325" y="2375850"/>
              <a:ext cx="85100" cy="84300"/>
            </a:xfrm>
            <a:custGeom>
              <a:avLst/>
              <a:gdLst/>
              <a:ahLst/>
              <a:cxnLst/>
              <a:rect l="l" t="t" r="r" b="b"/>
              <a:pathLst>
                <a:path w="3404" h="3372" extrusionOk="0">
                  <a:moveTo>
                    <a:pt x="1702" y="662"/>
                  </a:moveTo>
                  <a:cubicBezTo>
                    <a:pt x="2238" y="662"/>
                    <a:pt x="2710" y="1135"/>
                    <a:pt x="2710" y="1702"/>
                  </a:cubicBezTo>
                  <a:cubicBezTo>
                    <a:pt x="2710" y="2238"/>
                    <a:pt x="2238" y="2710"/>
                    <a:pt x="1702" y="2710"/>
                  </a:cubicBezTo>
                  <a:cubicBezTo>
                    <a:pt x="1135" y="2710"/>
                    <a:pt x="662" y="2238"/>
                    <a:pt x="662" y="1702"/>
                  </a:cubicBezTo>
                  <a:cubicBezTo>
                    <a:pt x="662" y="1135"/>
                    <a:pt x="1135" y="662"/>
                    <a:pt x="1702" y="662"/>
                  </a:cubicBezTo>
                  <a:close/>
                  <a:moveTo>
                    <a:pt x="1702" y="1"/>
                  </a:moveTo>
                  <a:cubicBezTo>
                    <a:pt x="757" y="1"/>
                    <a:pt x="1" y="757"/>
                    <a:pt x="1" y="1702"/>
                  </a:cubicBezTo>
                  <a:cubicBezTo>
                    <a:pt x="1" y="2647"/>
                    <a:pt x="757" y="3372"/>
                    <a:pt x="1702" y="3372"/>
                  </a:cubicBezTo>
                  <a:cubicBezTo>
                    <a:pt x="2647" y="3372"/>
                    <a:pt x="3403" y="2647"/>
                    <a:pt x="3403" y="1702"/>
                  </a:cubicBezTo>
                  <a:cubicBezTo>
                    <a:pt x="3372" y="757"/>
                    <a:pt x="2647" y="1"/>
                    <a:pt x="17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7" name="Google Shape;11077;p88"/>
            <p:cNvSpPr/>
            <p:nvPr/>
          </p:nvSpPr>
          <p:spPr>
            <a:xfrm>
              <a:off x="-34778075" y="2272675"/>
              <a:ext cx="293800" cy="293025"/>
            </a:xfrm>
            <a:custGeom>
              <a:avLst/>
              <a:gdLst/>
              <a:ahLst/>
              <a:cxnLst/>
              <a:rect l="l" t="t" r="r" b="b"/>
              <a:pathLst>
                <a:path w="11752" h="11721" extrusionOk="0">
                  <a:moveTo>
                    <a:pt x="5892" y="694"/>
                  </a:moveTo>
                  <a:cubicBezTo>
                    <a:pt x="8727" y="694"/>
                    <a:pt x="11027" y="3025"/>
                    <a:pt x="11027" y="5861"/>
                  </a:cubicBezTo>
                  <a:cubicBezTo>
                    <a:pt x="10996" y="8665"/>
                    <a:pt x="8727" y="10964"/>
                    <a:pt x="5892" y="10964"/>
                  </a:cubicBezTo>
                  <a:cubicBezTo>
                    <a:pt x="4884" y="10964"/>
                    <a:pt x="3939" y="10712"/>
                    <a:pt x="3119" y="10177"/>
                  </a:cubicBezTo>
                  <a:cubicBezTo>
                    <a:pt x="3075" y="10154"/>
                    <a:pt x="2999" y="10132"/>
                    <a:pt x="2936" y="10132"/>
                  </a:cubicBezTo>
                  <a:cubicBezTo>
                    <a:pt x="2910" y="10132"/>
                    <a:pt x="2886" y="10136"/>
                    <a:pt x="2867" y="10145"/>
                  </a:cubicBezTo>
                  <a:lnTo>
                    <a:pt x="914" y="10775"/>
                  </a:lnTo>
                  <a:lnTo>
                    <a:pt x="1544" y="8854"/>
                  </a:lnTo>
                  <a:cubicBezTo>
                    <a:pt x="1576" y="8759"/>
                    <a:pt x="1544" y="8665"/>
                    <a:pt x="1513" y="8570"/>
                  </a:cubicBezTo>
                  <a:cubicBezTo>
                    <a:pt x="1009" y="7751"/>
                    <a:pt x="725" y="6806"/>
                    <a:pt x="725" y="5861"/>
                  </a:cubicBezTo>
                  <a:cubicBezTo>
                    <a:pt x="725" y="3025"/>
                    <a:pt x="3056" y="694"/>
                    <a:pt x="5892" y="694"/>
                  </a:cubicBezTo>
                  <a:close/>
                  <a:moveTo>
                    <a:pt x="5892" y="1"/>
                  </a:moveTo>
                  <a:cubicBezTo>
                    <a:pt x="4348" y="1"/>
                    <a:pt x="2867" y="568"/>
                    <a:pt x="1733" y="1733"/>
                  </a:cubicBezTo>
                  <a:cubicBezTo>
                    <a:pt x="631" y="2836"/>
                    <a:pt x="0" y="4285"/>
                    <a:pt x="0" y="5861"/>
                  </a:cubicBezTo>
                  <a:cubicBezTo>
                    <a:pt x="0" y="6869"/>
                    <a:pt x="284" y="7908"/>
                    <a:pt x="851" y="8822"/>
                  </a:cubicBezTo>
                  <a:lnTo>
                    <a:pt x="63" y="11248"/>
                  </a:lnTo>
                  <a:cubicBezTo>
                    <a:pt x="0" y="11374"/>
                    <a:pt x="63" y="11531"/>
                    <a:pt x="127" y="11594"/>
                  </a:cubicBezTo>
                  <a:cubicBezTo>
                    <a:pt x="197" y="11665"/>
                    <a:pt x="304" y="11701"/>
                    <a:pt x="392" y="11701"/>
                  </a:cubicBezTo>
                  <a:cubicBezTo>
                    <a:pt x="422" y="11701"/>
                    <a:pt x="449" y="11697"/>
                    <a:pt x="473" y="11689"/>
                  </a:cubicBezTo>
                  <a:lnTo>
                    <a:pt x="2930" y="10901"/>
                  </a:lnTo>
                  <a:cubicBezTo>
                    <a:pt x="3844" y="11437"/>
                    <a:pt x="4852" y="11720"/>
                    <a:pt x="5892" y="11720"/>
                  </a:cubicBezTo>
                  <a:cubicBezTo>
                    <a:pt x="7404" y="11720"/>
                    <a:pt x="8916" y="11122"/>
                    <a:pt x="10019" y="9988"/>
                  </a:cubicBezTo>
                  <a:cubicBezTo>
                    <a:pt x="11122" y="8885"/>
                    <a:pt x="11752" y="7436"/>
                    <a:pt x="11752" y="5861"/>
                  </a:cubicBezTo>
                  <a:cubicBezTo>
                    <a:pt x="11752" y="4317"/>
                    <a:pt x="11153" y="2805"/>
                    <a:pt x="10019" y="1702"/>
                  </a:cubicBezTo>
                  <a:cubicBezTo>
                    <a:pt x="8885" y="568"/>
                    <a:pt x="7404"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8" name="Google Shape;11078;p88"/>
          <p:cNvGrpSpPr/>
          <p:nvPr/>
        </p:nvGrpSpPr>
        <p:grpSpPr>
          <a:xfrm>
            <a:off x="2194939" y="2221307"/>
            <a:ext cx="353587" cy="353587"/>
            <a:chOff x="-34776500" y="2631825"/>
            <a:chExt cx="291450" cy="291450"/>
          </a:xfrm>
        </p:grpSpPr>
        <p:sp>
          <p:nvSpPr>
            <p:cNvPr id="11079" name="Google Shape;11079;p88"/>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0" name="Google Shape;11080;p88"/>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1" name="Google Shape;11081;p88"/>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2" name="Google Shape;11082;p88"/>
          <p:cNvGrpSpPr/>
          <p:nvPr/>
        </p:nvGrpSpPr>
        <p:grpSpPr>
          <a:xfrm>
            <a:off x="853628" y="2685160"/>
            <a:ext cx="354527" cy="358349"/>
            <a:chOff x="-32956300" y="1915900"/>
            <a:chExt cx="292225" cy="295375"/>
          </a:xfrm>
        </p:grpSpPr>
        <p:sp>
          <p:nvSpPr>
            <p:cNvPr id="11083" name="Google Shape;11083;p88"/>
            <p:cNvSpPr/>
            <p:nvPr/>
          </p:nvSpPr>
          <p:spPr>
            <a:xfrm>
              <a:off x="-32956300" y="1915900"/>
              <a:ext cx="292225" cy="295375"/>
            </a:xfrm>
            <a:custGeom>
              <a:avLst/>
              <a:gdLst/>
              <a:ahLst/>
              <a:cxnLst/>
              <a:rect l="l" t="t" r="r" b="b"/>
              <a:pathLst>
                <a:path w="11689" h="11815" extrusionOk="0">
                  <a:moveTo>
                    <a:pt x="10996" y="2079"/>
                  </a:moveTo>
                  <a:lnTo>
                    <a:pt x="10996" y="3466"/>
                  </a:lnTo>
                  <a:lnTo>
                    <a:pt x="10334" y="3466"/>
                  </a:lnTo>
                  <a:lnTo>
                    <a:pt x="10334" y="2079"/>
                  </a:lnTo>
                  <a:close/>
                  <a:moveTo>
                    <a:pt x="10996" y="4127"/>
                  </a:moveTo>
                  <a:lnTo>
                    <a:pt x="10996" y="5513"/>
                  </a:lnTo>
                  <a:lnTo>
                    <a:pt x="10303" y="5513"/>
                  </a:lnTo>
                  <a:lnTo>
                    <a:pt x="10303" y="4127"/>
                  </a:lnTo>
                  <a:close/>
                  <a:moveTo>
                    <a:pt x="10996" y="6175"/>
                  </a:moveTo>
                  <a:lnTo>
                    <a:pt x="10996" y="7561"/>
                  </a:lnTo>
                  <a:lnTo>
                    <a:pt x="10334" y="7561"/>
                  </a:lnTo>
                  <a:lnTo>
                    <a:pt x="10334" y="6175"/>
                  </a:lnTo>
                  <a:close/>
                  <a:moveTo>
                    <a:pt x="2741" y="536"/>
                  </a:moveTo>
                  <a:lnTo>
                    <a:pt x="2741" y="10869"/>
                  </a:lnTo>
                  <a:lnTo>
                    <a:pt x="1733" y="10869"/>
                  </a:lnTo>
                  <a:cubicBezTo>
                    <a:pt x="1679" y="10914"/>
                    <a:pt x="1627" y="10934"/>
                    <a:pt x="1581" y="10934"/>
                  </a:cubicBezTo>
                  <a:cubicBezTo>
                    <a:pt x="1467" y="10934"/>
                    <a:pt x="1387" y="10815"/>
                    <a:pt x="1387" y="10680"/>
                  </a:cubicBezTo>
                  <a:lnTo>
                    <a:pt x="1387" y="10334"/>
                  </a:lnTo>
                  <a:lnTo>
                    <a:pt x="1733" y="10334"/>
                  </a:lnTo>
                  <a:cubicBezTo>
                    <a:pt x="1922" y="10334"/>
                    <a:pt x="2080" y="10145"/>
                    <a:pt x="2080" y="9956"/>
                  </a:cubicBezTo>
                  <a:cubicBezTo>
                    <a:pt x="2080" y="9767"/>
                    <a:pt x="1922" y="9609"/>
                    <a:pt x="1733" y="9609"/>
                  </a:cubicBezTo>
                  <a:lnTo>
                    <a:pt x="1387" y="9609"/>
                  </a:lnTo>
                  <a:lnTo>
                    <a:pt x="1387" y="8223"/>
                  </a:lnTo>
                  <a:lnTo>
                    <a:pt x="1733" y="8223"/>
                  </a:lnTo>
                  <a:cubicBezTo>
                    <a:pt x="1922" y="8223"/>
                    <a:pt x="2080" y="8065"/>
                    <a:pt x="2080" y="7876"/>
                  </a:cubicBezTo>
                  <a:cubicBezTo>
                    <a:pt x="2080" y="7687"/>
                    <a:pt x="1922" y="7530"/>
                    <a:pt x="1733" y="7530"/>
                  </a:cubicBezTo>
                  <a:lnTo>
                    <a:pt x="1387" y="7530"/>
                  </a:lnTo>
                  <a:lnTo>
                    <a:pt x="1387" y="6143"/>
                  </a:lnTo>
                  <a:lnTo>
                    <a:pt x="1733" y="6143"/>
                  </a:lnTo>
                  <a:cubicBezTo>
                    <a:pt x="1922" y="6143"/>
                    <a:pt x="2080" y="5986"/>
                    <a:pt x="2080" y="5797"/>
                  </a:cubicBezTo>
                  <a:cubicBezTo>
                    <a:pt x="2080" y="5576"/>
                    <a:pt x="1922" y="5419"/>
                    <a:pt x="1733" y="5419"/>
                  </a:cubicBezTo>
                  <a:lnTo>
                    <a:pt x="1387" y="5419"/>
                  </a:lnTo>
                  <a:lnTo>
                    <a:pt x="1387" y="4064"/>
                  </a:lnTo>
                  <a:lnTo>
                    <a:pt x="1733" y="4064"/>
                  </a:lnTo>
                  <a:cubicBezTo>
                    <a:pt x="1922" y="4064"/>
                    <a:pt x="2080" y="3907"/>
                    <a:pt x="2080" y="3686"/>
                  </a:cubicBezTo>
                  <a:cubicBezTo>
                    <a:pt x="2080" y="3497"/>
                    <a:pt x="1922" y="3340"/>
                    <a:pt x="1733" y="3340"/>
                  </a:cubicBezTo>
                  <a:lnTo>
                    <a:pt x="1387" y="3340"/>
                  </a:lnTo>
                  <a:lnTo>
                    <a:pt x="1387" y="1953"/>
                  </a:lnTo>
                  <a:lnTo>
                    <a:pt x="1733" y="1953"/>
                  </a:lnTo>
                  <a:cubicBezTo>
                    <a:pt x="1922" y="1953"/>
                    <a:pt x="2080" y="1796"/>
                    <a:pt x="2080" y="1607"/>
                  </a:cubicBezTo>
                  <a:cubicBezTo>
                    <a:pt x="2080" y="1418"/>
                    <a:pt x="1922" y="1260"/>
                    <a:pt x="1733" y="1260"/>
                  </a:cubicBezTo>
                  <a:lnTo>
                    <a:pt x="1387" y="1260"/>
                  </a:lnTo>
                  <a:lnTo>
                    <a:pt x="1387" y="914"/>
                  </a:lnTo>
                  <a:cubicBezTo>
                    <a:pt x="1387" y="693"/>
                    <a:pt x="1544" y="536"/>
                    <a:pt x="1733" y="536"/>
                  </a:cubicBezTo>
                  <a:close/>
                  <a:moveTo>
                    <a:pt x="9263" y="725"/>
                  </a:moveTo>
                  <a:cubicBezTo>
                    <a:pt x="9452" y="725"/>
                    <a:pt x="9609" y="882"/>
                    <a:pt x="9609" y="1071"/>
                  </a:cubicBezTo>
                  <a:lnTo>
                    <a:pt x="9609" y="10680"/>
                  </a:lnTo>
                  <a:cubicBezTo>
                    <a:pt x="9609" y="10869"/>
                    <a:pt x="9452" y="11027"/>
                    <a:pt x="9263" y="11027"/>
                  </a:cubicBezTo>
                  <a:lnTo>
                    <a:pt x="3371" y="11027"/>
                  </a:lnTo>
                  <a:lnTo>
                    <a:pt x="3371" y="725"/>
                  </a:lnTo>
                  <a:close/>
                  <a:moveTo>
                    <a:pt x="1733" y="0"/>
                  </a:moveTo>
                  <a:cubicBezTo>
                    <a:pt x="1166" y="0"/>
                    <a:pt x="694" y="473"/>
                    <a:pt x="694" y="1040"/>
                  </a:cubicBezTo>
                  <a:lnTo>
                    <a:pt x="694" y="1386"/>
                  </a:lnTo>
                  <a:lnTo>
                    <a:pt x="347" y="1386"/>
                  </a:lnTo>
                  <a:cubicBezTo>
                    <a:pt x="158" y="1386"/>
                    <a:pt x="0" y="1544"/>
                    <a:pt x="0" y="1733"/>
                  </a:cubicBezTo>
                  <a:cubicBezTo>
                    <a:pt x="0" y="1922"/>
                    <a:pt x="158" y="2079"/>
                    <a:pt x="347" y="2079"/>
                  </a:cubicBezTo>
                  <a:lnTo>
                    <a:pt x="694" y="2079"/>
                  </a:lnTo>
                  <a:lnTo>
                    <a:pt x="694" y="3466"/>
                  </a:lnTo>
                  <a:lnTo>
                    <a:pt x="347" y="3466"/>
                  </a:lnTo>
                  <a:cubicBezTo>
                    <a:pt x="158" y="3466"/>
                    <a:pt x="0" y="3623"/>
                    <a:pt x="0" y="3812"/>
                  </a:cubicBezTo>
                  <a:cubicBezTo>
                    <a:pt x="0" y="4033"/>
                    <a:pt x="158" y="4190"/>
                    <a:pt x="347" y="4190"/>
                  </a:cubicBezTo>
                  <a:lnTo>
                    <a:pt x="694" y="4190"/>
                  </a:lnTo>
                  <a:lnTo>
                    <a:pt x="694" y="5545"/>
                  </a:lnTo>
                  <a:lnTo>
                    <a:pt x="347" y="5545"/>
                  </a:lnTo>
                  <a:cubicBezTo>
                    <a:pt x="158" y="5545"/>
                    <a:pt x="0" y="5702"/>
                    <a:pt x="0" y="5923"/>
                  </a:cubicBezTo>
                  <a:cubicBezTo>
                    <a:pt x="0" y="6112"/>
                    <a:pt x="158" y="6269"/>
                    <a:pt x="347" y="6269"/>
                  </a:cubicBezTo>
                  <a:lnTo>
                    <a:pt x="694" y="6269"/>
                  </a:lnTo>
                  <a:lnTo>
                    <a:pt x="694" y="7656"/>
                  </a:lnTo>
                  <a:lnTo>
                    <a:pt x="347" y="7656"/>
                  </a:lnTo>
                  <a:cubicBezTo>
                    <a:pt x="158" y="7656"/>
                    <a:pt x="0" y="7813"/>
                    <a:pt x="0" y="8002"/>
                  </a:cubicBezTo>
                  <a:cubicBezTo>
                    <a:pt x="0" y="8191"/>
                    <a:pt x="158" y="8349"/>
                    <a:pt x="347" y="8349"/>
                  </a:cubicBezTo>
                  <a:lnTo>
                    <a:pt x="694" y="8349"/>
                  </a:lnTo>
                  <a:lnTo>
                    <a:pt x="694" y="9735"/>
                  </a:lnTo>
                  <a:lnTo>
                    <a:pt x="347" y="9735"/>
                  </a:lnTo>
                  <a:cubicBezTo>
                    <a:pt x="158" y="9735"/>
                    <a:pt x="0" y="9893"/>
                    <a:pt x="0" y="10082"/>
                  </a:cubicBezTo>
                  <a:cubicBezTo>
                    <a:pt x="0" y="10271"/>
                    <a:pt x="158" y="10428"/>
                    <a:pt x="347" y="10428"/>
                  </a:cubicBezTo>
                  <a:lnTo>
                    <a:pt x="694" y="10428"/>
                  </a:lnTo>
                  <a:lnTo>
                    <a:pt x="694" y="10806"/>
                  </a:lnTo>
                  <a:cubicBezTo>
                    <a:pt x="694" y="11342"/>
                    <a:pt x="1166" y="11814"/>
                    <a:pt x="1733" y="11814"/>
                  </a:cubicBezTo>
                  <a:lnTo>
                    <a:pt x="9294" y="11814"/>
                  </a:lnTo>
                  <a:cubicBezTo>
                    <a:pt x="9830" y="11814"/>
                    <a:pt x="10303" y="11342"/>
                    <a:pt x="10303" y="10806"/>
                  </a:cubicBezTo>
                  <a:lnTo>
                    <a:pt x="10303" y="8380"/>
                  </a:lnTo>
                  <a:lnTo>
                    <a:pt x="11342" y="8380"/>
                  </a:lnTo>
                  <a:cubicBezTo>
                    <a:pt x="11531" y="8380"/>
                    <a:pt x="11689" y="8223"/>
                    <a:pt x="11689" y="8034"/>
                  </a:cubicBezTo>
                  <a:lnTo>
                    <a:pt x="11689" y="1859"/>
                  </a:lnTo>
                  <a:cubicBezTo>
                    <a:pt x="11689" y="1544"/>
                    <a:pt x="11531" y="1386"/>
                    <a:pt x="11342" y="1386"/>
                  </a:cubicBezTo>
                  <a:lnTo>
                    <a:pt x="10303" y="1386"/>
                  </a:lnTo>
                  <a:lnTo>
                    <a:pt x="10303" y="1040"/>
                  </a:lnTo>
                  <a:cubicBezTo>
                    <a:pt x="10303" y="473"/>
                    <a:pt x="9830" y="0"/>
                    <a:pt x="92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4" name="Google Shape;11084;p88"/>
            <p:cNvSpPr/>
            <p:nvPr/>
          </p:nvSpPr>
          <p:spPr>
            <a:xfrm>
              <a:off x="-32836575" y="1967875"/>
              <a:ext cx="85875" cy="188250"/>
            </a:xfrm>
            <a:custGeom>
              <a:avLst/>
              <a:gdLst/>
              <a:ahLst/>
              <a:cxnLst/>
              <a:rect l="l" t="t" r="r" b="b"/>
              <a:pathLst>
                <a:path w="3435" h="7530" extrusionOk="0">
                  <a:moveTo>
                    <a:pt x="2773" y="693"/>
                  </a:moveTo>
                  <a:lnTo>
                    <a:pt x="2773" y="2048"/>
                  </a:lnTo>
                  <a:lnTo>
                    <a:pt x="1733" y="2048"/>
                  </a:lnTo>
                  <a:cubicBezTo>
                    <a:pt x="1544" y="2048"/>
                    <a:pt x="1386" y="2206"/>
                    <a:pt x="1386" y="2426"/>
                  </a:cubicBezTo>
                  <a:lnTo>
                    <a:pt x="1386" y="5136"/>
                  </a:lnTo>
                  <a:cubicBezTo>
                    <a:pt x="1386" y="5325"/>
                    <a:pt x="1544" y="5482"/>
                    <a:pt x="1733" y="5482"/>
                  </a:cubicBezTo>
                  <a:lnTo>
                    <a:pt x="2773" y="5482"/>
                  </a:lnTo>
                  <a:lnTo>
                    <a:pt x="2773" y="6868"/>
                  </a:lnTo>
                  <a:lnTo>
                    <a:pt x="1733" y="6868"/>
                  </a:lnTo>
                  <a:cubicBezTo>
                    <a:pt x="1197" y="6868"/>
                    <a:pt x="725" y="6396"/>
                    <a:pt x="725" y="5829"/>
                  </a:cubicBezTo>
                  <a:lnTo>
                    <a:pt x="725" y="1733"/>
                  </a:lnTo>
                  <a:cubicBezTo>
                    <a:pt x="725" y="1198"/>
                    <a:pt x="1197" y="693"/>
                    <a:pt x="1733" y="693"/>
                  </a:cubicBezTo>
                  <a:close/>
                  <a:moveTo>
                    <a:pt x="1701" y="0"/>
                  </a:moveTo>
                  <a:cubicBezTo>
                    <a:pt x="756" y="0"/>
                    <a:pt x="0" y="788"/>
                    <a:pt x="0" y="1733"/>
                  </a:cubicBezTo>
                  <a:lnTo>
                    <a:pt x="0" y="5829"/>
                  </a:lnTo>
                  <a:cubicBezTo>
                    <a:pt x="0" y="6774"/>
                    <a:pt x="756" y="7530"/>
                    <a:pt x="1701" y="7530"/>
                  </a:cubicBezTo>
                  <a:lnTo>
                    <a:pt x="3088" y="7530"/>
                  </a:lnTo>
                  <a:cubicBezTo>
                    <a:pt x="3277" y="7530"/>
                    <a:pt x="3434" y="7372"/>
                    <a:pt x="3434" y="7183"/>
                  </a:cubicBezTo>
                  <a:lnTo>
                    <a:pt x="3434" y="5136"/>
                  </a:lnTo>
                  <a:cubicBezTo>
                    <a:pt x="3434" y="4947"/>
                    <a:pt x="3277" y="4789"/>
                    <a:pt x="3088" y="4789"/>
                  </a:cubicBezTo>
                  <a:lnTo>
                    <a:pt x="2048" y="4789"/>
                  </a:lnTo>
                  <a:lnTo>
                    <a:pt x="2048" y="2741"/>
                  </a:lnTo>
                  <a:lnTo>
                    <a:pt x="3088" y="2741"/>
                  </a:lnTo>
                  <a:cubicBezTo>
                    <a:pt x="3277" y="2741"/>
                    <a:pt x="3434" y="2552"/>
                    <a:pt x="3434" y="2363"/>
                  </a:cubicBezTo>
                  <a:lnTo>
                    <a:pt x="3434" y="284"/>
                  </a:lnTo>
                  <a:cubicBezTo>
                    <a:pt x="3434" y="158"/>
                    <a:pt x="3277"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5" name="Google Shape;11085;p88"/>
          <p:cNvSpPr/>
          <p:nvPr/>
        </p:nvSpPr>
        <p:spPr>
          <a:xfrm>
            <a:off x="850648" y="3155970"/>
            <a:ext cx="354527" cy="353557"/>
          </a:xfrm>
          <a:custGeom>
            <a:avLst/>
            <a:gdLst/>
            <a:ahLst/>
            <a:cxnLst/>
            <a:rect l="l" t="t" r="r" b="b"/>
            <a:pathLst>
              <a:path w="11689" h="11657" extrusionOk="0">
                <a:moveTo>
                  <a:pt x="5829" y="725"/>
                </a:moveTo>
                <a:cubicBezTo>
                  <a:pt x="6112" y="725"/>
                  <a:pt x="6333" y="882"/>
                  <a:pt x="6427" y="1134"/>
                </a:cubicBezTo>
                <a:lnTo>
                  <a:pt x="6774" y="2080"/>
                </a:lnTo>
                <a:lnTo>
                  <a:pt x="4915" y="2080"/>
                </a:lnTo>
                <a:lnTo>
                  <a:pt x="5262" y="1134"/>
                </a:lnTo>
                <a:cubicBezTo>
                  <a:pt x="5356" y="882"/>
                  <a:pt x="5577" y="725"/>
                  <a:pt x="5829" y="725"/>
                </a:cubicBezTo>
                <a:close/>
                <a:moveTo>
                  <a:pt x="7058" y="2773"/>
                </a:moveTo>
                <a:lnTo>
                  <a:pt x="7782" y="4852"/>
                </a:lnTo>
                <a:lnTo>
                  <a:pt x="3970" y="4852"/>
                </a:lnTo>
                <a:lnTo>
                  <a:pt x="4695" y="2773"/>
                </a:lnTo>
                <a:close/>
                <a:moveTo>
                  <a:pt x="8003" y="5514"/>
                </a:moveTo>
                <a:lnTo>
                  <a:pt x="8759" y="7624"/>
                </a:lnTo>
                <a:lnTo>
                  <a:pt x="2962" y="7624"/>
                </a:lnTo>
                <a:lnTo>
                  <a:pt x="3687" y="5514"/>
                </a:lnTo>
                <a:close/>
                <a:moveTo>
                  <a:pt x="8979" y="8286"/>
                </a:moveTo>
                <a:lnTo>
                  <a:pt x="9452" y="9672"/>
                </a:lnTo>
                <a:lnTo>
                  <a:pt x="2206" y="9672"/>
                </a:lnTo>
                <a:lnTo>
                  <a:pt x="2710" y="8286"/>
                </a:lnTo>
                <a:close/>
                <a:moveTo>
                  <a:pt x="10649" y="10334"/>
                </a:moveTo>
                <a:cubicBezTo>
                  <a:pt x="10838" y="10334"/>
                  <a:pt x="10996" y="10491"/>
                  <a:pt x="10996" y="10680"/>
                </a:cubicBezTo>
                <a:lnTo>
                  <a:pt x="10996" y="10995"/>
                </a:lnTo>
                <a:lnTo>
                  <a:pt x="662" y="10995"/>
                </a:lnTo>
                <a:lnTo>
                  <a:pt x="662" y="10680"/>
                </a:lnTo>
                <a:cubicBezTo>
                  <a:pt x="662" y="10491"/>
                  <a:pt x="820" y="10334"/>
                  <a:pt x="1040" y="10334"/>
                </a:cubicBezTo>
                <a:close/>
                <a:moveTo>
                  <a:pt x="5829" y="0"/>
                </a:moveTo>
                <a:cubicBezTo>
                  <a:pt x="5262" y="0"/>
                  <a:pt x="4758" y="378"/>
                  <a:pt x="4600" y="882"/>
                </a:cubicBezTo>
                <a:cubicBezTo>
                  <a:pt x="4474" y="1260"/>
                  <a:pt x="1670" y="9231"/>
                  <a:pt x="1481" y="9609"/>
                </a:cubicBezTo>
                <a:lnTo>
                  <a:pt x="1040" y="9609"/>
                </a:lnTo>
                <a:cubicBezTo>
                  <a:pt x="473" y="9609"/>
                  <a:pt x="0" y="10082"/>
                  <a:pt x="0" y="10649"/>
                </a:cubicBezTo>
                <a:lnTo>
                  <a:pt x="0" y="11310"/>
                </a:lnTo>
                <a:cubicBezTo>
                  <a:pt x="0" y="11499"/>
                  <a:pt x="158" y="11657"/>
                  <a:pt x="347" y="11657"/>
                </a:cubicBezTo>
                <a:lnTo>
                  <a:pt x="11342" y="11657"/>
                </a:lnTo>
                <a:cubicBezTo>
                  <a:pt x="11531" y="11657"/>
                  <a:pt x="11689" y="11499"/>
                  <a:pt x="11689" y="11310"/>
                </a:cubicBezTo>
                <a:lnTo>
                  <a:pt x="11689" y="10680"/>
                </a:lnTo>
                <a:cubicBezTo>
                  <a:pt x="11689" y="10082"/>
                  <a:pt x="11216" y="9609"/>
                  <a:pt x="10618" y="9609"/>
                </a:cubicBezTo>
                <a:lnTo>
                  <a:pt x="10145" y="9609"/>
                </a:lnTo>
                <a:cubicBezTo>
                  <a:pt x="9988" y="9231"/>
                  <a:pt x="7184" y="1229"/>
                  <a:pt x="7058" y="882"/>
                </a:cubicBezTo>
                <a:cubicBezTo>
                  <a:pt x="6837" y="378"/>
                  <a:pt x="6396"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6" name="Google Shape;11086;p88"/>
          <p:cNvSpPr/>
          <p:nvPr/>
        </p:nvSpPr>
        <p:spPr>
          <a:xfrm>
            <a:off x="850162" y="3615866"/>
            <a:ext cx="355498" cy="354558"/>
          </a:xfrm>
          <a:custGeom>
            <a:avLst/>
            <a:gdLst/>
            <a:ahLst/>
            <a:cxnLst/>
            <a:rect l="l" t="t" r="r" b="b"/>
            <a:pathLst>
              <a:path w="11721" h="11690" extrusionOk="0">
                <a:moveTo>
                  <a:pt x="8980" y="662"/>
                </a:moveTo>
                <a:lnTo>
                  <a:pt x="8980" y="2710"/>
                </a:lnTo>
                <a:lnTo>
                  <a:pt x="7594" y="2710"/>
                </a:lnTo>
                <a:lnTo>
                  <a:pt x="7594" y="1671"/>
                </a:lnTo>
                <a:cubicBezTo>
                  <a:pt x="7594" y="1135"/>
                  <a:pt x="8066" y="662"/>
                  <a:pt x="8602" y="662"/>
                </a:cubicBezTo>
                <a:close/>
                <a:moveTo>
                  <a:pt x="9988" y="662"/>
                </a:moveTo>
                <a:cubicBezTo>
                  <a:pt x="10177" y="662"/>
                  <a:pt x="10366" y="820"/>
                  <a:pt x="10366" y="1009"/>
                </a:cubicBezTo>
                <a:lnTo>
                  <a:pt x="10366" y="2395"/>
                </a:lnTo>
                <a:cubicBezTo>
                  <a:pt x="10366" y="2584"/>
                  <a:pt x="10177" y="2742"/>
                  <a:pt x="9988" y="2742"/>
                </a:cubicBezTo>
                <a:lnTo>
                  <a:pt x="9641" y="2742"/>
                </a:lnTo>
                <a:lnTo>
                  <a:pt x="9641" y="662"/>
                </a:lnTo>
                <a:close/>
                <a:moveTo>
                  <a:pt x="10650" y="4758"/>
                </a:moveTo>
                <a:cubicBezTo>
                  <a:pt x="10870" y="4758"/>
                  <a:pt x="11028" y="4916"/>
                  <a:pt x="11028" y="5105"/>
                </a:cubicBezTo>
                <a:cubicBezTo>
                  <a:pt x="11028" y="5294"/>
                  <a:pt x="10870" y="5451"/>
                  <a:pt x="10650" y="5451"/>
                </a:cubicBezTo>
                <a:lnTo>
                  <a:pt x="9295" y="5451"/>
                </a:lnTo>
                <a:cubicBezTo>
                  <a:pt x="9074" y="5451"/>
                  <a:pt x="8917" y="5294"/>
                  <a:pt x="8917" y="5105"/>
                </a:cubicBezTo>
                <a:cubicBezTo>
                  <a:pt x="8917" y="4916"/>
                  <a:pt x="9074" y="4758"/>
                  <a:pt x="9295" y="4758"/>
                </a:cubicBezTo>
                <a:close/>
                <a:moveTo>
                  <a:pt x="10650" y="6144"/>
                </a:moveTo>
                <a:cubicBezTo>
                  <a:pt x="10870" y="6144"/>
                  <a:pt x="11028" y="6302"/>
                  <a:pt x="11028" y="6491"/>
                </a:cubicBezTo>
                <a:cubicBezTo>
                  <a:pt x="11028" y="6680"/>
                  <a:pt x="10870" y="6837"/>
                  <a:pt x="10650" y="6837"/>
                </a:cubicBezTo>
                <a:lnTo>
                  <a:pt x="9295" y="6837"/>
                </a:lnTo>
                <a:cubicBezTo>
                  <a:pt x="9074" y="6837"/>
                  <a:pt x="8917" y="6680"/>
                  <a:pt x="8917" y="6491"/>
                </a:cubicBezTo>
                <a:cubicBezTo>
                  <a:pt x="8917" y="6302"/>
                  <a:pt x="9074" y="6144"/>
                  <a:pt x="9295" y="6144"/>
                </a:cubicBezTo>
                <a:close/>
                <a:moveTo>
                  <a:pt x="3088" y="3372"/>
                </a:moveTo>
                <a:cubicBezTo>
                  <a:pt x="3309" y="3372"/>
                  <a:pt x="3467" y="3529"/>
                  <a:pt x="3467" y="3718"/>
                </a:cubicBezTo>
                <a:lnTo>
                  <a:pt x="3467" y="7814"/>
                </a:lnTo>
                <a:cubicBezTo>
                  <a:pt x="3467" y="8035"/>
                  <a:pt x="3309" y="8192"/>
                  <a:pt x="3088" y="8192"/>
                </a:cubicBezTo>
                <a:lnTo>
                  <a:pt x="2742" y="8192"/>
                </a:lnTo>
                <a:lnTo>
                  <a:pt x="2742" y="3372"/>
                </a:lnTo>
                <a:close/>
                <a:moveTo>
                  <a:pt x="9988" y="7499"/>
                </a:moveTo>
                <a:cubicBezTo>
                  <a:pt x="10177" y="7499"/>
                  <a:pt x="10335" y="7657"/>
                  <a:pt x="10335" y="7877"/>
                </a:cubicBezTo>
                <a:cubicBezTo>
                  <a:pt x="10335" y="8066"/>
                  <a:pt x="10177" y="8224"/>
                  <a:pt x="9988" y="8224"/>
                </a:cubicBezTo>
                <a:lnTo>
                  <a:pt x="9326" y="8224"/>
                </a:lnTo>
                <a:cubicBezTo>
                  <a:pt x="9137" y="8224"/>
                  <a:pt x="8980" y="8066"/>
                  <a:pt x="8980" y="7877"/>
                </a:cubicBezTo>
                <a:cubicBezTo>
                  <a:pt x="8980" y="7657"/>
                  <a:pt x="9137" y="7499"/>
                  <a:pt x="9326" y="7499"/>
                </a:cubicBezTo>
                <a:close/>
                <a:moveTo>
                  <a:pt x="9988" y="3403"/>
                </a:moveTo>
                <a:cubicBezTo>
                  <a:pt x="10177" y="3403"/>
                  <a:pt x="10335" y="3561"/>
                  <a:pt x="10335" y="3781"/>
                </a:cubicBezTo>
                <a:cubicBezTo>
                  <a:pt x="10335" y="3971"/>
                  <a:pt x="10177" y="4128"/>
                  <a:pt x="9988" y="4128"/>
                </a:cubicBezTo>
                <a:lnTo>
                  <a:pt x="7279" y="4128"/>
                </a:lnTo>
                <a:cubicBezTo>
                  <a:pt x="7090" y="4128"/>
                  <a:pt x="6932" y="4286"/>
                  <a:pt x="6932" y="4475"/>
                </a:cubicBezTo>
                <a:cubicBezTo>
                  <a:pt x="6932" y="5042"/>
                  <a:pt x="6459" y="5514"/>
                  <a:pt x="5892" y="5514"/>
                </a:cubicBezTo>
                <a:cubicBezTo>
                  <a:pt x="5703" y="5514"/>
                  <a:pt x="5546" y="5672"/>
                  <a:pt x="5546" y="5861"/>
                </a:cubicBezTo>
                <a:cubicBezTo>
                  <a:pt x="5546" y="6050"/>
                  <a:pt x="5703" y="6207"/>
                  <a:pt x="5892" y="6207"/>
                </a:cubicBezTo>
                <a:cubicBezTo>
                  <a:pt x="6302" y="6207"/>
                  <a:pt x="6649" y="6081"/>
                  <a:pt x="6932" y="5861"/>
                </a:cubicBezTo>
                <a:lnTo>
                  <a:pt x="6932" y="8255"/>
                </a:lnTo>
                <a:lnTo>
                  <a:pt x="5546" y="8255"/>
                </a:lnTo>
                <a:lnTo>
                  <a:pt x="5546" y="8192"/>
                </a:lnTo>
                <a:cubicBezTo>
                  <a:pt x="5388" y="8192"/>
                  <a:pt x="5231" y="8129"/>
                  <a:pt x="5073" y="8066"/>
                </a:cubicBezTo>
                <a:lnTo>
                  <a:pt x="4128" y="7625"/>
                </a:lnTo>
                <a:lnTo>
                  <a:pt x="4128" y="4097"/>
                </a:lnTo>
                <a:lnTo>
                  <a:pt x="4727" y="4097"/>
                </a:lnTo>
                <a:cubicBezTo>
                  <a:pt x="5105" y="4097"/>
                  <a:pt x="5514" y="3907"/>
                  <a:pt x="5766" y="3655"/>
                </a:cubicBezTo>
                <a:cubicBezTo>
                  <a:pt x="5924" y="3498"/>
                  <a:pt x="6144" y="3403"/>
                  <a:pt x="6365" y="3403"/>
                </a:cubicBezTo>
                <a:close/>
                <a:moveTo>
                  <a:pt x="1734" y="662"/>
                </a:moveTo>
                <a:cubicBezTo>
                  <a:pt x="1923" y="662"/>
                  <a:pt x="2080" y="820"/>
                  <a:pt x="2080" y="1009"/>
                </a:cubicBezTo>
                <a:lnTo>
                  <a:pt x="2080" y="9200"/>
                </a:lnTo>
                <a:cubicBezTo>
                  <a:pt x="2080" y="9389"/>
                  <a:pt x="1923" y="9547"/>
                  <a:pt x="1734" y="9547"/>
                </a:cubicBezTo>
                <a:cubicBezTo>
                  <a:pt x="1513" y="9547"/>
                  <a:pt x="1356" y="9389"/>
                  <a:pt x="1356" y="9200"/>
                </a:cubicBezTo>
                <a:lnTo>
                  <a:pt x="1356" y="1009"/>
                </a:lnTo>
                <a:cubicBezTo>
                  <a:pt x="1356" y="820"/>
                  <a:pt x="1513" y="662"/>
                  <a:pt x="1734" y="662"/>
                </a:cubicBezTo>
                <a:close/>
                <a:moveTo>
                  <a:pt x="8350" y="4790"/>
                </a:moveTo>
                <a:cubicBezTo>
                  <a:pt x="8287" y="4916"/>
                  <a:pt x="8287" y="5042"/>
                  <a:pt x="8287" y="5136"/>
                </a:cubicBezTo>
                <a:cubicBezTo>
                  <a:pt x="8287" y="5420"/>
                  <a:pt x="8413" y="5672"/>
                  <a:pt x="8570" y="5829"/>
                </a:cubicBezTo>
                <a:cubicBezTo>
                  <a:pt x="8413" y="6018"/>
                  <a:pt x="8287" y="6239"/>
                  <a:pt x="8287" y="6491"/>
                </a:cubicBezTo>
                <a:cubicBezTo>
                  <a:pt x="8287" y="6743"/>
                  <a:pt x="8413" y="6995"/>
                  <a:pt x="8570" y="7152"/>
                </a:cubicBezTo>
                <a:cubicBezTo>
                  <a:pt x="8413" y="7342"/>
                  <a:pt x="8287" y="7594"/>
                  <a:pt x="8287" y="7814"/>
                </a:cubicBezTo>
                <a:cubicBezTo>
                  <a:pt x="8287" y="8255"/>
                  <a:pt x="8570" y="8633"/>
                  <a:pt x="8980" y="8791"/>
                </a:cubicBezTo>
                <a:lnTo>
                  <a:pt x="8980" y="10965"/>
                </a:lnTo>
                <a:lnTo>
                  <a:pt x="8602" y="10965"/>
                </a:lnTo>
                <a:cubicBezTo>
                  <a:pt x="8066" y="10965"/>
                  <a:pt x="7594" y="10460"/>
                  <a:pt x="7594" y="9925"/>
                </a:cubicBezTo>
                <a:lnTo>
                  <a:pt x="7594" y="4790"/>
                </a:lnTo>
                <a:close/>
                <a:moveTo>
                  <a:pt x="9988" y="8885"/>
                </a:moveTo>
                <a:cubicBezTo>
                  <a:pt x="10177" y="8885"/>
                  <a:pt x="10335" y="9043"/>
                  <a:pt x="10335" y="9232"/>
                </a:cubicBezTo>
                <a:lnTo>
                  <a:pt x="10335" y="10618"/>
                </a:lnTo>
                <a:cubicBezTo>
                  <a:pt x="10335" y="10807"/>
                  <a:pt x="10177" y="10965"/>
                  <a:pt x="9988" y="10965"/>
                </a:cubicBezTo>
                <a:lnTo>
                  <a:pt x="9641" y="10965"/>
                </a:lnTo>
                <a:lnTo>
                  <a:pt x="9641" y="8885"/>
                </a:lnTo>
                <a:close/>
                <a:moveTo>
                  <a:pt x="1734" y="1"/>
                </a:moveTo>
                <a:cubicBezTo>
                  <a:pt x="1167" y="1"/>
                  <a:pt x="694" y="473"/>
                  <a:pt x="694" y="1009"/>
                </a:cubicBezTo>
                <a:lnTo>
                  <a:pt x="694" y="9200"/>
                </a:lnTo>
                <a:cubicBezTo>
                  <a:pt x="694" y="9641"/>
                  <a:pt x="978" y="10019"/>
                  <a:pt x="1356" y="10177"/>
                </a:cubicBezTo>
                <a:lnTo>
                  <a:pt x="1356" y="10965"/>
                </a:lnTo>
                <a:lnTo>
                  <a:pt x="348" y="10965"/>
                </a:lnTo>
                <a:cubicBezTo>
                  <a:pt x="158" y="10965"/>
                  <a:pt x="1" y="11122"/>
                  <a:pt x="1" y="11343"/>
                </a:cubicBezTo>
                <a:cubicBezTo>
                  <a:pt x="1" y="11532"/>
                  <a:pt x="158" y="11689"/>
                  <a:pt x="348" y="11689"/>
                </a:cubicBezTo>
                <a:lnTo>
                  <a:pt x="3057" y="11689"/>
                </a:lnTo>
                <a:cubicBezTo>
                  <a:pt x="3246" y="11689"/>
                  <a:pt x="3403" y="11532"/>
                  <a:pt x="3403" y="11343"/>
                </a:cubicBezTo>
                <a:cubicBezTo>
                  <a:pt x="3403" y="11122"/>
                  <a:pt x="3246" y="10965"/>
                  <a:pt x="3057" y="10965"/>
                </a:cubicBezTo>
                <a:lnTo>
                  <a:pt x="2049" y="10965"/>
                </a:lnTo>
                <a:lnTo>
                  <a:pt x="2049" y="10177"/>
                </a:lnTo>
                <a:cubicBezTo>
                  <a:pt x="2427" y="10019"/>
                  <a:pt x="2710" y="9673"/>
                  <a:pt x="2710" y="9200"/>
                </a:cubicBezTo>
                <a:lnTo>
                  <a:pt x="2710" y="8885"/>
                </a:lnTo>
                <a:lnTo>
                  <a:pt x="3057" y="8885"/>
                </a:lnTo>
                <a:cubicBezTo>
                  <a:pt x="3467" y="8885"/>
                  <a:pt x="3813" y="8665"/>
                  <a:pt x="3971" y="8350"/>
                </a:cubicBezTo>
                <a:lnTo>
                  <a:pt x="4727" y="8696"/>
                </a:lnTo>
                <a:cubicBezTo>
                  <a:pt x="4947" y="8822"/>
                  <a:pt x="5231" y="8885"/>
                  <a:pt x="5451" y="8885"/>
                </a:cubicBezTo>
                <a:lnTo>
                  <a:pt x="6838" y="8885"/>
                </a:lnTo>
                <a:lnTo>
                  <a:pt x="6838" y="9925"/>
                </a:lnTo>
                <a:cubicBezTo>
                  <a:pt x="6838" y="10870"/>
                  <a:pt x="7594" y="11689"/>
                  <a:pt x="8539" y="11689"/>
                </a:cubicBezTo>
                <a:lnTo>
                  <a:pt x="9925" y="11689"/>
                </a:lnTo>
                <a:cubicBezTo>
                  <a:pt x="10461" y="11689"/>
                  <a:pt x="10933" y="11217"/>
                  <a:pt x="10933" y="10650"/>
                </a:cubicBezTo>
                <a:lnTo>
                  <a:pt x="10933" y="9232"/>
                </a:lnTo>
                <a:cubicBezTo>
                  <a:pt x="10933" y="8980"/>
                  <a:pt x="10807" y="8728"/>
                  <a:pt x="10681" y="8570"/>
                </a:cubicBezTo>
                <a:cubicBezTo>
                  <a:pt x="10839" y="8381"/>
                  <a:pt x="10933" y="8129"/>
                  <a:pt x="10933" y="7909"/>
                </a:cubicBezTo>
                <a:cubicBezTo>
                  <a:pt x="10933" y="7783"/>
                  <a:pt x="10902" y="7625"/>
                  <a:pt x="10870" y="7499"/>
                </a:cubicBezTo>
                <a:cubicBezTo>
                  <a:pt x="11311" y="7405"/>
                  <a:pt x="11626" y="6995"/>
                  <a:pt x="11626" y="6522"/>
                </a:cubicBezTo>
                <a:cubicBezTo>
                  <a:pt x="11626" y="6239"/>
                  <a:pt x="11500" y="6018"/>
                  <a:pt x="11343" y="5861"/>
                </a:cubicBezTo>
                <a:cubicBezTo>
                  <a:pt x="11500" y="5672"/>
                  <a:pt x="11626" y="5420"/>
                  <a:pt x="11626" y="5199"/>
                </a:cubicBezTo>
                <a:cubicBezTo>
                  <a:pt x="11721" y="4632"/>
                  <a:pt x="11374" y="4254"/>
                  <a:pt x="10933" y="4128"/>
                </a:cubicBezTo>
                <a:cubicBezTo>
                  <a:pt x="10965" y="4002"/>
                  <a:pt x="11028" y="3876"/>
                  <a:pt x="11028" y="3718"/>
                </a:cubicBezTo>
                <a:cubicBezTo>
                  <a:pt x="11028" y="3466"/>
                  <a:pt x="10902" y="3214"/>
                  <a:pt x="10744" y="3057"/>
                </a:cubicBezTo>
                <a:cubicBezTo>
                  <a:pt x="10902" y="2868"/>
                  <a:pt x="11028" y="2616"/>
                  <a:pt x="11028" y="2395"/>
                </a:cubicBezTo>
                <a:lnTo>
                  <a:pt x="11028" y="1009"/>
                </a:lnTo>
                <a:cubicBezTo>
                  <a:pt x="11028" y="473"/>
                  <a:pt x="10555" y="1"/>
                  <a:pt x="9988" y="1"/>
                </a:cubicBezTo>
                <a:lnTo>
                  <a:pt x="8602" y="1"/>
                </a:lnTo>
                <a:cubicBezTo>
                  <a:pt x="7657" y="1"/>
                  <a:pt x="6932" y="726"/>
                  <a:pt x="6932" y="1671"/>
                </a:cubicBezTo>
                <a:lnTo>
                  <a:pt x="6932" y="2710"/>
                </a:lnTo>
                <a:lnTo>
                  <a:pt x="6365" y="2710"/>
                </a:lnTo>
                <a:cubicBezTo>
                  <a:pt x="5987" y="2710"/>
                  <a:pt x="5577" y="2868"/>
                  <a:pt x="5294" y="3151"/>
                </a:cubicBezTo>
                <a:cubicBezTo>
                  <a:pt x="5136" y="3309"/>
                  <a:pt x="4947" y="3372"/>
                  <a:pt x="4727" y="3372"/>
                </a:cubicBezTo>
                <a:lnTo>
                  <a:pt x="4097" y="3372"/>
                </a:lnTo>
                <a:cubicBezTo>
                  <a:pt x="3939" y="2994"/>
                  <a:pt x="3561" y="2710"/>
                  <a:pt x="3088" y="2710"/>
                </a:cubicBezTo>
                <a:lnTo>
                  <a:pt x="2742" y="2710"/>
                </a:lnTo>
                <a:lnTo>
                  <a:pt x="2742" y="1009"/>
                </a:lnTo>
                <a:cubicBezTo>
                  <a:pt x="2742" y="473"/>
                  <a:pt x="2269"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7" name="Google Shape;11087;p88"/>
          <p:cNvGrpSpPr/>
          <p:nvPr/>
        </p:nvGrpSpPr>
        <p:grpSpPr>
          <a:xfrm>
            <a:off x="3081101" y="2687555"/>
            <a:ext cx="356438" cy="353557"/>
            <a:chOff x="-31166825" y="1939525"/>
            <a:chExt cx="293800" cy="291425"/>
          </a:xfrm>
        </p:grpSpPr>
        <p:sp>
          <p:nvSpPr>
            <p:cNvPr id="11088" name="Google Shape;11088;p88"/>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9" name="Google Shape;11089;p88"/>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0" name="Google Shape;11090;p88"/>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1" name="Google Shape;11091;p88"/>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2" name="Google Shape;11092;p88"/>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3" name="Google Shape;11093;p88"/>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4" name="Google Shape;11094;p88"/>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5" name="Google Shape;11095;p88"/>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6" name="Google Shape;11096;p88"/>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7" name="Google Shape;11097;p88"/>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8" name="Google Shape;11098;p88"/>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9" name="Google Shape;11099;p88"/>
          <p:cNvGrpSpPr/>
          <p:nvPr/>
        </p:nvGrpSpPr>
        <p:grpSpPr>
          <a:xfrm>
            <a:off x="3082057" y="3155482"/>
            <a:ext cx="354527" cy="354133"/>
            <a:chOff x="-31165250" y="2298675"/>
            <a:chExt cx="292225" cy="291900"/>
          </a:xfrm>
        </p:grpSpPr>
        <p:sp>
          <p:nvSpPr>
            <p:cNvPr id="11100" name="Google Shape;11100;p88"/>
            <p:cNvSpPr/>
            <p:nvPr/>
          </p:nvSpPr>
          <p:spPr>
            <a:xfrm>
              <a:off x="-31003000" y="2332550"/>
              <a:ext cx="86675" cy="103400"/>
            </a:xfrm>
            <a:custGeom>
              <a:avLst/>
              <a:gdLst/>
              <a:ahLst/>
              <a:cxnLst/>
              <a:rect l="l" t="t" r="r" b="b"/>
              <a:pathLst>
                <a:path w="3467" h="4136" extrusionOk="0">
                  <a:moveTo>
                    <a:pt x="2049" y="1386"/>
                  </a:moveTo>
                  <a:cubicBezTo>
                    <a:pt x="2017" y="1764"/>
                    <a:pt x="1923" y="2111"/>
                    <a:pt x="1734" y="2426"/>
                  </a:cubicBezTo>
                  <a:cubicBezTo>
                    <a:pt x="1576" y="2111"/>
                    <a:pt x="1450" y="1764"/>
                    <a:pt x="1418" y="1386"/>
                  </a:cubicBezTo>
                  <a:close/>
                  <a:moveTo>
                    <a:pt x="1734" y="0"/>
                  </a:moveTo>
                  <a:cubicBezTo>
                    <a:pt x="1545" y="0"/>
                    <a:pt x="1387" y="158"/>
                    <a:pt x="1387" y="347"/>
                  </a:cubicBezTo>
                  <a:lnTo>
                    <a:pt x="1387" y="693"/>
                  </a:lnTo>
                  <a:lnTo>
                    <a:pt x="347" y="693"/>
                  </a:lnTo>
                  <a:cubicBezTo>
                    <a:pt x="158" y="693"/>
                    <a:pt x="1" y="851"/>
                    <a:pt x="1" y="1071"/>
                  </a:cubicBezTo>
                  <a:cubicBezTo>
                    <a:pt x="1" y="1260"/>
                    <a:pt x="158" y="1418"/>
                    <a:pt x="347" y="1418"/>
                  </a:cubicBezTo>
                  <a:lnTo>
                    <a:pt x="694" y="1418"/>
                  </a:lnTo>
                  <a:cubicBezTo>
                    <a:pt x="757" y="2016"/>
                    <a:pt x="946" y="2552"/>
                    <a:pt x="1292" y="3056"/>
                  </a:cubicBezTo>
                  <a:lnTo>
                    <a:pt x="788" y="3592"/>
                  </a:lnTo>
                  <a:cubicBezTo>
                    <a:pt x="662" y="3686"/>
                    <a:pt x="662" y="3938"/>
                    <a:pt x="788" y="4064"/>
                  </a:cubicBezTo>
                  <a:cubicBezTo>
                    <a:pt x="851" y="4111"/>
                    <a:pt x="938" y="4135"/>
                    <a:pt x="1025" y="4135"/>
                  </a:cubicBezTo>
                  <a:cubicBezTo>
                    <a:pt x="1111" y="4135"/>
                    <a:pt x="1198" y="4111"/>
                    <a:pt x="1261" y="4064"/>
                  </a:cubicBezTo>
                  <a:lnTo>
                    <a:pt x="1702" y="3623"/>
                  </a:lnTo>
                  <a:lnTo>
                    <a:pt x="2112" y="4064"/>
                  </a:lnTo>
                  <a:cubicBezTo>
                    <a:pt x="2175" y="4111"/>
                    <a:pt x="2269" y="4135"/>
                    <a:pt x="2360" y="4135"/>
                  </a:cubicBezTo>
                  <a:cubicBezTo>
                    <a:pt x="2450" y="4135"/>
                    <a:pt x="2537" y="4111"/>
                    <a:pt x="2584" y="4064"/>
                  </a:cubicBezTo>
                  <a:cubicBezTo>
                    <a:pt x="2710" y="3938"/>
                    <a:pt x="2710" y="3686"/>
                    <a:pt x="2584" y="3592"/>
                  </a:cubicBezTo>
                  <a:lnTo>
                    <a:pt x="2080" y="3056"/>
                  </a:lnTo>
                  <a:cubicBezTo>
                    <a:pt x="2395" y="2552"/>
                    <a:pt x="2584" y="2016"/>
                    <a:pt x="2679" y="1418"/>
                  </a:cubicBezTo>
                  <a:lnTo>
                    <a:pt x="3025" y="1418"/>
                  </a:lnTo>
                  <a:cubicBezTo>
                    <a:pt x="3214" y="1418"/>
                    <a:pt x="3372" y="1260"/>
                    <a:pt x="3372" y="1071"/>
                  </a:cubicBezTo>
                  <a:cubicBezTo>
                    <a:pt x="3466" y="851"/>
                    <a:pt x="3309" y="693"/>
                    <a:pt x="3120" y="693"/>
                  </a:cubicBezTo>
                  <a:lnTo>
                    <a:pt x="2080" y="693"/>
                  </a:lnTo>
                  <a:lnTo>
                    <a:pt x="2080" y="347"/>
                  </a:ln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1" name="Google Shape;11101;p88"/>
            <p:cNvSpPr/>
            <p:nvPr/>
          </p:nvSpPr>
          <p:spPr>
            <a:xfrm>
              <a:off x="-31165250" y="2298675"/>
              <a:ext cx="292225" cy="291900"/>
            </a:xfrm>
            <a:custGeom>
              <a:avLst/>
              <a:gdLst/>
              <a:ahLst/>
              <a:cxnLst/>
              <a:rect l="l" t="t" r="r" b="b"/>
              <a:pathLst>
                <a:path w="11689" h="11676" extrusionOk="0">
                  <a:moveTo>
                    <a:pt x="8192" y="630"/>
                  </a:moveTo>
                  <a:cubicBezTo>
                    <a:pt x="9704" y="630"/>
                    <a:pt x="10933" y="1859"/>
                    <a:pt x="10933" y="3403"/>
                  </a:cubicBezTo>
                  <a:cubicBezTo>
                    <a:pt x="10964" y="4947"/>
                    <a:pt x="9767" y="6144"/>
                    <a:pt x="8224" y="6144"/>
                  </a:cubicBezTo>
                  <a:cubicBezTo>
                    <a:pt x="7656" y="6144"/>
                    <a:pt x="7152" y="5986"/>
                    <a:pt x="6711" y="5671"/>
                  </a:cubicBezTo>
                  <a:cubicBezTo>
                    <a:pt x="6674" y="5634"/>
                    <a:pt x="6616" y="5619"/>
                    <a:pt x="6548" y="5619"/>
                  </a:cubicBezTo>
                  <a:cubicBezTo>
                    <a:pt x="6501" y="5619"/>
                    <a:pt x="6448" y="5627"/>
                    <a:pt x="6396" y="5640"/>
                  </a:cubicBezTo>
                  <a:lnTo>
                    <a:pt x="5609" y="5923"/>
                  </a:lnTo>
                  <a:lnTo>
                    <a:pt x="5861" y="4947"/>
                  </a:lnTo>
                  <a:cubicBezTo>
                    <a:pt x="5861" y="4852"/>
                    <a:pt x="5861" y="4789"/>
                    <a:pt x="5829" y="4695"/>
                  </a:cubicBezTo>
                  <a:cubicBezTo>
                    <a:pt x="5577" y="4317"/>
                    <a:pt x="5451" y="3844"/>
                    <a:pt x="5451" y="3403"/>
                  </a:cubicBezTo>
                  <a:cubicBezTo>
                    <a:pt x="5451" y="1859"/>
                    <a:pt x="6680" y="630"/>
                    <a:pt x="8192" y="630"/>
                  </a:cubicBezTo>
                  <a:close/>
                  <a:moveTo>
                    <a:pt x="3403" y="5545"/>
                  </a:moveTo>
                  <a:cubicBezTo>
                    <a:pt x="3970" y="5545"/>
                    <a:pt x="4474" y="5703"/>
                    <a:pt x="4916" y="5986"/>
                  </a:cubicBezTo>
                  <a:lnTo>
                    <a:pt x="4790" y="6490"/>
                  </a:lnTo>
                  <a:cubicBezTo>
                    <a:pt x="4758" y="6616"/>
                    <a:pt x="4790" y="6742"/>
                    <a:pt x="4916" y="6868"/>
                  </a:cubicBezTo>
                  <a:cubicBezTo>
                    <a:pt x="4960" y="6913"/>
                    <a:pt x="5052" y="6958"/>
                    <a:pt x="5146" y="6958"/>
                  </a:cubicBezTo>
                  <a:cubicBezTo>
                    <a:pt x="5186" y="6958"/>
                    <a:pt x="5225" y="6950"/>
                    <a:pt x="5262" y="6931"/>
                  </a:cubicBezTo>
                  <a:lnTo>
                    <a:pt x="5703" y="6774"/>
                  </a:lnTo>
                  <a:cubicBezTo>
                    <a:pt x="6018" y="7152"/>
                    <a:pt x="6176" y="7656"/>
                    <a:pt x="6176" y="8255"/>
                  </a:cubicBezTo>
                  <a:cubicBezTo>
                    <a:pt x="6176" y="8696"/>
                    <a:pt x="6050" y="9137"/>
                    <a:pt x="5829" y="9546"/>
                  </a:cubicBezTo>
                  <a:cubicBezTo>
                    <a:pt x="5766" y="9609"/>
                    <a:pt x="5766" y="9704"/>
                    <a:pt x="5766" y="9767"/>
                  </a:cubicBezTo>
                  <a:lnTo>
                    <a:pt x="6018" y="10775"/>
                  </a:lnTo>
                  <a:lnTo>
                    <a:pt x="5231" y="10491"/>
                  </a:lnTo>
                  <a:cubicBezTo>
                    <a:pt x="5178" y="10478"/>
                    <a:pt x="5126" y="10471"/>
                    <a:pt x="5078" y="10471"/>
                  </a:cubicBezTo>
                  <a:cubicBezTo>
                    <a:pt x="5011" y="10471"/>
                    <a:pt x="4952" y="10486"/>
                    <a:pt x="4916" y="10523"/>
                  </a:cubicBezTo>
                  <a:cubicBezTo>
                    <a:pt x="4474" y="10838"/>
                    <a:pt x="3939" y="10996"/>
                    <a:pt x="3403" y="10996"/>
                  </a:cubicBezTo>
                  <a:cubicBezTo>
                    <a:pt x="1891" y="10996"/>
                    <a:pt x="662" y="9767"/>
                    <a:pt x="662" y="8286"/>
                  </a:cubicBezTo>
                  <a:cubicBezTo>
                    <a:pt x="662" y="6774"/>
                    <a:pt x="1891" y="5545"/>
                    <a:pt x="3403" y="5545"/>
                  </a:cubicBezTo>
                  <a:close/>
                  <a:moveTo>
                    <a:pt x="8224" y="0"/>
                  </a:moveTo>
                  <a:cubicBezTo>
                    <a:pt x="6333" y="0"/>
                    <a:pt x="4790" y="1544"/>
                    <a:pt x="4790" y="3434"/>
                  </a:cubicBezTo>
                  <a:cubicBezTo>
                    <a:pt x="4790" y="3938"/>
                    <a:pt x="4916" y="4506"/>
                    <a:pt x="5136" y="4978"/>
                  </a:cubicBezTo>
                  <a:lnTo>
                    <a:pt x="5073" y="5262"/>
                  </a:lnTo>
                  <a:cubicBezTo>
                    <a:pt x="4569" y="4978"/>
                    <a:pt x="4002" y="4821"/>
                    <a:pt x="3435" y="4821"/>
                  </a:cubicBezTo>
                  <a:cubicBezTo>
                    <a:pt x="1513" y="4821"/>
                    <a:pt x="1" y="6364"/>
                    <a:pt x="1" y="8255"/>
                  </a:cubicBezTo>
                  <a:cubicBezTo>
                    <a:pt x="1" y="10113"/>
                    <a:pt x="1544" y="11657"/>
                    <a:pt x="3435" y="11657"/>
                  </a:cubicBezTo>
                  <a:cubicBezTo>
                    <a:pt x="4065" y="11657"/>
                    <a:pt x="4632" y="11500"/>
                    <a:pt x="5168" y="11185"/>
                  </a:cubicBezTo>
                  <a:lnTo>
                    <a:pt x="6365" y="11657"/>
                  </a:lnTo>
                  <a:cubicBezTo>
                    <a:pt x="6411" y="11669"/>
                    <a:pt x="6457" y="11676"/>
                    <a:pt x="6503" y="11676"/>
                  </a:cubicBezTo>
                  <a:cubicBezTo>
                    <a:pt x="6583" y="11676"/>
                    <a:pt x="6663" y="11654"/>
                    <a:pt x="6743" y="11594"/>
                  </a:cubicBezTo>
                  <a:cubicBezTo>
                    <a:pt x="6806" y="11500"/>
                    <a:pt x="6837" y="11405"/>
                    <a:pt x="6837" y="11248"/>
                  </a:cubicBezTo>
                  <a:lnTo>
                    <a:pt x="6491" y="9767"/>
                  </a:lnTo>
                  <a:cubicBezTo>
                    <a:pt x="6743" y="9294"/>
                    <a:pt x="6837" y="8790"/>
                    <a:pt x="6837" y="8255"/>
                  </a:cubicBezTo>
                  <a:cubicBezTo>
                    <a:pt x="6837" y="7625"/>
                    <a:pt x="6648" y="6994"/>
                    <a:pt x="6333" y="6427"/>
                  </a:cubicBezTo>
                  <a:lnTo>
                    <a:pt x="6459" y="6396"/>
                  </a:lnTo>
                  <a:cubicBezTo>
                    <a:pt x="6963" y="6711"/>
                    <a:pt x="7593" y="6868"/>
                    <a:pt x="8192" y="6868"/>
                  </a:cubicBezTo>
                  <a:cubicBezTo>
                    <a:pt x="10082" y="6868"/>
                    <a:pt x="11626" y="5325"/>
                    <a:pt x="11626" y="3434"/>
                  </a:cubicBezTo>
                  <a:cubicBezTo>
                    <a:pt x="11689" y="1544"/>
                    <a:pt x="10114" y="0"/>
                    <a:pt x="82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2" name="Google Shape;11102;p88"/>
            <p:cNvSpPr/>
            <p:nvPr/>
          </p:nvSpPr>
          <p:spPr>
            <a:xfrm>
              <a:off x="-31115625" y="2452250"/>
              <a:ext cx="70900" cy="104150"/>
            </a:xfrm>
            <a:custGeom>
              <a:avLst/>
              <a:gdLst/>
              <a:ahLst/>
              <a:cxnLst/>
              <a:rect l="l" t="t" r="r" b="b"/>
              <a:pathLst>
                <a:path w="2836" h="4166" extrusionOk="0">
                  <a:moveTo>
                    <a:pt x="1481" y="1576"/>
                  </a:moveTo>
                  <a:lnTo>
                    <a:pt x="1639" y="2112"/>
                  </a:lnTo>
                  <a:lnTo>
                    <a:pt x="1324" y="2112"/>
                  </a:lnTo>
                  <a:lnTo>
                    <a:pt x="1481" y="1576"/>
                  </a:lnTo>
                  <a:close/>
                  <a:moveTo>
                    <a:pt x="1418" y="1"/>
                  </a:moveTo>
                  <a:cubicBezTo>
                    <a:pt x="1261" y="1"/>
                    <a:pt x="1166" y="127"/>
                    <a:pt x="1103" y="253"/>
                  </a:cubicBezTo>
                  <a:lnTo>
                    <a:pt x="568" y="2049"/>
                  </a:lnTo>
                  <a:lnTo>
                    <a:pt x="410" y="2049"/>
                  </a:lnTo>
                  <a:cubicBezTo>
                    <a:pt x="221" y="2049"/>
                    <a:pt x="64" y="2206"/>
                    <a:pt x="64" y="2427"/>
                  </a:cubicBezTo>
                  <a:cubicBezTo>
                    <a:pt x="64" y="2584"/>
                    <a:pt x="158" y="2742"/>
                    <a:pt x="316" y="2773"/>
                  </a:cubicBezTo>
                  <a:lnTo>
                    <a:pt x="64" y="3718"/>
                  </a:lnTo>
                  <a:cubicBezTo>
                    <a:pt x="1" y="3907"/>
                    <a:pt x="95" y="4065"/>
                    <a:pt x="284" y="4159"/>
                  </a:cubicBezTo>
                  <a:cubicBezTo>
                    <a:pt x="308" y="4163"/>
                    <a:pt x="332" y="4165"/>
                    <a:pt x="355" y="4165"/>
                  </a:cubicBezTo>
                  <a:cubicBezTo>
                    <a:pt x="512" y="4165"/>
                    <a:pt x="643" y="4072"/>
                    <a:pt x="725" y="3907"/>
                  </a:cubicBezTo>
                  <a:lnTo>
                    <a:pt x="1072" y="2773"/>
                  </a:lnTo>
                  <a:lnTo>
                    <a:pt x="1796" y="2773"/>
                  </a:lnTo>
                  <a:lnTo>
                    <a:pt x="2143" y="3907"/>
                  </a:lnTo>
                  <a:cubicBezTo>
                    <a:pt x="2170" y="4072"/>
                    <a:pt x="2318" y="4165"/>
                    <a:pt x="2502" y="4165"/>
                  </a:cubicBezTo>
                  <a:cubicBezTo>
                    <a:pt x="2528" y="4165"/>
                    <a:pt x="2556" y="4163"/>
                    <a:pt x="2584" y="4159"/>
                  </a:cubicBezTo>
                  <a:cubicBezTo>
                    <a:pt x="2773" y="4096"/>
                    <a:pt x="2836" y="3907"/>
                    <a:pt x="2805" y="3718"/>
                  </a:cubicBezTo>
                  <a:lnTo>
                    <a:pt x="2521" y="2773"/>
                  </a:lnTo>
                  <a:cubicBezTo>
                    <a:pt x="2678" y="2742"/>
                    <a:pt x="2805" y="2616"/>
                    <a:pt x="2805" y="2427"/>
                  </a:cubicBezTo>
                  <a:cubicBezTo>
                    <a:pt x="2805" y="2206"/>
                    <a:pt x="2647" y="2049"/>
                    <a:pt x="2458" y="2049"/>
                  </a:cubicBezTo>
                  <a:lnTo>
                    <a:pt x="2300" y="2049"/>
                  </a:lnTo>
                  <a:lnTo>
                    <a:pt x="1733" y="253"/>
                  </a:lnTo>
                  <a:cubicBezTo>
                    <a:pt x="1702" y="95"/>
                    <a:pt x="1576"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3" name="Google Shape;11103;p88"/>
          <p:cNvGrpSpPr/>
          <p:nvPr/>
        </p:nvGrpSpPr>
        <p:grpSpPr>
          <a:xfrm>
            <a:off x="3082542" y="3616136"/>
            <a:ext cx="353557" cy="353557"/>
            <a:chOff x="-31164450" y="2657050"/>
            <a:chExt cx="291425" cy="291425"/>
          </a:xfrm>
        </p:grpSpPr>
        <p:sp>
          <p:nvSpPr>
            <p:cNvPr id="11104" name="Google Shape;11104;p88"/>
            <p:cNvSpPr/>
            <p:nvPr/>
          </p:nvSpPr>
          <p:spPr>
            <a:xfrm>
              <a:off x="-31028975" y="2761000"/>
              <a:ext cx="18125" cy="17350"/>
            </a:xfrm>
            <a:custGeom>
              <a:avLst/>
              <a:gdLst/>
              <a:ahLst/>
              <a:cxnLst/>
              <a:rect l="l" t="t" r="r" b="b"/>
              <a:pathLst>
                <a:path w="725" h="694" extrusionOk="0">
                  <a:moveTo>
                    <a:pt x="378" y="1"/>
                  </a:moveTo>
                  <a:cubicBezTo>
                    <a:pt x="158" y="1"/>
                    <a:pt x="0" y="158"/>
                    <a:pt x="0" y="347"/>
                  </a:cubicBezTo>
                  <a:cubicBezTo>
                    <a:pt x="63" y="536"/>
                    <a:pt x="221" y="694"/>
                    <a:pt x="378" y="694"/>
                  </a:cubicBezTo>
                  <a:cubicBezTo>
                    <a:pt x="567" y="694"/>
                    <a:pt x="725" y="536"/>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5" name="Google Shape;11105;p88"/>
            <p:cNvSpPr/>
            <p:nvPr/>
          </p:nvSpPr>
          <p:spPr>
            <a:xfrm>
              <a:off x="-31028975" y="2794075"/>
              <a:ext cx="18125" cy="52025"/>
            </a:xfrm>
            <a:custGeom>
              <a:avLst/>
              <a:gdLst/>
              <a:ahLst/>
              <a:cxnLst/>
              <a:rect l="l" t="t" r="r" b="b"/>
              <a:pathLst>
                <a:path w="725" h="2081" extrusionOk="0">
                  <a:moveTo>
                    <a:pt x="378" y="1"/>
                  </a:moveTo>
                  <a:cubicBezTo>
                    <a:pt x="158" y="1"/>
                    <a:pt x="0" y="158"/>
                    <a:pt x="0" y="347"/>
                  </a:cubicBezTo>
                  <a:lnTo>
                    <a:pt x="0" y="1734"/>
                  </a:lnTo>
                  <a:cubicBezTo>
                    <a:pt x="63" y="1923"/>
                    <a:pt x="221" y="2080"/>
                    <a:pt x="378" y="2080"/>
                  </a:cubicBezTo>
                  <a:cubicBezTo>
                    <a:pt x="567" y="2080"/>
                    <a:pt x="725" y="1923"/>
                    <a:pt x="725" y="1734"/>
                  </a:cubicBezTo>
                  <a:lnTo>
                    <a:pt x="725" y="347"/>
                  </a:ln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6" name="Google Shape;11106;p88"/>
            <p:cNvSpPr/>
            <p:nvPr/>
          </p:nvSpPr>
          <p:spPr>
            <a:xfrm>
              <a:off x="-31164450" y="2657050"/>
              <a:ext cx="291425" cy="291425"/>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7" name="Google Shape;11107;p88"/>
            <p:cNvSpPr/>
            <p:nvPr/>
          </p:nvSpPr>
          <p:spPr>
            <a:xfrm>
              <a:off x="-31097500" y="2727125"/>
              <a:ext cx="156750" cy="153925"/>
            </a:xfrm>
            <a:custGeom>
              <a:avLst/>
              <a:gdLst/>
              <a:ahLst/>
              <a:cxnLst/>
              <a:rect l="l" t="t" r="r" b="b"/>
              <a:pathLst>
                <a:path w="6270" h="6157" extrusionOk="0">
                  <a:moveTo>
                    <a:pt x="3119" y="663"/>
                  </a:moveTo>
                  <a:cubicBezTo>
                    <a:pt x="4442" y="663"/>
                    <a:pt x="5514" y="1734"/>
                    <a:pt x="5514" y="3088"/>
                  </a:cubicBezTo>
                  <a:cubicBezTo>
                    <a:pt x="5514" y="4412"/>
                    <a:pt x="4411" y="5483"/>
                    <a:pt x="3119" y="5483"/>
                  </a:cubicBezTo>
                  <a:cubicBezTo>
                    <a:pt x="2647" y="5483"/>
                    <a:pt x="2206" y="5357"/>
                    <a:pt x="1796" y="5136"/>
                  </a:cubicBezTo>
                  <a:cubicBezTo>
                    <a:pt x="1750" y="5090"/>
                    <a:pt x="1670" y="5061"/>
                    <a:pt x="1606" y="5061"/>
                  </a:cubicBezTo>
                  <a:cubicBezTo>
                    <a:pt x="1582" y="5061"/>
                    <a:pt x="1561" y="5065"/>
                    <a:pt x="1544" y="5073"/>
                  </a:cubicBezTo>
                  <a:lnTo>
                    <a:pt x="914" y="5294"/>
                  </a:lnTo>
                  <a:lnTo>
                    <a:pt x="1103" y="4664"/>
                  </a:lnTo>
                  <a:cubicBezTo>
                    <a:pt x="1134" y="4569"/>
                    <a:pt x="1103" y="4443"/>
                    <a:pt x="1071" y="4380"/>
                  </a:cubicBezTo>
                  <a:cubicBezTo>
                    <a:pt x="819" y="3971"/>
                    <a:pt x="693" y="3561"/>
                    <a:pt x="693" y="3120"/>
                  </a:cubicBezTo>
                  <a:cubicBezTo>
                    <a:pt x="693" y="1734"/>
                    <a:pt x="1796" y="663"/>
                    <a:pt x="3119" y="663"/>
                  </a:cubicBezTo>
                  <a:close/>
                  <a:moveTo>
                    <a:pt x="3151" y="1"/>
                  </a:moveTo>
                  <a:cubicBezTo>
                    <a:pt x="1449" y="1"/>
                    <a:pt x="32" y="1387"/>
                    <a:pt x="32" y="3057"/>
                  </a:cubicBezTo>
                  <a:cubicBezTo>
                    <a:pt x="32" y="3593"/>
                    <a:pt x="158" y="4097"/>
                    <a:pt x="441" y="4569"/>
                  </a:cubicBezTo>
                  <a:lnTo>
                    <a:pt x="32" y="5703"/>
                  </a:lnTo>
                  <a:cubicBezTo>
                    <a:pt x="0" y="5829"/>
                    <a:pt x="32" y="5955"/>
                    <a:pt x="126" y="6081"/>
                  </a:cubicBezTo>
                  <a:cubicBezTo>
                    <a:pt x="172" y="6128"/>
                    <a:pt x="269" y="6157"/>
                    <a:pt x="367" y="6157"/>
                  </a:cubicBezTo>
                  <a:cubicBezTo>
                    <a:pt x="403" y="6157"/>
                    <a:pt x="439" y="6153"/>
                    <a:pt x="473" y="6144"/>
                  </a:cubicBezTo>
                  <a:lnTo>
                    <a:pt x="1607" y="5735"/>
                  </a:lnTo>
                  <a:cubicBezTo>
                    <a:pt x="2080" y="5987"/>
                    <a:pt x="2584" y="6144"/>
                    <a:pt x="3151" y="6144"/>
                  </a:cubicBezTo>
                  <a:cubicBezTo>
                    <a:pt x="4852" y="6144"/>
                    <a:pt x="6270" y="4758"/>
                    <a:pt x="6270" y="3057"/>
                  </a:cubicBezTo>
                  <a:cubicBezTo>
                    <a:pt x="6270" y="1387"/>
                    <a:pt x="4883"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8" name="Google Shape;11108;p88"/>
          <p:cNvSpPr/>
          <p:nvPr/>
        </p:nvSpPr>
        <p:spPr>
          <a:xfrm>
            <a:off x="2188967" y="4036858"/>
            <a:ext cx="355498" cy="352617"/>
          </a:xfrm>
          <a:custGeom>
            <a:avLst/>
            <a:gdLst/>
            <a:ahLst/>
            <a:cxnLst/>
            <a:rect l="l" t="t" r="r" b="b"/>
            <a:pathLst>
              <a:path w="11721" h="11626" extrusionOk="0">
                <a:moveTo>
                  <a:pt x="8570" y="694"/>
                </a:moveTo>
                <a:cubicBezTo>
                  <a:pt x="9106" y="694"/>
                  <a:pt x="9578" y="1166"/>
                  <a:pt x="9578" y="1702"/>
                </a:cubicBezTo>
                <a:cubicBezTo>
                  <a:pt x="9578" y="2269"/>
                  <a:pt x="9106" y="2773"/>
                  <a:pt x="8570" y="2773"/>
                </a:cubicBezTo>
                <a:cubicBezTo>
                  <a:pt x="8003" y="2773"/>
                  <a:pt x="7530" y="2269"/>
                  <a:pt x="7530" y="1702"/>
                </a:cubicBezTo>
                <a:cubicBezTo>
                  <a:pt x="7530" y="1166"/>
                  <a:pt x="8003" y="694"/>
                  <a:pt x="8570" y="694"/>
                </a:cubicBezTo>
                <a:close/>
                <a:moveTo>
                  <a:pt x="8570" y="3403"/>
                </a:moveTo>
                <a:cubicBezTo>
                  <a:pt x="9893" y="3403"/>
                  <a:pt x="10964" y="4474"/>
                  <a:pt x="10964" y="5798"/>
                </a:cubicBezTo>
                <a:lnTo>
                  <a:pt x="10964" y="6144"/>
                </a:lnTo>
                <a:lnTo>
                  <a:pt x="6144" y="6144"/>
                </a:lnTo>
                <a:lnTo>
                  <a:pt x="6144" y="5798"/>
                </a:lnTo>
                <a:cubicBezTo>
                  <a:pt x="6144" y="4443"/>
                  <a:pt x="7215" y="3403"/>
                  <a:pt x="8570" y="3403"/>
                </a:cubicBezTo>
                <a:close/>
                <a:moveTo>
                  <a:pt x="3057" y="5483"/>
                </a:moveTo>
                <a:cubicBezTo>
                  <a:pt x="3592" y="5483"/>
                  <a:pt x="4096" y="5955"/>
                  <a:pt x="4096" y="6491"/>
                </a:cubicBezTo>
                <a:cubicBezTo>
                  <a:pt x="4096" y="7058"/>
                  <a:pt x="3624" y="7530"/>
                  <a:pt x="3057" y="7530"/>
                </a:cubicBezTo>
                <a:cubicBezTo>
                  <a:pt x="2490" y="7530"/>
                  <a:pt x="2017" y="7089"/>
                  <a:pt x="2017" y="6491"/>
                </a:cubicBezTo>
                <a:cubicBezTo>
                  <a:pt x="2017" y="5955"/>
                  <a:pt x="2490" y="5483"/>
                  <a:pt x="3057" y="5483"/>
                </a:cubicBezTo>
                <a:close/>
                <a:moveTo>
                  <a:pt x="10964" y="6869"/>
                </a:moveTo>
                <a:lnTo>
                  <a:pt x="10964" y="7530"/>
                </a:lnTo>
                <a:lnTo>
                  <a:pt x="4411" y="7530"/>
                </a:lnTo>
                <a:cubicBezTo>
                  <a:pt x="4569" y="7341"/>
                  <a:pt x="4695" y="7089"/>
                  <a:pt x="4726" y="6869"/>
                </a:cubicBezTo>
                <a:close/>
                <a:moveTo>
                  <a:pt x="3088" y="8255"/>
                </a:moveTo>
                <a:cubicBezTo>
                  <a:pt x="4411" y="8255"/>
                  <a:pt x="5514" y="9295"/>
                  <a:pt x="5514" y="10649"/>
                </a:cubicBezTo>
                <a:lnTo>
                  <a:pt x="5514" y="10996"/>
                </a:lnTo>
                <a:lnTo>
                  <a:pt x="694" y="10996"/>
                </a:lnTo>
                <a:lnTo>
                  <a:pt x="694" y="10649"/>
                </a:lnTo>
                <a:cubicBezTo>
                  <a:pt x="694" y="9295"/>
                  <a:pt x="1733" y="8255"/>
                  <a:pt x="3088" y="8255"/>
                </a:cubicBezTo>
                <a:close/>
                <a:moveTo>
                  <a:pt x="10933" y="8286"/>
                </a:moveTo>
                <a:lnTo>
                  <a:pt x="10933" y="10996"/>
                </a:lnTo>
                <a:lnTo>
                  <a:pt x="6144" y="10996"/>
                </a:lnTo>
                <a:lnTo>
                  <a:pt x="6144" y="10649"/>
                </a:lnTo>
                <a:cubicBezTo>
                  <a:pt x="6144" y="9830"/>
                  <a:pt x="5829" y="9074"/>
                  <a:pt x="5199" y="8476"/>
                </a:cubicBezTo>
                <a:cubicBezTo>
                  <a:pt x="5136" y="8412"/>
                  <a:pt x="5041" y="8318"/>
                  <a:pt x="4978" y="8286"/>
                </a:cubicBezTo>
                <a:close/>
                <a:moveTo>
                  <a:pt x="8602" y="1"/>
                </a:moveTo>
                <a:cubicBezTo>
                  <a:pt x="7656" y="1"/>
                  <a:pt x="6900" y="757"/>
                  <a:pt x="6900" y="1702"/>
                </a:cubicBezTo>
                <a:cubicBezTo>
                  <a:pt x="6900" y="2175"/>
                  <a:pt x="7058" y="2616"/>
                  <a:pt x="7404" y="2931"/>
                </a:cubicBezTo>
                <a:lnTo>
                  <a:pt x="7467" y="2962"/>
                </a:lnTo>
                <a:cubicBezTo>
                  <a:pt x="6302" y="3435"/>
                  <a:pt x="5514" y="4537"/>
                  <a:pt x="5514" y="5798"/>
                </a:cubicBezTo>
                <a:lnTo>
                  <a:pt x="5514" y="6144"/>
                </a:lnTo>
                <a:lnTo>
                  <a:pt x="4789" y="6144"/>
                </a:lnTo>
                <a:cubicBezTo>
                  <a:pt x="4632" y="5420"/>
                  <a:pt x="3907" y="4789"/>
                  <a:pt x="3088" y="4789"/>
                </a:cubicBezTo>
                <a:cubicBezTo>
                  <a:pt x="2143" y="4789"/>
                  <a:pt x="1387" y="5514"/>
                  <a:pt x="1387" y="6459"/>
                </a:cubicBezTo>
                <a:cubicBezTo>
                  <a:pt x="1387" y="6995"/>
                  <a:pt x="1576" y="7404"/>
                  <a:pt x="1954" y="7719"/>
                </a:cubicBezTo>
                <a:cubicBezTo>
                  <a:pt x="788" y="8192"/>
                  <a:pt x="1" y="9295"/>
                  <a:pt x="1" y="10555"/>
                </a:cubicBezTo>
                <a:lnTo>
                  <a:pt x="1" y="11279"/>
                </a:lnTo>
                <a:cubicBezTo>
                  <a:pt x="1" y="11468"/>
                  <a:pt x="158" y="11626"/>
                  <a:pt x="379" y="11626"/>
                </a:cubicBezTo>
                <a:lnTo>
                  <a:pt x="11342" y="11626"/>
                </a:lnTo>
                <a:cubicBezTo>
                  <a:pt x="11563" y="11626"/>
                  <a:pt x="11721" y="11468"/>
                  <a:pt x="11721" y="11279"/>
                </a:cubicBezTo>
                <a:lnTo>
                  <a:pt x="11721" y="5798"/>
                </a:lnTo>
                <a:cubicBezTo>
                  <a:pt x="11626" y="4537"/>
                  <a:pt x="10838" y="3435"/>
                  <a:pt x="9736" y="2962"/>
                </a:cubicBezTo>
                <a:lnTo>
                  <a:pt x="9767" y="2931"/>
                </a:lnTo>
                <a:cubicBezTo>
                  <a:pt x="10082" y="2616"/>
                  <a:pt x="10303" y="2175"/>
                  <a:pt x="10303" y="1702"/>
                </a:cubicBezTo>
                <a:cubicBezTo>
                  <a:pt x="10303" y="757"/>
                  <a:pt x="9547" y="1"/>
                  <a:pt x="86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9" name="Google Shape;11109;p88"/>
          <p:cNvGrpSpPr/>
          <p:nvPr/>
        </p:nvGrpSpPr>
        <p:grpSpPr>
          <a:xfrm>
            <a:off x="2632987" y="1307366"/>
            <a:ext cx="358349" cy="354285"/>
            <a:chOff x="-34421275" y="1912725"/>
            <a:chExt cx="295375" cy="292025"/>
          </a:xfrm>
        </p:grpSpPr>
        <p:sp>
          <p:nvSpPr>
            <p:cNvPr id="11110" name="Google Shape;11110;p88"/>
            <p:cNvSpPr/>
            <p:nvPr/>
          </p:nvSpPr>
          <p:spPr>
            <a:xfrm>
              <a:off x="-34421275" y="1974375"/>
              <a:ext cx="236300" cy="230375"/>
            </a:xfrm>
            <a:custGeom>
              <a:avLst/>
              <a:gdLst/>
              <a:ahLst/>
              <a:cxnLst/>
              <a:rect l="l" t="t" r="r" b="b"/>
              <a:pathLst>
                <a:path w="9452" h="9215" extrusionOk="0">
                  <a:moveTo>
                    <a:pt x="2158" y="725"/>
                  </a:moveTo>
                  <a:cubicBezTo>
                    <a:pt x="2245" y="725"/>
                    <a:pt x="2332" y="764"/>
                    <a:pt x="2395" y="843"/>
                  </a:cubicBezTo>
                  <a:lnTo>
                    <a:pt x="3371" y="1851"/>
                  </a:lnTo>
                  <a:cubicBezTo>
                    <a:pt x="3497" y="1946"/>
                    <a:pt x="3497" y="2198"/>
                    <a:pt x="3371" y="2324"/>
                  </a:cubicBezTo>
                  <a:lnTo>
                    <a:pt x="3151" y="2544"/>
                  </a:lnTo>
                  <a:lnTo>
                    <a:pt x="1702" y="1095"/>
                  </a:lnTo>
                  <a:lnTo>
                    <a:pt x="1922" y="843"/>
                  </a:lnTo>
                  <a:cubicBezTo>
                    <a:pt x="1985" y="764"/>
                    <a:pt x="2072" y="725"/>
                    <a:pt x="2158" y="725"/>
                  </a:cubicBezTo>
                  <a:close/>
                  <a:moveTo>
                    <a:pt x="7345" y="5884"/>
                  </a:moveTo>
                  <a:cubicBezTo>
                    <a:pt x="7428" y="5884"/>
                    <a:pt x="7514" y="5915"/>
                    <a:pt x="7593" y="5978"/>
                  </a:cubicBezTo>
                  <a:lnTo>
                    <a:pt x="8570" y="6955"/>
                  </a:lnTo>
                  <a:cubicBezTo>
                    <a:pt x="8696" y="7081"/>
                    <a:pt x="8696" y="7301"/>
                    <a:pt x="8570" y="7428"/>
                  </a:cubicBezTo>
                  <a:lnTo>
                    <a:pt x="8349" y="7648"/>
                  </a:lnTo>
                  <a:lnTo>
                    <a:pt x="6900" y="6199"/>
                  </a:lnTo>
                  <a:lnTo>
                    <a:pt x="7120" y="5978"/>
                  </a:lnTo>
                  <a:cubicBezTo>
                    <a:pt x="7183" y="5915"/>
                    <a:pt x="7262" y="5884"/>
                    <a:pt x="7345" y="5884"/>
                  </a:cubicBezTo>
                  <a:close/>
                  <a:moveTo>
                    <a:pt x="1166" y="1568"/>
                  </a:moveTo>
                  <a:lnTo>
                    <a:pt x="2678" y="3048"/>
                  </a:lnTo>
                  <a:cubicBezTo>
                    <a:pt x="2521" y="3426"/>
                    <a:pt x="2584" y="3867"/>
                    <a:pt x="2867" y="4214"/>
                  </a:cubicBezTo>
                  <a:lnTo>
                    <a:pt x="5104" y="6451"/>
                  </a:lnTo>
                  <a:cubicBezTo>
                    <a:pt x="5301" y="6648"/>
                    <a:pt x="5559" y="6746"/>
                    <a:pt x="5826" y="6746"/>
                  </a:cubicBezTo>
                  <a:cubicBezTo>
                    <a:pt x="5985" y="6746"/>
                    <a:pt x="6148" y="6711"/>
                    <a:pt x="6301" y="6640"/>
                  </a:cubicBezTo>
                  <a:lnTo>
                    <a:pt x="7782" y="8152"/>
                  </a:lnTo>
                  <a:lnTo>
                    <a:pt x="7719" y="8215"/>
                  </a:lnTo>
                  <a:cubicBezTo>
                    <a:pt x="7522" y="8412"/>
                    <a:pt x="7264" y="8510"/>
                    <a:pt x="6997" y="8510"/>
                  </a:cubicBezTo>
                  <a:cubicBezTo>
                    <a:pt x="6838" y="8510"/>
                    <a:pt x="6675" y="8475"/>
                    <a:pt x="6522" y="8404"/>
                  </a:cubicBezTo>
                  <a:cubicBezTo>
                    <a:pt x="4348" y="7301"/>
                    <a:pt x="1891" y="4876"/>
                    <a:pt x="851" y="2796"/>
                  </a:cubicBezTo>
                  <a:cubicBezTo>
                    <a:pt x="693" y="2418"/>
                    <a:pt x="788" y="1946"/>
                    <a:pt x="1103" y="1631"/>
                  </a:cubicBezTo>
                  <a:lnTo>
                    <a:pt x="1166" y="1568"/>
                  </a:lnTo>
                  <a:close/>
                  <a:moveTo>
                    <a:pt x="2190" y="0"/>
                  </a:moveTo>
                  <a:cubicBezTo>
                    <a:pt x="1922" y="0"/>
                    <a:pt x="1654" y="103"/>
                    <a:pt x="1449" y="307"/>
                  </a:cubicBezTo>
                  <a:lnTo>
                    <a:pt x="662" y="1095"/>
                  </a:lnTo>
                  <a:cubicBezTo>
                    <a:pt x="158" y="1599"/>
                    <a:pt x="0" y="2387"/>
                    <a:pt x="315" y="3017"/>
                  </a:cubicBezTo>
                  <a:cubicBezTo>
                    <a:pt x="1386" y="5348"/>
                    <a:pt x="3907" y="7869"/>
                    <a:pt x="6270" y="9034"/>
                  </a:cubicBezTo>
                  <a:cubicBezTo>
                    <a:pt x="6521" y="9154"/>
                    <a:pt x="6789" y="9214"/>
                    <a:pt x="7054" y="9214"/>
                  </a:cubicBezTo>
                  <a:cubicBezTo>
                    <a:pt x="7488" y="9214"/>
                    <a:pt x="7910" y="9052"/>
                    <a:pt x="8223" y="8719"/>
                  </a:cubicBezTo>
                  <a:lnTo>
                    <a:pt x="9042" y="7900"/>
                  </a:lnTo>
                  <a:cubicBezTo>
                    <a:pt x="9452" y="7522"/>
                    <a:pt x="9452" y="6829"/>
                    <a:pt x="9042" y="6451"/>
                  </a:cubicBezTo>
                  <a:lnTo>
                    <a:pt x="8066" y="5474"/>
                  </a:lnTo>
                  <a:cubicBezTo>
                    <a:pt x="7876" y="5269"/>
                    <a:pt x="7609" y="5167"/>
                    <a:pt x="7341" y="5167"/>
                  </a:cubicBezTo>
                  <a:cubicBezTo>
                    <a:pt x="7073" y="5167"/>
                    <a:pt x="6805" y="5269"/>
                    <a:pt x="6616" y="5474"/>
                  </a:cubicBezTo>
                  <a:lnTo>
                    <a:pt x="6144" y="5947"/>
                  </a:lnTo>
                  <a:cubicBezTo>
                    <a:pt x="6081" y="5994"/>
                    <a:pt x="5994" y="6018"/>
                    <a:pt x="5907" y="6018"/>
                  </a:cubicBezTo>
                  <a:cubicBezTo>
                    <a:pt x="5821" y="6018"/>
                    <a:pt x="5734" y="5994"/>
                    <a:pt x="5671" y="5947"/>
                  </a:cubicBezTo>
                  <a:lnTo>
                    <a:pt x="3434" y="3678"/>
                  </a:lnTo>
                  <a:cubicBezTo>
                    <a:pt x="3308" y="3584"/>
                    <a:pt x="3308" y="3332"/>
                    <a:pt x="3434" y="3206"/>
                  </a:cubicBezTo>
                  <a:lnTo>
                    <a:pt x="3907" y="2733"/>
                  </a:lnTo>
                  <a:cubicBezTo>
                    <a:pt x="4285" y="2355"/>
                    <a:pt x="4285" y="1694"/>
                    <a:pt x="3907" y="1284"/>
                  </a:cubicBezTo>
                  <a:lnTo>
                    <a:pt x="2930" y="307"/>
                  </a:lnTo>
                  <a:cubicBezTo>
                    <a:pt x="2725" y="103"/>
                    <a:pt x="2458" y="0"/>
                    <a:pt x="21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1" name="Google Shape;11111;p88"/>
            <p:cNvSpPr/>
            <p:nvPr/>
          </p:nvSpPr>
          <p:spPr>
            <a:xfrm>
              <a:off x="-34288175" y="1912725"/>
              <a:ext cx="162275" cy="163075"/>
            </a:xfrm>
            <a:custGeom>
              <a:avLst/>
              <a:gdLst/>
              <a:ahLst/>
              <a:cxnLst/>
              <a:rect l="l" t="t" r="r" b="b"/>
              <a:pathLst>
                <a:path w="6491" h="6523" extrusionOk="0">
                  <a:moveTo>
                    <a:pt x="5766" y="726"/>
                  </a:moveTo>
                  <a:lnTo>
                    <a:pt x="5766" y="2458"/>
                  </a:lnTo>
                  <a:lnTo>
                    <a:pt x="5388" y="2049"/>
                  </a:lnTo>
                  <a:cubicBezTo>
                    <a:pt x="5325" y="2002"/>
                    <a:pt x="5238" y="1978"/>
                    <a:pt x="5152" y="1978"/>
                  </a:cubicBezTo>
                  <a:cubicBezTo>
                    <a:pt x="5065" y="1978"/>
                    <a:pt x="4978" y="2002"/>
                    <a:pt x="4915" y="2049"/>
                  </a:cubicBezTo>
                  <a:lnTo>
                    <a:pt x="1985" y="4979"/>
                  </a:lnTo>
                  <a:cubicBezTo>
                    <a:pt x="1922" y="5042"/>
                    <a:pt x="1891" y="5136"/>
                    <a:pt x="1891" y="5199"/>
                  </a:cubicBezTo>
                  <a:cubicBezTo>
                    <a:pt x="1891" y="5294"/>
                    <a:pt x="1922" y="5420"/>
                    <a:pt x="1985" y="5451"/>
                  </a:cubicBezTo>
                  <a:lnTo>
                    <a:pt x="2395" y="5829"/>
                  </a:lnTo>
                  <a:lnTo>
                    <a:pt x="662" y="5829"/>
                  </a:lnTo>
                  <a:lnTo>
                    <a:pt x="662" y="4097"/>
                  </a:lnTo>
                  <a:lnTo>
                    <a:pt x="1040" y="4506"/>
                  </a:lnTo>
                  <a:cubicBezTo>
                    <a:pt x="1103" y="4553"/>
                    <a:pt x="1198" y="4577"/>
                    <a:pt x="1288" y="4577"/>
                  </a:cubicBezTo>
                  <a:cubicBezTo>
                    <a:pt x="1379" y="4577"/>
                    <a:pt x="1466" y="4553"/>
                    <a:pt x="1513" y="4506"/>
                  </a:cubicBezTo>
                  <a:lnTo>
                    <a:pt x="4443" y="1576"/>
                  </a:lnTo>
                  <a:cubicBezTo>
                    <a:pt x="4506" y="1513"/>
                    <a:pt x="4569" y="1419"/>
                    <a:pt x="4569" y="1356"/>
                  </a:cubicBezTo>
                  <a:cubicBezTo>
                    <a:pt x="4569" y="1261"/>
                    <a:pt x="4537" y="1135"/>
                    <a:pt x="4443" y="1104"/>
                  </a:cubicBezTo>
                  <a:lnTo>
                    <a:pt x="4033" y="726"/>
                  </a:lnTo>
                  <a:close/>
                  <a:moveTo>
                    <a:pt x="3214" y="1"/>
                  </a:moveTo>
                  <a:cubicBezTo>
                    <a:pt x="3057" y="1"/>
                    <a:pt x="2931" y="96"/>
                    <a:pt x="2899" y="222"/>
                  </a:cubicBezTo>
                  <a:cubicBezTo>
                    <a:pt x="2868" y="316"/>
                    <a:pt x="2868" y="474"/>
                    <a:pt x="2994" y="568"/>
                  </a:cubicBezTo>
                  <a:lnTo>
                    <a:pt x="3687" y="1261"/>
                  </a:lnTo>
                  <a:lnTo>
                    <a:pt x="1261" y="3719"/>
                  </a:lnTo>
                  <a:lnTo>
                    <a:pt x="536" y="2994"/>
                  </a:lnTo>
                  <a:cubicBezTo>
                    <a:pt x="490" y="2948"/>
                    <a:pt x="393" y="2919"/>
                    <a:pt x="295" y="2919"/>
                  </a:cubicBezTo>
                  <a:cubicBezTo>
                    <a:pt x="259" y="2919"/>
                    <a:pt x="223" y="2922"/>
                    <a:pt x="190" y="2931"/>
                  </a:cubicBezTo>
                  <a:cubicBezTo>
                    <a:pt x="64" y="2962"/>
                    <a:pt x="1" y="3120"/>
                    <a:pt x="1" y="3246"/>
                  </a:cubicBezTo>
                  <a:lnTo>
                    <a:pt x="1" y="6144"/>
                  </a:lnTo>
                  <a:cubicBezTo>
                    <a:pt x="1" y="6365"/>
                    <a:pt x="158" y="6522"/>
                    <a:pt x="347" y="6522"/>
                  </a:cubicBezTo>
                  <a:lnTo>
                    <a:pt x="3246" y="6522"/>
                  </a:lnTo>
                  <a:cubicBezTo>
                    <a:pt x="3403" y="6522"/>
                    <a:pt x="3529" y="6428"/>
                    <a:pt x="3561" y="6302"/>
                  </a:cubicBezTo>
                  <a:cubicBezTo>
                    <a:pt x="3624" y="6207"/>
                    <a:pt x="3624" y="6050"/>
                    <a:pt x="3498" y="5955"/>
                  </a:cubicBezTo>
                  <a:lnTo>
                    <a:pt x="2773" y="5262"/>
                  </a:lnTo>
                  <a:lnTo>
                    <a:pt x="5230" y="2805"/>
                  </a:lnTo>
                  <a:lnTo>
                    <a:pt x="5924" y="3530"/>
                  </a:lnTo>
                  <a:cubicBezTo>
                    <a:pt x="5993" y="3576"/>
                    <a:pt x="6096" y="3605"/>
                    <a:pt x="6195" y="3605"/>
                  </a:cubicBezTo>
                  <a:cubicBezTo>
                    <a:pt x="6232" y="3605"/>
                    <a:pt x="6268" y="3601"/>
                    <a:pt x="6302" y="3593"/>
                  </a:cubicBezTo>
                  <a:cubicBezTo>
                    <a:pt x="6396" y="3561"/>
                    <a:pt x="6491" y="3404"/>
                    <a:pt x="6491" y="3277"/>
                  </a:cubicBezTo>
                  <a:lnTo>
                    <a:pt x="6491" y="379"/>
                  </a:lnTo>
                  <a:cubicBezTo>
                    <a:pt x="6459" y="159"/>
                    <a:pt x="6333" y="1"/>
                    <a:pt x="61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2" name="Google Shape;11112;p88"/>
          <p:cNvGrpSpPr/>
          <p:nvPr/>
        </p:nvGrpSpPr>
        <p:grpSpPr>
          <a:xfrm>
            <a:off x="2632032" y="1765280"/>
            <a:ext cx="360260" cy="355498"/>
            <a:chOff x="-34418125" y="2271100"/>
            <a:chExt cx="296950" cy="293025"/>
          </a:xfrm>
        </p:grpSpPr>
        <p:sp>
          <p:nvSpPr>
            <p:cNvPr id="11113" name="Google Shape;11113;p88"/>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4" name="Google Shape;11114;p88"/>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5" name="Google Shape;11115;p88"/>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6" name="Google Shape;11116;p88"/>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7" name="Google Shape;11117;p88"/>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8" name="Google Shape;11118;p88"/>
          <p:cNvGrpSpPr/>
          <p:nvPr/>
        </p:nvGrpSpPr>
        <p:grpSpPr>
          <a:xfrm>
            <a:off x="2632987" y="2221307"/>
            <a:ext cx="358349" cy="353587"/>
            <a:chOff x="-34421275" y="2631050"/>
            <a:chExt cx="295375" cy="291450"/>
          </a:xfrm>
        </p:grpSpPr>
        <p:sp>
          <p:nvSpPr>
            <p:cNvPr id="11119" name="Google Shape;11119;p88"/>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0" name="Google Shape;11120;p88"/>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1" name="Google Shape;11121;p88"/>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2" name="Google Shape;11122;p88"/>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3" name="Google Shape;11123;p88"/>
          <p:cNvSpPr/>
          <p:nvPr/>
        </p:nvSpPr>
        <p:spPr>
          <a:xfrm>
            <a:off x="1299154" y="2687237"/>
            <a:ext cx="353587" cy="354527"/>
          </a:xfrm>
          <a:custGeom>
            <a:avLst/>
            <a:gdLst/>
            <a:ahLst/>
            <a:cxnLst/>
            <a:rect l="l" t="t" r="r" b="b"/>
            <a:pathLst>
              <a:path w="11658" h="11689" extrusionOk="0">
                <a:moveTo>
                  <a:pt x="2868" y="8538"/>
                </a:moveTo>
                <a:cubicBezTo>
                  <a:pt x="3025" y="8948"/>
                  <a:pt x="3340" y="9263"/>
                  <a:pt x="3781" y="9452"/>
                </a:cubicBezTo>
                <a:cubicBezTo>
                  <a:pt x="3403" y="9389"/>
                  <a:pt x="2364" y="9231"/>
                  <a:pt x="2080" y="8916"/>
                </a:cubicBezTo>
                <a:cubicBezTo>
                  <a:pt x="2143" y="8885"/>
                  <a:pt x="2332" y="8727"/>
                  <a:pt x="2868" y="8538"/>
                </a:cubicBezTo>
                <a:close/>
                <a:moveTo>
                  <a:pt x="8791" y="8538"/>
                </a:moveTo>
                <a:cubicBezTo>
                  <a:pt x="9326" y="8727"/>
                  <a:pt x="9547" y="8885"/>
                  <a:pt x="9578" y="8916"/>
                </a:cubicBezTo>
                <a:cubicBezTo>
                  <a:pt x="9295" y="9231"/>
                  <a:pt x="8287" y="9389"/>
                  <a:pt x="7877" y="9452"/>
                </a:cubicBezTo>
                <a:cubicBezTo>
                  <a:pt x="8287" y="9294"/>
                  <a:pt x="8602" y="8948"/>
                  <a:pt x="8791" y="8538"/>
                </a:cubicBezTo>
                <a:close/>
                <a:moveTo>
                  <a:pt x="5829" y="725"/>
                </a:moveTo>
                <a:cubicBezTo>
                  <a:pt x="6018" y="725"/>
                  <a:pt x="6176" y="883"/>
                  <a:pt x="6176" y="1072"/>
                </a:cubicBezTo>
                <a:lnTo>
                  <a:pt x="6176" y="4537"/>
                </a:lnTo>
                <a:cubicBezTo>
                  <a:pt x="6176" y="4695"/>
                  <a:pt x="6302" y="4821"/>
                  <a:pt x="6428" y="4852"/>
                </a:cubicBezTo>
                <a:cubicBezTo>
                  <a:pt x="6455" y="4858"/>
                  <a:pt x="6482" y="4860"/>
                  <a:pt x="6508" y="4860"/>
                </a:cubicBezTo>
                <a:cubicBezTo>
                  <a:pt x="6637" y="4860"/>
                  <a:pt x="6754" y="4799"/>
                  <a:pt x="6806" y="4695"/>
                </a:cubicBezTo>
                <a:lnTo>
                  <a:pt x="8287" y="2237"/>
                </a:lnTo>
                <a:cubicBezTo>
                  <a:pt x="8326" y="2139"/>
                  <a:pt x="8415" y="2090"/>
                  <a:pt x="8514" y="2090"/>
                </a:cubicBezTo>
                <a:cubicBezTo>
                  <a:pt x="8574" y="2090"/>
                  <a:pt x="8637" y="2107"/>
                  <a:pt x="8696" y="2143"/>
                </a:cubicBezTo>
                <a:cubicBezTo>
                  <a:pt x="8854" y="2206"/>
                  <a:pt x="8948" y="2426"/>
                  <a:pt x="8854" y="2615"/>
                </a:cubicBezTo>
                <a:lnTo>
                  <a:pt x="7656" y="5041"/>
                </a:lnTo>
                <a:cubicBezTo>
                  <a:pt x="7562" y="5262"/>
                  <a:pt x="7656" y="5451"/>
                  <a:pt x="7814" y="5514"/>
                </a:cubicBezTo>
                <a:cubicBezTo>
                  <a:pt x="7851" y="5551"/>
                  <a:pt x="7898" y="5569"/>
                  <a:pt x="7949" y="5569"/>
                </a:cubicBezTo>
                <a:cubicBezTo>
                  <a:pt x="8028" y="5569"/>
                  <a:pt x="8116" y="5527"/>
                  <a:pt x="8192" y="5451"/>
                </a:cubicBezTo>
                <a:cubicBezTo>
                  <a:pt x="9630" y="4282"/>
                  <a:pt x="9701" y="4254"/>
                  <a:pt x="9704" y="4254"/>
                </a:cubicBezTo>
                <a:cubicBezTo>
                  <a:pt x="9704" y="4254"/>
                  <a:pt x="9704" y="4254"/>
                  <a:pt x="9704" y="4254"/>
                </a:cubicBezTo>
                <a:cubicBezTo>
                  <a:pt x="9752" y="4206"/>
                  <a:pt x="9838" y="4183"/>
                  <a:pt x="9929" y="4183"/>
                </a:cubicBezTo>
                <a:cubicBezTo>
                  <a:pt x="10019" y="4183"/>
                  <a:pt x="10114" y="4206"/>
                  <a:pt x="10177" y="4254"/>
                </a:cubicBezTo>
                <a:cubicBezTo>
                  <a:pt x="10271" y="4380"/>
                  <a:pt x="10271" y="4632"/>
                  <a:pt x="10177" y="4726"/>
                </a:cubicBezTo>
                <a:lnTo>
                  <a:pt x="8318" y="6585"/>
                </a:lnTo>
                <a:cubicBezTo>
                  <a:pt x="8224" y="6680"/>
                  <a:pt x="8192" y="6743"/>
                  <a:pt x="8192" y="6837"/>
                </a:cubicBezTo>
                <a:lnTo>
                  <a:pt x="8192" y="7940"/>
                </a:lnTo>
                <a:cubicBezTo>
                  <a:pt x="8192" y="8349"/>
                  <a:pt x="7908" y="8759"/>
                  <a:pt x="7499" y="8916"/>
                </a:cubicBezTo>
                <a:cubicBezTo>
                  <a:pt x="7184" y="9042"/>
                  <a:pt x="6932" y="9263"/>
                  <a:pt x="6869" y="9609"/>
                </a:cubicBezTo>
                <a:cubicBezTo>
                  <a:pt x="6491" y="9672"/>
                  <a:pt x="6144" y="9672"/>
                  <a:pt x="5798" y="9672"/>
                </a:cubicBezTo>
                <a:cubicBezTo>
                  <a:pt x="5451" y="9672"/>
                  <a:pt x="5073" y="9672"/>
                  <a:pt x="4726" y="9609"/>
                </a:cubicBezTo>
                <a:cubicBezTo>
                  <a:pt x="4663" y="9294"/>
                  <a:pt x="4411" y="9042"/>
                  <a:pt x="4096" y="8916"/>
                </a:cubicBezTo>
                <a:cubicBezTo>
                  <a:pt x="3655" y="8759"/>
                  <a:pt x="3403" y="8381"/>
                  <a:pt x="3403" y="7940"/>
                </a:cubicBezTo>
                <a:cubicBezTo>
                  <a:pt x="3403" y="7562"/>
                  <a:pt x="3277" y="7247"/>
                  <a:pt x="2994" y="6963"/>
                </a:cubicBezTo>
                <a:lnTo>
                  <a:pt x="1418" y="5388"/>
                </a:lnTo>
                <a:cubicBezTo>
                  <a:pt x="1355" y="5293"/>
                  <a:pt x="1355" y="5041"/>
                  <a:pt x="1513" y="4947"/>
                </a:cubicBezTo>
                <a:cubicBezTo>
                  <a:pt x="1568" y="4873"/>
                  <a:pt x="1667" y="4842"/>
                  <a:pt x="1758" y="4842"/>
                </a:cubicBezTo>
                <a:cubicBezTo>
                  <a:pt x="1823" y="4842"/>
                  <a:pt x="1883" y="4858"/>
                  <a:pt x="1923" y="4884"/>
                </a:cubicBezTo>
                <a:cubicBezTo>
                  <a:pt x="3718" y="6238"/>
                  <a:pt x="3592" y="6144"/>
                  <a:pt x="3750" y="6207"/>
                </a:cubicBezTo>
                <a:cubicBezTo>
                  <a:pt x="3834" y="6207"/>
                  <a:pt x="3876" y="6221"/>
                  <a:pt x="3913" y="6221"/>
                </a:cubicBezTo>
                <a:cubicBezTo>
                  <a:pt x="3932" y="6221"/>
                  <a:pt x="3949" y="6217"/>
                  <a:pt x="3970" y="6207"/>
                </a:cubicBezTo>
                <a:cubicBezTo>
                  <a:pt x="5231" y="6238"/>
                  <a:pt x="5483" y="6617"/>
                  <a:pt x="5483" y="7215"/>
                </a:cubicBezTo>
                <a:cubicBezTo>
                  <a:pt x="5483" y="7404"/>
                  <a:pt x="5640" y="7562"/>
                  <a:pt x="5829" y="7562"/>
                </a:cubicBezTo>
                <a:cubicBezTo>
                  <a:pt x="6018" y="7562"/>
                  <a:pt x="6176" y="7404"/>
                  <a:pt x="6176" y="7215"/>
                </a:cubicBezTo>
                <a:cubicBezTo>
                  <a:pt x="6176" y="6554"/>
                  <a:pt x="5924" y="6081"/>
                  <a:pt x="5388" y="5797"/>
                </a:cubicBezTo>
                <a:cubicBezTo>
                  <a:pt x="5073" y="5640"/>
                  <a:pt x="4663" y="5514"/>
                  <a:pt x="4128" y="5514"/>
                </a:cubicBezTo>
                <a:cubicBezTo>
                  <a:pt x="3624" y="4348"/>
                  <a:pt x="2836" y="2647"/>
                  <a:pt x="2805" y="2615"/>
                </a:cubicBezTo>
                <a:cubicBezTo>
                  <a:pt x="2710" y="2458"/>
                  <a:pt x="2805" y="2206"/>
                  <a:pt x="2962" y="2143"/>
                </a:cubicBezTo>
                <a:cubicBezTo>
                  <a:pt x="3015" y="2111"/>
                  <a:pt x="3071" y="2097"/>
                  <a:pt x="3126" y="2097"/>
                </a:cubicBezTo>
                <a:cubicBezTo>
                  <a:pt x="3235" y="2097"/>
                  <a:pt x="3340" y="2153"/>
                  <a:pt x="3403" y="2237"/>
                </a:cubicBezTo>
                <a:lnTo>
                  <a:pt x="4852" y="4695"/>
                </a:lnTo>
                <a:cubicBezTo>
                  <a:pt x="4905" y="4799"/>
                  <a:pt x="5022" y="4860"/>
                  <a:pt x="5150" y="4860"/>
                </a:cubicBezTo>
                <a:cubicBezTo>
                  <a:pt x="5176" y="4860"/>
                  <a:pt x="5204" y="4858"/>
                  <a:pt x="5231" y="4852"/>
                </a:cubicBezTo>
                <a:cubicBezTo>
                  <a:pt x="5388" y="4821"/>
                  <a:pt x="5483" y="4695"/>
                  <a:pt x="5483" y="4537"/>
                </a:cubicBezTo>
                <a:lnTo>
                  <a:pt x="5483" y="1072"/>
                </a:lnTo>
                <a:cubicBezTo>
                  <a:pt x="5483" y="883"/>
                  <a:pt x="5640" y="725"/>
                  <a:pt x="5829" y="725"/>
                </a:cubicBezTo>
                <a:close/>
                <a:moveTo>
                  <a:pt x="8822" y="7310"/>
                </a:moveTo>
                <a:cubicBezTo>
                  <a:pt x="10082" y="7688"/>
                  <a:pt x="10901" y="8318"/>
                  <a:pt x="10901" y="8916"/>
                </a:cubicBezTo>
                <a:cubicBezTo>
                  <a:pt x="10996" y="9925"/>
                  <a:pt x="8791" y="10996"/>
                  <a:pt x="5829" y="10996"/>
                </a:cubicBezTo>
                <a:cubicBezTo>
                  <a:pt x="2868" y="10996"/>
                  <a:pt x="662" y="9988"/>
                  <a:pt x="662" y="8948"/>
                </a:cubicBezTo>
                <a:cubicBezTo>
                  <a:pt x="662" y="8412"/>
                  <a:pt x="1387" y="7814"/>
                  <a:pt x="2490" y="7404"/>
                </a:cubicBezTo>
                <a:lnTo>
                  <a:pt x="2553" y="7499"/>
                </a:lnTo>
                <a:cubicBezTo>
                  <a:pt x="2679" y="7625"/>
                  <a:pt x="2773" y="7782"/>
                  <a:pt x="2773" y="7940"/>
                </a:cubicBezTo>
                <a:cubicBezTo>
                  <a:pt x="2206" y="8097"/>
                  <a:pt x="1387" y="8349"/>
                  <a:pt x="1387" y="8948"/>
                </a:cubicBezTo>
                <a:cubicBezTo>
                  <a:pt x="1387" y="9231"/>
                  <a:pt x="1544" y="9452"/>
                  <a:pt x="1860" y="9672"/>
                </a:cubicBezTo>
                <a:cubicBezTo>
                  <a:pt x="2773" y="10208"/>
                  <a:pt x="4726" y="10334"/>
                  <a:pt x="5798" y="10334"/>
                </a:cubicBezTo>
                <a:cubicBezTo>
                  <a:pt x="6869" y="10334"/>
                  <a:pt x="8822" y="10208"/>
                  <a:pt x="9736" y="9672"/>
                </a:cubicBezTo>
                <a:cubicBezTo>
                  <a:pt x="10051" y="9452"/>
                  <a:pt x="10208" y="9231"/>
                  <a:pt x="10208" y="8948"/>
                </a:cubicBezTo>
                <a:cubicBezTo>
                  <a:pt x="10208" y="8349"/>
                  <a:pt x="9421" y="8097"/>
                  <a:pt x="8822" y="7940"/>
                </a:cubicBezTo>
                <a:lnTo>
                  <a:pt x="8822" y="7310"/>
                </a:lnTo>
                <a:close/>
                <a:moveTo>
                  <a:pt x="5829" y="1"/>
                </a:moveTo>
                <a:cubicBezTo>
                  <a:pt x="5294" y="1"/>
                  <a:pt x="4821" y="473"/>
                  <a:pt x="4821" y="1072"/>
                </a:cubicBezTo>
                <a:lnTo>
                  <a:pt x="4821" y="3309"/>
                </a:lnTo>
                <a:lnTo>
                  <a:pt x="4002" y="1954"/>
                </a:lnTo>
                <a:cubicBezTo>
                  <a:pt x="3807" y="1608"/>
                  <a:pt x="3464" y="1440"/>
                  <a:pt x="3115" y="1440"/>
                </a:cubicBezTo>
                <a:cubicBezTo>
                  <a:pt x="2956" y="1440"/>
                  <a:pt x="2795" y="1475"/>
                  <a:pt x="2647" y="1544"/>
                </a:cubicBezTo>
                <a:cubicBezTo>
                  <a:pt x="2143" y="1765"/>
                  <a:pt x="1923" y="2426"/>
                  <a:pt x="2175" y="2930"/>
                </a:cubicBezTo>
                <a:cubicBezTo>
                  <a:pt x="2206" y="2993"/>
                  <a:pt x="2679" y="4033"/>
                  <a:pt x="3088" y="4915"/>
                </a:cubicBezTo>
                <a:lnTo>
                  <a:pt x="2332" y="4380"/>
                </a:lnTo>
                <a:cubicBezTo>
                  <a:pt x="2157" y="4233"/>
                  <a:pt x="1933" y="4162"/>
                  <a:pt x="1710" y="4162"/>
                </a:cubicBezTo>
                <a:cubicBezTo>
                  <a:pt x="1452" y="4162"/>
                  <a:pt x="1195" y="4257"/>
                  <a:pt x="1009" y="4443"/>
                </a:cubicBezTo>
                <a:cubicBezTo>
                  <a:pt x="599" y="4852"/>
                  <a:pt x="599" y="5514"/>
                  <a:pt x="1009" y="5923"/>
                </a:cubicBezTo>
                <a:lnTo>
                  <a:pt x="1986" y="6900"/>
                </a:lnTo>
                <a:cubicBezTo>
                  <a:pt x="725" y="7404"/>
                  <a:pt x="1" y="8160"/>
                  <a:pt x="1" y="8948"/>
                </a:cubicBezTo>
                <a:cubicBezTo>
                  <a:pt x="1" y="9736"/>
                  <a:pt x="631" y="10460"/>
                  <a:pt x="1828" y="10964"/>
                </a:cubicBezTo>
                <a:cubicBezTo>
                  <a:pt x="2868" y="11437"/>
                  <a:pt x="4348" y="11689"/>
                  <a:pt x="5829" y="11689"/>
                </a:cubicBezTo>
                <a:cubicBezTo>
                  <a:pt x="8948" y="11689"/>
                  <a:pt x="11658" y="10586"/>
                  <a:pt x="11658" y="8979"/>
                </a:cubicBezTo>
                <a:cubicBezTo>
                  <a:pt x="11658" y="8003"/>
                  <a:pt x="10744" y="7184"/>
                  <a:pt x="9169" y="6680"/>
                </a:cubicBezTo>
                <a:lnTo>
                  <a:pt x="10649" y="5199"/>
                </a:lnTo>
                <a:cubicBezTo>
                  <a:pt x="11027" y="4821"/>
                  <a:pt x="11027" y="4159"/>
                  <a:pt x="10649" y="3750"/>
                </a:cubicBezTo>
                <a:cubicBezTo>
                  <a:pt x="10445" y="3561"/>
                  <a:pt x="10185" y="3466"/>
                  <a:pt x="9929" y="3466"/>
                </a:cubicBezTo>
                <a:cubicBezTo>
                  <a:pt x="9673" y="3466"/>
                  <a:pt x="9421" y="3561"/>
                  <a:pt x="9232" y="3750"/>
                </a:cubicBezTo>
                <a:cubicBezTo>
                  <a:pt x="9137" y="3844"/>
                  <a:pt x="9074" y="3876"/>
                  <a:pt x="8948" y="4002"/>
                </a:cubicBezTo>
                <a:cubicBezTo>
                  <a:pt x="8980" y="3876"/>
                  <a:pt x="9421" y="3025"/>
                  <a:pt x="9484" y="2930"/>
                </a:cubicBezTo>
                <a:cubicBezTo>
                  <a:pt x="9736" y="2426"/>
                  <a:pt x="9547" y="1765"/>
                  <a:pt x="9011" y="1544"/>
                </a:cubicBezTo>
                <a:cubicBezTo>
                  <a:pt x="8873" y="1475"/>
                  <a:pt x="8719" y="1440"/>
                  <a:pt x="8564" y="1440"/>
                </a:cubicBezTo>
                <a:cubicBezTo>
                  <a:pt x="8226" y="1440"/>
                  <a:pt x="7883" y="1608"/>
                  <a:pt x="7688" y="1954"/>
                </a:cubicBezTo>
                <a:lnTo>
                  <a:pt x="6869" y="3309"/>
                </a:lnTo>
                <a:lnTo>
                  <a:pt x="6869" y="1072"/>
                </a:lnTo>
                <a:cubicBezTo>
                  <a:pt x="6869" y="505"/>
                  <a:pt x="6396"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4" name="Google Shape;11124;p88"/>
          <p:cNvSpPr/>
          <p:nvPr/>
        </p:nvSpPr>
        <p:spPr>
          <a:xfrm>
            <a:off x="1299154" y="3155970"/>
            <a:ext cx="353587" cy="353557"/>
          </a:xfrm>
          <a:custGeom>
            <a:avLst/>
            <a:gdLst/>
            <a:ahLst/>
            <a:cxnLst/>
            <a:rect l="l" t="t" r="r" b="b"/>
            <a:pathLst>
              <a:path w="11658" h="11657" extrusionOk="0">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5" name="Google Shape;11125;p88"/>
          <p:cNvSpPr/>
          <p:nvPr/>
        </p:nvSpPr>
        <p:spPr>
          <a:xfrm>
            <a:off x="1290085" y="3616003"/>
            <a:ext cx="371724" cy="354285"/>
          </a:xfrm>
          <a:custGeom>
            <a:avLst/>
            <a:gdLst/>
            <a:ahLst/>
            <a:cxnLst/>
            <a:rect l="l" t="t" r="r" b="b"/>
            <a:pathLst>
              <a:path w="12256" h="11681" extrusionOk="0">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26" name="Google Shape;11126;p88"/>
          <p:cNvGrpSpPr/>
          <p:nvPr/>
        </p:nvGrpSpPr>
        <p:grpSpPr>
          <a:xfrm>
            <a:off x="3537620" y="2688025"/>
            <a:ext cx="353587" cy="352617"/>
            <a:chOff x="-30805300" y="1938725"/>
            <a:chExt cx="291450" cy="290650"/>
          </a:xfrm>
        </p:grpSpPr>
        <p:sp>
          <p:nvSpPr>
            <p:cNvPr id="11127" name="Google Shape;11127;p88"/>
            <p:cNvSpPr/>
            <p:nvPr/>
          </p:nvSpPr>
          <p:spPr>
            <a:xfrm>
              <a:off x="-30805300" y="1938725"/>
              <a:ext cx="291450" cy="290650"/>
            </a:xfrm>
            <a:custGeom>
              <a:avLst/>
              <a:gdLst/>
              <a:ahLst/>
              <a:cxnLst/>
              <a:rect l="l" t="t" r="r" b="b"/>
              <a:pathLst>
                <a:path w="11658" h="11626" extrusionOk="0">
                  <a:moveTo>
                    <a:pt x="6806" y="694"/>
                  </a:moveTo>
                  <a:lnTo>
                    <a:pt x="6806" y="1450"/>
                  </a:lnTo>
                  <a:lnTo>
                    <a:pt x="6112" y="1450"/>
                  </a:lnTo>
                  <a:lnTo>
                    <a:pt x="6112" y="694"/>
                  </a:lnTo>
                  <a:close/>
                  <a:moveTo>
                    <a:pt x="10586" y="4821"/>
                  </a:moveTo>
                  <a:cubicBezTo>
                    <a:pt x="10807" y="4821"/>
                    <a:pt x="10964" y="5010"/>
                    <a:pt x="10964" y="5199"/>
                  </a:cubicBezTo>
                  <a:cubicBezTo>
                    <a:pt x="10964" y="5388"/>
                    <a:pt x="10807" y="5545"/>
                    <a:pt x="10586" y="5545"/>
                  </a:cubicBezTo>
                  <a:lnTo>
                    <a:pt x="8570" y="5545"/>
                  </a:lnTo>
                  <a:cubicBezTo>
                    <a:pt x="8349" y="5545"/>
                    <a:pt x="8192" y="5388"/>
                    <a:pt x="8192" y="5199"/>
                  </a:cubicBezTo>
                  <a:cubicBezTo>
                    <a:pt x="8192" y="5010"/>
                    <a:pt x="8349" y="4821"/>
                    <a:pt x="8570" y="4821"/>
                  </a:cubicBezTo>
                  <a:close/>
                  <a:moveTo>
                    <a:pt x="6459" y="3529"/>
                  </a:moveTo>
                  <a:cubicBezTo>
                    <a:pt x="7089" y="3529"/>
                    <a:pt x="7656" y="3844"/>
                    <a:pt x="7971" y="4411"/>
                  </a:cubicBezTo>
                  <a:cubicBezTo>
                    <a:pt x="7688" y="4600"/>
                    <a:pt x="7499" y="4915"/>
                    <a:pt x="7499" y="5262"/>
                  </a:cubicBezTo>
                  <a:cubicBezTo>
                    <a:pt x="7499" y="5388"/>
                    <a:pt x="7530" y="5545"/>
                    <a:pt x="7562" y="5672"/>
                  </a:cubicBezTo>
                  <a:cubicBezTo>
                    <a:pt x="7121" y="5703"/>
                    <a:pt x="6806" y="6113"/>
                    <a:pt x="6806" y="6585"/>
                  </a:cubicBezTo>
                  <a:cubicBezTo>
                    <a:pt x="6806" y="6680"/>
                    <a:pt x="6806" y="6774"/>
                    <a:pt x="6869" y="6900"/>
                  </a:cubicBezTo>
                  <a:cubicBezTo>
                    <a:pt x="6743" y="6932"/>
                    <a:pt x="6617" y="6932"/>
                    <a:pt x="6459" y="6932"/>
                  </a:cubicBezTo>
                  <a:cubicBezTo>
                    <a:pt x="5514" y="6932"/>
                    <a:pt x="4758" y="6176"/>
                    <a:pt x="4758" y="5230"/>
                  </a:cubicBezTo>
                  <a:cubicBezTo>
                    <a:pt x="4758" y="4285"/>
                    <a:pt x="5514" y="3529"/>
                    <a:pt x="6459" y="3529"/>
                  </a:cubicBezTo>
                  <a:close/>
                  <a:moveTo>
                    <a:pt x="9893" y="6207"/>
                  </a:moveTo>
                  <a:cubicBezTo>
                    <a:pt x="10082" y="6207"/>
                    <a:pt x="10240" y="6365"/>
                    <a:pt x="10240" y="6585"/>
                  </a:cubicBezTo>
                  <a:cubicBezTo>
                    <a:pt x="10240" y="6774"/>
                    <a:pt x="10082" y="6932"/>
                    <a:pt x="9893" y="6932"/>
                  </a:cubicBezTo>
                  <a:lnTo>
                    <a:pt x="7845" y="6932"/>
                  </a:lnTo>
                  <a:cubicBezTo>
                    <a:pt x="7656" y="6932"/>
                    <a:pt x="7499" y="6774"/>
                    <a:pt x="7499" y="6585"/>
                  </a:cubicBezTo>
                  <a:cubicBezTo>
                    <a:pt x="7499" y="6365"/>
                    <a:pt x="7656" y="6207"/>
                    <a:pt x="7845" y="6207"/>
                  </a:cubicBezTo>
                  <a:close/>
                  <a:moveTo>
                    <a:pt x="9231" y="7562"/>
                  </a:moveTo>
                  <a:cubicBezTo>
                    <a:pt x="9420" y="7562"/>
                    <a:pt x="9578" y="7719"/>
                    <a:pt x="9578" y="7908"/>
                  </a:cubicBezTo>
                  <a:cubicBezTo>
                    <a:pt x="9578" y="8097"/>
                    <a:pt x="9420" y="8255"/>
                    <a:pt x="9231" y="8255"/>
                  </a:cubicBezTo>
                  <a:lnTo>
                    <a:pt x="7845" y="8255"/>
                  </a:lnTo>
                  <a:cubicBezTo>
                    <a:pt x="7656" y="8255"/>
                    <a:pt x="7499" y="8097"/>
                    <a:pt x="7499" y="7908"/>
                  </a:cubicBezTo>
                  <a:cubicBezTo>
                    <a:pt x="7499" y="7719"/>
                    <a:pt x="7656" y="7562"/>
                    <a:pt x="7845" y="7562"/>
                  </a:cubicBezTo>
                  <a:close/>
                  <a:moveTo>
                    <a:pt x="6595" y="2171"/>
                  </a:moveTo>
                  <a:cubicBezTo>
                    <a:pt x="7889" y="2171"/>
                    <a:pt x="8963" y="3033"/>
                    <a:pt x="9389" y="4159"/>
                  </a:cubicBezTo>
                  <a:lnTo>
                    <a:pt x="8633" y="4159"/>
                  </a:lnTo>
                  <a:cubicBezTo>
                    <a:pt x="8223" y="3340"/>
                    <a:pt x="7404" y="2805"/>
                    <a:pt x="6459" y="2805"/>
                  </a:cubicBezTo>
                  <a:cubicBezTo>
                    <a:pt x="5136" y="2805"/>
                    <a:pt x="4065" y="3844"/>
                    <a:pt x="4065" y="5199"/>
                  </a:cubicBezTo>
                  <a:cubicBezTo>
                    <a:pt x="4065" y="6522"/>
                    <a:pt x="5136" y="7593"/>
                    <a:pt x="6459" y="7593"/>
                  </a:cubicBezTo>
                  <a:cubicBezTo>
                    <a:pt x="6617" y="7593"/>
                    <a:pt x="6743" y="7593"/>
                    <a:pt x="6900" y="7562"/>
                  </a:cubicBezTo>
                  <a:lnTo>
                    <a:pt x="6900" y="7562"/>
                  </a:lnTo>
                  <a:cubicBezTo>
                    <a:pt x="6869" y="7688"/>
                    <a:pt x="6806" y="7782"/>
                    <a:pt x="6806" y="7940"/>
                  </a:cubicBezTo>
                  <a:cubicBezTo>
                    <a:pt x="6806" y="8066"/>
                    <a:pt x="6806" y="8192"/>
                    <a:pt x="6869" y="8255"/>
                  </a:cubicBezTo>
                  <a:cubicBezTo>
                    <a:pt x="6743" y="8255"/>
                    <a:pt x="6585" y="8318"/>
                    <a:pt x="6459" y="8318"/>
                  </a:cubicBezTo>
                  <a:cubicBezTo>
                    <a:pt x="4758" y="8318"/>
                    <a:pt x="3403" y="6932"/>
                    <a:pt x="3403" y="5230"/>
                  </a:cubicBezTo>
                  <a:cubicBezTo>
                    <a:pt x="3403" y="3529"/>
                    <a:pt x="4758" y="2174"/>
                    <a:pt x="6459" y="2174"/>
                  </a:cubicBezTo>
                  <a:cubicBezTo>
                    <a:pt x="6505" y="2172"/>
                    <a:pt x="6550" y="2171"/>
                    <a:pt x="6595" y="2171"/>
                  </a:cubicBezTo>
                  <a:close/>
                  <a:moveTo>
                    <a:pt x="8538" y="8917"/>
                  </a:moveTo>
                  <a:cubicBezTo>
                    <a:pt x="8759" y="8917"/>
                    <a:pt x="8916" y="9074"/>
                    <a:pt x="8916" y="9295"/>
                  </a:cubicBezTo>
                  <a:cubicBezTo>
                    <a:pt x="8853" y="9484"/>
                    <a:pt x="8696" y="9641"/>
                    <a:pt x="8538" y="9641"/>
                  </a:cubicBezTo>
                  <a:lnTo>
                    <a:pt x="7877" y="9641"/>
                  </a:lnTo>
                  <a:cubicBezTo>
                    <a:pt x="7688" y="9641"/>
                    <a:pt x="7530" y="9484"/>
                    <a:pt x="7530" y="9295"/>
                  </a:cubicBezTo>
                  <a:cubicBezTo>
                    <a:pt x="7530" y="9074"/>
                    <a:pt x="7688" y="8917"/>
                    <a:pt x="7877" y="8917"/>
                  </a:cubicBezTo>
                  <a:close/>
                  <a:moveTo>
                    <a:pt x="3592" y="1765"/>
                  </a:moveTo>
                  <a:cubicBezTo>
                    <a:pt x="3655" y="2111"/>
                    <a:pt x="3655" y="2427"/>
                    <a:pt x="3592" y="2805"/>
                  </a:cubicBezTo>
                  <a:cubicBezTo>
                    <a:pt x="3025" y="3466"/>
                    <a:pt x="2710" y="4285"/>
                    <a:pt x="2710" y="5199"/>
                  </a:cubicBezTo>
                  <a:cubicBezTo>
                    <a:pt x="2710" y="7278"/>
                    <a:pt x="4411" y="8917"/>
                    <a:pt x="6459" y="8917"/>
                  </a:cubicBezTo>
                  <a:cubicBezTo>
                    <a:pt x="6585" y="8917"/>
                    <a:pt x="6743" y="8917"/>
                    <a:pt x="6869" y="8885"/>
                  </a:cubicBezTo>
                  <a:lnTo>
                    <a:pt x="6869" y="8885"/>
                  </a:lnTo>
                  <a:cubicBezTo>
                    <a:pt x="6806" y="9011"/>
                    <a:pt x="6774" y="9137"/>
                    <a:pt x="6774" y="9232"/>
                  </a:cubicBezTo>
                  <a:cubicBezTo>
                    <a:pt x="6774" y="9358"/>
                    <a:pt x="6806" y="9484"/>
                    <a:pt x="6806" y="9610"/>
                  </a:cubicBezTo>
                  <a:lnTo>
                    <a:pt x="4915" y="9610"/>
                  </a:lnTo>
                  <a:cubicBezTo>
                    <a:pt x="4537" y="9641"/>
                    <a:pt x="4096" y="9830"/>
                    <a:pt x="3781" y="10145"/>
                  </a:cubicBezTo>
                  <a:lnTo>
                    <a:pt x="3088" y="10870"/>
                  </a:lnTo>
                  <a:lnTo>
                    <a:pt x="788" y="8633"/>
                  </a:lnTo>
                  <a:lnTo>
                    <a:pt x="1544" y="7908"/>
                  </a:lnTo>
                  <a:cubicBezTo>
                    <a:pt x="1859" y="7593"/>
                    <a:pt x="2048" y="7152"/>
                    <a:pt x="2048" y="6680"/>
                  </a:cubicBezTo>
                  <a:lnTo>
                    <a:pt x="2048" y="3655"/>
                  </a:lnTo>
                  <a:cubicBezTo>
                    <a:pt x="2048" y="3592"/>
                    <a:pt x="2080" y="3498"/>
                    <a:pt x="2143" y="3435"/>
                  </a:cubicBezTo>
                  <a:lnTo>
                    <a:pt x="3592" y="1765"/>
                  </a:lnTo>
                  <a:close/>
                  <a:moveTo>
                    <a:pt x="5167" y="1"/>
                  </a:moveTo>
                  <a:cubicBezTo>
                    <a:pt x="4978" y="1"/>
                    <a:pt x="4821" y="158"/>
                    <a:pt x="4821" y="347"/>
                  </a:cubicBezTo>
                  <a:cubicBezTo>
                    <a:pt x="4821" y="536"/>
                    <a:pt x="4978" y="694"/>
                    <a:pt x="5167" y="694"/>
                  </a:cubicBezTo>
                  <a:lnTo>
                    <a:pt x="5514" y="694"/>
                  </a:lnTo>
                  <a:lnTo>
                    <a:pt x="5514" y="1576"/>
                  </a:lnTo>
                  <a:cubicBezTo>
                    <a:pt x="5136" y="1702"/>
                    <a:pt x="4726" y="1891"/>
                    <a:pt x="4380" y="2111"/>
                  </a:cubicBezTo>
                  <a:cubicBezTo>
                    <a:pt x="4380" y="1796"/>
                    <a:pt x="4317" y="1481"/>
                    <a:pt x="4222" y="1229"/>
                  </a:cubicBezTo>
                  <a:lnTo>
                    <a:pt x="4159" y="977"/>
                  </a:lnTo>
                  <a:cubicBezTo>
                    <a:pt x="4096" y="851"/>
                    <a:pt x="4033" y="788"/>
                    <a:pt x="3907" y="757"/>
                  </a:cubicBezTo>
                  <a:cubicBezTo>
                    <a:pt x="3872" y="739"/>
                    <a:pt x="3839" y="731"/>
                    <a:pt x="3808" y="731"/>
                  </a:cubicBezTo>
                  <a:cubicBezTo>
                    <a:pt x="3728" y="731"/>
                    <a:pt x="3660" y="783"/>
                    <a:pt x="3592" y="851"/>
                  </a:cubicBezTo>
                  <a:lnTo>
                    <a:pt x="1702" y="2962"/>
                  </a:lnTo>
                  <a:cubicBezTo>
                    <a:pt x="1544" y="3151"/>
                    <a:pt x="1418" y="3372"/>
                    <a:pt x="1418" y="3624"/>
                  </a:cubicBezTo>
                  <a:lnTo>
                    <a:pt x="1418" y="6648"/>
                  </a:lnTo>
                  <a:cubicBezTo>
                    <a:pt x="1418" y="6932"/>
                    <a:pt x="1292" y="7152"/>
                    <a:pt x="1103" y="7373"/>
                  </a:cubicBezTo>
                  <a:lnTo>
                    <a:pt x="127" y="8349"/>
                  </a:lnTo>
                  <a:cubicBezTo>
                    <a:pt x="64" y="8412"/>
                    <a:pt x="1" y="8507"/>
                    <a:pt x="1" y="8570"/>
                  </a:cubicBezTo>
                  <a:cubicBezTo>
                    <a:pt x="1" y="8664"/>
                    <a:pt x="32" y="8790"/>
                    <a:pt x="127" y="8822"/>
                  </a:cubicBezTo>
                  <a:lnTo>
                    <a:pt x="2867" y="11531"/>
                  </a:lnTo>
                  <a:cubicBezTo>
                    <a:pt x="2930" y="11594"/>
                    <a:pt x="3025" y="11626"/>
                    <a:pt x="3116" y="11626"/>
                  </a:cubicBezTo>
                  <a:cubicBezTo>
                    <a:pt x="3206" y="11626"/>
                    <a:pt x="3293" y="11594"/>
                    <a:pt x="3340" y="11531"/>
                  </a:cubicBezTo>
                  <a:lnTo>
                    <a:pt x="4348" y="10555"/>
                  </a:lnTo>
                  <a:cubicBezTo>
                    <a:pt x="4537" y="10366"/>
                    <a:pt x="4758" y="10240"/>
                    <a:pt x="5041" y="10240"/>
                  </a:cubicBezTo>
                  <a:lnTo>
                    <a:pt x="8601" y="10240"/>
                  </a:lnTo>
                  <a:cubicBezTo>
                    <a:pt x="9137" y="10240"/>
                    <a:pt x="9610" y="9767"/>
                    <a:pt x="9610" y="9200"/>
                  </a:cubicBezTo>
                  <a:cubicBezTo>
                    <a:pt x="9610" y="9106"/>
                    <a:pt x="9578" y="8948"/>
                    <a:pt x="9547" y="8822"/>
                  </a:cubicBezTo>
                  <a:cubicBezTo>
                    <a:pt x="9956" y="8696"/>
                    <a:pt x="10303" y="8318"/>
                    <a:pt x="10303" y="7845"/>
                  </a:cubicBezTo>
                  <a:cubicBezTo>
                    <a:pt x="10303" y="7719"/>
                    <a:pt x="10240" y="7562"/>
                    <a:pt x="10208" y="7436"/>
                  </a:cubicBezTo>
                  <a:cubicBezTo>
                    <a:pt x="10649" y="7310"/>
                    <a:pt x="10964" y="6932"/>
                    <a:pt x="10964" y="6459"/>
                  </a:cubicBezTo>
                  <a:cubicBezTo>
                    <a:pt x="10964" y="6333"/>
                    <a:pt x="10933" y="6176"/>
                    <a:pt x="10870" y="6050"/>
                  </a:cubicBezTo>
                  <a:cubicBezTo>
                    <a:pt x="11027" y="6018"/>
                    <a:pt x="11185" y="5955"/>
                    <a:pt x="11342" y="5798"/>
                  </a:cubicBezTo>
                  <a:cubicBezTo>
                    <a:pt x="11563" y="5577"/>
                    <a:pt x="11657" y="5325"/>
                    <a:pt x="11657" y="5041"/>
                  </a:cubicBezTo>
                  <a:cubicBezTo>
                    <a:pt x="11657" y="4758"/>
                    <a:pt x="11563" y="4474"/>
                    <a:pt x="11342" y="4285"/>
                  </a:cubicBezTo>
                  <a:cubicBezTo>
                    <a:pt x="11122" y="4285"/>
                    <a:pt x="10870" y="4159"/>
                    <a:pt x="10586" y="4159"/>
                  </a:cubicBezTo>
                  <a:lnTo>
                    <a:pt x="10145" y="4159"/>
                  </a:lnTo>
                  <a:cubicBezTo>
                    <a:pt x="9767" y="2899"/>
                    <a:pt x="8790" y="1922"/>
                    <a:pt x="7530" y="1576"/>
                  </a:cubicBezTo>
                  <a:lnTo>
                    <a:pt x="7530" y="694"/>
                  </a:lnTo>
                  <a:lnTo>
                    <a:pt x="7877" y="694"/>
                  </a:lnTo>
                  <a:cubicBezTo>
                    <a:pt x="8097" y="694"/>
                    <a:pt x="8255" y="536"/>
                    <a:pt x="8255" y="347"/>
                  </a:cubicBezTo>
                  <a:cubicBezTo>
                    <a:pt x="8255" y="158"/>
                    <a:pt x="8097"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8" name="Google Shape;11128;p88"/>
            <p:cNvSpPr/>
            <p:nvPr/>
          </p:nvSpPr>
          <p:spPr>
            <a:xfrm>
              <a:off x="-30670625" y="2042700"/>
              <a:ext cx="35475" cy="35450"/>
            </a:xfrm>
            <a:custGeom>
              <a:avLst/>
              <a:gdLst/>
              <a:ahLst/>
              <a:cxnLst/>
              <a:rect l="l" t="t" r="r" b="b"/>
              <a:pathLst>
                <a:path w="1419" h="1418" extrusionOk="0">
                  <a:moveTo>
                    <a:pt x="1072" y="0"/>
                  </a:moveTo>
                  <a:cubicBezTo>
                    <a:pt x="883" y="0"/>
                    <a:pt x="725" y="158"/>
                    <a:pt x="725" y="378"/>
                  </a:cubicBezTo>
                  <a:lnTo>
                    <a:pt x="725" y="725"/>
                  </a:lnTo>
                  <a:lnTo>
                    <a:pt x="379" y="725"/>
                  </a:lnTo>
                  <a:cubicBezTo>
                    <a:pt x="158" y="725"/>
                    <a:pt x="1" y="882"/>
                    <a:pt x="1" y="1071"/>
                  </a:cubicBezTo>
                  <a:cubicBezTo>
                    <a:pt x="1" y="1260"/>
                    <a:pt x="158" y="1418"/>
                    <a:pt x="379" y="1418"/>
                  </a:cubicBezTo>
                  <a:lnTo>
                    <a:pt x="1041" y="1418"/>
                  </a:lnTo>
                  <a:cubicBezTo>
                    <a:pt x="1230" y="1418"/>
                    <a:pt x="1387" y="1260"/>
                    <a:pt x="1387" y="1071"/>
                  </a:cubicBezTo>
                  <a:lnTo>
                    <a:pt x="1387" y="410"/>
                  </a:ln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9" name="Google Shape;11129;p88"/>
          <p:cNvGrpSpPr/>
          <p:nvPr/>
        </p:nvGrpSpPr>
        <p:grpSpPr>
          <a:xfrm>
            <a:off x="3538105" y="3155952"/>
            <a:ext cx="352617" cy="353193"/>
            <a:chOff x="-30805300" y="2298675"/>
            <a:chExt cx="290650" cy="291125"/>
          </a:xfrm>
        </p:grpSpPr>
        <p:sp>
          <p:nvSpPr>
            <p:cNvPr id="11130" name="Google Shape;11130;p88"/>
            <p:cNvSpPr/>
            <p:nvPr/>
          </p:nvSpPr>
          <p:spPr>
            <a:xfrm>
              <a:off x="-30720225" y="24191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1" name="Google Shape;11131;p88"/>
            <p:cNvSpPr/>
            <p:nvPr/>
          </p:nvSpPr>
          <p:spPr>
            <a:xfrm>
              <a:off x="-30635175" y="2453250"/>
              <a:ext cx="87450" cy="69125"/>
            </a:xfrm>
            <a:custGeom>
              <a:avLst/>
              <a:gdLst/>
              <a:ahLst/>
              <a:cxnLst/>
              <a:rect l="l" t="t" r="r" b="b"/>
              <a:pathLst>
                <a:path w="3498" h="2765" extrusionOk="0">
                  <a:moveTo>
                    <a:pt x="3124" y="0"/>
                  </a:moveTo>
                  <a:cubicBezTo>
                    <a:pt x="3033" y="0"/>
                    <a:pt x="2946" y="40"/>
                    <a:pt x="2899" y="118"/>
                  </a:cubicBezTo>
                  <a:lnTo>
                    <a:pt x="1040" y="1946"/>
                  </a:lnTo>
                  <a:lnTo>
                    <a:pt x="599" y="1505"/>
                  </a:lnTo>
                  <a:cubicBezTo>
                    <a:pt x="536" y="1442"/>
                    <a:pt x="450" y="1410"/>
                    <a:pt x="363" y="1410"/>
                  </a:cubicBezTo>
                  <a:cubicBezTo>
                    <a:pt x="276" y="1410"/>
                    <a:pt x="190" y="1442"/>
                    <a:pt x="127" y="1505"/>
                  </a:cubicBezTo>
                  <a:cubicBezTo>
                    <a:pt x="1" y="1631"/>
                    <a:pt x="1" y="1851"/>
                    <a:pt x="127" y="1977"/>
                  </a:cubicBezTo>
                  <a:lnTo>
                    <a:pt x="788" y="2639"/>
                  </a:lnTo>
                  <a:cubicBezTo>
                    <a:pt x="883" y="2733"/>
                    <a:pt x="977" y="2765"/>
                    <a:pt x="1040" y="2765"/>
                  </a:cubicBezTo>
                  <a:cubicBezTo>
                    <a:pt x="1103" y="2765"/>
                    <a:pt x="1198" y="2733"/>
                    <a:pt x="1261" y="2639"/>
                  </a:cubicBezTo>
                  <a:lnTo>
                    <a:pt x="3372" y="591"/>
                  </a:lnTo>
                  <a:cubicBezTo>
                    <a:pt x="3498" y="496"/>
                    <a:pt x="3498" y="244"/>
                    <a:pt x="3372" y="118"/>
                  </a:cubicBezTo>
                  <a:cubicBezTo>
                    <a:pt x="3309" y="40"/>
                    <a:pt x="3214" y="0"/>
                    <a:pt x="31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2" name="Google Shape;11132;p88"/>
            <p:cNvSpPr/>
            <p:nvPr/>
          </p:nvSpPr>
          <p:spPr>
            <a:xfrm>
              <a:off x="-30805300" y="2298675"/>
              <a:ext cx="290650" cy="291125"/>
            </a:xfrm>
            <a:custGeom>
              <a:avLst/>
              <a:gdLst/>
              <a:ahLst/>
              <a:cxnLst/>
              <a:rect l="l" t="t" r="r" b="b"/>
              <a:pathLst>
                <a:path w="11626" h="11645" extrusionOk="0">
                  <a:moveTo>
                    <a:pt x="5797" y="630"/>
                  </a:moveTo>
                  <a:cubicBezTo>
                    <a:pt x="6333" y="630"/>
                    <a:pt x="6806" y="1103"/>
                    <a:pt x="6806" y="1670"/>
                  </a:cubicBezTo>
                  <a:lnTo>
                    <a:pt x="6806" y="4096"/>
                  </a:lnTo>
                  <a:lnTo>
                    <a:pt x="6459" y="4096"/>
                  </a:lnTo>
                  <a:cubicBezTo>
                    <a:pt x="5514" y="4096"/>
                    <a:pt x="4758" y="4852"/>
                    <a:pt x="4758" y="5797"/>
                  </a:cubicBezTo>
                  <a:lnTo>
                    <a:pt x="4758" y="6144"/>
                  </a:lnTo>
                  <a:lnTo>
                    <a:pt x="3088" y="6144"/>
                  </a:lnTo>
                  <a:lnTo>
                    <a:pt x="3088" y="6207"/>
                  </a:lnTo>
                  <a:cubicBezTo>
                    <a:pt x="2993" y="6207"/>
                    <a:pt x="2930" y="6238"/>
                    <a:pt x="2836" y="6270"/>
                  </a:cubicBezTo>
                  <a:lnTo>
                    <a:pt x="2017" y="7057"/>
                  </a:lnTo>
                  <a:lnTo>
                    <a:pt x="2017" y="6490"/>
                  </a:lnTo>
                  <a:cubicBezTo>
                    <a:pt x="2017" y="6301"/>
                    <a:pt x="1859" y="6144"/>
                    <a:pt x="1670" y="6144"/>
                  </a:cubicBezTo>
                  <a:cubicBezTo>
                    <a:pt x="1103" y="6144"/>
                    <a:pt x="631" y="5671"/>
                    <a:pt x="631" y="5136"/>
                  </a:cubicBezTo>
                  <a:lnTo>
                    <a:pt x="631" y="1670"/>
                  </a:lnTo>
                  <a:cubicBezTo>
                    <a:pt x="631" y="1103"/>
                    <a:pt x="1103" y="630"/>
                    <a:pt x="1670" y="630"/>
                  </a:cubicBezTo>
                  <a:close/>
                  <a:moveTo>
                    <a:pt x="9925" y="4852"/>
                  </a:moveTo>
                  <a:cubicBezTo>
                    <a:pt x="10492" y="4852"/>
                    <a:pt x="10964" y="5325"/>
                    <a:pt x="10964" y="5860"/>
                  </a:cubicBezTo>
                  <a:lnTo>
                    <a:pt x="10964" y="8601"/>
                  </a:lnTo>
                  <a:cubicBezTo>
                    <a:pt x="10964" y="9137"/>
                    <a:pt x="10492" y="9609"/>
                    <a:pt x="9925" y="9609"/>
                  </a:cubicBezTo>
                  <a:lnTo>
                    <a:pt x="8538" y="9609"/>
                  </a:lnTo>
                  <a:cubicBezTo>
                    <a:pt x="8475" y="9609"/>
                    <a:pt x="8349" y="9672"/>
                    <a:pt x="8318" y="9735"/>
                  </a:cubicBezTo>
                  <a:lnTo>
                    <a:pt x="7530" y="10523"/>
                  </a:lnTo>
                  <a:lnTo>
                    <a:pt x="7530" y="9987"/>
                  </a:lnTo>
                  <a:cubicBezTo>
                    <a:pt x="7530" y="9767"/>
                    <a:pt x="7373" y="9609"/>
                    <a:pt x="7184" y="9609"/>
                  </a:cubicBezTo>
                  <a:lnTo>
                    <a:pt x="6491" y="9609"/>
                  </a:lnTo>
                  <a:cubicBezTo>
                    <a:pt x="5955" y="9609"/>
                    <a:pt x="5482" y="9137"/>
                    <a:pt x="5482" y="8601"/>
                  </a:cubicBezTo>
                  <a:lnTo>
                    <a:pt x="5482" y="5860"/>
                  </a:lnTo>
                  <a:cubicBezTo>
                    <a:pt x="5482" y="5325"/>
                    <a:pt x="5955" y="4852"/>
                    <a:pt x="6491" y="4852"/>
                  </a:cubicBezTo>
                  <a:close/>
                  <a:moveTo>
                    <a:pt x="1702" y="0"/>
                  </a:moveTo>
                  <a:cubicBezTo>
                    <a:pt x="757" y="0"/>
                    <a:pt x="1" y="756"/>
                    <a:pt x="1" y="1702"/>
                  </a:cubicBezTo>
                  <a:lnTo>
                    <a:pt x="1" y="5167"/>
                  </a:lnTo>
                  <a:cubicBezTo>
                    <a:pt x="1" y="5986"/>
                    <a:pt x="599" y="6711"/>
                    <a:pt x="1387" y="6868"/>
                  </a:cubicBezTo>
                  <a:lnTo>
                    <a:pt x="1387" y="7940"/>
                  </a:lnTo>
                  <a:cubicBezTo>
                    <a:pt x="1387" y="8034"/>
                    <a:pt x="1450" y="8192"/>
                    <a:pt x="1576" y="8255"/>
                  </a:cubicBezTo>
                  <a:cubicBezTo>
                    <a:pt x="1618" y="8265"/>
                    <a:pt x="1663" y="8272"/>
                    <a:pt x="1708" y="8272"/>
                  </a:cubicBezTo>
                  <a:cubicBezTo>
                    <a:pt x="1796" y="8272"/>
                    <a:pt x="1880" y="8244"/>
                    <a:pt x="1922" y="8160"/>
                  </a:cubicBezTo>
                  <a:lnTo>
                    <a:pt x="3246" y="6900"/>
                  </a:lnTo>
                  <a:lnTo>
                    <a:pt x="4821" y="6900"/>
                  </a:lnTo>
                  <a:lnTo>
                    <a:pt x="4821" y="8601"/>
                  </a:lnTo>
                  <a:cubicBezTo>
                    <a:pt x="4821" y="9546"/>
                    <a:pt x="5545" y="10302"/>
                    <a:pt x="6491" y="10302"/>
                  </a:cubicBezTo>
                  <a:lnTo>
                    <a:pt x="6869" y="10302"/>
                  </a:lnTo>
                  <a:lnTo>
                    <a:pt x="6869" y="11311"/>
                  </a:lnTo>
                  <a:cubicBezTo>
                    <a:pt x="6869" y="11468"/>
                    <a:pt x="6932" y="11594"/>
                    <a:pt x="7058" y="11626"/>
                  </a:cubicBezTo>
                  <a:cubicBezTo>
                    <a:pt x="7104" y="11637"/>
                    <a:pt x="7154" y="11644"/>
                    <a:pt x="7202" y="11644"/>
                  </a:cubicBezTo>
                  <a:cubicBezTo>
                    <a:pt x="7286" y="11644"/>
                    <a:pt x="7364" y="11623"/>
                    <a:pt x="7404" y="11563"/>
                  </a:cubicBezTo>
                  <a:lnTo>
                    <a:pt x="8664" y="10302"/>
                  </a:lnTo>
                  <a:lnTo>
                    <a:pt x="9925" y="10302"/>
                  </a:lnTo>
                  <a:cubicBezTo>
                    <a:pt x="10870" y="10302"/>
                    <a:pt x="11626" y="9546"/>
                    <a:pt x="11626" y="8601"/>
                  </a:cubicBezTo>
                  <a:lnTo>
                    <a:pt x="11626" y="5892"/>
                  </a:lnTo>
                  <a:cubicBezTo>
                    <a:pt x="11626" y="4884"/>
                    <a:pt x="10870" y="4159"/>
                    <a:pt x="9925" y="4159"/>
                  </a:cubicBezTo>
                  <a:lnTo>
                    <a:pt x="7530" y="4159"/>
                  </a:lnTo>
                  <a:lnTo>
                    <a:pt x="7530" y="1702"/>
                  </a:lnTo>
                  <a:cubicBezTo>
                    <a:pt x="7530" y="756"/>
                    <a:pt x="6774"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3" name="Google Shape;11133;p88"/>
            <p:cNvSpPr/>
            <p:nvPr/>
          </p:nvSpPr>
          <p:spPr>
            <a:xfrm>
              <a:off x="-30737575" y="2332550"/>
              <a:ext cx="53600" cy="69325"/>
            </a:xfrm>
            <a:custGeom>
              <a:avLst/>
              <a:gdLst/>
              <a:ahLst/>
              <a:cxnLst/>
              <a:rect l="l" t="t" r="r" b="b"/>
              <a:pathLst>
                <a:path w="2144" h="2773" extrusionOk="0">
                  <a:moveTo>
                    <a:pt x="1041" y="0"/>
                  </a:moveTo>
                  <a:cubicBezTo>
                    <a:pt x="474" y="0"/>
                    <a:pt x="1" y="473"/>
                    <a:pt x="1" y="1008"/>
                  </a:cubicBezTo>
                  <a:cubicBezTo>
                    <a:pt x="1" y="1197"/>
                    <a:pt x="158" y="1355"/>
                    <a:pt x="379" y="1355"/>
                  </a:cubicBezTo>
                  <a:cubicBezTo>
                    <a:pt x="568" y="1355"/>
                    <a:pt x="726" y="1197"/>
                    <a:pt x="726" y="1008"/>
                  </a:cubicBezTo>
                  <a:cubicBezTo>
                    <a:pt x="726" y="819"/>
                    <a:pt x="883" y="662"/>
                    <a:pt x="1072" y="662"/>
                  </a:cubicBezTo>
                  <a:cubicBezTo>
                    <a:pt x="1293" y="662"/>
                    <a:pt x="1450" y="819"/>
                    <a:pt x="1450" y="1008"/>
                  </a:cubicBezTo>
                  <a:cubicBezTo>
                    <a:pt x="1450" y="1103"/>
                    <a:pt x="1324" y="1292"/>
                    <a:pt x="1198" y="1323"/>
                  </a:cubicBezTo>
                  <a:cubicBezTo>
                    <a:pt x="915" y="1449"/>
                    <a:pt x="757" y="1701"/>
                    <a:pt x="757" y="1953"/>
                  </a:cubicBezTo>
                  <a:lnTo>
                    <a:pt x="757" y="2426"/>
                  </a:lnTo>
                  <a:cubicBezTo>
                    <a:pt x="757" y="2615"/>
                    <a:pt x="915" y="2772"/>
                    <a:pt x="1135" y="2772"/>
                  </a:cubicBezTo>
                  <a:cubicBezTo>
                    <a:pt x="1324" y="2772"/>
                    <a:pt x="1482" y="2615"/>
                    <a:pt x="1482" y="2426"/>
                  </a:cubicBezTo>
                  <a:lnTo>
                    <a:pt x="1482" y="1953"/>
                  </a:lnTo>
                  <a:cubicBezTo>
                    <a:pt x="1860" y="1796"/>
                    <a:pt x="2143" y="1418"/>
                    <a:pt x="2143" y="1008"/>
                  </a:cubicBezTo>
                  <a:cubicBezTo>
                    <a:pt x="2049" y="473"/>
                    <a:pt x="1576"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4" name="Google Shape;11134;p88"/>
          <p:cNvGrpSpPr/>
          <p:nvPr/>
        </p:nvGrpSpPr>
        <p:grpSpPr>
          <a:xfrm>
            <a:off x="3537635" y="3616136"/>
            <a:ext cx="353557" cy="353557"/>
            <a:chOff x="-30806075" y="2657050"/>
            <a:chExt cx="291425" cy="291425"/>
          </a:xfrm>
        </p:grpSpPr>
        <p:sp>
          <p:nvSpPr>
            <p:cNvPr id="11135" name="Google Shape;11135;p88"/>
            <p:cNvSpPr/>
            <p:nvPr/>
          </p:nvSpPr>
          <p:spPr>
            <a:xfrm>
              <a:off x="-30806075" y="2657050"/>
              <a:ext cx="291425" cy="291425"/>
            </a:xfrm>
            <a:custGeom>
              <a:avLst/>
              <a:gdLst/>
              <a:ahLst/>
              <a:cxnLst/>
              <a:rect l="l" t="t" r="r" b="b"/>
              <a:pathLst>
                <a:path w="11657" h="11657" extrusionOk="0">
                  <a:moveTo>
                    <a:pt x="5828" y="693"/>
                  </a:moveTo>
                  <a:cubicBezTo>
                    <a:pt x="8664" y="693"/>
                    <a:pt x="10995" y="2993"/>
                    <a:pt x="10995" y="5828"/>
                  </a:cubicBezTo>
                  <a:cubicBezTo>
                    <a:pt x="10995" y="8664"/>
                    <a:pt x="8664" y="10995"/>
                    <a:pt x="5828" y="10995"/>
                  </a:cubicBezTo>
                  <a:cubicBezTo>
                    <a:pt x="2993" y="10995"/>
                    <a:pt x="662" y="8664"/>
                    <a:pt x="662" y="5828"/>
                  </a:cubicBezTo>
                  <a:cubicBezTo>
                    <a:pt x="662" y="2993"/>
                    <a:pt x="2993" y="693"/>
                    <a:pt x="5828" y="693"/>
                  </a:cubicBezTo>
                  <a:close/>
                  <a:moveTo>
                    <a:pt x="5828" y="0"/>
                  </a:moveTo>
                  <a:cubicBezTo>
                    <a:pt x="2583" y="0"/>
                    <a:pt x="0" y="2646"/>
                    <a:pt x="0" y="5828"/>
                  </a:cubicBezTo>
                  <a:cubicBezTo>
                    <a:pt x="0" y="9073"/>
                    <a:pt x="2646" y="11657"/>
                    <a:pt x="5828" y="11657"/>
                  </a:cubicBezTo>
                  <a:cubicBezTo>
                    <a:pt x="9042" y="11657"/>
                    <a:pt x="11657" y="9042"/>
                    <a:pt x="11657" y="5828"/>
                  </a:cubicBezTo>
                  <a:cubicBezTo>
                    <a:pt x="11657" y="2646"/>
                    <a:pt x="9042" y="0"/>
                    <a:pt x="5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6" name="Google Shape;11136;p88"/>
            <p:cNvSpPr/>
            <p:nvPr/>
          </p:nvSpPr>
          <p:spPr>
            <a:xfrm>
              <a:off x="-30771425" y="2692475"/>
              <a:ext cx="222125" cy="222925"/>
            </a:xfrm>
            <a:custGeom>
              <a:avLst/>
              <a:gdLst/>
              <a:ahLst/>
              <a:cxnLst/>
              <a:rect l="l" t="t" r="r" b="b"/>
              <a:pathLst>
                <a:path w="8885" h="8917" extrusionOk="0">
                  <a:moveTo>
                    <a:pt x="4442" y="725"/>
                  </a:moveTo>
                  <a:cubicBezTo>
                    <a:pt x="6522" y="725"/>
                    <a:pt x="8192" y="2427"/>
                    <a:pt x="8192" y="4474"/>
                  </a:cubicBezTo>
                  <a:cubicBezTo>
                    <a:pt x="8192" y="6522"/>
                    <a:pt x="6522" y="8192"/>
                    <a:pt x="4442" y="8192"/>
                  </a:cubicBezTo>
                  <a:cubicBezTo>
                    <a:pt x="2363" y="8192"/>
                    <a:pt x="693" y="6522"/>
                    <a:pt x="693" y="4474"/>
                  </a:cubicBezTo>
                  <a:cubicBezTo>
                    <a:pt x="693" y="2427"/>
                    <a:pt x="2395" y="725"/>
                    <a:pt x="4442" y="725"/>
                  </a:cubicBezTo>
                  <a:close/>
                  <a:moveTo>
                    <a:pt x="4442" y="1"/>
                  </a:moveTo>
                  <a:cubicBezTo>
                    <a:pt x="1985" y="1"/>
                    <a:pt x="0" y="2017"/>
                    <a:pt x="0" y="4474"/>
                  </a:cubicBezTo>
                  <a:cubicBezTo>
                    <a:pt x="0" y="6900"/>
                    <a:pt x="1985" y="8917"/>
                    <a:pt x="4442" y="8917"/>
                  </a:cubicBezTo>
                  <a:cubicBezTo>
                    <a:pt x="6868" y="8917"/>
                    <a:pt x="8885" y="6900"/>
                    <a:pt x="8885" y="4474"/>
                  </a:cubicBezTo>
                  <a:cubicBezTo>
                    <a:pt x="8885" y="2017"/>
                    <a:pt x="6868" y="1"/>
                    <a:pt x="4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7" name="Google Shape;11137;p88"/>
            <p:cNvSpPr/>
            <p:nvPr/>
          </p:nvSpPr>
          <p:spPr>
            <a:xfrm>
              <a:off x="-30669050" y="2726350"/>
              <a:ext cx="52025" cy="119150"/>
            </a:xfrm>
            <a:custGeom>
              <a:avLst/>
              <a:gdLst/>
              <a:ahLst/>
              <a:cxnLst/>
              <a:rect l="l" t="t" r="r" b="b"/>
              <a:pathLst>
                <a:path w="2081" h="4766" extrusionOk="0">
                  <a:moveTo>
                    <a:pt x="347" y="0"/>
                  </a:moveTo>
                  <a:cubicBezTo>
                    <a:pt x="158" y="0"/>
                    <a:pt x="1" y="158"/>
                    <a:pt x="1" y="347"/>
                  </a:cubicBezTo>
                  <a:lnTo>
                    <a:pt x="1" y="3056"/>
                  </a:lnTo>
                  <a:cubicBezTo>
                    <a:pt x="1" y="3151"/>
                    <a:pt x="32" y="3277"/>
                    <a:pt x="95" y="3308"/>
                  </a:cubicBezTo>
                  <a:lnTo>
                    <a:pt x="1482" y="4695"/>
                  </a:lnTo>
                  <a:cubicBezTo>
                    <a:pt x="1545" y="4742"/>
                    <a:pt x="1631" y="4766"/>
                    <a:pt x="1718" y="4766"/>
                  </a:cubicBezTo>
                  <a:cubicBezTo>
                    <a:pt x="1805" y="4766"/>
                    <a:pt x="1891" y="4742"/>
                    <a:pt x="1954" y="4695"/>
                  </a:cubicBezTo>
                  <a:cubicBezTo>
                    <a:pt x="2080" y="4569"/>
                    <a:pt x="2080" y="4317"/>
                    <a:pt x="1954" y="4222"/>
                  </a:cubicBezTo>
                  <a:lnTo>
                    <a:pt x="694" y="2962"/>
                  </a:ln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8" name="Google Shape;11138;p88"/>
          <p:cNvGrpSpPr/>
          <p:nvPr/>
        </p:nvGrpSpPr>
        <p:grpSpPr>
          <a:xfrm>
            <a:off x="2639681" y="4073943"/>
            <a:ext cx="353557" cy="353557"/>
            <a:chOff x="-30064925" y="2332550"/>
            <a:chExt cx="291425" cy="291425"/>
          </a:xfrm>
        </p:grpSpPr>
        <p:sp>
          <p:nvSpPr>
            <p:cNvPr id="11139" name="Google Shape;11139;p88"/>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0" name="Google Shape;11140;p88"/>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1" name="Google Shape;11141;p88"/>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2" name="Google Shape;11142;p88"/>
          <p:cNvGrpSpPr/>
          <p:nvPr/>
        </p:nvGrpSpPr>
        <p:grpSpPr>
          <a:xfrm>
            <a:off x="3983068" y="2683443"/>
            <a:ext cx="348855" cy="347879"/>
            <a:chOff x="2821450" y="2957850"/>
            <a:chExt cx="259275" cy="258550"/>
          </a:xfrm>
        </p:grpSpPr>
        <p:sp>
          <p:nvSpPr>
            <p:cNvPr id="11143" name="Google Shape;11143;p88"/>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4" name="Google Shape;11144;p88"/>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5" name="Google Shape;11145;p88"/>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rgbClr val="5F7D95"/>
            </a:solidFill>
            <a:ln>
              <a:noFill/>
            </a:ln>
          </p:spPr>
          <p:txBody>
            <a:bodyPr/>
            <a:lstStyle/>
            <a:p>
              <a:endParaRPr lang="fr-FR"/>
            </a:p>
          </p:txBody>
        </p:sp>
      </p:grpSp>
      <p:grpSp>
        <p:nvGrpSpPr>
          <p:cNvPr id="11146" name="Google Shape;11146;p88"/>
          <p:cNvGrpSpPr/>
          <p:nvPr/>
        </p:nvGrpSpPr>
        <p:grpSpPr>
          <a:xfrm>
            <a:off x="4858100" y="1304461"/>
            <a:ext cx="361090" cy="361090"/>
            <a:chOff x="-57970450" y="1903275"/>
            <a:chExt cx="318225" cy="318225"/>
          </a:xfrm>
        </p:grpSpPr>
        <p:sp>
          <p:nvSpPr>
            <p:cNvPr id="11147" name="Google Shape;11147;p88"/>
            <p:cNvSpPr/>
            <p:nvPr/>
          </p:nvSpPr>
          <p:spPr>
            <a:xfrm>
              <a:off x="-57847575" y="2135825"/>
              <a:ext cx="73250" cy="28975"/>
            </a:xfrm>
            <a:custGeom>
              <a:avLst/>
              <a:gdLst/>
              <a:ahLst/>
              <a:cxnLst/>
              <a:rect l="l" t="t" r="r" b="b"/>
              <a:pathLst>
                <a:path w="2930" h="1159" extrusionOk="0">
                  <a:moveTo>
                    <a:pt x="414" y="1"/>
                  </a:moveTo>
                  <a:cubicBezTo>
                    <a:pt x="315" y="1"/>
                    <a:pt x="221" y="40"/>
                    <a:pt x="158" y="119"/>
                  </a:cubicBezTo>
                  <a:cubicBezTo>
                    <a:pt x="0" y="276"/>
                    <a:pt x="0" y="497"/>
                    <a:pt x="158" y="623"/>
                  </a:cubicBezTo>
                  <a:cubicBezTo>
                    <a:pt x="536" y="970"/>
                    <a:pt x="1008" y="1159"/>
                    <a:pt x="1481" y="1159"/>
                  </a:cubicBezTo>
                  <a:cubicBezTo>
                    <a:pt x="1954" y="1159"/>
                    <a:pt x="2458" y="970"/>
                    <a:pt x="2773" y="623"/>
                  </a:cubicBezTo>
                  <a:cubicBezTo>
                    <a:pt x="2930" y="465"/>
                    <a:pt x="2930" y="213"/>
                    <a:pt x="2773" y="119"/>
                  </a:cubicBezTo>
                  <a:cubicBezTo>
                    <a:pt x="2694" y="40"/>
                    <a:pt x="2592" y="1"/>
                    <a:pt x="2497" y="1"/>
                  </a:cubicBezTo>
                  <a:cubicBezTo>
                    <a:pt x="2402" y="1"/>
                    <a:pt x="2316" y="40"/>
                    <a:pt x="2269" y="119"/>
                  </a:cubicBezTo>
                  <a:cubicBezTo>
                    <a:pt x="2048" y="308"/>
                    <a:pt x="1733" y="434"/>
                    <a:pt x="1481" y="434"/>
                  </a:cubicBezTo>
                  <a:cubicBezTo>
                    <a:pt x="1197" y="434"/>
                    <a:pt x="882" y="339"/>
                    <a:pt x="693" y="119"/>
                  </a:cubicBezTo>
                  <a:cubicBezTo>
                    <a:pt x="615" y="40"/>
                    <a:pt x="512"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8" name="Google Shape;11148;p88"/>
            <p:cNvSpPr/>
            <p:nvPr/>
          </p:nvSpPr>
          <p:spPr>
            <a:xfrm>
              <a:off x="-57857025" y="2053725"/>
              <a:ext cx="18125" cy="18125"/>
            </a:xfrm>
            <a:custGeom>
              <a:avLst/>
              <a:gdLst/>
              <a:ahLst/>
              <a:cxnLst/>
              <a:rect l="l" t="t" r="r" b="b"/>
              <a:pathLst>
                <a:path w="725" h="725" extrusionOk="0">
                  <a:moveTo>
                    <a:pt x="347" y="0"/>
                  </a:moveTo>
                  <a:cubicBezTo>
                    <a:pt x="158" y="0"/>
                    <a:pt x="0" y="158"/>
                    <a:pt x="0" y="347"/>
                  </a:cubicBezTo>
                  <a:cubicBezTo>
                    <a:pt x="0" y="536"/>
                    <a:pt x="158" y="725"/>
                    <a:pt x="347" y="725"/>
                  </a:cubicBezTo>
                  <a:cubicBezTo>
                    <a:pt x="536" y="725"/>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9" name="Google Shape;11149;p88"/>
            <p:cNvSpPr/>
            <p:nvPr/>
          </p:nvSpPr>
          <p:spPr>
            <a:xfrm>
              <a:off x="-57782200" y="2053725"/>
              <a:ext cx="18125" cy="18125"/>
            </a:xfrm>
            <a:custGeom>
              <a:avLst/>
              <a:gdLst/>
              <a:ahLst/>
              <a:cxnLst/>
              <a:rect l="l" t="t" r="r" b="b"/>
              <a:pathLst>
                <a:path w="725" h="725" extrusionOk="0">
                  <a:moveTo>
                    <a:pt x="347" y="0"/>
                  </a:moveTo>
                  <a:cubicBezTo>
                    <a:pt x="158" y="0"/>
                    <a:pt x="0" y="158"/>
                    <a:pt x="0" y="347"/>
                  </a:cubicBezTo>
                  <a:cubicBezTo>
                    <a:pt x="0" y="536"/>
                    <a:pt x="158" y="725"/>
                    <a:pt x="347" y="725"/>
                  </a:cubicBezTo>
                  <a:cubicBezTo>
                    <a:pt x="536" y="725"/>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0" name="Google Shape;11150;p88"/>
            <p:cNvSpPr/>
            <p:nvPr/>
          </p:nvSpPr>
          <p:spPr>
            <a:xfrm>
              <a:off x="-57970450" y="1903275"/>
              <a:ext cx="318225" cy="318225"/>
            </a:xfrm>
            <a:custGeom>
              <a:avLst/>
              <a:gdLst/>
              <a:ahLst/>
              <a:cxnLst/>
              <a:rect l="l" t="t" r="r" b="b"/>
              <a:pathLst>
                <a:path w="12729" h="12729" extrusionOk="0">
                  <a:moveTo>
                    <a:pt x="6396" y="757"/>
                  </a:moveTo>
                  <a:cubicBezTo>
                    <a:pt x="6774" y="757"/>
                    <a:pt x="7121" y="915"/>
                    <a:pt x="7404" y="1167"/>
                  </a:cubicBezTo>
                  <a:lnTo>
                    <a:pt x="8507" y="2269"/>
                  </a:lnTo>
                  <a:lnTo>
                    <a:pt x="4348" y="2269"/>
                  </a:lnTo>
                  <a:lnTo>
                    <a:pt x="5356" y="1167"/>
                  </a:lnTo>
                  <a:cubicBezTo>
                    <a:pt x="5640" y="915"/>
                    <a:pt x="5986" y="757"/>
                    <a:pt x="6396" y="757"/>
                  </a:cubicBezTo>
                  <a:close/>
                  <a:moveTo>
                    <a:pt x="11783" y="2994"/>
                  </a:moveTo>
                  <a:cubicBezTo>
                    <a:pt x="11626" y="3845"/>
                    <a:pt x="10838" y="4475"/>
                    <a:pt x="9925" y="4475"/>
                  </a:cubicBezTo>
                  <a:lnTo>
                    <a:pt x="2489" y="4475"/>
                  </a:lnTo>
                  <a:cubicBezTo>
                    <a:pt x="2454" y="4478"/>
                    <a:pt x="2420" y="4479"/>
                    <a:pt x="2385" y="4479"/>
                  </a:cubicBezTo>
                  <a:cubicBezTo>
                    <a:pt x="1665" y="4479"/>
                    <a:pt x="968" y="3867"/>
                    <a:pt x="788" y="3025"/>
                  </a:cubicBezTo>
                  <a:lnTo>
                    <a:pt x="2300" y="3025"/>
                  </a:lnTo>
                  <a:lnTo>
                    <a:pt x="2300" y="3372"/>
                  </a:lnTo>
                  <a:cubicBezTo>
                    <a:pt x="2300" y="3592"/>
                    <a:pt x="2458" y="3750"/>
                    <a:pt x="2647" y="3750"/>
                  </a:cubicBezTo>
                  <a:cubicBezTo>
                    <a:pt x="2836" y="3750"/>
                    <a:pt x="2993" y="3592"/>
                    <a:pt x="2993" y="3372"/>
                  </a:cubicBezTo>
                  <a:lnTo>
                    <a:pt x="2993" y="3025"/>
                  </a:lnTo>
                  <a:lnTo>
                    <a:pt x="3750" y="3025"/>
                  </a:lnTo>
                  <a:lnTo>
                    <a:pt x="3750" y="3372"/>
                  </a:lnTo>
                  <a:cubicBezTo>
                    <a:pt x="3750" y="3592"/>
                    <a:pt x="3907" y="3750"/>
                    <a:pt x="4096" y="3750"/>
                  </a:cubicBezTo>
                  <a:cubicBezTo>
                    <a:pt x="4285" y="3750"/>
                    <a:pt x="4443" y="3592"/>
                    <a:pt x="4443" y="3372"/>
                  </a:cubicBezTo>
                  <a:lnTo>
                    <a:pt x="4443" y="3025"/>
                  </a:lnTo>
                  <a:lnTo>
                    <a:pt x="5199" y="3025"/>
                  </a:lnTo>
                  <a:lnTo>
                    <a:pt x="5199" y="3372"/>
                  </a:lnTo>
                  <a:cubicBezTo>
                    <a:pt x="5199" y="3592"/>
                    <a:pt x="5356" y="3750"/>
                    <a:pt x="5545" y="3750"/>
                  </a:cubicBezTo>
                  <a:cubicBezTo>
                    <a:pt x="5766" y="3750"/>
                    <a:pt x="5923" y="3592"/>
                    <a:pt x="5923" y="3372"/>
                  </a:cubicBezTo>
                  <a:lnTo>
                    <a:pt x="5923" y="3025"/>
                  </a:lnTo>
                  <a:lnTo>
                    <a:pt x="6648" y="3025"/>
                  </a:lnTo>
                  <a:lnTo>
                    <a:pt x="6648" y="3372"/>
                  </a:lnTo>
                  <a:cubicBezTo>
                    <a:pt x="6648" y="3592"/>
                    <a:pt x="6806" y="3750"/>
                    <a:pt x="7026" y="3750"/>
                  </a:cubicBezTo>
                  <a:cubicBezTo>
                    <a:pt x="7215" y="3750"/>
                    <a:pt x="7373" y="3592"/>
                    <a:pt x="7373" y="3372"/>
                  </a:cubicBezTo>
                  <a:lnTo>
                    <a:pt x="7373" y="3025"/>
                  </a:lnTo>
                  <a:lnTo>
                    <a:pt x="8129" y="3025"/>
                  </a:lnTo>
                  <a:lnTo>
                    <a:pt x="8129" y="3372"/>
                  </a:lnTo>
                  <a:cubicBezTo>
                    <a:pt x="8129" y="3592"/>
                    <a:pt x="8286" y="3750"/>
                    <a:pt x="8475" y="3750"/>
                  </a:cubicBezTo>
                  <a:cubicBezTo>
                    <a:pt x="8664" y="3750"/>
                    <a:pt x="8822" y="3592"/>
                    <a:pt x="8822" y="3372"/>
                  </a:cubicBezTo>
                  <a:lnTo>
                    <a:pt x="8822" y="2994"/>
                  </a:lnTo>
                  <a:lnTo>
                    <a:pt x="9578" y="2994"/>
                  </a:lnTo>
                  <a:lnTo>
                    <a:pt x="9578" y="3372"/>
                  </a:lnTo>
                  <a:cubicBezTo>
                    <a:pt x="9578" y="3592"/>
                    <a:pt x="9735" y="3750"/>
                    <a:pt x="9925" y="3750"/>
                  </a:cubicBezTo>
                  <a:cubicBezTo>
                    <a:pt x="10114" y="3750"/>
                    <a:pt x="10271" y="3592"/>
                    <a:pt x="10271" y="3372"/>
                  </a:cubicBezTo>
                  <a:lnTo>
                    <a:pt x="10271" y="2994"/>
                  </a:lnTo>
                  <a:close/>
                  <a:moveTo>
                    <a:pt x="2300" y="6774"/>
                  </a:moveTo>
                  <a:lnTo>
                    <a:pt x="2300" y="8255"/>
                  </a:lnTo>
                  <a:cubicBezTo>
                    <a:pt x="1859" y="8255"/>
                    <a:pt x="1544" y="7909"/>
                    <a:pt x="1544" y="7531"/>
                  </a:cubicBezTo>
                  <a:cubicBezTo>
                    <a:pt x="1544" y="7121"/>
                    <a:pt x="1891" y="6774"/>
                    <a:pt x="2300" y="6774"/>
                  </a:cubicBezTo>
                  <a:close/>
                  <a:moveTo>
                    <a:pt x="10492" y="6774"/>
                  </a:moveTo>
                  <a:cubicBezTo>
                    <a:pt x="10870" y="6774"/>
                    <a:pt x="11216" y="7090"/>
                    <a:pt x="11216" y="7531"/>
                  </a:cubicBezTo>
                  <a:cubicBezTo>
                    <a:pt x="11216" y="7940"/>
                    <a:pt x="10901" y="8255"/>
                    <a:pt x="10492" y="8255"/>
                  </a:cubicBezTo>
                  <a:lnTo>
                    <a:pt x="10492" y="6774"/>
                  </a:lnTo>
                  <a:close/>
                  <a:moveTo>
                    <a:pt x="9767" y="5262"/>
                  </a:moveTo>
                  <a:cubicBezTo>
                    <a:pt x="9735" y="5388"/>
                    <a:pt x="9735" y="8507"/>
                    <a:pt x="9735" y="8633"/>
                  </a:cubicBezTo>
                  <a:cubicBezTo>
                    <a:pt x="9735" y="9421"/>
                    <a:pt x="9452" y="10145"/>
                    <a:pt x="8979" y="10744"/>
                  </a:cubicBezTo>
                  <a:lnTo>
                    <a:pt x="8979" y="9358"/>
                  </a:lnTo>
                  <a:cubicBezTo>
                    <a:pt x="8979" y="8350"/>
                    <a:pt x="8160" y="7531"/>
                    <a:pt x="7121" y="7531"/>
                  </a:cubicBezTo>
                  <a:cubicBezTo>
                    <a:pt x="6932" y="7531"/>
                    <a:pt x="6774" y="7688"/>
                    <a:pt x="6774" y="7877"/>
                  </a:cubicBezTo>
                  <a:cubicBezTo>
                    <a:pt x="6774" y="8066"/>
                    <a:pt x="6932" y="8224"/>
                    <a:pt x="7121" y="8224"/>
                  </a:cubicBezTo>
                  <a:cubicBezTo>
                    <a:pt x="7751" y="8224"/>
                    <a:pt x="8223" y="8728"/>
                    <a:pt x="8223" y="9326"/>
                  </a:cubicBezTo>
                  <a:lnTo>
                    <a:pt x="8223" y="11374"/>
                  </a:lnTo>
                  <a:cubicBezTo>
                    <a:pt x="7688" y="11721"/>
                    <a:pt x="7058" y="11973"/>
                    <a:pt x="6396" y="11973"/>
                  </a:cubicBezTo>
                  <a:cubicBezTo>
                    <a:pt x="5734" y="11973"/>
                    <a:pt x="5041" y="11784"/>
                    <a:pt x="4537" y="11374"/>
                  </a:cubicBezTo>
                  <a:lnTo>
                    <a:pt x="4537" y="9326"/>
                  </a:lnTo>
                  <a:cubicBezTo>
                    <a:pt x="4537" y="8696"/>
                    <a:pt x="5041" y="8224"/>
                    <a:pt x="5640" y="8224"/>
                  </a:cubicBezTo>
                  <a:cubicBezTo>
                    <a:pt x="5829" y="8224"/>
                    <a:pt x="5986" y="8066"/>
                    <a:pt x="5986" y="7877"/>
                  </a:cubicBezTo>
                  <a:cubicBezTo>
                    <a:pt x="5986" y="7688"/>
                    <a:pt x="5829" y="7499"/>
                    <a:pt x="5640" y="7499"/>
                  </a:cubicBezTo>
                  <a:cubicBezTo>
                    <a:pt x="4600" y="7499"/>
                    <a:pt x="3781" y="8350"/>
                    <a:pt x="3781" y="9358"/>
                  </a:cubicBezTo>
                  <a:lnTo>
                    <a:pt x="3781" y="10744"/>
                  </a:lnTo>
                  <a:cubicBezTo>
                    <a:pt x="3308" y="10145"/>
                    <a:pt x="3056" y="9389"/>
                    <a:pt x="3056" y="8602"/>
                  </a:cubicBezTo>
                  <a:lnTo>
                    <a:pt x="3056" y="5262"/>
                  </a:lnTo>
                  <a:close/>
                  <a:moveTo>
                    <a:pt x="6333" y="1"/>
                  </a:moveTo>
                  <a:cubicBezTo>
                    <a:pt x="5766" y="1"/>
                    <a:pt x="5199" y="221"/>
                    <a:pt x="4821" y="631"/>
                  </a:cubicBezTo>
                  <a:lnTo>
                    <a:pt x="3182" y="2238"/>
                  </a:lnTo>
                  <a:lnTo>
                    <a:pt x="347" y="2238"/>
                  </a:lnTo>
                  <a:cubicBezTo>
                    <a:pt x="158" y="2238"/>
                    <a:pt x="0" y="2395"/>
                    <a:pt x="0" y="2584"/>
                  </a:cubicBezTo>
                  <a:cubicBezTo>
                    <a:pt x="0" y="3908"/>
                    <a:pt x="1009" y="5010"/>
                    <a:pt x="2237" y="5199"/>
                  </a:cubicBezTo>
                  <a:lnTo>
                    <a:pt x="2237" y="5987"/>
                  </a:lnTo>
                  <a:cubicBezTo>
                    <a:pt x="1418" y="5987"/>
                    <a:pt x="757" y="6648"/>
                    <a:pt x="757" y="7468"/>
                  </a:cubicBezTo>
                  <a:cubicBezTo>
                    <a:pt x="757" y="8318"/>
                    <a:pt x="1418" y="8980"/>
                    <a:pt x="2237" y="8980"/>
                  </a:cubicBezTo>
                  <a:cubicBezTo>
                    <a:pt x="2363" y="10114"/>
                    <a:pt x="2930" y="11091"/>
                    <a:pt x="3718" y="11784"/>
                  </a:cubicBezTo>
                  <a:lnTo>
                    <a:pt x="3718" y="12351"/>
                  </a:lnTo>
                  <a:cubicBezTo>
                    <a:pt x="3718" y="12571"/>
                    <a:pt x="3876" y="12729"/>
                    <a:pt x="4065" y="12729"/>
                  </a:cubicBezTo>
                  <a:cubicBezTo>
                    <a:pt x="4254" y="12729"/>
                    <a:pt x="4411" y="12571"/>
                    <a:pt x="4411" y="12351"/>
                  </a:cubicBezTo>
                  <a:lnTo>
                    <a:pt x="4411" y="12288"/>
                  </a:lnTo>
                  <a:cubicBezTo>
                    <a:pt x="4978" y="12571"/>
                    <a:pt x="5608" y="12729"/>
                    <a:pt x="6270" y="12729"/>
                  </a:cubicBezTo>
                  <a:cubicBezTo>
                    <a:pt x="6932" y="12729"/>
                    <a:pt x="7562" y="12571"/>
                    <a:pt x="8129" y="12288"/>
                  </a:cubicBezTo>
                  <a:lnTo>
                    <a:pt x="8129" y="12351"/>
                  </a:lnTo>
                  <a:cubicBezTo>
                    <a:pt x="8129" y="12571"/>
                    <a:pt x="8286" y="12729"/>
                    <a:pt x="8475" y="12729"/>
                  </a:cubicBezTo>
                  <a:cubicBezTo>
                    <a:pt x="8664" y="12729"/>
                    <a:pt x="8822" y="12571"/>
                    <a:pt x="8822" y="12351"/>
                  </a:cubicBezTo>
                  <a:lnTo>
                    <a:pt x="8822" y="11784"/>
                  </a:lnTo>
                  <a:cubicBezTo>
                    <a:pt x="9641" y="11091"/>
                    <a:pt x="10208" y="10082"/>
                    <a:pt x="10271" y="8980"/>
                  </a:cubicBezTo>
                  <a:cubicBezTo>
                    <a:pt x="11122" y="8980"/>
                    <a:pt x="11783" y="8318"/>
                    <a:pt x="11783" y="7468"/>
                  </a:cubicBezTo>
                  <a:cubicBezTo>
                    <a:pt x="11972" y="6680"/>
                    <a:pt x="11311" y="6018"/>
                    <a:pt x="10492" y="6018"/>
                  </a:cubicBezTo>
                  <a:lnTo>
                    <a:pt x="10492" y="5231"/>
                  </a:lnTo>
                  <a:cubicBezTo>
                    <a:pt x="11752" y="5042"/>
                    <a:pt x="12728" y="3971"/>
                    <a:pt x="12728" y="2647"/>
                  </a:cubicBezTo>
                  <a:cubicBezTo>
                    <a:pt x="12728" y="2521"/>
                    <a:pt x="12697" y="2427"/>
                    <a:pt x="12602" y="2364"/>
                  </a:cubicBezTo>
                  <a:cubicBezTo>
                    <a:pt x="12539" y="2269"/>
                    <a:pt x="12445" y="2238"/>
                    <a:pt x="12319" y="2238"/>
                  </a:cubicBezTo>
                  <a:lnTo>
                    <a:pt x="9483" y="2238"/>
                  </a:lnTo>
                  <a:lnTo>
                    <a:pt x="7877" y="631"/>
                  </a:lnTo>
                  <a:cubicBezTo>
                    <a:pt x="7499" y="221"/>
                    <a:pt x="6932"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1" name="Google Shape;11151;p88"/>
          <p:cNvGrpSpPr/>
          <p:nvPr/>
        </p:nvGrpSpPr>
        <p:grpSpPr>
          <a:xfrm>
            <a:off x="4880000" y="1780418"/>
            <a:ext cx="317290" cy="359303"/>
            <a:chOff x="-57950750" y="2296300"/>
            <a:chExt cx="279625" cy="316650"/>
          </a:xfrm>
        </p:grpSpPr>
        <p:sp>
          <p:nvSpPr>
            <p:cNvPr id="11152" name="Google Shape;11152;p88"/>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3" name="Google Shape;11153;p88"/>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4" name="Google Shape;11154;p88"/>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5" name="Google Shape;11155;p88"/>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6" name="Google Shape;11156;p88"/>
          <p:cNvGrpSpPr/>
          <p:nvPr/>
        </p:nvGrpSpPr>
        <p:grpSpPr>
          <a:xfrm>
            <a:off x="4858214" y="2232094"/>
            <a:ext cx="360863" cy="360211"/>
            <a:chOff x="-57969675" y="2687750"/>
            <a:chExt cx="318025" cy="317450"/>
          </a:xfrm>
        </p:grpSpPr>
        <p:sp>
          <p:nvSpPr>
            <p:cNvPr id="11157" name="Google Shape;11157;p88"/>
            <p:cNvSpPr/>
            <p:nvPr/>
          </p:nvSpPr>
          <p:spPr>
            <a:xfrm>
              <a:off x="-57856250" y="285630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8" name="Google Shape;11158;p88"/>
            <p:cNvSpPr/>
            <p:nvPr/>
          </p:nvSpPr>
          <p:spPr>
            <a:xfrm>
              <a:off x="-57846000" y="2920300"/>
              <a:ext cx="72475" cy="29750"/>
            </a:xfrm>
            <a:custGeom>
              <a:avLst/>
              <a:gdLst/>
              <a:ahLst/>
              <a:cxnLst/>
              <a:rect l="l" t="t" r="r" b="b"/>
              <a:pathLst>
                <a:path w="2899" h="1190" extrusionOk="0">
                  <a:moveTo>
                    <a:pt x="386" y="1"/>
                  </a:moveTo>
                  <a:cubicBezTo>
                    <a:pt x="292" y="1"/>
                    <a:pt x="205" y="40"/>
                    <a:pt x="158" y="119"/>
                  </a:cubicBezTo>
                  <a:cubicBezTo>
                    <a:pt x="0" y="276"/>
                    <a:pt x="0" y="497"/>
                    <a:pt x="158" y="623"/>
                  </a:cubicBezTo>
                  <a:cubicBezTo>
                    <a:pt x="504" y="969"/>
                    <a:pt x="977" y="1190"/>
                    <a:pt x="1449" y="1190"/>
                  </a:cubicBezTo>
                  <a:cubicBezTo>
                    <a:pt x="1922" y="1190"/>
                    <a:pt x="2426" y="969"/>
                    <a:pt x="2741" y="623"/>
                  </a:cubicBezTo>
                  <a:cubicBezTo>
                    <a:pt x="2899" y="465"/>
                    <a:pt x="2899" y="245"/>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9" name="Google Shape;11159;p88"/>
            <p:cNvSpPr/>
            <p:nvPr/>
          </p:nvSpPr>
          <p:spPr>
            <a:xfrm>
              <a:off x="-57969675" y="2687750"/>
              <a:ext cx="318025" cy="317450"/>
            </a:xfrm>
            <a:custGeom>
              <a:avLst/>
              <a:gdLst/>
              <a:ahLst/>
              <a:cxnLst/>
              <a:rect l="l" t="t" r="r" b="b"/>
              <a:pathLst>
                <a:path w="12721" h="12698" extrusionOk="0">
                  <a:moveTo>
                    <a:pt x="6365" y="757"/>
                  </a:moveTo>
                  <a:cubicBezTo>
                    <a:pt x="7090" y="757"/>
                    <a:pt x="7783" y="1072"/>
                    <a:pt x="8255" y="1576"/>
                  </a:cubicBezTo>
                  <a:cubicBezTo>
                    <a:pt x="8888" y="2274"/>
                    <a:pt x="9792" y="2670"/>
                    <a:pt x="10717" y="2670"/>
                  </a:cubicBezTo>
                  <a:cubicBezTo>
                    <a:pt x="11128" y="2670"/>
                    <a:pt x="11544" y="2591"/>
                    <a:pt x="11941" y="2427"/>
                  </a:cubicBezTo>
                  <a:lnTo>
                    <a:pt x="11941" y="3183"/>
                  </a:lnTo>
                  <a:lnTo>
                    <a:pt x="11973" y="3183"/>
                  </a:lnTo>
                  <a:cubicBezTo>
                    <a:pt x="11973" y="4348"/>
                    <a:pt x="11028" y="5231"/>
                    <a:pt x="9925" y="5231"/>
                  </a:cubicBezTo>
                  <a:cubicBezTo>
                    <a:pt x="9358" y="5231"/>
                    <a:pt x="9043" y="5041"/>
                    <a:pt x="8192" y="4600"/>
                  </a:cubicBezTo>
                  <a:cubicBezTo>
                    <a:pt x="8066" y="4537"/>
                    <a:pt x="7877" y="4506"/>
                    <a:pt x="7688" y="4506"/>
                  </a:cubicBezTo>
                  <a:lnTo>
                    <a:pt x="5042" y="4506"/>
                  </a:lnTo>
                  <a:cubicBezTo>
                    <a:pt x="4916" y="4506"/>
                    <a:pt x="4695" y="4537"/>
                    <a:pt x="4538" y="4600"/>
                  </a:cubicBezTo>
                  <a:cubicBezTo>
                    <a:pt x="3687" y="5041"/>
                    <a:pt x="3403" y="5231"/>
                    <a:pt x="2805" y="5231"/>
                  </a:cubicBezTo>
                  <a:cubicBezTo>
                    <a:pt x="1671" y="5231"/>
                    <a:pt x="757" y="4348"/>
                    <a:pt x="757" y="3183"/>
                  </a:cubicBezTo>
                  <a:lnTo>
                    <a:pt x="757" y="2490"/>
                  </a:lnTo>
                  <a:cubicBezTo>
                    <a:pt x="1150" y="2639"/>
                    <a:pt x="1556" y="2711"/>
                    <a:pt x="1958" y="2711"/>
                  </a:cubicBezTo>
                  <a:cubicBezTo>
                    <a:pt x="2909" y="2711"/>
                    <a:pt x="3832" y="2307"/>
                    <a:pt x="4475" y="1576"/>
                  </a:cubicBezTo>
                  <a:cubicBezTo>
                    <a:pt x="4947" y="1072"/>
                    <a:pt x="5640" y="757"/>
                    <a:pt x="6365" y="757"/>
                  </a:cubicBezTo>
                  <a:close/>
                  <a:moveTo>
                    <a:pt x="7846" y="6743"/>
                  </a:moveTo>
                  <a:cubicBezTo>
                    <a:pt x="8035" y="6743"/>
                    <a:pt x="8192" y="6900"/>
                    <a:pt x="8192" y="7089"/>
                  </a:cubicBezTo>
                  <a:cubicBezTo>
                    <a:pt x="8192" y="7278"/>
                    <a:pt x="8035" y="7436"/>
                    <a:pt x="7846" y="7436"/>
                  </a:cubicBezTo>
                  <a:cubicBezTo>
                    <a:pt x="7657" y="7436"/>
                    <a:pt x="7499" y="7278"/>
                    <a:pt x="7499" y="7089"/>
                  </a:cubicBezTo>
                  <a:cubicBezTo>
                    <a:pt x="7499" y="6900"/>
                    <a:pt x="7657" y="6743"/>
                    <a:pt x="7846" y="6743"/>
                  </a:cubicBezTo>
                  <a:close/>
                  <a:moveTo>
                    <a:pt x="7720" y="5231"/>
                  </a:moveTo>
                  <a:cubicBezTo>
                    <a:pt x="7783" y="5231"/>
                    <a:pt x="7846" y="5231"/>
                    <a:pt x="7877" y="5294"/>
                  </a:cubicBezTo>
                  <a:cubicBezTo>
                    <a:pt x="8759" y="5703"/>
                    <a:pt x="9074" y="5955"/>
                    <a:pt x="9767" y="5987"/>
                  </a:cubicBezTo>
                  <a:lnTo>
                    <a:pt x="9767" y="7656"/>
                  </a:lnTo>
                  <a:lnTo>
                    <a:pt x="9736" y="7656"/>
                  </a:lnTo>
                  <a:lnTo>
                    <a:pt x="8980" y="7278"/>
                  </a:lnTo>
                  <a:cubicBezTo>
                    <a:pt x="9106" y="6617"/>
                    <a:pt x="8570" y="5987"/>
                    <a:pt x="7877" y="5987"/>
                  </a:cubicBezTo>
                  <a:cubicBezTo>
                    <a:pt x="7562" y="5987"/>
                    <a:pt x="7247" y="6144"/>
                    <a:pt x="7058" y="6333"/>
                  </a:cubicBezTo>
                  <a:lnTo>
                    <a:pt x="4884" y="5294"/>
                  </a:lnTo>
                  <a:lnTo>
                    <a:pt x="4947" y="5294"/>
                  </a:lnTo>
                  <a:cubicBezTo>
                    <a:pt x="4979" y="5231"/>
                    <a:pt x="5042" y="5231"/>
                    <a:pt x="5105" y="5231"/>
                  </a:cubicBezTo>
                  <a:close/>
                  <a:moveTo>
                    <a:pt x="4065" y="5672"/>
                  </a:moveTo>
                  <a:cubicBezTo>
                    <a:pt x="4065" y="5672"/>
                    <a:pt x="4128" y="5672"/>
                    <a:pt x="4128" y="5703"/>
                  </a:cubicBezTo>
                  <a:lnTo>
                    <a:pt x="6806" y="7026"/>
                  </a:lnTo>
                  <a:cubicBezTo>
                    <a:pt x="6743" y="7656"/>
                    <a:pt x="7279" y="8192"/>
                    <a:pt x="7909" y="8192"/>
                  </a:cubicBezTo>
                  <a:cubicBezTo>
                    <a:pt x="8161" y="8192"/>
                    <a:pt x="8444" y="8066"/>
                    <a:pt x="8633" y="7908"/>
                  </a:cubicBezTo>
                  <a:lnTo>
                    <a:pt x="9767" y="8476"/>
                  </a:lnTo>
                  <a:lnTo>
                    <a:pt x="9767" y="8602"/>
                  </a:lnTo>
                  <a:lnTo>
                    <a:pt x="9736" y="8602"/>
                  </a:lnTo>
                  <a:cubicBezTo>
                    <a:pt x="9736" y="10429"/>
                    <a:pt x="8255" y="11973"/>
                    <a:pt x="6396" y="11973"/>
                  </a:cubicBezTo>
                  <a:cubicBezTo>
                    <a:pt x="4538" y="11973"/>
                    <a:pt x="3057" y="10429"/>
                    <a:pt x="3057" y="8602"/>
                  </a:cubicBezTo>
                  <a:lnTo>
                    <a:pt x="3057" y="5955"/>
                  </a:lnTo>
                  <a:cubicBezTo>
                    <a:pt x="3403" y="5924"/>
                    <a:pt x="3750" y="5829"/>
                    <a:pt x="4065" y="5672"/>
                  </a:cubicBezTo>
                  <a:close/>
                  <a:moveTo>
                    <a:pt x="6365" y="1"/>
                  </a:moveTo>
                  <a:cubicBezTo>
                    <a:pt x="5420" y="1"/>
                    <a:pt x="4506" y="410"/>
                    <a:pt x="3908" y="1072"/>
                  </a:cubicBezTo>
                  <a:cubicBezTo>
                    <a:pt x="3408" y="1648"/>
                    <a:pt x="2687" y="1943"/>
                    <a:pt x="1957" y="1943"/>
                  </a:cubicBezTo>
                  <a:cubicBezTo>
                    <a:pt x="1489" y="1943"/>
                    <a:pt x="1018" y="1822"/>
                    <a:pt x="600" y="1576"/>
                  </a:cubicBezTo>
                  <a:lnTo>
                    <a:pt x="568" y="1544"/>
                  </a:lnTo>
                  <a:cubicBezTo>
                    <a:pt x="505" y="1505"/>
                    <a:pt x="438" y="1487"/>
                    <a:pt x="373" y="1487"/>
                  </a:cubicBezTo>
                  <a:cubicBezTo>
                    <a:pt x="178" y="1487"/>
                    <a:pt x="1" y="1647"/>
                    <a:pt x="1" y="1860"/>
                  </a:cubicBezTo>
                  <a:lnTo>
                    <a:pt x="1" y="3151"/>
                  </a:lnTo>
                  <a:cubicBezTo>
                    <a:pt x="1" y="4506"/>
                    <a:pt x="1009" y="5640"/>
                    <a:pt x="2269" y="5861"/>
                  </a:cubicBezTo>
                  <a:lnTo>
                    <a:pt x="2269" y="8539"/>
                  </a:lnTo>
                  <a:cubicBezTo>
                    <a:pt x="2269" y="10838"/>
                    <a:pt x="4097" y="12697"/>
                    <a:pt x="6365" y="12697"/>
                  </a:cubicBezTo>
                  <a:cubicBezTo>
                    <a:pt x="8602" y="12697"/>
                    <a:pt x="10461" y="10838"/>
                    <a:pt x="10461" y="8539"/>
                  </a:cubicBezTo>
                  <a:lnTo>
                    <a:pt x="10461" y="5861"/>
                  </a:lnTo>
                  <a:cubicBezTo>
                    <a:pt x="11752" y="5640"/>
                    <a:pt x="12697" y="4506"/>
                    <a:pt x="12697" y="3151"/>
                  </a:cubicBezTo>
                  <a:lnTo>
                    <a:pt x="12697" y="1860"/>
                  </a:lnTo>
                  <a:cubicBezTo>
                    <a:pt x="12721" y="1647"/>
                    <a:pt x="12550" y="1487"/>
                    <a:pt x="12370" y="1487"/>
                  </a:cubicBezTo>
                  <a:cubicBezTo>
                    <a:pt x="12310" y="1487"/>
                    <a:pt x="12249" y="1505"/>
                    <a:pt x="12193" y="1544"/>
                  </a:cubicBezTo>
                  <a:lnTo>
                    <a:pt x="12130" y="1576"/>
                  </a:lnTo>
                  <a:cubicBezTo>
                    <a:pt x="11721" y="1824"/>
                    <a:pt x="11253" y="1945"/>
                    <a:pt x="10785" y="1945"/>
                  </a:cubicBezTo>
                  <a:cubicBezTo>
                    <a:pt x="10063" y="1945"/>
                    <a:pt x="9338" y="1657"/>
                    <a:pt x="8822" y="1103"/>
                  </a:cubicBezTo>
                  <a:cubicBezTo>
                    <a:pt x="8192" y="442"/>
                    <a:pt x="7342" y="1"/>
                    <a:pt x="63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0" name="Google Shape;11160;p88"/>
            <p:cNvSpPr/>
            <p:nvPr/>
          </p:nvSpPr>
          <p:spPr>
            <a:xfrm>
              <a:off x="-57838125" y="2724975"/>
              <a:ext cx="56725" cy="55550"/>
            </a:xfrm>
            <a:custGeom>
              <a:avLst/>
              <a:gdLst/>
              <a:ahLst/>
              <a:cxnLst/>
              <a:rect l="l" t="t" r="r" b="b"/>
              <a:pathLst>
                <a:path w="2269" h="2222" extrusionOk="0">
                  <a:moveTo>
                    <a:pt x="386" y="0"/>
                  </a:moveTo>
                  <a:cubicBezTo>
                    <a:pt x="292" y="0"/>
                    <a:pt x="205" y="40"/>
                    <a:pt x="158" y="118"/>
                  </a:cubicBezTo>
                  <a:cubicBezTo>
                    <a:pt x="0" y="276"/>
                    <a:pt x="0" y="528"/>
                    <a:pt x="158" y="654"/>
                  </a:cubicBezTo>
                  <a:lnTo>
                    <a:pt x="630" y="1127"/>
                  </a:lnTo>
                  <a:lnTo>
                    <a:pt x="158" y="1599"/>
                  </a:lnTo>
                  <a:cubicBezTo>
                    <a:pt x="0" y="1757"/>
                    <a:pt x="0" y="1977"/>
                    <a:pt x="158" y="2103"/>
                  </a:cubicBezTo>
                  <a:cubicBezTo>
                    <a:pt x="237" y="2182"/>
                    <a:pt x="331" y="2221"/>
                    <a:pt x="422" y="2221"/>
                  </a:cubicBezTo>
                  <a:cubicBezTo>
                    <a:pt x="512" y="2221"/>
                    <a:pt x="599" y="2182"/>
                    <a:pt x="662" y="2103"/>
                  </a:cubicBezTo>
                  <a:lnTo>
                    <a:pt x="1134" y="1631"/>
                  </a:lnTo>
                  <a:lnTo>
                    <a:pt x="1607" y="2103"/>
                  </a:lnTo>
                  <a:cubicBezTo>
                    <a:pt x="1686" y="2182"/>
                    <a:pt x="1780" y="2221"/>
                    <a:pt x="1871" y="2221"/>
                  </a:cubicBezTo>
                  <a:cubicBezTo>
                    <a:pt x="1961" y="2221"/>
                    <a:pt x="2048" y="2182"/>
                    <a:pt x="2111" y="2103"/>
                  </a:cubicBezTo>
                  <a:cubicBezTo>
                    <a:pt x="2269" y="1946"/>
                    <a:pt x="2269" y="1694"/>
                    <a:pt x="2111" y="1599"/>
                  </a:cubicBezTo>
                  <a:lnTo>
                    <a:pt x="1639" y="1127"/>
                  </a:lnTo>
                  <a:lnTo>
                    <a:pt x="2111" y="654"/>
                  </a:lnTo>
                  <a:cubicBezTo>
                    <a:pt x="2269" y="497"/>
                    <a:pt x="2269" y="244"/>
                    <a:pt x="2111" y="118"/>
                  </a:cubicBezTo>
                  <a:cubicBezTo>
                    <a:pt x="2032" y="40"/>
                    <a:pt x="1938" y="0"/>
                    <a:pt x="1847" y="0"/>
                  </a:cubicBezTo>
                  <a:cubicBezTo>
                    <a:pt x="1757" y="0"/>
                    <a:pt x="1670" y="40"/>
                    <a:pt x="1607" y="118"/>
                  </a:cubicBezTo>
                  <a:lnTo>
                    <a:pt x="1134" y="591"/>
                  </a:lnTo>
                  <a:lnTo>
                    <a:pt x="662" y="118"/>
                  </a:lnTo>
                  <a:cubicBezTo>
                    <a:pt x="583" y="40"/>
                    <a:pt x="481" y="0"/>
                    <a:pt x="3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1" name="Google Shape;11161;p88"/>
          <p:cNvGrpSpPr/>
          <p:nvPr/>
        </p:nvGrpSpPr>
        <p:grpSpPr>
          <a:xfrm>
            <a:off x="7067397" y="1304461"/>
            <a:ext cx="363785" cy="361090"/>
            <a:chOff x="-56012425" y="1903275"/>
            <a:chExt cx="320600" cy="318225"/>
          </a:xfrm>
        </p:grpSpPr>
        <p:sp>
          <p:nvSpPr>
            <p:cNvPr id="11162" name="Google Shape;11162;p88"/>
            <p:cNvSpPr/>
            <p:nvPr/>
          </p:nvSpPr>
          <p:spPr>
            <a:xfrm>
              <a:off x="-55897425" y="2015125"/>
              <a:ext cx="17350" cy="18150"/>
            </a:xfrm>
            <a:custGeom>
              <a:avLst/>
              <a:gdLst/>
              <a:ahLst/>
              <a:cxnLst/>
              <a:rect l="l" t="t" r="r" b="b"/>
              <a:pathLst>
                <a:path w="694" h="726" extrusionOk="0">
                  <a:moveTo>
                    <a:pt x="347" y="1"/>
                  </a:moveTo>
                  <a:cubicBezTo>
                    <a:pt x="158" y="1"/>
                    <a:pt x="1" y="158"/>
                    <a:pt x="1" y="379"/>
                  </a:cubicBezTo>
                  <a:cubicBezTo>
                    <a:pt x="1" y="568"/>
                    <a:pt x="158" y="725"/>
                    <a:pt x="347" y="725"/>
                  </a:cubicBezTo>
                  <a:cubicBezTo>
                    <a:pt x="536" y="725"/>
                    <a:pt x="694" y="568"/>
                    <a:pt x="694" y="379"/>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3" name="Google Shape;11163;p88"/>
            <p:cNvSpPr/>
            <p:nvPr/>
          </p:nvSpPr>
          <p:spPr>
            <a:xfrm>
              <a:off x="-56012425" y="1903275"/>
              <a:ext cx="320600" cy="318225"/>
            </a:xfrm>
            <a:custGeom>
              <a:avLst/>
              <a:gdLst/>
              <a:ahLst/>
              <a:cxnLst/>
              <a:rect l="l" t="t" r="r" b="b"/>
              <a:pathLst>
                <a:path w="12824" h="12729" extrusionOk="0">
                  <a:moveTo>
                    <a:pt x="5262" y="946"/>
                  </a:moveTo>
                  <a:lnTo>
                    <a:pt x="5262" y="946"/>
                  </a:lnTo>
                  <a:cubicBezTo>
                    <a:pt x="5010" y="1923"/>
                    <a:pt x="4254" y="2679"/>
                    <a:pt x="3277" y="2899"/>
                  </a:cubicBezTo>
                  <a:cubicBezTo>
                    <a:pt x="3592" y="2017"/>
                    <a:pt x="4348" y="1293"/>
                    <a:pt x="5262" y="946"/>
                  </a:cubicBezTo>
                  <a:close/>
                  <a:moveTo>
                    <a:pt x="2301" y="5231"/>
                  </a:moveTo>
                  <a:lnTo>
                    <a:pt x="2301" y="6333"/>
                  </a:lnTo>
                  <a:lnTo>
                    <a:pt x="2301" y="6680"/>
                  </a:lnTo>
                  <a:cubicBezTo>
                    <a:pt x="1891" y="6680"/>
                    <a:pt x="1545" y="6365"/>
                    <a:pt x="1545" y="5955"/>
                  </a:cubicBezTo>
                  <a:cubicBezTo>
                    <a:pt x="1545" y="5514"/>
                    <a:pt x="1891" y="5231"/>
                    <a:pt x="2301" y="5231"/>
                  </a:cubicBezTo>
                  <a:close/>
                  <a:moveTo>
                    <a:pt x="10555" y="5231"/>
                  </a:moveTo>
                  <a:cubicBezTo>
                    <a:pt x="10965" y="5231"/>
                    <a:pt x="11311" y="5546"/>
                    <a:pt x="11311" y="5987"/>
                  </a:cubicBezTo>
                  <a:cubicBezTo>
                    <a:pt x="11311" y="6365"/>
                    <a:pt x="10965" y="6743"/>
                    <a:pt x="10555" y="6743"/>
                  </a:cubicBezTo>
                  <a:lnTo>
                    <a:pt x="10555" y="5231"/>
                  </a:lnTo>
                  <a:close/>
                  <a:moveTo>
                    <a:pt x="1103" y="6837"/>
                  </a:moveTo>
                  <a:cubicBezTo>
                    <a:pt x="1387" y="7216"/>
                    <a:pt x="1828" y="7436"/>
                    <a:pt x="2301" y="7436"/>
                  </a:cubicBezTo>
                  <a:cubicBezTo>
                    <a:pt x="2301" y="7877"/>
                    <a:pt x="1986" y="8192"/>
                    <a:pt x="1545" y="8192"/>
                  </a:cubicBezTo>
                  <a:cubicBezTo>
                    <a:pt x="1166" y="8192"/>
                    <a:pt x="788" y="7877"/>
                    <a:pt x="788" y="7436"/>
                  </a:cubicBezTo>
                  <a:cubicBezTo>
                    <a:pt x="788" y="7216"/>
                    <a:pt x="914" y="6963"/>
                    <a:pt x="1103" y="6837"/>
                  </a:cubicBezTo>
                  <a:close/>
                  <a:moveTo>
                    <a:pt x="11752" y="6837"/>
                  </a:moveTo>
                  <a:cubicBezTo>
                    <a:pt x="11941" y="6995"/>
                    <a:pt x="12067" y="7216"/>
                    <a:pt x="12067" y="7436"/>
                  </a:cubicBezTo>
                  <a:cubicBezTo>
                    <a:pt x="12067" y="7877"/>
                    <a:pt x="11721" y="8192"/>
                    <a:pt x="11311" y="8192"/>
                  </a:cubicBezTo>
                  <a:cubicBezTo>
                    <a:pt x="10933" y="8192"/>
                    <a:pt x="10555" y="7877"/>
                    <a:pt x="10555" y="7436"/>
                  </a:cubicBezTo>
                  <a:cubicBezTo>
                    <a:pt x="11028" y="7436"/>
                    <a:pt x="11469" y="7216"/>
                    <a:pt x="11752" y="6837"/>
                  </a:cubicBezTo>
                  <a:close/>
                  <a:moveTo>
                    <a:pt x="5325" y="2490"/>
                  </a:moveTo>
                  <a:lnTo>
                    <a:pt x="5325" y="2647"/>
                  </a:lnTo>
                  <a:cubicBezTo>
                    <a:pt x="5325" y="3529"/>
                    <a:pt x="5955" y="4286"/>
                    <a:pt x="6837" y="4443"/>
                  </a:cubicBezTo>
                  <a:lnTo>
                    <a:pt x="6837" y="7405"/>
                  </a:lnTo>
                  <a:cubicBezTo>
                    <a:pt x="6711" y="7436"/>
                    <a:pt x="6585" y="7468"/>
                    <a:pt x="6491" y="7468"/>
                  </a:cubicBezTo>
                  <a:cubicBezTo>
                    <a:pt x="6176" y="7468"/>
                    <a:pt x="5892" y="7373"/>
                    <a:pt x="5703" y="7153"/>
                  </a:cubicBezTo>
                  <a:cubicBezTo>
                    <a:pt x="5624" y="7074"/>
                    <a:pt x="5522" y="7034"/>
                    <a:pt x="5424" y="7034"/>
                  </a:cubicBezTo>
                  <a:cubicBezTo>
                    <a:pt x="5325" y="7034"/>
                    <a:pt x="5231" y="7074"/>
                    <a:pt x="5168" y="7153"/>
                  </a:cubicBezTo>
                  <a:cubicBezTo>
                    <a:pt x="5010" y="7310"/>
                    <a:pt x="5010" y="7562"/>
                    <a:pt x="5168" y="7688"/>
                  </a:cubicBezTo>
                  <a:cubicBezTo>
                    <a:pt x="5514" y="8035"/>
                    <a:pt x="6018" y="8224"/>
                    <a:pt x="6491" y="8224"/>
                  </a:cubicBezTo>
                  <a:cubicBezTo>
                    <a:pt x="6585" y="8224"/>
                    <a:pt x="6711" y="8224"/>
                    <a:pt x="6837" y="8192"/>
                  </a:cubicBezTo>
                  <a:lnTo>
                    <a:pt x="6837" y="9326"/>
                  </a:lnTo>
                  <a:lnTo>
                    <a:pt x="6837" y="9673"/>
                  </a:lnTo>
                  <a:cubicBezTo>
                    <a:pt x="6711" y="9673"/>
                    <a:pt x="6554" y="9736"/>
                    <a:pt x="6428" y="9736"/>
                  </a:cubicBezTo>
                  <a:cubicBezTo>
                    <a:pt x="4569" y="9673"/>
                    <a:pt x="3057" y="8192"/>
                    <a:pt x="3057" y="6333"/>
                  </a:cubicBezTo>
                  <a:cubicBezTo>
                    <a:pt x="3057" y="3908"/>
                    <a:pt x="3057" y="3971"/>
                    <a:pt x="3088" y="3687"/>
                  </a:cubicBezTo>
                  <a:cubicBezTo>
                    <a:pt x="3939" y="3592"/>
                    <a:pt x="4790" y="3151"/>
                    <a:pt x="5325" y="2490"/>
                  </a:cubicBezTo>
                  <a:close/>
                  <a:moveTo>
                    <a:pt x="6459" y="694"/>
                  </a:moveTo>
                  <a:cubicBezTo>
                    <a:pt x="8287" y="757"/>
                    <a:pt x="9830" y="2238"/>
                    <a:pt x="9830" y="4097"/>
                  </a:cubicBezTo>
                  <a:lnTo>
                    <a:pt x="9830" y="11941"/>
                  </a:lnTo>
                  <a:cubicBezTo>
                    <a:pt x="8570" y="11721"/>
                    <a:pt x="7562" y="10618"/>
                    <a:pt x="7562" y="9295"/>
                  </a:cubicBezTo>
                  <a:lnTo>
                    <a:pt x="7562" y="4065"/>
                  </a:lnTo>
                  <a:cubicBezTo>
                    <a:pt x="7562" y="3845"/>
                    <a:pt x="7404" y="3687"/>
                    <a:pt x="7215" y="3687"/>
                  </a:cubicBezTo>
                  <a:cubicBezTo>
                    <a:pt x="6585" y="3687"/>
                    <a:pt x="6113" y="3183"/>
                    <a:pt x="6113" y="2584"/>
                  </a:cubicBezTo>
                  <a:lnTo>
                    <a:pt x="6113" y="757"/>
                  </a:lnTo>
                  <a:cubicBezTo>
                    <a:pt x="6239" y="757"/>
                    <a:pt x="6365" y="694"/>
                    <a:pt x="6459" y="694"/>
                  </a:cubicBezTo>
                  <a:close/>
                  <a:moveTo>
                    <a:pt x="3057" y="8665"/>
                  </a:moveTo>
                  <a:cubicBezTo>
                    <a:pt x="3781" y="9704"/>
                    <a:pt x="5010" y="10429"/>
                    <a:pt x="6428" y="10429"/>
                  </a:cubicBezTo>
                  <a:cubicBezTo>
                    <a:pt x="6617" y="10429"/>
                    <a:pt x="6774" y="10429"/>
                    <a:pt x="6995" y="10398"/>
                  </a:cubicBezTo>
                  <a:cubicBezTo>
                    <a:pt x="7184" y="11028"/>
                    <a:pt x="7562" y="11563"/>
                    <a:pt x="8098" y="11973"/>
                  </a:cubicBezTo>
                  <a:lnTo>
                    <a:pt x="3057" y="11973"/>
                  </a:lnTo>
                  <a:lnTo>
                    <a:pt x="3057" y="8665"/>
                  </a:lnTo>
                  <a:close/>
                  <a:moveTo>
                    <a:pt x="6396" y="1"/>
                  </a:moveTo>
                  <a:cubicBezTo>
                    <a:pt x="4096" y="1"/>
                    <a:pt x="2269" y="1860"/>
                    <a:pt x="2269" y="4097"/>
                  </a:cubicBezTo>
                  <a:lnTo>
                    <a:pt x="2269" y="4443"/>
                  </a:lnTo>
                  <a:cubicBezTo>
                    <a:pt x="1356" y="4443"/>
                    <a:pt x="631" y="5231"/>
                    <a:pt x="757" y="6144"/>
                  </a:cubicBezTo>
                  <a:cubicBezTo>
                    <a:pt x="284" y="6428"/>
                    <a:pt x="1" y="6900"/>
                    <a:pt x="1" y="7436"/>
                  </a:cubicBezTo>
                  <a:cubicBezTo>
                    <a:pt x="1" y="8255"/>
                    <a:pt x="694" y="8948"/>
                    <a:pt x="1513" y="8948"/>
                  </a:cubicBezTo>
                  <a:cubicBezTo>
                    <a:pt x="1797" y="8948"/>
                    <a:pt x="2017" y="8854"/>
                    <a:pt x="2269" y="8728"/>
                  </a:cubicBezTo>
                  <a:lnTo>
                    <a:pt x="2269" y="12351"/>
                  </a:lnTo>
                  <a:cubicBezTo>
                    <a:pt x="2269" y="12571"/>
                    <a:pt x="2427" y="12729"/>
                    <a:pt x="2616" y="12729"/>
                  </a:cubicBezTo>
                  <a:lnTo>
                    <a:pt x="10145" y="12729"/>
                  </a:lnTo>
                  <a:cubicBezTo>
                    <a:pt x="10334" y="12729"/>
                    <a:pt x="10492" y="12571"/>
                    <a:pt x="10492" y="12351"/>
                  </a:cubicBezTo>
                  <a:lnTo>
                    <a:pt x="10492" y="8728"/>
                  </a:lnTo>
                  <a:cubicBezTo>
                    <a:pt x="10712" y="8854"/>
                    <a:pt x="10965" y="8948"/>
                    <a:pt x="11248" y="8948"/>
                  </a:cubicBezTo>
                  <a:cubicBezTo>
                    <a:pt x="12067" y="8948"/>
                    <a:pt x="12729" y="8255"/>
                    <a:pt x="12729" y="7436"/>
                  </a:cubicBezTo>
                  <a:cubicBezTo>
                    <a:pt x="12823" y="6932"/>
                    <a:pt x="12508" y="6428"/>
                    <a:pt x="12036" y="6144"/>
                  </a:cubicBezTo>
                  <a:cubicBezTo>
                    <a:pt x="12130" y="5231"/>
                    <a:pt x="11437" y="4443"/>
                    <a:pt x="10523" y="4443"/>
                  </a:cubicBezTo>
                  <a:lnTo>
                    <a:pt x="10523" y="4097"/>
                  </a:lnTo>
                  <a:cubicBezTo>
                    <a:pt x="10523" y="1860"/>
                    <a:pt x="8665" y="1"/>
                    <a:pt x="63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4" name="Google Shape;11164;p88"/>
          <p:cNvGrpSpPr/>
          <p:nvPr/>
        </p:nvGrpSpPr>
        <p:grpSpPr>
          <a:xfrm>
            <a:off x="7068290" y="1778631"/>
            <a:ext cx="361998" cy="361998"/>
            <a:chOff x="-56010850" y="2294725"/>
            <a:chExt cx="319025" cy="319025"/>
          </a:xfrm>
        </p:grpSpPr>
        <p:sp>
          <p:nvSpPr>
            <p:cNvPr id="11165" name="Google Shape;11165;p88"/>
            <p:cNvSpPr/>
            <p:nvPr/>
          </p:nvSpPr>
          <p:spPr>
            <a:xfrm>
              <a:off x="-55906875" y="2527275"/>
              <a:ext cx="73275" cy="29750"/>
            </a:xfrm>
            <a:custGeom>
              <a:avLst/>
              <a:gdLst/>
              <a:ahLst/>
              <a:cxnLst/>
              <a:rect l="l" t="t" r="r" b="b"/>
              <a:pathLst>
                <a:path w="2931" h="1190" extrusionOk="0">
                  <a:moveTo>
                    <a:pt x="398" y="1"/>
                  </a:moveTo>
                  <a:cubicBezTo>
                    <a:pt x="308" y="1"/>
                    <a:pt x="221" y="40"/>
                    <a:pt x="158" y="119"/>
                  </a:cubicBezTo>
                  <a:cubicBezTo>
                    <a:pt x="0" y="276"/>
                    <a:pt x="0" y="528"/>
                    <a:pt x="158" y="623"/>
                  </a:cubicBezTo>
                  <a:cubicBezTo>
                    <a:pt x="505" y="1001"/>
                    <a:pt x="977" y="1190"/>
                    <a:pt x="1450" y="1190"/>
                  </a:cubicBezTo>
                  <a:cubicBezTo>
                    <a:pt x="1922" y="1190"/>
                    <a:pt x="2458" y="1001"/>
                    <a:pt x="2773" y="623"/>
                  </a:cubicBezTo>
                  <a:cubicBezTo>
                    <a:pt x="2930" y="465"/>
                    <a:pt x="2930" y="245"/>
                    <a:pt x="2773" y="119"/>
                  </a:cubicBezTo>
                  <a:cubicBezTo>
                    <a:pt x="2694" y="40"/>
                    <a:pt x="2592" y="1"/>
                    <a:pt x="2493" y="1"/>
                  </a:cubicBezTo>
                  <a:cubicBezTo>
                    <a:pt x="2395" y="1"/>
                    <a:pt x="2300" y="40"/>
                    <a:pt x="2237" y="119"/>
                  </a:cubicBezTo>
                  <a:cubicBezTo>
                    <a:pt x="2048" y="308"/>
                    <a:pt x="1733" y="434"/>
                    <a:pt x="1450" y="434"/>
                  </a:cubicBezTo>
                  <a:cubicBezTo>
                    <a:pt x="1135" y="434"/>
                    <a:pt x="883" y="308"/>
                    <a:pt x="662" y="119"/>
                  </a:cubicBezTo>
                  <a:cubicBezTo>
                    <a:pt x="583"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6" name="Google Shape;11166;p88"/>
            <p:cNvSpPr/>
            <p:nvPr/>
          </p:nvSpPr>
          <p:spPr>
            <a:xfrm>
              <a:off x="-55916325"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7" name="Google Shape;11167;p88"/>
            <p:cNvSpPr/>
            <p:nvPr/>
          </p:nvSpPr>
          <p:spPr>
            <a:xfrm>
              <a:off x="-55842300" y="246327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8" name="Google Shape;11168;p88"/>
            <p:cNvSpPr/>
            <p:nvPr/>
          </p:nvSpPr>
          <p:spPr>
            <a:xfrm>
              <a:off x="-56010850" y="2294725"/>
              <a:ext cx="319025" cy="319025"/>
            </a:xfrm>
            <a:custGeom>
              <a:avLst/>
              <a:gdLst/>
              <a:ahLst/>
              <a:cxnLst/>
              <a:rect l="l" t="t" r="r" b="b"/>
              <a:pathLst>
                <a:path w="12761" h="12761" extrusionOk="0">
                  <a:moveTo>
                    <a:pt x="6333" y="4506"/>
                  </a:moveTo>
                  <a:cubicBezTo>
                    <a:pt x="6522" y="4506"/>
                    <a:pt x="6680" y="4664"/>
                    <a:pt x="6680" y="4853"/>
                  </a:cubicBezTo>
                  <a:lnTo>
                    <a:pt x="6680" y="5199"/>
                  </a:lnTo>
                  <a:lnTo>
                    <a:pt x="4475" y="5199"/>
                  </a:lnTo>
                  <a:lnTo>
                    <a:pt x="4475" y="4853"/>
                  </a:lnTo>
                  <a:cubicBezTo>
                    <a:pt x="4475" y="4664"/>
                    <a:pt x="4632" y="4506"/>
                    <a:pt x="4821" y="4506"/>
                  </a:cubicBezTo>
                  <a:close/>
                  <a:moveTo>
                    <a:pt x="5577" y="757"/>
                  </a:moveTo>
                  <a:cubicBezTo>
                    <a:pt x="7814" y="757"/>
                    <a:pt x="9673" y="2616"/>
                    <a:pt x="9673" y="4853"/>
                  </a:cubicBezTo>
                  <a:lnTo>
                    <a:pt x="9673" y="5199"/>
                  </a:lnTo>
                  <a:lnTo>
                    <a:pt x="7436" y="5199"/>
                  </a:lnTo>
                  <a:lnTo>
                    <a:pt x="7436" y="4853"/>
                  </a:lnTo>
                  <a:cubicBezTo>
                    <a:pt x="7436" y="4222"/>
                    <a:pt x="6932" y="3750"/>
                    <a:pt x="6333" y="3750"/>
                  </a:cubicBezTo>
                  <a:lnTo>
                    <a:pt x="4821" y="3750"/>
                  </a:lnTo>
                  <a:cubicBezTo>
                    <a:pt x="4191" y="3750"/>
                    <a:pt x="3718" y="4254"/>
                    <a:pt x="3718" y="4853"/>
                  </a:cubicBezTo>
                  <a:lnTo>
                    <a:pt x="3718" y="5199"/>
                  </a:lnTo>
                  <a:lnTo>
                    <a:pt x="1482" y="5199"/>
                  </a:lnTo>
                  <a:lnTo>
                    <a:pt x="1482" y="4853"/>
                  </a:lnTo>
                  <a:cubicBezTo>
                    <a:pt x="1482" y="2616"/>
                    <a:pt x="3340" y="757"/>
                    <a:pt x="5577" y="757"/>
                  </a:cubicBezTo>
                  <a:close/>
                  <a:moveTo>
                    <a:pt x="1482" y="5955"/>
                  </a:moveTo>
                  <a:lnTo>
                    <a:pt x="1482" y="7467"/>
                  </a:lnTo>
                  <a:cubicBezTo>
                    <a:pt x="1103" y="7467"/>
                    <a:pt x="725" y="7152"/>
                    <a:pt x="725" y="6711"/>
                  </a:cubicBezTo>
                  <a:cubicBezTo>
                    <a:pt x="725" y="6302"/>
                    <a:pt x="1103" y="5955"/>
                    <a:pt x="1482" y="5955"/>
                  </a:cubicBezTo>
                  <a:close/>
                  <a:moveTo>
                    <a:pt x="9704" y="5955"/>
                  </a:moveTo>
                  <a:cubicBezTo>
                    <a:pt x="10114" y="5955"/>
                    <a:pt x="10460" y="6302"/>
                    <a:pt x="10460" y="6711"/>
                  </a:cubicBezTo>
                  <a:cubicBezTo>
                    <a:pt x="10460" y="7089"/>
                    <a:pt x="10145" y="7467"/>
                    <a:pt x="9704" y="7467"/>
                  </a:cubicBezTo>
                  <a:lnTo>
                    <a:pt x="9704" y="5955"/>
                  </a:lnTo>
                  <a:close/>
                  <a:moveTo>
                    <a:pt x="9011" y="5955"/>
                  </a:moveTo>
                  <a:cubicBezTo>
                    <a:pt x="8980" y="6270"/>
                    <a:pt x="8980" y="8318"/>
                    <a:pt x="8980" y="8633"/>
                  </a:cubicBezTo>
                  <a:cubicBezTo>
                    <a:pt x="8980" y="10492"/>
                    <a:pt x="7467" y="11973"/>
                    <a:pt x="5609" y="11973"/>
                  </a:cubicBezTo>
                  <a:cubicBezTo>
                    <a:pt x="3781" y="11973"/>
                    <a:pt x="2269" y="10492"/>
                    <a:pt x="2269" y="8633"/>
                  </a:cubicBezTo>
                  <a:lnTo>
                    <a:pt x="2269" y="5955"/>
                  </a:lnTo>
                  <a:close/>
                  <a:moveTo>
                    <a:pt x="5577" y="1"/>
                  </a:moveTo>
                  <a:cubicBezTo>
                    <a:pt x="2899" y="1"/>
                    <a:pt x="725" y="2175"/>
                    <a:pt x="725" y="4853"/>
                  </a:cubicBezTo>
                  <a:lnTo>
                    <a:pt x="725" y="5451"/>
                  </a:lnTo>
                  <a:cubicBezTo>
                    <a:pt x="316" y="5703"/>
                    <a:pt x="1" y="6207"/>
                    <a:pt x="1" y="6743"/>
                  </a:cubicBezTo>
                  <a:cubicBezTo>
                    <a:pt x="1" y="7562"/>
                    <a:pt x="662" y="8255"/>
                    <a:pt x="1482" y="8255"/>
                  </a:cubicBezTo>
                  <a:lnTo>
                    <a:pt x="1482" y="8665"/>
                  </a:lnTo>
                  <a:cubicBezTo>
                    <a:pt x="1482" y="10933"/>
                    <a:pt x="3340" y="12760"/>
                    <a:pt x="5577" y="12760"/>
                  </a:cubicBezTo>
                  <a:cubicBezTo>
                    <a:pt x="7814" y="12760"/>
                    <a:pt x="9673" y="10933"/>
                    <a:pt x="9673" y="8665"/>
                  </a:cubicBezTo>
                  <a:lnTo>
                    <a:pt x="9673" y="8255"/>
                  </a:lnTo>
                  <a:cubicBezTo>
                    <a:pt x="10492" y="8255"/>
                    <a:pt x="11185" y="7562"/>
                    <a:pt x="11185" y="6743"/>
                  </a:cubicBezTo>
                  <a:cubicBezTo>
                    <a:pt x="11185" y="6459"/>
                    <a:pt x="11091" y="6239"/>
                    <a:pt x="10965" y="5987"/>
                  </a:cubicBezTo>
                  <a:lnTo>
                    <a:pt x="12351" y="5987"/>
                  </a:lnTo>
                  <a:cubicBezTo>
                    <a:pt x="12540" y="5987"/>
                    <a:pt x="12697" y="5829"/>
                    <a:pt x="12697" y="5640"/>
                  </a:cubicBezTo>
                  <a:cubicBezTo>
                    <a:pt x="12760" y="5420"/>
                    <a:pt x="12540" y="5199"/>
                    <a:pt x="12351" y="5199"/>
                  </a:cubicBezTo>
                  <a:lnTo>
                    <a:pt x="10429" y="5199"/>
                  </a:lnTo>
                  <a:lnTo>
                    <a:pt x="10429" y="4853"/>
                  </a:lnTo>
                  <a:cubicBezTo>
                    <a:pt x="10429" y="2175"/>
                    <a:pt x="8255"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9" name="Google Shape;11169;p88"/>
          <p:cNvGrpSpPr/>
          <p:nvPr/>
        </p:nvGrpSpPr>
        <p:grpSpPr>
          <a:xfrm>
            <a:off x="7068305" y="2231215"/>
            <a:ext cx="361969" cy="361090"/>
            <a:chOff x="-56010050" y="2686975"/>
            <a:chExt cx="319000" cy="318225"/>
          </a:xfrm>
        </p:grpSpPr>
        <p:sp>
          <p:nvSpPr>
            <p:cNvPr id="11170" name="Google Shape;11170;p88"/>
            <p:cNvSpPr/>
            <p:nvPr/>
          </p:nvSpPr>
          <p:spPr>
            <a:xfrm>
              <a:off x="-55887975" y="2917925"/>
              <a:ext cx="72475" cy="29775"/>
            </a:xfrm>
            <a:custGeom>
              <a:avLst/>
              <a:gdLst/>
              <a:ahLst/>
              <a:cxnLst/>
              <a:rect l="l" t="t" r="r" b="b"/>
              <a:pathLst>
                <a:path w="2899" h="1191" extrusionOk="0">
                  <a:moveTo>
                    <a:pt x="398" y="1"/>
                  </a:moveTo>
                  <a:cubicBezTo>
                    <a:pt x="308" y="1"/>
                    <a:pt x="221" y="40"/>
                    <a:pt x="158" y="119"/>
                  </a:cubicBezTo>
                  <a:cubicBezTo>
                    <a:pt x="1" y="277"/>
                    <a:pt x="1" y="529"/>
                    <a:pt x="158" y="655"/>
                  </a:cubicBezTo>
                  <a:cubicBezTo>
                    <a:pt x="505" y="1001"/>
                    <a:pt x="977" y="1190"/>
                    <a:pt x="1450" y="1190"/>
                  </a:cubicBezTo>
                  <a:cubicBezTo>
                    <a:pt x="1922" y="1190"/>
                    <a:pt x="2426" y="1001"/>
                    <a:pt x="2742" y="655"/>
                  </a:cubicBezTo>
                  <a:cubicBezTo>
                    <a:pt x="2899" y="497"/>
                    <a:pt x="2899" y="245"/>
                    <a:pt x="2742" y="119"/>
                  </a:cubicBezTo>
                  <a:cubicBezTo>
                    <a:pt x="2694" y="72"/>
                    <a:pt x="2608" y="48"/>
                    <a:pt x="2513" y="48"/>
                  </a:cubicBezTo>
                  <a:cubicBezTo>
                    <a:pt x="2419" y="48"/>
                    <a:pt x="2316" y="72"/>
                    <a:pt x="2237" y="119"/>
                  </a:cubicBezTo>
                  <a:cubicBezTo>
                    <a:pt x="2048" y="340"/>
                    <a:pt x="1733" y="434"/>
                    <a:pt x="1450" y="434"/>
                  </a:cubicBezTo>
                  <a:cubicBezTo>
                    <a:pt x="1135" y="434"/>
                    <a:pt x="851" y="340"/>
                    <a:pt x="662" y="119"/>
                  </a:cubicBezTo>
                  <a:cubicBezTo>
                    <a:pt x="583"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1" name="Google Shape;11171;p88"/>
            <p:cNvSpPr/>
            <p:nvPr/>
          </p:nvSpPr>
          <p:spPr>
            <a:xfrm>
              <a:off x="-55897425"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2" name="Google Shape;11172;p88"/>
            <p:cNvSpPr/>
            <p:nvPr/>
          </p:nvSpPr>
          <p:spPr>
            <a:xfrm>
              <a:off x="-55822600" y="2854725"/>
              <a:ext cx="17350" cy="18150"/>
            </a:xfrm>
            <a:custGeom>
              <a:avLst/>
              <a:gdLst/>
              <a:ahLst/>
              <a:cxnLst/>
              <a:rect l="l" t="t" r="r" b="b"/>
              <a:pathLst>
                <a:path w="694" h="726" extrusionOk="0">
                  <a:moveTo>
                    <a:pt x="347" y="1"/>
                  </a:moveTo>
                  <a:cubicBezTo>
                    <a:pt x="158" y="1"/>
                    <a:pt x="0" y="190"/>
                    <a:pt x="0" y="379"/>
                  </a:cubicBezTo>
                  <a:cubicBezTo>
                    <a:pt x="0"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3" name="Google Shape;11173;p88"/>
            <p:cNvSpPr/>
            <p:nvPr/>
          </p:nvSpPr>
          <p:spPr>
            <a:xfrm>
              <a:off x="-56010050" y="2686975"/>
              <a:ext cx="319000" cy="318225"/>
            </a:xfrm>
            <a:custGeom>
              <a:avLst/>
              <a:gdLst/>
              <a:ahLst/>
              <a:cxnLst/>
              <a:rect l="l" t="t" r="r" b="b"/>
              <a:pathLst>
                <a:path w="12760" h="12729" extrusionOk="0">
                  <a:moveTo>
                    <a:pt x="2962" y="756"/>
                  </a:moveTo>
                  <a:cubicBezTo>
                    <a:pt x="3686" y="756"/>
                    <a:pt x="4285" y="1260"/>
                    <a:pt x="4443" y="1954"/>
                  </a:cubicBezTo>
                  <a:cubicBezTo>
                    <a:pt x="4096" y="2174"/>
                    <a:pt x="3749" y="2395"/>
                    <a:pt x="3434" y="2710"/>
                  </a:cubicBezTo>
                  <a:cubicBezTo>
                    <a:pt x="3119" y="3025"/>
                    <a:pt x="2867" y="3340"/>
                    <a:pt x="2678" y="3686"/>
                  </a:cubicBezTo>
                  <a:cubicBezTo>
                    <a:pt x="1954" y="3592"/>
                    <a:pt x="1450" y="2962"/>
                    <a:pt x="1450" y="2237"/>
                  </a:cubicBezTo>
                  <a:cubicBezTo>
                    <a:pt x="1450" y="1418"/>
                    <a:pt x="2111" y="756"/>
                    <a:pt x="2962" y="756"/>
                  </a:cubicBezTo>
                  <a:close/>
                  <a:moveTo>
                    <a:pt x="9735" y="756"/>
                  </a:moveTo>
                  <a:cubicBezTo>
                    <a:pt x="10554" y="756"/>
                    <a:pt x="11216" y="1418"/>
                    <a:pt x="11216" y="2237"/>
                  </a:cubicBezTo>
                  <a:cubicBezTo>
                    <a:pt x="11216" y="2993"/>
                    <a:pt x="10712" y="3592"/>
                    <a:pt x="9987" y="3686"/>
                  </a:cubicBezTo>
                  <a:cubicBezTo>
                    <a:pt x="9798" y="3340"/>
                    <a:pt x="9578" y="2993"/>
                    <a:pt x="9263" y="2710"/>
                  </a:cubicBezTo>
                  <a:cubicBezTo>
                    <a:pt x="8948" y="2395"/>
                    <a:pt x="8570" y="2174"/>
                    <a:pt x="8223" y="1954"/>
                  </a:cubicBezTo>
                  <a:cubicBezTo>
                    <a:pt x="8381" y="1260"/>
                    <a:pt x="8979" y="756"/>
                    <a:pt x="9735" y="756"/>
                  </a:cubicBezTo>
                  <a:close/>
                  <a:moveTo>
                    <a:pt x="5986" y="2237"/>
                  </a:moveTo>
                  <a:lnTo>
                    <a:pt x="5986" y="2584"/>
                  </a:lnTo>
                  <a:cubicBezTo>
                    <a:pt x="5986" y="4064"/>
                    <a:pt x="4789" y="5230"/>
                    <a:pt x="3340" y="5230"/>
                  </a:cubicBezTo>
                  <a:lnTo>
                    <a:pt x="2993" y="5230"/>
                  </a:lnTo>
                  <a:cubicBezTo>
                    <a:pt x="3151" y="3655"/>
                    <a:pt x="4411" y="2395"/>
                    <a:pt x="5986" y="2237"/>
                  </a:cubicBezTo>
                  <a:close/>
                  <a:moveTo>
                    <a:pt x="6742" y="2237"/>
                  </a:moveTo>
                  <a:cubicBezTo>
                    <a:pt x="8318" y="2395"/>
                    <a:pt x="9578" y="3655"/>
                    <a:pt x="9735" y="5230"/>
                  </a:cubicBezTo>
                  <a:lnTo>
                    <a:pt x="9357" y="5230"/>
                  </a:lnTo>
                  <a:cubicBezTo>
                    <a:pt x="7908" y="5230"/>
                    <a:pt x="6742" y="4064"/>
                    <a:pt x="6742" y="2584"/>
                  </a:cubicBezTo>
                  <a:lnTo>
                    <a:pt x="6742" y="2237"/>
                  </a:lnTo>
                  <a:close/>
                  <a:moveTo>
                    <a:pt x="2206" y="5986"/>
                  </a:moveTo>
                  <a:lnTo>
                    <a:pt x="2206" y="7467"/>
                  </a:lnTo>
                  <a:cubicBezTo>
                    <a:pt x="1796" y="7467"/>
                    <a:pt x="1450" y="7152"/>
                    <a:pt x="1450" y="6742"/>
                  </a:cubicBezTo>
                  <a:cubicBezTo>
                    <a:pt x="1450" y="6301"/>
                    <a:pt x="1796" y="5986"/>
                    <a:pt x="2206" y="5986"/>
                  </a:cubicBezTo>
                  <a:close/>
                  <a:moveTo>
                    <a:pt x="10460" y="5986"/>
                  </a:moveTo>
                  <a:cubicBezTo>
                    <a:pt x="10870" y="5986"/>
                    <a:pt x="11216" y="6301"/>
                    <a:pt x="11216" y="6742"/>
                  </a:cubicBezTo>
                  <a:cubicBezTo>
                    <a:pt x="11216" y="7120"/>
                    <a:pt x="10870" y="7467"/>
                    <a:pt x="10460" y="7467"/>
                  </a:cubicBezTo>
                  <a:lnTo>
                    <a:pt x="10460" y="5986"/>
                  </a:lnTo>
                  <a:close/>
                  <a:moveTo>
                    <a:pt x="1008" y="7624"/>
                  </a:moveTo>
                  <a:cubicBezTo>
                    <a:pt x="1292" y="8002"/>
                    <a:pt x="1733" y="8223"/>
                    <a:pt x="2206" y="8223"/>
                  </a:cubicBezTo>
                  <a:cubicBezTo>
                    <a:pt x="2206" y="8633"/>
                    <a:pt x="1891" y="8979"/>
                    <a:pt x="1450" y="8979"/>
                  </a:cubicBezTo>
                  <a:cubicBezTo>
                    <a:pt x="1071" y="8979"/>
                    <a:pt x="693" y="8664"/>
                    <a:pt x="693" y="8223"/>
                  </a:cubicBezTo>
                  <a:cubicBezTo>
                    <a:pt x="693" y="8002"/>
                    <a:pt x="819" y="7750"/>
                    <a:pt x="1008" y="7624"/>
                  </a:cubicBezTo>
                  <a:close/>
                  <a:moveTo>
                    <a:pt x="11657" y="7624"/>
                  </a:moveTo>
                  <a:cubicBezTo>
                    <a:pt x="11846" y="7782"/>
                    <a:pt x="11972" y="8002"/>
                    <a:pt x="11972" y="8223"/>
                  </a:cubicBezTo>
                  <a:cubicBezTo>
                    <a:pt x="11972" y="8633"/>
                    <a:pt x="11626" y="8979"/>
                    <a:pt x="11216" y="8979"/>
                  </a:cubicBezTo>
                  <a:cubicBezTo>
                    <a:pt x="10838" y="8979"/>
                    <a:pt x="10460" y="8664"/>
                    <a:pt x="10460" y="8223"/>
                  </a:cubicBezTo>
                  <a:cubicBezTo>
                    <a:pt x="10933" y="8223"/>
                    <a:pt x="11374" y="8002"/>
                    <a:pt x="11657" y="7624"/>
                  </a:cubicBezTo>
                  <a:close/>
                  <a:moveTo>
                    <a:pt x="6333" y="4127"/>
                  </a:moveTo>
                  <a:cubicBezTo>
                    <a:pt x="6490" y="4442"/>
                    <a:pt x="6679" y="4726"/>
                    <a:pt x="6963" y="5009"/>
                  </a:cubicBezTo>
                  <a:cubicBezTo>
                    <a:pt x="7593" y="5640"/>
                    <a:pt x="8475" y="5986"/>
                    <a:pt x="9357" y="5986"/>
                  </a:cubicBezTo>
                  <a:lnTo>
                    <a:pt x="9735" y="5986"/>
                  </a:lnTo>
                  <a:lnTo>
                    <a:pt x="9735" y="8570"/>
                  </a:lnTo>
                  <a:cubicBezTo>
                    <a:pt x="9735" y="10428"/>
                    <a:pt x="8192" y="11972"/>
                    <a:pt x="6333" y="11972"/>
                  </a:cubicBezTo>
                  <a:cubicBezTo>
                    <a:pt x="4474" y="11972"/>
                    <a:pt x="2962" y="10428"/>
                    <a:pt x="2962" y="8570"/>
                  </a:cubicBezTo>
                  <a:lnTo>
                    <a:pt x="2962" y="5986"/>
                  </a:lnTo>
                  <a:lnTo>
                    <a:pt x="3308" y="5986"/>
                  </a:lnTo>
                  <a:cubicBezTo>
                    <a:pt x="4222" y="5986"/>
                    <a:pt x="5041" y="5640"/>
                    <a:pt x="5703" y="5009"/>
                  </a:cubicBezTo>
                  <a:cubicBezTo>
                    <a:pt x="5955" y="4757"/>
                    <a:pt x="6175" y="4442"/>
                    <a:pt x="6333" y="4127"/>
                  </a:cubicBezTo>
                  <a:close/>
                  <a:moveTo>
                    <a:pt x="2962" y="0"/>
                  </a:moveTo>
                  <a:cubicBezTo>
                    <a:pt x="1733" y="0"/>
                    <a:pt x="693" y="977"/>
                    <a:pt x="693" y="2237"/>
                  </a:cubicBezTo>
                  <a:cubicBezTo>
                    <a:pt x="693" y="3277"/>
                    <a:pt x="1418" y="4159"/>
                    <a:pt x="2395" y="4411"/>
                  </a:cubicBezTo>
                  <a:cubicBezTo>
                    <a:pt x="2332" y="4694"/>
                    <a:pt x="2237" y="4946"/>
                    <a:pt x="2237" y="5230"/>
                  </a:cubicBezTo>
                  <a:cubicBezTo>
                    <a:pt x="1355" y="5230"/>
                    <a:pt x="630" y="6018"/>
                    <a:pt x="756" y="6931"/>
                  </a:cubicBezTo>
                  <a:cubicBezTo>
                    <a:pt x="284" y="7215"/>
                    <a:pt x="0" y="7687"/>
                    <a:pt x="0" y="8223"/>
                  </a:cubicBezTo>
                  <a:cubicBezTo>
                    <a:pt x="0" y="9042"/>
                    <a:pt x="662" y="9735"/>
                    <a:pt x="1513" y="9735"/>
                  </a:cubicBezTo>
                  <a:cubicBezTo>
                    <a:pt x="1828" y="9735"/>
                    <a:pt x="2080" y="9641"/>
                    <a:pt x="2332" y="9452"/>
                  </a:cubicBezTo>
                  <a:cubicBezTo>
                    <a:pt x="2710" y="11310"/>
                    <a:pt x="4379" y="12728"/>
                    <a:pt x="6396" y="12728"/>
                  </a:cubicBezTo>
                  <a:cubicBezTo>
                    <a:pt x="8381" y="12728"/>
                    <a:pt x="10050" y="11310"/>
                    <a:pt x="10428" y="9452"/>
                  </a:cubicBezTo>
                  <a:cubicBezTo>
                    <a:pt x="10680" y="9609"/>
                    <a:pt x="10964" y="9735"/>
                    <a:pt x="11279" y="9735"/>
                  </a:cubicBezTo>
                  <a:cubicBezTo>
                    <a:pt x="12098" y="9735"/>
                    <a:pt x="12760" y="9042"/>
                    <a:pt x="12760" y="8223"/>
                  </a:cubicBezTo>
                  <a:cubicBezTo>
                    <a:pt x="12728" y="7687"/>
                    <a:pt x="12413" y="7152"/>
                    <a:pt x="11941" y="6931"/>
                  </a:cubicBezTo>
                  <a:cubicBezTo>
                    <a:pt x="12035" y="6018"/>
                    <a:pt x="11342" y="5230"/>
                    <a:pt x="10428" y="5230"/>
                  </a:cubicBezTo>
                  <a:cubicBezTo>
                    <a:pt x="10397" y="4946"/>
                    <a:pt x="10365" y="4694"/>
                    <a:pt x="10271" y="4411"/>
                  </a:cubicBezTo>
                  <a:cubicBezTo>
                    <a:pt x="11248" y="4159"/>
                    <a:pt x="11972" y="3277"/>
                    <a:pt x="11972" y="2237"/>
                  </a:cubicBezTo>
                  <a:cubicBezTo>
                    <a:pt x="11972" y="1008"/>
                    <a:pt x="10996" y="0"/>
                    <a:pt x="9735" y="0"/>
                  </a:cubicBezTo>
                  <a:cubicBezTo>
                    <a:pt x="8664" y="0"/>
                    <a:pt x="7814" y="693"/>
                    <a:pt x="7530" y="1638"/>
                  </a:cubicBezTo>
                  <a:cubicBezTo>
                    <a:pt x="7120" y="1544"/>
                    <a:pt x="6742" y="1481"/>
                    <a:pt x="6333" y="1481"/>
                  </a:cubicBezTo>
                  <a:cubicBezTo>
                    <a:pt x="5955" y="1481"/>
                    <a:pt x="5514" y="1575"/>
                    <a:pt x="5167" y="1638"/>
                  </a:cubicBezTo>
                  <a:cubicBezTo>
                    <a:pt x="4915" y="693"/>
                    <a:pt x="4033" y="0"/>
                    <a:pt x="29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4" name="Google Shape;11174;p88"/>
          <p:cNvGrpSpPr/>
          <p:nvPr/>
        </p:nvGrpSpPr>
        <p:grpSpPr>
          <a:xfrm>
            <a:off x="5753801" y="2684124"/>
            <a:ext cx="361998" cy="361090"/>
            <a:chOff x="-54081175" y="1903275"/>
            <a:chExt cx="319025" cy="318225"/>
          </a:xfrm>
        </p:grpSpPr>
        <p:sp>
          <p:nvSpPr>
            <p:cNvPr id="11175" name="Google Shape;11175;p88"/>
            <p:cNvSpPr/>
            <p:nvPr/>
          </p:nvSpPr>
          <p:spPr>
            <a:xfrm>
              <a:off x="-53959075" y="2135825"/>
              <a:ext cx="72475" cy="28975"/>
            </a:xfrm>
            <a:custGeom>
              <a:avLst/>
              <a:gdLst/>
              <a:ahLst/>
              <a:cxnLst/>
              <a:rect l="l" t="t" r="r" b="b"/>
              <a:pathLst>
                <a:path w="2899" h="1159" extrusionOk="0">
                  <a:moveTo>
                    <a:pt x="386" y="1"/>
                  </a:moveTo>
                  <a:cubicBezTo>
                    <a:pt x="292" y="1"/>
                    <a:pt x="205"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6" name="Google Shape;11176;p88"/>
            <p:cNvSpPr/>
            <p:nvPr/>
          </p:nvSpPr>
          <p:spPr>
            <a:xfrm>
              <a:off x="-54081175" y="1903275"/>
              <a:ext cx="319025" cy="318225"/>
            </a:xfrm>
            <a:custGeom>
              <a:avLst/>
              <a:gdLst/>
              <a:ahLst/>
              <a:cxnLst/>
              <a:rect l="l" t="t" r="r" b="b"/>
              <a:pathLst>
                <a:path w="12761" h="12729" extrusionOk="0">
                  <a:moveTo>
                    <a:pt x="6365" y="757"/>
                  </a:moveTo>
                  <a:cubicBezTo>
                    <a:pt x="7594" y="757"/>
                    <a:pt x="8728" y="1324"/>
                    <a:pt x="9515" y="2238"/>
                  </a:cubicBezTo>
                  <a:lnTo>
                    <a:pt x="8570" y="2238"/>
                  </a:lnTo>
                  <a:cubicBezTo>
                    <a:pt x="7436" y="2238"/>
                    <a:pt x="6396" y="1702"/>
                    <a:pt x="5829" y="789"/>
                  </a:cubicBezTo>
                  <a:cubicBezTo>
                    <a:pt x="5987" y="757"/>
                    <a:pt x="6176" y="757"/>
                    <a:pt x="6365" y="757"/>
                  </a:cubicBezTo>
                  <a:close/>
                  <a:moveTo>
                    <a:pt x="5042" y="946"/>
                  </a:moveTo>
                  <a:cubicBezTo>
                    <a:pt x="5357" y="1482"/>
                    <a:pt x="5829" y="1954"/>
                    <a:pt x="6365" y="2332"/>
                  </a:cubicBezTo>
                  <a:cubicBezTo>
                    <a:pt x="7027" y="2742"/>
                    <a:pt x="7783" y="2962"/>
                    <a:pt x="8570" y="2962"/>
                  </a:cubicBezTo>
                  <a:lnTo>
                    <a:pt x="9988" y="2962"/>
                  </a:lnTo>
                  <a:cubicBezTo>
                    <a:pt x="10272" y="3498"/>
                    <a:pt x="10461" y="4160"/>
                    <a:pt x="10461" y="4853"/>
                  </a:cubicBezTo>
                  <a:lnTo>
                    <a:pt x="10461" y="5199"/>
                  </a:lnTo>
                  <a:lnTo>
                    <a:pt x="10429" y="5199"/>
                  </a:lnTo>
                  <a:cubicBezTo>
                    <a:pt x="10272" y="4380"/>
                    <a:pt x="9484" y="3687"/>
                    <a:pt x="8570" y="3687"/>
                  </a:cubicBezTo>
                  <a:cubicBezTo>
                    <a:pt x="7657" y="3687"/>
                    <a:pt x="6932" y="4317"/>
                    <a:pt x="6775" y="5199"/>
                  </a:cubicBezTo>
                  <a:lnTo>
                    <a:pt x="5924" y="5199"/>
                  </a:lnTo>
                  <a:cubicBezTo>
                    <a:pt x="5766" y="4317"/>
                    <a:pt x="4979" y="3687"/>
                    <a:pt x="4128" y="3687"/>
                  </a:cubicBezTo>
                  <a:cubicBezTo>
                    <a:pt x="3214" y="3687"/>
                    <a:pt x="2427" y="4380"/>
                    <a:pt x="2269" y="5199"/>
                  </a:cubicBezTo>
                  <a:lnTo>
                    <a:pt x="2238" y="5199"/>
                  </a:lnTo>
                  <a:lnTo>
                    <a:pt x="2238" y="4853"/>
                  </a:lnTo>
                  <a:cubicBezTo>
                    <a:pt x="2206" y="3025"/>
                    <a:pt x="3372" y="1482"/>
                    <a:pt x="5042" y="946"/>
                  </a:cubicBezTo>
                  <a:close/>
                  <a:moveTo>
                    <a:pt x="1450" y="5231"/>
                  </a:moveTo>
                  <a:lnTo>
                    <a:pt x="1450" y="6711"/>
                  </a:lnTo>
                  <a:cubicBezTo>
                    <a:pt x="1431" y="6713"/>
                    <a:pt x="1413" y="6714"/>
                    <a:pt x="1394" y="6714"/>
                  </a:cubicBezTo>
                  <a:cubicBezTo>
                    <a:pt x="1009" y="6714"/>
                    <a:pt x="694" y="6408"/>
                    <a:pt x="694" y="5987"/>
                  </a:cubicBezTo>
                  <a:cubicBezTo>
                    <a:pt x="694" y="5577"/>
                    <a:pt x="1009" y="5231"/>
                    <a:pt x="1450" y="5231"/>
                  </a:cubicBezTo>
                  <a:close/>
                  <a:moveTo>
                    <a:pt x="4097" y="4538"/>
                  </a:moveTo>
                  <a:cubicBezTo>
                    <a:pt x="4727" y="4538"/>
                    <a:pt x="5199" y="5042"/>
                    <a:pt x="5199" y="5640"/>
                  </a:cubicBezTo>
                  <a:cubicBezTo>
                    <a:pt x="5199" y="6270"/>
                    <a:pt x="4664" y="6743"/>
                    <a:pt x="4097" y="6743"/>
                  </a:cubicBezTo>
                  <a:cubicBezTo>
                    <a:pt x="3467" y="6743"/>
                    <a:pt x="2931" y="6207"/>
                    <a:pt x="2931" y="5640"/>
                  </a:cubicBezTo>
                  <a:cubicBezTo>
                    <a:pt x="2931" y="5042"/>
                    <a:pt x="3467" y="4538"/>
                    <a:pt x="4097" y="4538"/>
                  </a:cubicBezTo>
                  <a:close/>
                  <a:moveTo>
                    <a:pt x="8539" y="4538"/>
                  </a:moveTo>
                  <a:cubicBezTo>
                    <a:pt x="9169" y="4538"/>
                    <a:pt x="9673" y="5042"/>
                    <a:pt x="9673" y="5640"/>
                  </a:cubicBezTo>
                  <a:cubicBezTo>
                    <a:pt x="9673" y="6207"/>
                    <a:pt x="9169" y="6743"/>
                    <a:pt x="8539" y="6743"/>
                  </a:cubicBezTo>
                  <a:cubicBezTo>
                    <a:pt x="7940" y="6743"/>
                    <a:pt x="7436" y="6207"/>
                    <a:pt x="7436" y="5640"/>
                  </a:cubicBezTo>
                  <a:cubicBezTo>
                    <a:pt x="7436" y="5010"/>
                    <a:pt x="7940" y="4538"/>
                    <a:pt x="8539" y="4538"/>
                  </a:cubicBezTo>
                  <a:close/>
                  <a:moveTo>
                    <a:pt x="11217" y="5231"/>
                  </a:moveTo>
                  <a:cubicBezTo>
                    <a:pt x="11595" y="5231"/>
                    <a:pt x="11973" y="5577"/>
                    <a:pt x="11973" y="5987"/>
                  </a:cubicBezTo>
                  <a:cubicBezTo>
                    <a:pt x="11973" y="6428"/>
                    <a:pt x="11595" y="6743"/>
                    <a:pt x="11217" y="6743"/>
                  </a:cubicBezTo>
                  <a:lnTo>
                    <a:pt x="11217" y="5231"/>
                  </a:lnTo>
                  <a:close/>
                  <a:moveTo>
                    <a:pt x="10461" y="5987"/>
                  </a:moveTo>
                  <a:lnTo>
                    <a:pt x="10461" y="7877"/>
                  </a:lnTo>
                  <a:lnTo>
                    <a:pt x="10461" y="8224"/>
                  </a:lnTo>
                  <a:lnTo>
                    <a:pt x="8696" y="8224"/>
                  </a:lnTo>
                  <a:cubicBezTo>
                    <a:pt x="7972" y="7767"/>
                    <a:pt x="7153" y="7538"/>
                    <a:pt x="6337" y="7538"/>
                  </a:cubicBezTo>
                  <a:cubicBezTo>
                    <a:pt x="5522" y="7538"/>
                    <a:pt x="4711" y="7767"/>
                    <a:pt x="4002" y="8224"/>
                  </a:cubicBezTo>
                  <a:lnTo>
                    <a:pt x="2238" y="8224"/>
                  </a:lnTo>
                  <a:lnTo>
                    <a:pt x="2238" y="7877"/>
                  </a:lnTo>
                  <a:lnTo>
                    <a:pt x="2238" y="5987"/>
                  </a:lnTo>
                  <a:lnTo>
                    <a:pt x="2269" y="5987"/>
                  </a:lnTo>
                  <a:cubicBezTo>
                    <a:pt x="2427" y="6806"/>
                    <a:pt x="3214" y="7468"/>
                    <a:pt x="4128" y="7468"/>
                  </a:cubicBezTo>
                  <a:cubicBezTo>
                    <a:pt x="5042" y="7468"/>
                    <a:pt x="5766" y="6837"/>
                    <a:pt x="5955" y="5987"/>
                  </a:cubicBezTo>
                  <a:lnTo>
                    <a:pt x="6775" y="5987"/>
                  </a:lnTo>
                  <a:cubicBezTo>
                    <a:pt x="6932" y="6837"/>
                    <a:pt x="7720" y="7468"/>
                    <a:pt x="8570" y="7468"/>
                  </a:cubicBezTo>
                  <a:cubicBezTo>
                    <a:pt x="9106" y="7468"/>
                    <a:pt x="9578" y="7279"/>
                    <a:pt x="9925" y="6932"/>
                  </a:cubicBezTo>
                  <a:cubicBezTo>
                    <a:pt x="10209" y="6648"/>
                    <a:pt x="10366" y="6333"/>
                    <a:pt x="10429" y="5987"/>
                  </a:cubicBezTo>
                  <a:close/>
                  <a:moveTo>
                    <a:pt x="6318" y="8271"/>
                  </a:moveTo>
                  <a:cubicBezTo>
                    <a:pt x="7027" y="8271"/>
                    <a:pt x="7735" y="8476"/>
                    <a:pt x="8350" y="8885"/>
                  </a:cubicBezTo>
                  <a:cubicBezTo>
                    <a:pt x="8413" y="8948"/>
                    <a:pt x="8444" y="8980"/>
                    <a:pt x="8539" y="8980"/>
                  </a:cubicBezTo>
                  <a:lnTo>
                    <a:pt x="10272" y="8980"/>
                  </a:lnTo>
                  <a:cubicBezTo>
                    <a:pt x="9799" y="10713"/>
                    <a:pt x="8224" y="11973"/>
                    <a:pt x="6333" y="11973"/>
                  </a:cubicBezTo>
                  <a:cubicBezTo>
                    <a:pt x="4443" y="11973"/>
                    <a:pt x="2868" y="10713"/>
                    <a:pt x="2364" y="8980"/>
                  </a:cubicBezTo>
                  <a:lnTo>
                    <a:pt x="4097" y="8980"/>
                  </a:lnTo>
                  <a:cubicBezTo>
                    <a:pt x="4160" y="8980"/>
                    <a:pt x="4254" y="8948"/>
                    <a:pt x="4286" y="8885"/>
                  </a:cubicBezTo>
                  <a:cubicBezTo>
                    <a:pt x="4900" y="8476"/>
                    <a:pt x="5609" y="8271"/>
                    <a:pt x="6318" y="8271"/>
                  </a:cubicBezTo>
                  <a:close/>
                  <a:moveTo>
                    <a:pt x="6333" y="1"/>
                  </a:moveTo>
                  <a:cubicBezTo>
                    <a:pt x="3782" y="1"/>
                    <a:pt x="1639" y="1986"/>
                    <a:pt x="1482" y="4475"/>
                  </a:cubicBezTo>
                  <a:cubicBezTo>
                    <a:pt x="663" y="4475"/>
                    <a:pt x="1" y="5168"/>
                    <a:pt x="1" y="5987"/>
                  </a:cubicBezTo>
                  <a:cubicBezTo>
                    <a:pt x="1" y="6806"/>
                    <a:pt x="663" y="7468"/>
                    <a:pt x="1482" y="7468"/>
                  </a:cubicBezTo>
                  <a:lnTo>
                    <a:pt x="1482" y="7877"/>
                  </a:lnTo>
                  <a:cubicBezTo>
                    <a:pt x="1482" y="10555"/>
                    <a:pt x="3656" y="12729"/>
                    <a:pt x="6365" y="12729"/>
                  </a:cubicBezTo>
                  <a:cubicBezTo>
                    <a:pt x="9043" y="12729"/>
                    <a:pt x="11248" y="10555"/>
                    <a:pt x="11248" y="7877"/>
                  </a:cubicBezTo>
                  <a:lnTo>
                    <a:pt x="11248" y="7468"/>
                  </a:lnTo>
                  <a:cubicBezTo>
                    <a:pt x="12067" y="7468"/>
                    <a:pt x="12760" y="6806"/>
                    <a:pt x="12760" y="5987"/>
                  </a:cubicBezTo>
                  <a:cubicBezTo>
                    <a:pt x="12697" y="5168"/>
                    <a:pt x="12036" y="4475"/>
                    <a:pt x="11217" y="4475"/>
                  </a:cubicBezTo>
                  <a:cubicBezTo>
                    <a:pt x="11028" y="1954"/>
                    <a:pt x="8885"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7" name="Google Shape;11177;p88"/>
          <p:cNvGrpSpPr/>
          <p:nvPr/>
        </p:nvGrpSpPr>
        <p:grpSpPr>
          <a:xfrm>
            <a:off x="5776154" y="3137587"/>
            <a:ext cx="317290" cy="360211"/>
            <a:chOff x="-54063050" y="2296300"/>
            <a:chExt cx="279625" cy="317450"/>
          </a:xfrm>
        </p:grpSpPr>
        <p:sp>
          <p:nvSpPr>
            <p:cNvPr id="11178" name="Google Shape;11178;p88"/>
            <p:cNvSpPr/>
            <p:nvPr/>
          </p:nvSpPr>
          <p:spPr>
            <a:xfrm>
              <a:off x="-53959075" y="2527275"/>
              <a:ext cx="72475" cy="29750"/>
            </a:xfrm>
            <a:custGeom>
              <a:avLst/>
              <a:gdLst/>
              <a:ahLst/>
              <a:cxnLst/>
              <a:rect l="l" t="t" r="r" b="b"/>
              <a:pathLst>
                <a:path w="2899" h="1190" extrusionOk="0">
                  <a:moveTo>
                    <a:pt x="386" y="1"/>
                  </a:moveTo>
                  <a:cubicBezTo>
                    <a:pt x="292" y="1"/>
                    <a:pt x="205" y="40"/>
                    <a:pt x="158" y="119"/>
                  </a:cubicBezTo>
                  <a:cubicBezTo>
                    <a:pt x="0" y="276"/>
                    <a:pt x="0" y="528"/>
                    <a:pt x="158" y="623"/>
                  </a:cubicBezTo>
                  <a:cubicBezTo>
                    <a:pt x="504" y="1001"/>
                    <a:pt x="977" y="1190"/>
                    <a:pt x="1449" y="1190"/>
                  </a:cubicBezTo>
                  <a:cubicBezTo>
                    <a:pt x="1922" y="1190"/>
                    <a:pt x="2426" y="1001"/>
                    <a:pt x="2741" y="623"/>
                  </a:cubicBezTo>
                  <a:cubicBezTo>
                    <a:pt x="2899" y="465"/>
                    <a:pt x="2899" y="245"/>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9" name="Google Shape;11179;p88"/>
            <p:cNvSpPr/>
            <p:nvPr/>
          </p:nvSpPr>
          <p:spPr>
            <a:xfrm>
              <a:off x="-53969325" y="24829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68" y="694"/>
                    <a:pt x="725" y="536"/>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0" name="Google Shape;11180;p88"/>
            <p:cNvSpPr/>
            <p:nvPr/>
          </p:nvSpPr>
          <p:spPr>
            <a:xfrm>
              <a:off x="-53894500" y="2482975"/>
              <a:ext cx="18125" cy="17350"/>
            </a:xfrm>
            <a:custGeom>
              <a:avLst/>
              <a:gdLst/>
              <a:ahLst/>
              <a:cxnLst/>
              <a:rect l="l" t="t" r="r" b="b"/>
              <a:pathLst>
                <a:path w="725"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1" name="Google Shape;11181;p88"/>
            <p:cNvSpPr/>
            <p:nvPr/>
          </p:nvSpPr>
          <p:spPr>
            <a:xfrm>
              <a:off x="-54063050" y="2296300"/>
              <a:ext cx="279625" cy="317450"/>
            </a:xfrm>
            <a:custGeom>
              <a:avLst/>
              <a:gdLst/>
              <a:ahLst/>
              <a:cxnLst/>
              <a:rect l="l" t="t" r="r" b="b"/>
              <a:pathLst>
                <a:path w="11185" h="12698" extrusionOk="0">
                  <a:moveTo>
                    <a:pt x="5640" y="694"/>
                  </a:moveTo>
                  <a:cubicBezTo>
                    <a:pt x="7026" y="694"/>
                    <a:pt x="8286" y="883"/>
                    <a:pt x="9232" y="1198"/>
                  </a:cubicBezTo>
                  <a:cubicBezTo>
                    <a:pt x="10177" y="1576"/>
                    <a:pt x="10523" y="1923"/>
                    <a:pt x="10523" y="2206"/>
                  </a:cubicBezTo>
                  <a:cubicBezTo>
                    <a:pt x="10523" y="2427"/>
                    <a:pt x="10114" y="2647"/>
                    <a:pt x="9358" y="2931"/>
                  </a:cubicBezTo>
                  <a:lnTo>
                    <a:pt x="2017" y="2931"/>
                  </a:lnTo>
                  <a:cubicBezTo>
                    <a:pt x="1198" y="2679"/>
                    <a:pt x="757" y="2427"/>
                    <a:pt x="757" y="2206"/>
                  </a:cubicBezTo>
                  <a:cubicBezTo>
                    <a:pt x="757" y="1954"/>
                    <a:pt x="1103" y="1576"/>
                    <a:pt x="2048" y="1198"/>
                  </a:cubicBezTo>
                  <a:cubicBezTo>
                    <a:pt x="2994" y="851"/>
                    <a:pt x="4254" y="694"/>
                    <a:pt x="5640" y="694"/>
                  </a:cubicBezTo>
                  <a:close/>
                  <a:moveTo>
                    <a:pt x="8948" y="3687"/>
                  </a:moveTo>
                  <a:lnTo>
                    <a:pt x="8948" y="4475"/>
                  </a:lnTo>
                  <a:lnTo>
                    <a:pt x="2206" y="4475"/>
                  </a:lnTo>
                  <a:lnTo>
                    <a:pt x="2206" y="3687"/>
                  </a:lnTo>
                  <a:close/>
                  <a:moveTo>
                    <a:pt x="8633" y="5231"/>
                  </a:moveTo>
                  <a:cubicBezTo>
                    <a:pt x="8192" y="5703"/>
                    <a:pt x="7562" y="5987"/>
                    <a:pt x="6932" y="5987"/>
                  </a:cubicBezTo>
                  <a:lnTo>
                    <a:pt x="4317" y="5987"/>
                  </a:lnTo>
                  <a:cubicBezTo>
                    <a:pt x="3624" y="5987"/>
                    <a:pt x="3057" y="5703"/>
                    <a:pt x="2615" y="5231"/>
                  </a:cubicBezTo>
                  <a:close/>
                  <a:moveTo>
                    <a:pt x="9704" y="6680"/>
                  </a:moveTo>
                  <a:cubicBezTo>
                    <a:pt x="10082" y="6680"/>
                    <a:pt x="10460" y="6995"/>
                    <a:pt x="10460" y="7436"/>
                  </a:cubicBezTo>
                  <a:cubicBezTo>
                    <a:pt x="10460" y="7877"/>
                    <a:pt x="10145" y="8192"/>
                    <a:pt x="9704" y="8192"/>
                  </a:cubicBezTo>
                  <a:lnTo>
                    <a:pt x="9704" y="6680"/>
                  </a:lnTo>
                  <a:close/>
                  <a:moveTo>
                    <a:pt x="1513" y="6711"/>
                  </a:moveTo>
                  <a:lnTo>
                    <a:pt x="1513" y="8224"/>
                  </a:lnTo>
                  <a:cubicBezTo>
                    <a:pt x="1072" y="8192"/>
                    <a:pt x="757" y="7877"/>
                    <a:pt x="757" y="7467"/>
                  </a:cubicBezTo>
                  <a:cubicBezTo>
                    <a:pt x="757" y="7089"/>
                    <a:pt x="1103" y="6711"/>
                    <a:pt x="1513" y="6711"/>
                  </a:cubicBezTo>
                  <a:close/>
                  <a:moveTo>
                    <a:pt x="8979" y="5924"/>
                  </a:moveTo>
                  <a:lnTo>
                    <a:pt x="8979" y="8570"/>
                  </a:lnTo>
                  <a:cubicBezTo>
                    <a:pt x="8948" y="10429"/>
                    <a:pt x="7467" y="11910"/>
                    <a:pt x="5608" y="11910"/>
                  </a:cubicBezTo>
                  <a:cubicBezTo>
                    <a:pt x="3750" y="11910"/>
                    <a:pt x="2269" y="10429"/>
                    <a:pt x="2269" y="8570"/>
                  </a:cubicBezTo>
                  <a:lnTo>
                    <a:pt x="2269" y="5924"/>
                  </a:lnTo>
                  <a:cubicBezTo>
                    <a:pt x="2805" y="6459"/>
                    <a:pt x="3561" y="6711"/>
                    <a:pt x="4317" y="6711"/>
                  </a:cubicBezTo>
                  <a:lnTo>
                    <a:pt x="6932" y="6711"/>
                  </a:lnTo>
                  <a:cubicBezTo>
                    <a:pt x="7688" y="6711"/>
                    <a:pt x="8444" y="6459"/>
                    <a:pt x="8979" y="5924"/>
                  </a:cubicBezTo>
                  <a:close/>
                  <a:moveTo>
                    <a:pt x="5608" y="1"/>
                  </a:moveTo>
                  <a:cubicBezTo>
                    <a:pt x="4191" y="1"/>
                    <a:pt x="2805" y="190"/>
                    <a:pt x="1796" y="536"/>
                  </a:cubicBezTo>
                  <a:cubicBezTo>
                    <a:pt x="316" y="1040"/>
                    <a:pt x="1" y="1734"/>
                    <a:pt x="1" y="2206"/>
                  </a:cubicBezTo>
                  <a:cubicBezTo>
                    <a:pt x="1" y="2931"/>
                    <a:pt x="788" y="3309"/>
                    <a:pt x="1513" y="3561"/>
                  </a:cubicBezTo>
                  <a:lnTo>
                    <a:pt x="1513" y="5955"/>
                  </a:lnTo>
                  <a:cubicBezTo>
                    <a:pt x="694" y="5955"/>
                    <a:pt x="1" y="6648"/>
                    <a:pt x="1" y="7467"/>
                  </a:cubicBezTo>
                  <a:cubicBezTo>
                    <a:pt x="1" y="8287"/>
                    <a:pt x="694" y="8980"/>
                    <a:pt x="1513" y="8980"/>
                  </a:cubicBezTo>
                  <a:cubicBezTo>
                    <a:pt x="1702" y="11059"/>
                    <a:pt x="3466" y="12697"/>
                    <a:pt x="5608" y="12697"/>
                  </a:cubicBezTo>
                  <a:cubicBezTo>
                    <a:pt x="7719" y="12697"/>
                    <a:pt x="9515" y="11059"/>
                    <a:pt x="9704" y="8980"/>
                  </a:cubicBezTo>
                  <a:cubicBezTo>
                    <a:pt x="10523" y="8980"/>
                    <a:pt x="11185" y="8287"/>
                    <a:pt x="11185" y="7467"/>
                  </a:cubicBezTo>
                  <a:cubicBezTo>
                    <a:pt x="11185" y="6648"/>
                    <a:pt x="10523" y="5955"/>
                    <a:pt x="9704" y="5955"/>
                  </a:cubicBezTo>
                  <a:lnTo>
                    <a:pt x="9704" y="3561"/>
                  </a:lnTo>
                  <a:cubicBezTo>
                    <a:pt x="10397" y="3309"/>
                    <a:pt x="11185" y="2931"/>
                    <a:pt x="11185" y="2206"/>
                  </a:cubicBezTo>
                  <a:cubicBezTo>
                    <a:pt x="11185" y="1734"/>
                    <a:pt x="10870" y="1040"/>
                    <a:pt x="9421" y="536"/>
                  </a:cubicBezTo>
                  <a:cubicBezTo>
                    <a:pt x="8412" y="190"/>
                    <a:pt x="7058" y="1"/>
                    <a:pt x="56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2" name="Google Shape;11182;p88"/>
          <p:cNvGrpSpPr/>
          <p:nvPr/>
        </p:nvGrpSpPr>
        <p:grpSpPr>
          <a:xfrm>
            <a:off x="5776154" y="3601649"/>
            <a:ext cx="317290" cy="361033"/>
            <a:chOff x="-54061475" y="2685450"/>
            <a:chExt cx="279625" cy="318175"/>
          </a:xfrm>
        </p:grpSpPr>
        <p:sp>
          <p:nvSpPr>
            <p:cNvPr id="11183" name="Google Shape;11183;p88"/>
            <p:cNvSpPr/>
            <p:nvPr/>
          </p:nvSpPr>
          <p:spPr>
            <a:xfrm>
              <a:off x="-53959075" y="2919525"/>
              <a:ext cx="72475" cy="28950"/>
            </a:xfrm>
            <a:custGeom>
              <a:avLst/>
              <a:gdLst/>
              <a:ahLst/>
              <a:cxnLst/>
              <a:rect l="l" t="t" r="r" b="b"/>
              <a:pathLst>
                <a:path w="2899" h="1158" extrusionOk="0">
                  <a:moveTo>
                    <a:pt x="386" y="0"/>
                  </a:moveTo>
                  <a:cubicBezTo>
                    <a:pt x="292" y="0"/>
                    <a:pt x="205" y="39"/>
                    <a:pt x="158" y="118"/>
                  </a:cubicBezTo>
                  <a:cubicBezTo>
                    <a:pt x="0" y="276"/>
                    <a:pt x="0" y="496"/>
                    <a:pt x="158" y="622"/>
                  </a:cubicBezTo>
                  <a:cubicBezTo>
                    <a:pt x="504" y="969"/>
                    <a:pt x="977" y="1158"/>
                    <a:pt x="1449" y="1158"/>
                  </a:cubicBezTo>
                  <a:cubicBezTo>
                    <a:pt x="1922" y="1158"/>
                    <a:pt x="2426" y="969"/>
                    <a:pt x="2741" y="622"/>
                  </a:cubicBezTo>
                  <a:cubicBezTo>
                    <a:pt x="2899" y="465"/>
                    <a:pt x="2899" y="213"/>
                    <a:pt x="2741" y="118"/>
                  </a:cubicBezTo>
                  <a:cubicBezTo>
                    <a:pt x="2678" y="39"/>
                    <a:pt x="2592" y="0"/>
                    <a:pt x="2501" y="0"/>
                  </a:cubicBezTo>
                  <a:cubicBezTo>
                    <a:pt x="2410" y="0"/>
                    <a:pt x="2316" y="39"/>
                    <a:pt x="2237" y="118"/>
                  </a:cubicBezTo>
                  <a:cubicBezTo>
                    <a:pt x="2048" y="307"/>
                    <a:pt x="1733" y="433"/>
                    <a:pt x="1449" y="433"/>
                  </a:cubicBezTo>
                  <a:cubicBezTo>
                    <a:pt x="1134" y="433"/>
                    <a:pt x="851" y="307"/>
                    <a:pt x="662" y="118"/>
                  </a:cubicBezTo>
                  <a:cubicBezTo>
                    <a:pt x="583" y="39"/>
                    <a:pt x="481" y="0"/>
                    <a:pt x="3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4" name="Google Shape;11184;p88"/>
            <p:cNvSpPr/>
            <p:nvPr/>
          </p:nvSpPr>
          <p:spPr>
            <a:xfrm>
              <a:off x="-53969325" y="2854725"/>
              <a:ext cx="18150" cy="18150"/>
            </a:xfrm>
            <a:custGeom>
              <a:avLst/>
              <a:gdLst/>
              <a:ahLst/>
              <a:cxnLst/>
              <a:rect l="l" t="t" r="r" b="b"/>
              <a:pathLst>
                <a:path w="726" h="726" extrusionOk="0">
                  <a:moveTo>
                    <a:pt x="347" y="1"/>
                  </a:moveTo>
                  <a:cubicBezTo>
                    <a:pt x="158" y="1"/>
                    <a:pt x="1" y="190"/>
                    <a:pt x="1" y="379"/>
                  </a:cubicBezTo>
                  <a:cubicBezTo>
                    <a:pt x="1" y="568"/>
                    <a:pt x="158" y="725"/>
                    <a:pt x="347" y="725"/>
                  </a:cubicBezTo>
                  <a:cubicBezTo>
                    <a:pt x="568" y="725"/>
                    <a:pt x="725" y="568"/>
                    <a:pt x="725" y="379"/>
                  </a:cubicBezTo>
                  <a:cubicBezTo>
                    <a:pt x="725" y="190"/>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5" name="Google Shape;11185;p88"/>
            <p:cNvSpPr/>
            <p:nvPr/>
          </p:nvSpPr>
          <p:spPr>
            <a:xfrm>
              <a:off x="-53894500" y="2854725"/>
              <a:ext cx="18125" cy="18150"/>
            </a:xfrm>
            <a:custGeom>
              <a:avLst/>
              <a:gdLst/>
              <a:ahLst/>
              <a:cxnLst/>
              <a:rect l="l" t="t" r="r" b="b"/>
              <a:pathLst>
                <a:path w="725" h="726" extrusionOk="0">
                  <a:moveTo>
                    <a:pt x="379" y="1"/>
                  </a:moveTo>
                  <a:cubicBezTo>
                    <a:pt x="158" y="1"/>
                    <a:pt x="1" y="190"/>
                    <a:pt x="1" y="379"/>
                  </a:cubicBezTo>
                  <a:cubicBezTo>
                    <a:pt x="1" y="568"/>
                    <a:pt x="158" y="725"/>
                    <a:pt x="379" y="725"/>
                  </a:cubicBezTo>
                  <a:cubicBezTo>
                    <a:pt x="568" y="725"/>
                    <a:pt x="725" y="568"/>
                    <a:pt x="725" y="379"/>
                  </a:cubicBezTo>
                  <a:cubicBezTo>
                    <a:pt x="725" y="190"/>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6" name="Google Shape;11186;p88"/>
            <p:cNvSpPr/>
            <p:nvPr/>
          </p:nvSpPr>
          <p:spPr>
            <a:xfrm>
              <a:off x="-54061475" y="2685450"/>
              <a:ext cx="279625" cy="318175"/>
            </a:xfrm>
            <a:custGeom>
              <a:avLst/>
              <a:gdLst/>
              <a:ahLst/>
              <a:cxnLst/>
              <a:rect l="l" t="t" r="r" b="b"/>
              <a:pathLst>
                <a:path w="11185" h="12727" extrusionOk="0">
                  <a:moveTo>
                    <a:pt x="4096" y="1699"/>
                  </a:moveTo>
                  <a:cubicBezTo>
                    <a:pt x="4348" y="1699"/>
                    <a:pt x="4537" y="1762"/>
                    <a:pt x="4726" y="1794"/>
                  </a:cubicBezTo>
                  <a:cubicBezTo>
                    <a:pt x="4254" y="2235"/>
                    <a:pt x="3970" y="2897"/>
                    <a:pt x="3844" y="3527"/>
                  </a:cubicBezTo>
                  <a:cubicBezTo>
                    <a:pt x="3813" y="3716"/>
                    <a:pt x="3970" y="3905"/>
                    <a:pt x="4159" y="3968"/>
                  </a:cubicBezTo>
                  <a:cubicBezTo>
                    <a:pt x="4178" y="3971"/>
                    <a:pt x="4197" y="3972"/>
                    <a:pt x="4216" y="3972"/>
                  </a:cubicBezTo>
                  <a:cubicBezTo>
                    <a:pt x="4411" y="3972"/>
                    <a:pt x="4572" y="3825"/>
                    <a:pt x="4600" y="3653"/>
                  </a:cubicBezTo>
                  <a:cubicBezTo>
                    <a:pt x="4695" y="3117"/>
                    <a:pt x="4915" y="2645"/>
                    <a:pt x="5199" y="2330"/>
                  </a:cubicBezTo>
                  <a:cubicBezTo>
                    <a:pt x="5335" y="2194"/>
                    <a:pt x="5588" y="1964"/>
                    <a:pt x="5877" y="1964"/>
                  </a:cubicBezTo>
                  <a:cubicBezTo>
                    <a:pt x="5923" y="1964"/>
                    <a:pt x="5970" y="1970"/>
                    <a:pt x="6018" y="1983"/>
                  </a:cubicBezTo>
                  <a:cubicBezTo>
                    <a:pt x="6365" y="2046"/>
                    <a:pt x="6585" y="2361"/>
                    <a:pt x="6648" y="2613"/>
                  </a:cubicBezTo>
                  <a:cubicBezTo>
                    <a:pt x="6806" y="2991"/>
                    <a:pt x="6900" y="3527"/>
                    <a:pt x="6774" y="4031"/>
                  </a:cubicBezTo>
                  <a:cubicBezTo>
                    <a:pt x="6743" y="4251"/>
                    <a:pt x="6900" y="4472"/>
                    <a:pt x="7121" y="4472"/>
                  </a:cubicBezTo>
                  <a:cubicBezTo>
                    <a:pt x="7310" y="4472"/>
                    <a:pt x="7467" y="4346"/>
                    <a:pt x="7467" y="4157"/>
                  </a:cubicBezTo>
                  <a:cubicBezTo>
                    <a:pt x="7593" y="3527"/>
                    <a:pt x="7562" y="2802"/>
                    <a:pt x="7247" y="2204"/>
                  </a:cubicBezTo>
                  <a:lnTo>
                    <a:pt x="7247" y="2204"/>
                  </a:lnTo>
                  <a:lnTo>
                    <a:pt x="7404" y="2267"/>
                  </a:lnTo>
                  <a:cubicBezTo>
                    <a:pt x="8822" y="2487"/>
                    <a:pt x="9767" y="3873"/>
                    <a:pt x="9515" y="5291"/>
                  </a:cubicBezTo>
                  <a:cubicBezTo>
                    <a:pt x="9486" y="5464"/>
                    <a:pt x="9326" y="5610"/>
                    <a:pt x="9130" y="5610"/>
                  </a:cubicBezTo>
                  <a:cubicBezTo>
                    <a:pt x="9112" y="5610"/>
                    <a:pt x="9093" y="5609"/>
                    <a:pt x="9074" y="5606"/>
                  </a:cubicBezTo>
                  <a:lnTo>
                    <a:pt x="1733" y="4314"/>
                  </a:lnTo>
                  <a:cubicBezTo>
                    <a:pt x="1639" y="4283"/>
                    <a:pt x="1481" y="4062"/>
                    <a:pt x="1513" y="3873"/>
                  </a:cubicBezTo>
                  <a:cubicBezTo>
                    <a:pt x="1765" y="2613"/>
                    <a:pt x="2868" y="1699"/>
                    <a:pt x="4096" y="1699"/>
                  </a:cubicBezTo>
                  <a:close/>
                  <a:moveTo>
                    <a:pt x="1450" y="6740"/>
                  </a:moveTo>
                  <a:lnTo>
                    <a:pt x="1450" y="8252"/>
                  </a:lnTo>
                  <a:cubicBezTo>
                    <a:pt x="1009" y="8252"/>
                    <a:pt x="694" y="7937"/>
                    <a:pt x="694" y="7496"/>
                  </a:cubicBezTo>
                  <a:cubicBezTo>
                    <a:pt x="694" y="7118"/>
                    <a:pt x="1040" y="6740"/>
                    <a:pt x="1450" y="6740"/>
                  </a:cubicBezTo>
                  <a:close/>
                  <a:moveTo>
                    <a:pt x="9641" y="6740"/>
                  </a:moveTo>
                  <a:cubicBezTo>
                    <a:pt x="10019" y="6740"/>
                    <a:pt x="10397" y="7118"/>
                    <a:pt x="10397" y="7496"/>
                  </a:cubicBezTo>
                  <a:cubicBezTo>
                    <a:pt x="10397" y="7937"/>
                    <a:pt x="10082" y="8252"/>
                    <a:pt x="9641" y="8252"/>
                  </a:cubicBezTo>
                  <a:lnTo>
                    <a:pt x="9641" y="6740"/>
                  </a:lnTo>
                  <a:close/>
                  <a:moveTo>
                    <a:pt x="2206" y="5102"/>
                  </a:moveTo>
                  <a:lnTo>
                    <a:pt x="8916" y="6268"/>
                  </a:lnTo>
                  <a:lnTo>
                    <a:pt x="8916" y="8599"/>
                  </a:lnTo>
                  <a:cubicBezTo>
                    <a:pt x="8885" y="10489"/>
                    <a:pt x="7404" y="12033"/>
                    <a:pt x="5545" y="12033"/>
                  </a:cubicBezTo>
                  <a:cubicBezTo>
                    <a:pt x="3687" y="12033"/>
                    <a:pt x="2206" y="10489"/>
                    <a:pt x="2206" y="8599"/>
                  </a:cubicBezTo>
                  <a:lnTo>
                    <a:pt x="2206" y="5102"/>
                  </a:lnTo>
                  <a:close/>
                  <a:moveTo>
                    <a:pt x="7575" y="1"/>
                  </a:moveTo>
                  <a:cubicBezTo>
                    <a:pt x="6800" y="1"/>
                    <a:pt x="6137" y="473"/>
                    <a:pt x="5861" y="1164"/>
                  </a:cubicBezTo>
                  <a:lnTo>
                    <a:pt x="4726" y="975"/>
                  </a:lnTo>
                  <a:cubicBezTo>
                    <a:pt x="4530" y="941"/>
                    <a:pt x="4334" y="925"/>
                    <a:pt x="4141" y="925"/>
                  </a:cubicBezTo>
                  <a:cubicBezTo>
                    <a:pt x="2536" y="925"/>
                    <a:pt x="1101" y="2053"/>
                    <a:pt x="820" y="3684"/>
                  </a:cubicBezTo>
                  <a:cubicBezTo>
                    <a:pt x="757" y="4188"/>
                    <a:pt x="1009" y="4692"/>
                    <a:pt x="1481" y="4913"/>
                  </a:cubicBezTo>
                  <a:lnTo>
                    <a:pt x="1481" y="5953"/>
                  </a:lnTo>
                  <a:cubicBezTo>
                    <a:pt x="662" y="5953"/>
                    <a:pt x="1" y="6614"/>
                    <a:pt x="1" y="7465"/>
                  </a:cubicBezTo>
                  <a:cubicBezTo>
                    <a:pt x="1" y="8284"/>
                    <a:pt x="662" y="8946"/>
                    <a:pt x="1481" y="8946"/>
                  </a:cubicBezTo>
                  <a:cubicBezTo>
                    <a:pt x="1702" y="11056"/>
                    <a:pt x="3403" y="12726"/>
                    <a:pt x="5577" y="12726"/>
                  </a:cubicBezTo>
                  <a:cubicBezTo>
                    <a:pt x="7751" y="12726"/>
                    <a:pt x="9484" y="11056"/>
                    <a:pt x="9673" y="8946"/>
                  </a:cubicBezTo>
                  <a:cubicBezTo>
                    <a:pt x="10492" y="8946"/>
                    <a:pt x="11185" y="8284"/>
                    <a:pt x="11185" y="7465"/>
                  </a:cubicBezTo>
                  <a:cubicBezTo>
                    <a:pt x="11122" y="6803"/>
                    <a:pt x="10649" y="6205"/>
                    <a:pt x="9988" y="6047"/>
                  </a:cubicBezTo>
                  <a:cubicBezTo>
                    <a:pt x="10177" y="5890"/>
                    <a:pt x="10303" y="5638"/>
                    <a:pt x="10334" y="5417"/>
                  </a:cubicBezTo>
                  <a:cubicBezTo>
                    <a:pt x="10649" y="3590"/>
                    <a:pt x="9452" y="1825"/>
                    <a:pt x="7625" y="1510"/>
                  </a:cubicBezTo>
                  <a:lnTo>
                    <a:pt x="6617" y="1321"/>
                  </a:lnTo>
                  <a:cubicBezTo>
                    <a:pt x="6812" y="958"/>
                    <a:pt x="7206" y="744"/>
                    <a:pt x="7622" y="744"/>
                  </a:cubicBezTo>
                  <a:cubicBezTo>
                    <a:pt x="7675" y="744"/>
                    <a:pt x="7729" y="747"/>
                    <a:pt x="7782" y="754"/>
                  </a:cubicBezTo>
                  <a:cubicBezTo>
                    <a:pt x="7811" y="764"/>
                    <a:pt x="7840" y="768"/>
                    <a:pt x="7869" y="768"/>
                  </a:cubicBezTo>
                  <a:cubicBezTo>
                    <a:pt x="8034" y="768"/>
                    <a:pt x="8197" y="627"/>
                    <a:pt x="8223" y="439"/>
                  </a:cubicBezTo>
                  <a:cubicBezTo>
                    <a:pt x="8255" y="250"/>
                    <a:pt x="8097" y="61"/>
                    <a:pt x="7908" y="30"/>
                  </a:cubicBezTo>
                  <a:cubicBezTo>
                    <a:pt x="7796" y="10"/>
                    <a:pt x="7684" y="1"/>
                    <a:pt x="75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7" name="Google Shape;11187;p88"/>
          <p:cNvGrpSpPr/>
          <p:nvPr/>
        </p:nvGrpSpPr>
        <p:grpSpPr>
          <a:xfrm>
            <a:off x="8029690" y="2693967"/>
            <a:ext cx="275278" cy="361969"/>
            <a:chOff x="-52074300" y="1911950"/>
            <a:chExt cx="242600" cy="319000"/>
          </a:xfrm>
        </p:grpSpPr>
        <p:sp>
          <p:nvSpPr>
            <p:cNvPr id="11188" name="Google Shape;11188;p88"/>
            <p:cNvSpPr/>
            <p:nvPr/>
          </p:nvSpPr>
          <p:spPr>
            <a:xfrm>
              <a:off x="-51989225" y="2125600"/>
              <a:ext cx="72475" cy="29750"/>
            </a:xfrm>
            <a:custGeom>
              <a:avLst/>
              <a:gdLst/>
              <a:ahLst/>
              <a:cxnLst/>
              <a:rect l="l" t="t" r="r" b="b"/>
              <a:pathLst>
                <a:path w="2899" h="1190" extrusionOk="0">
                  <a:moveTo>
                    <a:pt x="398" y="0"/>
                  </a:moveTo>
                  <a:cubicBezTo>
                    <a:pt x="307" y="0"/>
                    <a:pt x="221" y="40"/>
                    <a:pt x="158" y="118"/>
                  </a:cubicBezTo>
                  <a:cubicBezTo>
                    <a:pt x="0" y="276"/>
                    <a:pt x="0" y="528"/>
                    <a:pt x="158" y="622"/>
                  </a:cubicBezTo>
                  <a:cubicBezTo>
                    <a:pt x="504" y="1000"/>
                    <a:pt x="977" y="1189"/>
                    <a:pt x="1449" y="1189"/>
                  </a:cubicBezTo>
                  <a:cubicBezTo>
                    <a:pt x="1922" y="1189"/>
                    <a:pt x="2426" y="1000"/>
                    <a:pt x="2741" y="622"/>
                  </a:cubicBezTo>
                  <a:cubicBezTo>
                    <a:pt x="2899" y="465"/>
                    <a:pt x="2899" y="244"/>
                    <a:pt x="2741" y="118"/>
                  </a:cubicBezTo>
                  <a:cubicBezTo>
                    <a:pt x="2662" y="40"/>
                    <a:pt x="2568" y="0"/>
                    <a:pt x="2477" y="0"/>
                  </a:cubicBezTo>
                  <a:cubicBezTo>
                    <a:pt x="2387" y="0"/>
                    <a:pt x="2300" y="40"/>
                    <a:pt x="2237" y="118"/>
                  </a:cubicBezTo>
                  <a:cubicBezTo>
                    <a:pt x="2048" y="307"/>
                    <a:pt x="1733" y="433"/>
                    <a:pt x="1449" y="433"/>
                  </a:cubicBezTo>
                  <a:cubicBezTo>
                    <a:pt x="1134" y="433"/>
                    <a:pt x="851" y="307"/>
                    <a:pt x="662" y="118"/>
                  </a:cubicBezTo>
                  <a:cubicBezTo>
                    <a:pt x="583" y="40"/>
                    <a:pt x="48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9" name="Google Shape;11189;p88"/>
            <p:cNvSpPr/>
            <p:nvPr/>
          </p:nvSpPr>
          <p:spPr>
            <a:xfrm>
              <a:off x="-51998675" y="2062375"/>
              <a:ext cx="17325" cy="18150"/>
            </a:xfrm>
            <a:custGeom>
              <a:avLst/>
              <a:gdLst/>
              <a:ahLst/>
              <a:cxnLst/>
              <a:rect l="l" t="t" r="r" b="b"/>
              <a:pathLst>
                <a:path w="693" h="726" extrusionOk="0">
                  <a:moveTo>
                    <a:pt x="347" y="1"/>
                  </a:moveTo>
                  <a:cubicBezTo>
                    <a:pt x="158" y="1"/>
                    <a:pt x="0" y="158"/>
                    <a:pt x="0" y="347"/>
                  </a:cubicBezTo>
                  <a:cubicBezTo>
                    <a:pt x="0" y="568"/>
                    <a:pt x="158" y="726"/>
                    <a:pt x="347" y="726"/>
                  </a:cubicBezTo>
                  <a:cubicBezTo>
                    <a:pt x="536" y="726"/>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0" name="Google Shape;11190;p88"/>
            <p:cNvSpPr/>
            <p:nvPr/>
          </p:nvSpPr>
          <p:spPr>
            <a:xfrm>
              <a:off x="-51925450" y="2062375"/>
              <a:ext cx="18150" cy="18150"/>
            </a:xfrm>
            <a:custGeom>
              <a:avLst/>
              <a:gdLst/>
              <a:ahLst/>
              <a:cxnLst/>
              <a:rect l="l" t="t" r="r" b="b"/>
              <a:pathLst>
                <a:path w="726" h="726" extrusionOk="0">
                  <a:moveTo>
                    <a:pt x="379" y="1"/>
                  </a:moveTo>
                  <a:cubicBezTo>
                    <a:pt x="158" y="1"/>
                    <a:pt x="1" y="158"/>
                    <a:pt x="1" y="347"/>
                  </a:cubicBezTo>
                  <a:cubicBezTo>
                    <a:pt x="1" y="568"/>
                    <a:pt x="158" y="726"/>
                    <a:pt x="379" y="726"/>
                  </a:cubicBezTo>
                  <a:cubicBezTo>
                    <a:pt x="568" y="726"/>
                    <a:pt x="726" y="568"/>
                    <a:pt x="726" y="347"/>
                  </a:cubicBezTo>
                  <a:cubicBezTo>
                    <a:pt x="726"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1" name="Google Shape;11191;p88"/>
            <p:cNvSpPr/>
            <p:nvPr/>
          </p:nvSpPr>
          <p:spPr>
            <a:xfrm>
              <a:off x="-52074300" y="1911950"/>
              <a:ext cx="242600" cy="319000"/>
            </a:xfrm>
            <a:custGeom>
              <a:avLst/>
              <a:gdLst/>
              <a:ahLst/>
              <a:cxnLst/>
              <a:rect l="l" t="t" r="r" b="b"/>
              <a:pathLst>
                <a:path w="9704" h="12760" extrusionOk="0">
                  <a:moveTo>
                    <a:pt x="6743" y="694"/>
                  </a:moveTo>
                  <a:cubicBezTo>
                    <a:pt x="7940" y="757"/>
                    <a:pt x="8948" y="1733"/>
                    <a:pt x="8948" y="2993"/>
                  </a:cubicBezTo>
                  <a:lnTo>
                    <a:pt x="8948" y="5293"/>
                  </a:lnTo>
                  <a:lnTo>
                    <a:pt x="8601" y="5293"/>
                  </a:lnTo>
                  <a:cubicBezTo>
                    <a:pt x="6743" y="5293"/>
                    <a:pt x="5262" y="3750"/>
                    <a:pt x="5262" y="1859"/>
                  </a:cubicBezTo>
                  <a:lnTo>
                    <a:pt x="5262" y="1292"/>
                  </a:lnTo>
                  <a:cubicBezTo>
                    <a:pt x="5640" y="946"/>
                    <a:pt x="6207" y="694"/>
                    <a:pt x="6743" y="694"/>
                  </a:cubicBezTo>
                  <a:close/>
                  <a:moveTo>
                    <a:pt x="2962" y="757"/>
                  </a:moveTo>
                  <a:cubicBezTo>
                    <a:pt x="3529" y="757"/>
                    <a:pt x="4033" y="946"/>
                    <a:pt x="4474" y="1355"/>
                  </a:cubicBezTo>
                  <a:lnTo>
                    <a:pt x="4474" y="1891"/>
                  </a:lnTo>
                  <a:cubicBezTo>
                    <a:pt x="4474" y="3781"/>
                    <a:pt x="2962" y="5325"/>
                    <a:pt x="1103" y="5325"/>
                  </a:cubicBezTo>
                  <a:lnTo>
                    <a:pt x="757" y="5325"/>
                  </a:lnTo>
                  <a:lnTo>
                    <a:pt x="757" y="3025"/>
                  </a:lnTo>
                  <a:cubicBezTo>
                    <a:pt x="725" y="1733"/>
                    <a:pt x="1733" y="757"/>
                    <a:pt x="2962" y="757"/>
                  </a:cubicBezTo>
                  <a:close/>
                  <a:moveTo>
                    <a:pt x="1103" y="6018"/>
                  </a:moveTo>
                  <a:cubicBezTo>
                    <a:pt x="1324" y="6018"/>
                    <a:pt x="1481" y="6175"/>
                    <a:pt x="1481" y="6396"/>
                  </a:cubicBezTo>
                  <a:cubicBezTo>
                    <a:pt x="1481" y="6585"/>
                    <a:pt x="1324" y="6743"/>
                    <a:pt x="1103" y="6743"/>
                  </a:cubicBezTo>
                  <a:cubicBezTo>
                    <a:pt x="914" y="6743"/>
                    <a:pt x="757" y="6585"/>
                    <a:pt x="757" y="6396"/>
                  </a:cubicBezTo>
                  <a:cubicBezTo>
                    <a:pt x="757" y="6175"/>
                    <a:pt x="914" y="6018"/>
                    <a:pt x="1103" y="6018"/>
                  </a:cubicBezTo>
                  <a:close/>
                  <a:moveTo>
                    <a:pt x="8570" y="6018"/>
                  </a:moveTo>
                  <a:cubicBezTo>
                    <a:pt x="8759" y="6018"/>
                    <a:pt x="8916" y="6175"/>
                    <a:pt x="8916" y="6396"/>
                  </a:cubicBezTo>
                  <a:cubicBezTo>
                    <a:pt x="8916" y="6585"/>
                    <a:pt x="8759" y="6743"/>
                    <a:pt x="8570" y="6743"/>
                  </a:cubicBezTo>
                  <a:cubicBezTo>
                    <a:pt x="8349" y="6743"/>
                    <a:pt x="8192" y="6585"/>
                    <a:pt x="8192" y="6396"/>
                  </a:cubicBezTo>
                  <a:cubicBezTo>
                    <a:pt x="8192" y="6175"/>
                    <a:pt x="8349" y="6018"/>
                    <a:pt x="8570" y="6018"/>
                  </a:cubicBezTo>
                  <a:close/>
                  <a:moveTo>
                    <a:pt x="1072" y="7530"/>
                  </a:moveTo>
                  <a:cubicBezTo>
                    <a:pt x="1261" y="7530"/>
                    <a:pt x="1418" y="7688"/>
                    <a:pt x="1418" y="7877"/>
                  </a:cubicBezTo>
                  <a:cubicBezTo>
                    <a:pt x="1418" y="8066"/>
                    <a:pt x="1261" y="8223"/>
                    <a:pt x="1072" y="8223"/>
                  </a:cubicBezTo>
                  <a:cubicBezTo>
                    <a:pt x="914" y="8223"/>
                    <a:pt x="725" y="8066"/>
                    <a:pt x="725" y="7877"/>
                  </a:cubicBezTo>
                  <a:cubicBezTo>
                    <a:pt x="725" y="7688"/>
                    <a:pt x="883" y="7530"/>
                    <a:pt x="1072" y="7530"/>
                  </a:cubicBezTo>
                  <a:close/>
                  <a:moveTo>
                    <a:pt x="8601" y="7530"/>
                  </a:moveTo>
                  <a:cubicBezTo>
                    <a:pt x="8790" y="7530"/>
                    <a:pt x="8948" y="7688"/>
                    <a:pt x="8948" y="7877"/>
                  </a:cubicBezTo>
                  <a:cubicBezTo>
                    <a:pt x="8948" y="8066"/>
                    <a:pt x="8790" y="8223"/>
                    <a:pt x="8601" y="8223"/>
                  </a:cubicBezTo>
                  <a:cubicBezTo>
                    <a:pt x="8412" y="8223"/>
                    <a:pt x="8255" y="8066"/>
                    <a:pt x="8255" y="7877"/>
                  </a:cubicBezTo>
                  <a:cubicBezTo>
                    <a:pt x="8255" y="7688"/>
                    <a:pt x="8412" y="7530"/>
                    <a:pt x="8601" y="7530"/>
                  </a:cubicBezTo>
                  <a:close/>
                  <a:moveTo>
                    <a:pt x="1072" y="9011"/>
                  </a:moveTo>
                  <a:cubicBezTo>
                    <a:pt x="1261" y="9011"/>
                    <a:pt x="1418" y="9168"/>
                    <a:pt x="1418" y="9389"/>
                  </a:cubicBezTo>
                  <a:cubicBezTo>
                    <a:pt x="1418" y="9578"/>
                    <a:pt x="1261" y="9735"/>
                    <a:pt x="1072" y="9735"/>
                  </a:cubicBezTo>
                  <a:cubicBezTo>
                    <a:pt x="914" y="9735"/>
                    <a:pt x="725" y="9578"/>
                    <a:pt x="725" y="9389"/>
                  </a:cubicBezTo>
                  <a:cubicBezTo>
                    <a:pt x="725" y="9168"/>
                    <a:pt x="883" y="9011"/>
                    <a:pt x="1072" y="9011"/>
                  </a:cubicBezTo>
                  <a:close/>
                  <a:moveTo>
                    <a:pt x="8601" y="9011"/>
                  </a:moveTo>
                  <a:cubicBezTo>
                    <a:pt x="8790" y="9011"/>
                    <a:pt x="8948" y="9168"/>
                    <a:pt x="8948" y="9389"/>
                  </a:cubicBezTo>
                  <a:cubicBezTo>
                    <a:pt x="8948" y="9578"/>
                    <a:pt x="8790" y="9735"/>
                    <a:pt x="8601" y="9735"/>
                  </a:cubicBezTo>
                  <a:cubicBezTo>
                    <a:pt x="8412" y="9735"/>
                    <a:pt x="8255" y="9578"/>
                    <a:pt x="8255" y="9389"/>
                  </a:cubicBezTo>
                  <a:cubicBezTo>
                    <a:pt x="8255" y="9168"/>
                    <a:pt x="8412" y="9011"/>
                    <a:pt x="8601" y="9011"/>
                  </a:cubicBezTo>
                  <a:close/>
                  <a:moveTo>
                    <a:pt x="4852" y="3592"/>
                  </a:moveTo>
                  <a:cubicBezTo>
                    <a:pt x="5041" y="4002"/>
                    <a:pt x="5325" y="4411"/>
                    <a:pt x="5703" y="4758"/>
                  </a:cubicBezTo>
                  <a:cubicBezTo>
                    <a:pt x="6239" y="5325"/>
                    <a:pt x="6869" y="5671"/>
                    <a:pt x="7593" y="5860"/>
                  </a:cubicBezTo>
                  <a:cubicBezTo>
                    <a:pt x="7499" y="6018"/>
                    <a:pt x="7467" y="6175"/>
                    <a:pt x="7467" y="6364"/>
                  </a:cubicBezTo>
                  <a:cubicBezTo>
                    <a:pt x="7467" y="6648"/>
                    <a:pt x="7593" y="6932"/>
                    <a:pt x="7751" y="7121"/>
                  </a:cubicBezTo>
                  <a:cubicBezTo>
                    <a:pt x="7530" y="7341"/>
                    <a:pt x="7467" y="7593"/>
                    <a:pt x="7467" y="7877"/>
                  </a:cubicBezTo>
                  <a:cubicBezTo>
                    <a:pt x="7467" y="8160"/>
                    <a:pt x="7593" y="8444"/>
                    <a:pt x="7751" y="8633"/>
                  </a:cubicBezTo>
                  <a:cubicBezTo>
                    <a:pt x="7530" y="8822"/>
                    <a:pt x="7467" y="9105"/>
                    <a:pt x="7467" y="9389"/>
                  </a:cubicBezTo>
                  <a:cubicBezTo>
                    <a:pt x="7467" y="9546"/>
                    <a:pt x="7499" y="9704"/>
                    <a:pt x="7593" y="9861"/>
                  </a:cubicBezTo>
                  <a:cubicBezTo>
                    <a:pt x="6932" y="10712"/>
                    <a:pt x="5923" y="11216"/>
                    <a:pt x="4852" y="11216"/>
                  </a:cubicBezTo>
                  <a:cubicBezTo>
                    <a:pt x="3750" y="11216"/>
                    <a:pt x="2773" y="10712"/>
                    <a:pt x="2143" y="9861"/>
                  </a:cubicBezTo>
                  <a:cubicBezTo>
                    <a:pt x="2206" y="9704"/>
                    <a:pt x="2269" y="9515"/>
                    <a:pt x="2269" y="9389"/>
                  </a:cubicBezTo>
                  <a:cubicBezTo>
                    <a:pt x="2269" y="9105"/>
                    <a:pt x="2143" y="8822"/>
                    <a:pt x="1985" y="8633"/>
                  </a:cubicBezTo>
                  <a:cubicBezTo>
                    <a:pt x="2174" y="8444"/>
                    <a:pt x="2269" y="8160"/>
                    <a:pt x="2269" y="7877"/>
                  </a:cubicBezTo>
                  <a:cubicBezTo>
                    <a:pt x="2269" y="7593"/>
                    <a:pt x="2143" y="7341"/>
                    <a:pt x="1985" y="7121"/>
                  </a:cubicBezTo>
                  <a:cubicBezTo>
                    <a:pt x="2174" y="6932"/>
                    <a:pt x="2269" y="6648"/>
                    <a:pt x="2269" y="6364"/>
                  </a:cubicBezTo>
                  <a:cubicBezTo>
                    <a:pt x="2269" y="6175"/>
                    <a:pt x="2206" y="6018"/>
                    <a:pt x="2143" y="5860"/>
                  </a:cubicBezTo>
                  <a:cubicBezTo>
                    <a:pt x="2836" y="5671"/>
                    <a:pt x="3529" y="5325"/>
                    <a:pt x="4033" y="4758"/>
                  </a:cubicBezTo>
                  <a:cubicBezTo>
                    <a:pt x="4380" y="4411"/>
                    <a:pt x="4663" y="4002"/>
                    <a:pt x="4852" y="3592"/>
                  </a:cubicBezTo>
                  <a:close/>
                  <a:moveTo>
                    <a:pt x="1103" y="10523"/>
                  </a:moveTo>
                  <a:cubicBezTo>
                    <a:pt x="1324" y="10523"/>
                    <a:pt x="1481" y="10681"/>
                    <a:pt x="1481" y="10870"/>
                  </a:cubicBezTo>
                  <a:cubicBezTo>
                    <a:pt x="1481" y="10996"/>
                    <a:pt x="1481" y="10996"/>
                    <a:pt x="1103" y="11626"/>
                  </a:cubicBezTo>
                  <a:cubicBezTo>
                    <a:pt x="757" y="10996"/>
                    <a:pt x="757" y="10996"/>
                    <a:pt x="757" y="10870"/>
                  </a:cubicBezTo>
                  <a:cubicBezTo>
                    <a:pt x="757" y="10681"/>
                    <a:pt x="914" y="10523"/>
                    <a:pt x="1103" y="10523"/>
                  </a:cubicBezTo>
                  <a:close/>
                  <a:moveTo>
                    <a:pt x="8570" y="10523"/>
                  </a:moveTo>
                  <a:cubicBezTo>
                    <a:pt x="8759" y="10523"/>
                    <a:pt x="8916" y="10681"/>
                    <a:pt x="8916" y="10870"/>
                  </a:cubicBezTo>
                  <a:cubicBezTo>
                    <a:pt x="8948" y="10996"/>
                    <a:pt x="8916" y="10996"/>
                    <a:pt x="8570" y="11626"/>
                  </a:cubicBezTo>
                  <a:cubicBezTo>
                    <a:pt x="8192" y="10996"/>
                    <a:pt x="8192" y="10996"/>
                    <a:pt x="8192" y="10870"/>
                  </a:cubicBezTo>
                  <a:cubicBezTo>
                    <a:pt x="8192" y="10681"/>
                    <a:pt x="8349" y="10523"/>
                    <a:pt x="8570" y="10523"/>
                  </a:cubicBezTo>
                  <a:close/>
                  <a:moveTo>
                    <a:pt x="3025" y="0"/>
                  </a:moveTo>
                  <a:cubicBezTo>
                    <a:pt x="1355" y="0"/>
                    <a:pt x="1" y="1355"/>
                    <a:pt x="1" y="2993"/>
                  </a:cubicBezTo>
                  <a:lnTo>
                    <a:pt x="1" y="6427"/>
                  </a:lnTo>
                  <a:cubicBezTo>
                    <a:pt x="1" y="6711"/>
                    <a:pt x="127" y="6963"/>
                    <a:pt x="284" y="7184"/>
                  </a:cubicBezTo>
                  <a:cubicBezTo>
                    <a:pt x="95" y="7373"/>
                    <a:pt x="1" y="7656"/>
                    <a:pt x="1" y="7908"/>
                  </a:cubicBezTo>
                  <a:cubicBezTo>
                    <a:pt x="1" y="8192"/>
                    <a:pt x="127" y="8475"/>
                    <a:pt x="284" y="8664"/>
                  </a:cubicBezTo>
                  <a:cubicBezTo>
                    <a:pt x="95" y="8853"/>
                    <a:pt x="1" y="9137"/>
                    <a:pt x="1" y="9420"/>
                  </a:cubicBezTo>
                  <a:cubicBezTo>
                    <a:pt x="1" y="9704"/>
                    <a:pt x="127" y="9956"/>
                    <a:pt x="284" y="10177"/>
                  </a:cubicBezTo>
                  <a:cubicBezTo>
                    <a:pt x="95" y="10366"/>
                    <a:pt x="1" y="10649"/>
                    <a:pt x="1" y="10901"/>
                  </a:cubicBezTo>
                  <a:cubicBezTo>
                    <a:pt x="1" y="11122"/>
                    <a:pt x="64" y="11311"/>
                    <a:pt x="127" y="11374"/>
                  </a:cubicBezTo>
                  <a:lnTo>
                    <a:pt x="788" y="12571"/>
                  </a:lnTo>
                  <a:cubicBezTo>
                    <a:pt x="883" y="12697"/>
                    <a:pt x="1009" y="12760"/>
                    <a:pt x="1103" y="12760"/>
                  </a:cubicBezTo>
                  <a:cubicBezTo>
                    <a:pt x="1229" y="12760"/>
                    <a:pt x="1387" y="12697"/>
                    <a:pt x="1450" y="12571"/>
                  </a:cubicBezTo>
                  <a:lnTo>
                    <a:pt x="2111" y="11437"/>
                  </a:lnTo>
                  <a:lnTo>
                    <a:pt x="2237" y="11059"/>
                  </a:lnTo>
                  <a:cubicBezTo>
                    <a:pt x="2930" y="11657"/>
                    <a:pt x="3876" y="12004"/>
                    <a:pt x="4852" y="12004"/>
                  </a:cubicBezTo>
                  <a:cubicBezTo>
                    <a:pt x="5829" y="12004"/>
                    <a:pt x="6743" y="11657"/>
                    <a:pt x="7499" y="11059"/>
                  </a:cubicBezTo>
                  <a:cubicBezTo>
                    <a:pt x="7499" y="11153"/>
                    <a:pt x="7530" y="11279"/>
                    <a:pt x="7562" y="11342"/>
                  </a:cubicBezTo>
                  <a:cubicBezTo>
                    <a:pt x="7562" y="11374"/>
                    <a:pt x="7530" y="11279"/>
                    <a:pt x="8286" y="12571"/>
                  </a:cubicBezTo>
                  <a:cubicBezTo>
                    <a:pt x="8349" y="12665"/>
                    <a:pt x="8475" y="12760"/>
                    <a:pt x="8601" y="12760"/>
                  </a:cubicBezTo>
                  <a:cubicBezTo>
                    <a:pt x="8727" y="12760"/>
                    <a:pt x="8885" y="12665"/>
                    <a:pt x="8916" y="12571"/>
                  </a:cubicBezTo>
                  <a:lnTo>
                    <a:pt x="9578" y="11405"/>
                  </a:lnTo>
                  <a:cubicBezTo>
                    <a:pt x="9673" y="11248"/>
                    <a:pt x="9704" y="11059"/>
                    <a:pt x="9704" y="10901"/>
                  </a:cubicBezTo>
                  <a:cubicBezTo>
                    <a:pt x="9704" y="10618"/>
                    <a:pt x="9578" y="10366"/>
                    <a:pt x="9421" y="10145"/>
                  </a:cubicBezTo>
                  <a:cubicBezTo>
                    <a:pt x="9641" y="9956"/>
                    <a:pt x="9704" y="9672"/>
                    <a:pt x="9704" y="9420"/>
                  </a:cubicBezTo>
                  <a:cubicBezTo>
                    <a:pt x="9704" y="9137"/>
                    <a:pt x="9578" y="8853"/>
                    <a:pt x="9421" y="8664"/>
                  </a:cubicBezTo>
                  <a:cubicBezTo>
                    <a:pt x="9641" y="8475"/>
                    <a:pt x="9704" y="8192"/>
                    <a:pt x="9704" y="7908"/>
                  </a:cubicBezTo>
                  <a:cubicBezTo>
                    <a:pt x="9704" y="7625"/>
                    <a:pt x="9578" y="7373"/>
                    <a:pt x="9421" y="7152"/>
                  </a:cubicBezTo>
                  <a:cubicBezTo>
                    <a:pt x="9641" y="6963"/>
                    <a:pt x="9704" y="6680"/>
                    <a:pt x="9704" y="6427"/>
                  </a:cubicBezTo>
                  <a:lnTo>
                    <a:pt x="9704" y="2993"/>
                  </a:lnTo>
                  <a:cubicBezTo>
                    <a:pt x="9704" y="1355"/>
                    <a:pt x="8349" y="0"/>
                    <a:pt x="6711" y="0"/>
                  </a:cubicBezTo>
                  <a:cubicBezTo>
                    <a:pt x="6049" y="0"/>
                    <a:pt x="5388" y="253"/>
                    <a:pt x="4852" y="662"/>
                  </a:cubicBezTo>
                  <a:cubicBezTo>
                    <a:pt x="4348" y="253"/>
                    <a:pt x="3687" y="0"/>
                    <a:pt x="30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2" name="Google Shape;11192;p88"/>
          <p:cNvGrpSpPr/>
          <p:nvPr/>
        </p:nvGrpSpPr>
        <p:grpSpPr>
          <a:xfrm>
            <a:off x="5287689" y="1305369"/>
            <a:ext cx="361998" cy="361090"/>
            <a:chOff x="-57578225" y="1904075"/>
            <a:chExt cx="319025" cy="318225"/>
          </a:xfrm>
        </p:grpSpPr>
        <p:sp>
          <p:nvSpPr>
            <p:cNvPr id="11193" name="Google Shape;11193;p88"/>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4" name="Google Shape;11194;p88"/>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5" name="Google Shape;11195;p88"/>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6" name="Google Shape;11196;p88"/>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7" name="Google Shape;11197;p88"/>
          <p:cNvGrpSpPr/>
          <p:nvPr/>
        </p:nvGrpSpPr>
        <p:grpSpPr>
          <a:xfrm>
            <a:off x="5310042" y="1778631"/>
            <a:ext cx="317290" cy="361090"/>
            <a:chOff x="-57558525" y="2294725"/>
            <a:chExt cx="279625" cy="318225"/>
          </a:xfrm>
        </p:grpSpPr>
        <p:sp>
          <p:nvSpPr>
            <p:cNvPr id="11198" name="Google Shape;11198;p88"/>
            <p:cNvSpPr/>
            <p:nvPr/>
          </p:nvSpPr>
          <p:spPr>
            <a:xfrm>
              <a:off x="-57455350" y="2498925"/>
              <a:ext cx="72475" cy="29750"/>
            </a:xfrm>
            <a:custGeom>
              <a:avLst/>
              <a:gdLst/>
              <a:ahLst/>
              <a:cxnLst/>
              <a:rect l="l" t="t" r="r" b="b"/>
              <a:pathLst>
                <a:path w="2899" h="1190" extrusionOk="0">
                  <a:moveTo>
                    <a:pt x="398" y="0"/>
                  </a:moveTo>
                  <a:cubicBezTo>
                    <a:pt x="308" y="0"/>
                    <a:pt x="221" y="40"/>
                    <a:pt x="158" y="119"/>
                  </a:cubicBezTo>
                  <a:cubicBezTo>
                    <a:pt x="1" y="276"/>
                    <a:pt x="1" y="497"/>
                    <a:pt x="158" y="623"/>
                  </a:cubicBezTo>
                  <a:cubicBezTo>
                    <a:pt x="505" y="969"/>
                    <a:pt x="977" y="1190"/>
                    <a:pt x="1450" y="1190"/>
                  </a:cubicBezTo>
                  <a:cubicBezTo>
                    <a:pt x="1923" y="1190"/>
                    <a:pt x="2427" y="969"/>
                    <a:pt x="2742" y="623"/>
                  </a:cubicBezTo>
                  <a:cubicBezTo>
                    <a:pt x="2899" y="465"/>
                    <a:pt x="2899" y="245"/>
                    <a:pt x="2742" y="119"/>
                  </a:cubicBezTo>
                  <a:cubicBezTo>
                    <a:pt x="2694" y="40"/>
                    <a:pt x="2608" y="0"/>
                    <a:pt x="2513" y="0"/>
                  </a:cubicBezTo>
                  <a:cubicBezTo>
                    <a:pt x="2419" y="0"/>
                    <a:pt x="2316" y="40"/>
                    <a:pt x="2238" y="119"/>
                  </a:cubicBezTo>
                  <a:cubicBezTo>
                    <a:pt x="2049" y="308"/>
                    <a:pt x="1733" y="434"/>
                    <a:pt x="1450" y="434"/>
                  </a:cubicBezTo>
                  <a:cubicBezTo>
                    <a:pt x="1135" y="434"/>
                    <a:pt x="851" y="308"/>
                    <a:pt x="662" y="119"/>
                  </a:cubicBezTo>
                  <a:cubicBezTo>
                    <a:pt x="584" y="40"/>
                    <a:pt x="489"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9" name="Google Shape;11199;p88"/>
            <p:cNvSpPr/>
            <p:nvPr/>
          </p:nvSpPr>
          <p:spPr>
            <a:xfrm>
              <a:off x="-57465575" y="2427050"/>
              <a:ext cx="18125" cy="17350"/>
            </a:xfrm>
            <a:custGeom>
              <a:avLst/>
              <a:gdLst/>
              <a:ahLst/>
              <a:cxnLst/>
              <a:rect l="l" t="t" r="r" b="b"/>
              <a:pathLst>
                <a:path w="725" h="694" extrusionOk="0">
                  <a:moveTo>
                    <a:pt x="378" y="1"/>
                  </a:moveTo>
                  <a:cubicBezTo>
                    <a:pt x="189" y="1"/>
                    <a:pt x="0" y="158"/>
                    <a:pt x="0" y="347"/>
                  </a:cubicBezTo>
                  <a:cubicBezTo>
                    <a:pt x="0" y="536"/>
                    <a:pt x="189" y="694"/>
                    <a:pt x="378" y="694"/>
                  </a:cubicBezTo>
                  <a:cubicBezTo>
                    <a:pt x="567" y="694"/>
                    <a:pt x="725" y="536"/>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0" name="Google Shape;11200;p88"/>
            <p:cNvSpPr/>
            <p:nvPr/>
          </p:nvSpPr>
          <p:spPr>
            <a:xfrm>
              <a:off x="-57389975" y="24270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1" name="Google Shape;11201;p88"/>
            <p:cNvSpPr/>
            <p:nvPr/>
          </p:nvSpPr>
          <p:spPr>
            <a:xfrm>
              <a:off x="-57558525" y="2294725"/>
              <a:ext cx="279625" cy="318225"/>
            </a:xfrm>
            <a:custGeom>
              <a:avLst/>
              <a:gdLst/>
              <a:ahLst/>
              <a:cxnLst/>
              <a:rect l="l" t="t" r="r" b="b"/>
              <a:pathLst>
                <a:path w="11185" h="12729" extrusionOk="0">
                  <a:moveTo>
                    <a:pt x="5577" y="788"/>
                  </a:moveTo>
                  <a:cubicBezTo>
                    <a:pt x="8255" y="788"/>
                    <a:pt x="10429" y="2962"/>
                    <a:pt x="10429" y="5640"/>
                  </a:cubicBezTo>
                  <a:lnTo>
                    <a:pt x="10429" y="12036"/>
                  </a:lnTo>
                  <a:lnTo>
                    <a:pt x="725" y="12036"/>
                  </a:lnTo>
                  <a:lnTo>
                    <a:pt x="725" y="5640"/>
                  </a:lnTo>
                  <a:cubicBezTo>
                    <a:pt x="725" y="2962"/>
                    <a:pt x="2899" y="788"/>
                    <a:pt x="5577" y="788"/>
                  </a:cubicBezTo>
                  <a:close/>
                  <a:moveTo>
                    <a:pt x="5577" y="1"/>
                  </a:moveTo>
                  <a:cubicBezTo>
                    <a:pt x="2458" y="1"/>
                    <a:pt x="1" y="2521"/>
                    <a:pt x="1" y="5609"/>
                  </a:cubicBezTo>
                  <a:lnTo>
                    <a:pt x="1" y="12382"/>
                  </a:lnTo>
                  <a:cubicBezTo>
                    <a:pt x="1" y="12571"/>
                    <a:pt x="158" y="12729"/>
                    <a:pt x="347" y="12729"/>
                  </a:cubicBezTo>
                  <a:lnTo>
                    <a:pt x="10775" y="12729"/>
                  </a:lnTo>
                  <a:cubicBezTo>
                    <a:pt x="10964" y="12729"/>
                    <a:pt x="11122" y="12571"/>
                    <a:pt x="11122" y="12382"/>
                  </a:cubicBezTo>
                  <a:lnTo>
                    <a:pt x="11122" y="5609"/>
                  </a:lnTo>
                  <a:cubicBezTo>
                    <a:pt x="11185" y="2521"/>
                    <a:pt x="869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2" name="Google Shape;11202;p88"/>
            <p:cNvSpPr/>
            <p:nvPr/>
          </p:nvSpPr>
          <p:spPr>
            <a:xfrm>
              <a:off x="-57521500" y="2332550"/>
              <a:ext cx="204800" cy="241825"/>
            </a:xfrm>
            <a:custGeom>
              <a:avLst/>
              <a:gdLst/>
              <a:ahLst/>
              <a:cxnLst/>
              <a:rect l="l" t="t" r="r" b="b"/>
              <a:pathLst>
                <a:path w="8192" h="9673" extrusionOk="0">
                  <a:moveTo>
                    <a:pt x="4096" y="756"/>
                  </a:moveTo>
                  <a:cubicBezTo>
                    <a:pt x="5230" y="756"/>
                    <a:pt x="6301" y="1323"/>
                    <a:pt x="6900" y="2237"/>
                  </a:cubicBezTo>
                  <a:lnTo>
                    <a:pt x="1292" y="2237"/>
                  </a:lnTo>
                  <a:cubicBezTo>
                    <a:pt x="1891" y="1323"/>
                    <a:pt x="2930" y="756"/>
                    <a:pt x="4096" y="756"/>
                  </a:cubicBezTo>
                  <a:close/>
                  <a:moveTo>
                    <a:pt x="7278" y="3025"/>
                  </a:moveTo>
                  <a:cubicBezTo>
                    <a:pt x="7404" y="3371"/>
                    <a:pt x="7498" y="3718"/>
                    <a:pt x="7498" y="4127"/>
                  </a:cubicBezTo>
                  <a:lnTo>
                    <a:pt x="7498" y="5230"/>
                  </a:lnTo>
                  <a:lnTo>
                    <a:pt x="756" y="5230"/>
                  </a:lnTo>
                  <a:lnTo>
                    <a:pt x="756" y="4127"/>
                  </a:lnTo>
                  <a:cubicBezTo>
                    <a:pt x="756" y="3718"/>
                    <a:pt x="819" y="3340"/>
                    <a:pt x="945" y="3025"/>
                  </a:cubicBezTo>
                  <a:close/>
                  <a:moveTo>
                    <a:pt x="7404" y="5986"/>
                  </a:moveTo>
                  <a:cubicBezTo>
                    <a:pt x="7246" y="7624"/>
                    <a:pt x="5829" y="8979"/>
                    <a:pt x="4096" y="8979"/>
                  </a:cubicBezTo>
                  <a:cubicBezTo>
                    <a:pt x="2363" y="8979"/>
                    <a:pt x="945" y="7687"/>
                    <a:pt x="756" y="5986"/>
                  </a:cubicBezTo>
                  <a:close/>
                  <a:moveTo>
                    <a:pt x="4096" y="0"/>
                  </a:moveTo>
                  <a:cubicBezTo>
                    <a:pt x="1859" y="0"/>
                    <a:pt x="0" y="1827"/>
                    <a:pt x="0" y="4096"/>
                  </a:cubicBezTo>
                  <a:lnTo>
                    <a:pt x="0" y="5576"/>
                  </a:lnTo>
                  <a:cubicBezTo>
                    <a:pt x="0" y="7845"/>
                    <a:pt x="1859" y="9672"/>
                    <a:pt x="4096" y="9672"/>
                  </a:cubicBezTo>
                  <a:cubicBezTo>
                    <a:pt x="6333" y="9672"/>
                    <a:pt x="8192" y="7845"/>
                    <a:pt x="8192" y="5576"/>
                  </a:cubicBezTo>
                  <a:lnTo>
                    <a:pt x="8192" y="4096"/>
                  </a:lnTo>
                  <a:cubicBezTo>
                    <a:pt x="8192" y="1859"/>
                    <a:pt x="6333"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3" name="Google Shape;11203;p88"/>
          <p:cNvGrpSpPr/>
          <p:nvPr/>
        </p:nvGrpSpPr>
        <p:grpSpPr>
          <a:xfrm>
            <a:off x="5285901" y="2231215"/>
            <a:ext cx="365572" cy="361969"/>
            <a:chOff x="-57579800" y="2686975"/>
            <a:chExt cx="322175" cy="319000"/>
          </a:xfrm>
        </p:grpSpPr>
        <p:sp>
          <p:nvSpPr>
            <p:cNvPr id="11204" name="Google Shape;11204;p88"/>
            <p:cNvSpPr/>
            <p:nvPr/>
          </p:nvSpPr>
          <p:spPr>
            <a:xfrm>
              <a:off x="-57455350" y="2920300"/>
              <a:ext cx="72475" cy="29750"/>
            </a:xfrm>
            <a:custGeom>
              <a:avLst/>
              <a:gdLst/>
              <a:ahLst/>
              <a:cxnLst/>
              <a:rect l="l" t="t" r="r" b="b"/>
              <a:pathLst>
                <a:path w="2899" h="1190" extrusionOk="0">
                  <a:moveTo>
                    <a:pt x="398" y="1"/>
                  </a:moveTo>
                  <a:cubicBezTo>
                    <a:pt x="308" y="1"/>
                    <a:pt x="221" y="40"/>
                    <a:pt x="158" y="119"/>
                  </a:cubicBezTo>
                  <a:cubicBezTo>
                    <a:pt x="1" y="276"/>
                    <a:pt x="1" y="497"/>
                    <a:pt x="158" y="623"/>
                  </a:cubicBezTo>
                  <a:cubicBezTo>
                    <a:pt x="505" y="969"/>
                    <a:pt x="977" y="1190"/>
                    <a:pt x="1450" y="1190"/>
                  </a:cubicBezTo>
                  <a:cubicBezTo>
                    <a:pt x="1923" y="1190"/>
                    <a:pt x="2427" y="969"/>
                    <a:pt x="2742" y="623"/>
                  </a:cubicBezTo>
                  <a:cubicBezTo>
                    <a:pt x="2899" y="465"/>
                    <a:pt x="2899" y="245"/>
                    <a:pt x="2742" y="119"/>
                  </a:cubicBezTo>
                  <a:cubicBezTo>
                    <a:pt x="2694" y="40"/>
                    <a:pt x="2608" y="1"/>
                    <a:pt x="2513" y="1"/>
                  </a:cubicBezTo>
                  <a:cubicBezTo>
                    <a:pt x="2419" y="1"/>
                    <a:pt x="2316" y="40"/>
                    <a:pt x="2238" y="119"/>
                  </a:cubicBezTo>
                  <a:cubicBezTo>
                    <a:pt x="2049" y="308"/>
                    <a:pt x="1733" y="434"/>
                    <a:pt x="1450" y="434"/>
                  </a:cubicBezTo>
                  <a:cubicBezTo>
                    <a:pt x="1135" y="434"/>
                    <a:pt x="851" y="308"/>
                    <a:pt x="662" y="119"/>
                  </a:cubicBezTo>
                  <a:cubicBezTo>
                    <a:pt x="584"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5" name="Google Shape;11205;p88"/>
            <p:cNvSpPr/>
            <p:nvPr/>
          </p:nvSpPr>
          <p:spPr>
            <a:xfrm>
              <a:off x="-57579800" y="2686975"/>
              <a:ext cx="322175" cy="319000"/>
            </a:xfrm>
            <a:custGeom>
              <a:avLst/>
              <a:gdLst/>
              <a:ahLst/>
              <a:cxnLst/>
              <a:rect l="l" t="t" r="r" b="b"/>
              <a:pathLst>
                <a:path w="12887" h="12760" extrusionOk="0">
                  <a:moveTo>
                    <a:pt x="6428" y="756"/>
                  </a:moveTo>
                  <a:cubicBezTo>
                    <a:pt x="6680" y="756"/>
                    <a:pt x="6901" y="945"/>
                    <a:pt x="6932" y="1166"/>
                  </a:cubicBezTo>
                  <a:lnTo>
                    <a:pt x="7153" y="2080"/>
                  </a:lnTo>
                  <a:lnTo>
                    <a:pt x="7247" y="2710"/>
                  </a:lnTo>
                  <a:cubicBezTo>
                    <a:pt x="7373" y="3214"/>
                    <a:pt x="6932" y="3749"/>
                    <a:pt x="6428" y="3749"/>
                  </a:cubicBezTo>
                  <a:cubicBezTo>
                    <a:pt x="5892" y="3749"/>
                    <a:pt x="5483" y="3277"/>
                    <a:pt x="5609" y="2710"/>
                  </a:cubicBezTo>
                  <a:lnTo>
                    <a:pt x="5735" y="2080"/>
                  </a:lnTo>
                  <a:lnTo>
                    <a:pt x="5924" y="1166"/>
                  </a:lnTo>
                  <a:cubicBezTo>
                    <a:pt x="5955" y="945"/>
                    <a:pt x="6144" y="756"/>
                    <a:pt x="6428" y="756"/>
                  </a:cubicBezTo>
                  <a:close/>
                  <a:moveTo>
                    <a:pt x="8003" y="2647"/>
                  </a:moveTo>
                  <a:lnTo>
                    <a:pt x="8003" y="2647"/>
                  </a:lnTo>
                  <a:cubicBezTo>
                    <a:pt x="9106" y="3214"/>
                    <a:pt x="9830" y="4379"/>
                    <a:pt x="9830" y="5577"/>
                  </a:cubicBezTo>
                  <a:lnTo>
                    <a:pt x="9830" y="6049"/>
                  </a:lnTo>
                  <a:cubicBezTo>
                    <a:pt x="9704" y="6018"/>
                    <a:pt x="9578" y="5986"/>
                    <a:pt x="9452" y="5986"/>
                  </a:cubicBezTo>
                  <a:lnTo>
                    <a:pt x="7940" y="5986"/>
                  </a:lnTo>
                  <a:cubicBezTo>
                    <a:pt x="7468" y="5986"/>
                    <a:pt x="7027" y="6301"/>
                    <a:pt x="6869" y="6742"/>
                  </a:cubicBezTo>
                  <a:lnTo>
                    <a:pt x="6018" y="6742"/>
                  </a:lnTo>
                  <a:cubicBezTo>
                    <a:pt x="5861" y="6301"/>
                    <a:pt x="5451" y="5986"/>
                    <a:pt x="4947" y="5986"/>
                  </a:cubicBezTo>
                  <a:lnTo>
                    <a:pt x="3403" y="5986"/>
                  </a:lnTo>
                  <a:cubicBezTo>
                    <a:pt x="3277" y="5986"/>
                    <a:pt x="3120" y="6018"/>
                    <a:pt x="3057" y="6049"/>
                  </a:cubicBezTo>
                  <a:lnTo>
                    <a:pt x="3057" y="5577"/>
                  </a:lnTo>
                  <a:cubicBezTo>
                    <a:pt x="3057" y="4379"/>
                    <a:pt x="3750" y="3214"/>
                    <a:pt x="4853" y="2647"/>
                  </a:cubicBezTo>
                  <a:lnTo>
                    <a:pt x="4853" y="2647"/>
                  </a:lnTo>
                  <a:cubicBezTo>
                    <a:pt x="4695" y="3623"/>
                    <a:pt x="5451" y="4474"/>
                    <a:pt x="6428" y="4474"/>
                  </a:cubicBezTo>
                  <a:cubicBezTo>
                    <a:pt x="7405" y="4474"/>
                    <a:pt x="8161" y="3623"/>
                    <a:pt x="8003" y="2647"/>
                  </a:cubicBezTo>
                  <a:close/>
                  <a:moveTo>
                    <a:pt x="2301" y="6774"/>
                  </a:moveTo>
                  <a:lnTo>
                    <a:pt x="2301" y="8254"/>
                  </a:lnTo>
                  <a:cubicBezTo>
                    <a:pt x="1891" y="8254"/>
                    <a:pt x="1545" y="7939"/>
                    <a:pt x="1545" y="7530"/>
                  </a:cubicBezTo>
                  <a:cubicBezTo>
                    <a:pt x="1545" y="7120"/>
                    <a:pt x="1891" y="6774"/>
                    <a:pt x="2301" y="6774"/>
                  </a:cubicBezTo>
                  <a:close/>
                  <a:moveTo>
                    <a:pt x="4947" y="6805"/>
                  </a:moveTo>
                  <a:cubicBezTo>
                    <a:pt x="5136" y="6805"/>
                    <a:pt x="5294" y="6963"/>
                    <a:pt x="5294" y="7152"/>
                  </a:cubicBezTo>
                  <a:cubicBezTo>
                    <a:pt x="5294" y="7782"/>
                    <a:pt x="4790" y="8254"/>
                    <a:pt x="4191" y="8254"/>
                  </a:cubicBezTo>
                  <a:lnTo>
                    <a:pt x="3403" y="8254"/>
                  </a:lnTo>
                  <a:cubicBezTo>
                    <a:pt x="3214" y="8254"/>
                    <a:pt x="3057" y="8097"/>
                    <a:pt x="3057" y="7908"/>
                  </a:cubicBezTo>
                  <a:lnTo>
                    <a:pt x="3057" y="7152"/>
                  </a:lnTo>
                  <a:cubicBezTo>
                    <a:pt x="3057" y="6963"/>
                    <a:pt x="3214" y="6805"/>
                    <a:pt x="3403" y="6805"/>
                  </a:cubicBezTo>
                  <a:close/>
                  <a:moveTo>
                    <a:pt x="9452" y="6805"/>
                  </a:moveTo>
                  <a:cubicBezTo>
                    <a:pt x="9673" y="6805"/>
                    <a:pt x="9830" y="6963"/>
                    <a:pt x="9830" y="7152"/>
                  </a:cubicBezTo>
                  <a:lnTo>
                    <a:pt x="9830" y="7908"/>
                  </a:lnTo>
                  <a:cubicBezTo>
                    <a:pt x="9830" y="8097"/>
                    <a:pt x="9673" y="8254"/>
                    <a:pt x="9452" y="8254"/>
                  </a:cubicBezTo>
                  <a:lnTo>
                    <a:pt x="8665" y="8254"/>
                  </a:lnTo>
                  <a:cubicBezTo>
                    <a:pt x="8035" y="8254"/>
                    <a:pt x="7562" y="7750"/>
                    <a:pt x="7562" y="7152"/>
                  </a:cubicBezTo>
                  <a:cubicBezTo>
                    <a:pt x="7562" y="6963"/>
                    <a:pt x="7720" y="6805"/>
                    <a:pt x="7940" y="6805"/>
                  </a:cubicBezTo>
                  <a:close/>
                  <a:moveTo>
                    <a:pt x="10587" y="6774"/>
                  </a:moveTo>
                  <a:cubicBezTo>
                    <a:pt x="10965" y="6774"/>
                    <a:pt x="11311" y="7120"/>
                    <a:pt x="11311" y="7530"/>
                  </a:cubicBezTo>
                  <a:cubicBezTo>
                    <a:pt x="11311" y="7908"/>
                    <a:pt x="10996" y="8254"/>
                    <a:pt x="10587" y="8254"/>
                  </a:cubicBezTo>
                  <a:lnTo>
                    <a:pt x="10587" y="6774"/>
                  </a:lnTo>
                  <a:close/>
                  <a:moveTo>
                    <a:pt x="1135" y="8412"/>
                  </a:moveTo>
                  <a:cubicBezTo>
                    <a:pt x="1387" y="8790"/>
                    <a:pt x="1828" y="9011"/>
                    <a:pt x="2301" y="9011"/>
                  </a:cubicBezTo>
                  <a:cubicBezTo>
                    <a:pt x="2301" y="9420"/>
                    <a:pt x="1986" y="9767"/>
                    <a:pt x="1545" y="9767"/>
                  </a:cubicBezTo>
                  <a:cubicBezTo>
                    <a:pt x="1167" y="9767"/>
                    <a:pt x="789" y="9452"/>
                    <a:pt x="789" y="9011"/>
                  </a:cubicBezTo>
                  <a:cubicBezTo>
                    <a:pt x="789" y="8790"/>
                    <a:pt x="915" y="8538"/>
                    <a:pt x="1135" y="8412"/>
                  </a:cubicBezTo>
                  <a:close/>
                  <a:moveTo>
                    <a:pt x="11752" y="8412"/>
                  </a:moveTo>
                  <a:cubicBezTo>
                    <a:pt x="11941" y="8570"/>
                    <a:pt x="12067" y="8790"/>
                    <a:pt x="12067" y="9011"/>
                  </a:cubicBezTo>
                  <a:cubicBezTo>
                    <a:pt x="12067" y="9420"/>
                    <a:pt x="11752" y="9767"/>
                    <a:pt x="11311" y="9767"/>
                  </a:cubicBezTo>
                  <a:cubicBezTo>
                    <a:pt x="10870" y="9767"/>
                    <a:pt x="10555" y="9420"/>
                    <a:pt x="10555" y="9011"/>
                  </a:cubicBezTo>
                  <a:cubicBezTo>
                    <a:pt x="11028" y="9011"/>
                    <a:pt x="11469" y="8790"/>
                    <a:pt x="11752" y="8412"/>
                  </a:cubicBezTo>
                  <a:close/>
                  <a:moveTo>
                    <a:pt x="6837" y="7561"/>
                  </a:moveTo>
                  <a:cubicBezTo>
                    <a:pt x="6995" y="8412"/>
                    <a:pt x="7783" y="9042"/>
                    <a:pt x="8633" y="9042"/>
                  </a:cubicBezTo>
                  <a:lnTo>
                    <a:pt x="9421" y="9042"/>
                  </a:lnTo>
                  <a:cubicBezTo>
                    <a:pt x="9547" y="9042"/>
                    <a:pt x="9673" y="9011"/>
                    <a:pt x="9767" y="8979"/>
                  </a:cubicBezTo>
                  <a:lnTo>
                    <a:pt x="9767" y="8979"/>
                  </a:lnTo>
                  <a:cubicBezTo>
                    <a:pt x="9610" y="10680"/>
                    <a:pt x="8192" y="12004"/>
                    <a:pt x="6428" y="12004"/>
                  </a:cubicBezTo>
                  <a:cubicBezTo>
                    <a:pt x="4664" y="12004"/>
                    <a:pt x="3246" y="10680"/>
                    <a:pt x="3057" y="8979"/>
                  </a:cubicBezTo>
                  <a:lnTo>
                    <a:pt x="3057" y="8979"/>
                  </a:lnTo>
                  <a:cubicBezTo>
                    <a:pt x="3151" y="9011"/>
                    <a:pt x="3277" y="9042"/>
                    <a:pt x="3403" y="9042"/>
                  </a:cubicBezTo>
                  <a:lnTo>
                    <a:pt x="4191" y="9042"/>
                  </a:lnTo>
                  <a:cubicBezTo>
                    <a:pt x="5105" y="9042"/>
                    <a:pt x="5829" y="8412"/>
                    <a:pt x="5987" y="7561"/>
                  </a:cubicBezTo>
                  <a:close/>
                  <a:moveTo>
                    <a:pt x="6428" y="0"/>
                  </a:moveTo>
                  <a:cubicBezTo>
                    <a:pt x="5798" y="0"/>
                    <a:pt x="5294" y="410"/>
                    <a:pt x="5168" y="1008"/>
                  </a:cubicBezTo>
                  <a:lnTo>
                    <a:pt x="5010" y="1733"/>
                  </a:lnTo>
                  <a:cubicBezTo>
                    <a:pt x="4286" y="1985"/>
                    <a:pt x="3592" y="2458"/>
                    <a:pt x="3120" y="3088"/>
                  </a:cubicBezTo>
                  <a:cubicBezTo>
                    <a:pt x="2584" y="3812"/>
                    <a:pt x="2301" y="4663"/>
                    <a:pt x="2301" y="5577"/>
                  </a:cubicBezTo>
                  <a:lnTo>
                    <a:pt x="2301" y="6018"/>
                  </a:lnTo>
                  <a:cubicBezTo>
                    <a:pt x="1387" y="6018"/>
                    <a:pt x="694" y="6805"/>
                    <a:pt x="789" y="7719"/>
                  </a:cubicBezTo>
                  <a:cubicBezTo>
                    <a:pt x="316" y="7971"/>
                    <a:pt x="64" y="8475"/>
                    <a:pt x="64" y="9011"/>
                  </a:cubicBezTo>
                  <a:cubicBezTo>
                    <a:pt x="64" y="9420"/>
                    <a:pt x="221" y="9767"/>
                    <a:pt x="442" y="9987"/>
                  </a:cubicBezTo>
                  <a:lnTo>
                    <a:pt x="95" y="10712"/>
                  </a:lnTo>
                  <a:cubicBezTo>
                    <a:pt x="1" y="10901"/>
                    <a:pt x="95" y="11090"/>
                    <a:pt x="253" y="11216"/>
                  </a:cubicBezTo>
                  <a:cubicBezTo>
                    <a:pt x="305" y="11242"/>
                    <a:pt x="357" y="11254"/>
                    <a:pt x="408" y="11254"/>
                  </a:cubicBezTo>
                  <a:cubicBezTo>
                    <a:pt x="541" y="11254"/>
                    <a:pt x="666" y="11173"/>
                    <a:pt x="757" y="11058"/>
                  </a:cubicBezTo>
                  <a:lnTo>
                    <a:pt x="1072" y="10428"/>
                  </a:lnTo>
                  <a:cubicBezTo>
                    <a:pt x="1230" y="10460"/>
                    <a:pt x="1387" y="10523"/>
                    <a:pt x="1545" y="10523"/>
                  </a:cubicBezTo>
                  <a:cubicBezTo>
                    <a:pt x="1954" y="10523"/>
                    <a:pt x="2301" y="10365"/>
                    <a:pt x="2584" y="10113"/>
                  </a:cubicBezTo>
                  <a:cubicBezTo>
                    <a:pt x="3151" y="11657"/>
                    <a:pt x="4664" y="12760"/>
                    <a:pt x="6428" y="12760"/>
                  </a:cubicBezTo>
                  <a:cubicBezTo>
                    <a:pt x="8224" y="12760"/>
                    <a:pt x="9704" y="11657"/>
                    <a:pt x="10303" y="10113"/>
                  </a:cubicBezTo>
                  <a:cubicBezTo>
                    <a:pt x="10587" y="10365"/>
                    <a:pt x="10933" y="10523"/>
                    <a:pt x="11311" y="10523"/>
                  </a:cubicBezTo>
                  <a:cubicBezTo>
                    <a:pt x="11469" y="10523"/>
                    <a:pt x="11626" y="10460"/>
                    <a:pt x="11784" y="10428"/>
                  </a:cubicBezTo>
                  <a:lnTo>
                    <a:pt x="12099" y="11058"/>
                  </a:lnTo>
                  <a:cubicBezTo>
                    <a:pt x="12164" y="11188"/>
                    <a:pt x="12288" y="11273"/>
                    <a:pt x="12431" y="11273"/>
                  </a:cubicBezTo>
                  <a:cubicBezTo>
                    <a:pt x="12496" y="11273"/>
                    <a:pt x="12565" y="11255"/>
                    <a:pt x="12634" y="11216"/>
                  </a:cubicBezTo>
                  <a:cubicBezTo>
                    <a:pt x="12823" y="11153"/>
                    <a:pt x="12886" y="10901"/>
                    <a:pt x="12792" y="10712"/>
                  </a:cubicBezTo>
                  <a:lnTo>
                    <a:pt x="12414" y="9987"/>
                  </a:lnTo>
                  <a:cubicBezTo>
                    <a:pt x="12666" y="9735"/>
                    <a:pt x="12823" y="9357"/>
                    <a:pt x="12823" y="9011"/>
                  </a:cubicBezTo>
                  <a:cubicBezTo>
                    <a:pt x="12823" y="8475"/>
                    <a:pt x="12508" y="8002"/>
                    <a:pt x="12067" y="7719"/>
                  </a:cubicBezTo>
                  <a:cubicBezTo>
                    <a:pt x="12193" y="6805"/>
                    <a:pt x="11469" y="6018"/>
                    <a:pt x="10555" y="6018"/>
                  </a:cubicBezTo>
                  <a:lnTo>
                    <a:pt x="10555" y="5577"/>
                  </a:lnTo>
                  <a:cubicBezTo>
                    <a:pt x="10555" y="4663"/>
                    <a:pt x="10303" y="3812"/>
                    <a:pt x="9736" y="3088"/>
                  </a:cubicBezTo>
                  <a:cubicBezTo>
                    <a:pt x="9263" y="2458"/>
                    <a:pt x="8602" y="1985"/>
                    <a:pt x="7846" y="1733"/>
                  </a:cubicBezTo>
                  <a:lnTo>
                    <a:pt x="7688" y="1008"/>
                  </a:lnTo>
                  <a:cubicBezTo>
                    <a:pt x="7562" y="410"/>
                    <a:pt x="7058" y="0"/>
                    <a:pt x="64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6" name="Google Shape;11206;p88"/>
          <p:cNvGrpSpPr/>
          <p:nvPr/>
        </p:nvGrpSpPr>
        <p:grpSpPr>
          <a:xfrm>
            <a:off x="7510682" y="1778631"/>
            <a:ext cx="367359" cy="361090"/>
            <a:chOff x="-55620975" y="2294725"/>
            <a:chExt cx="323750" cy="318225"/>
          </a:xfrm>
        </p:grpSpPr>
        <p:sp>
          <p:nvSpPr>
            <p:cNvPr id="11207" name="Google Shape;11207;p88"/>
            <p:cNvSpPr/>
            <p:nvPr/>
          </p:nvSpPr>
          <p:spPr>
            <a:xfrm>
              <a:off x="-55496525" y="2527275"/>
              <a:ext cx="73275" cy="29750"/>
            </a:xfrm>
            <a:custGeom>
              <a:avLst/>
              <a:gdLst/>
              <a:ahLst/>
              <a:cxnLst/>
              <a:rect l="l" t="t" r="r" b="b"/>
              <a:pathLst>
                <a:path w="2931" h="1190" extrusionOk="0">
                  <a:moveTo>
                    <a:pt x="414" y="1"/>
                  </a:moveTo>
                  <a:cubicBezTo>
                    <a:pt x="316" y="1"/>
                    <a:pt x="221" y="40"/>
                    <a:pt x="158" y="119"/>
                  </a:cubicBezTo>
                  <a:cubicBezTo>
                    <a:pt x="1" y="276"/>
                    <a:pt x="1" y="528"/>
                    <a:pt x="158" y="623"/>
                  </a:cubicBezTo>
                  <a:cubicBezTo>
                    <a:pt x="536" y="1001"/>
                    <a:pt x="1009" y="1190"/>
                    <a:pt x="1481" y="1190"/>
                  </a:cubicBezTo>
                  <a:cubicBezTo>
                    <a:pt x="1954" y="1190"/>
                    <a:pt x="2458" y="1001"/>
                    <a:pt x="2773" y="623"/>
                  </a:cubicBezTo>
                  <a:cubicBezTo>
                    <a:pt x="2931" y="465"/>
                    <a:pt x="2931" y="245"/>
                    <a:pt x="2773" y="119"/>
                  </a:cubicBezTo>
                  <a:cubicBezTo>
                    <a:pt x="2710" y="40"/>
                    <a:pt x="2623" y="1"/>
                    <a:pt x="2533" y="1"/>
                  </a:cubicBezTo>
                  <a:cubicBezTo>
                    <a:pt x="2442" y="1"/>
                    <a:pt x="2348" y="40"/>
                    <a:pt x="2269" y="119"/>
                  </a:cubicBezTo>
                  <a:cubicBezTo>
                    <a:pt x="2048" y="308"/>
                    <a:pt x="1733" y="434"/>
                    <a:pt x="1481" y="434"/>
                  </a:cubicBezTo>
                  <a:cubicBezTo>
                    <a:pt x="1166" y="434"/>
                    <a:pt x="883" y="308"/>
                    <a:pt x="694" y="119"/>
                  </a:cubicBezTo>
                  <a:cubicBezTo>
                    <a:pt x="615" y="40"/>
                    <a:pt x="512"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8" name="Google Shape;11208;p88"/>
            <p:cNvSpPr/>
            <p:nvPr/>
          </p:nvSpPr>
          <p:spPr>
            <a:xfrm>
              <a:off x="-55505975" y="24443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9" name="Google Shape;11209;p88"/>
            <p:cNvSpPr/>
            <p:nvPr/>
          </p:nvSpPr>
          <p:spPr>
            <a:xfrm>
              <a:off x="-55431150" y="24443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0" name="Google Shape;11210;p88"/>
            <p:cNvSpPr/>
            <p:nvPr/>
          </p:nvSpPr>
          <p:spPr>
            <a:xfrm>
              <a:off x="-55620975" y="2294725"/>
              <a:ext cx="323750" cy="318225"/>
            </a:xfrm>
            <a:custGeom>
              <a:avLst/>
              <a:gdLst/>
              <a:ahLst/>
              <a:cxnLst/>
              <a:rect l="l" t="t" r="r" b="b"/>
              <a:pathLst>
                <a:path w="12950" h="12729" extrusionOk="0">
                  <a:moveTo>
                    <a:pt x="6459" y="851"/>
                  </a:moveTo>
                  <a:lnTo>
                    <a:pt x="11343" y="4506"/>
                  </a:lnTo>
                  <a:lnTo>
                    <a:pt x="1576" y="4506"/>
                  </a:lnTo>
                  <a:lnTo>
                    <a:pt x="6459" y="851"/>
                  </a:lnTo>
                  <a:close/>
                  <a:moveTo>
                    <a:pt x="2364" y="5987"/>
                  </a:moveTo>
                  <a:lnTo>
                    <a:pt x="2364" y="7499"/>
                  </a:lnTo>
                  <a:cubicBezTo>
                    <a:pt x="1923" y="7499"/>
                    <a:pt x="1608" y="7152"/>
                    <a:pt x="1608" y="6743"/>
                  </a:cubicBezTo>
                  <a:cubicBezTo>
                    <a:pt x="1608" y="6365"/>
                    <a:pt x="1923" y="5987"/>
                    <a:pt x="2364" y="5987"/>
                  </a:cubicBezTo>
                  <a:close/>
                  <a:moveTo>
                    <a:pt x="10555" y="5987"/>
                  </a:moveTo>
                  <a:cubicBezTo>
                    <a:pt x="10964" y="5987"/>
                    <a:pt x="11280" y="6365"/>
                    <a:pt x="11280" y="6743"/>
                  </a:cubicBezTo>
                  <a:cubicBezTo>
                    <a:pt x="11280" y="7152"/>
                    <a:pt x="10964" y="7499"/>
                    <a:pt x="10555" y="7499"/>
                  </a:cubicBezTo>
                  <a:lnTo>
                    <a:pt x="10555" y="5987"/>
                  </a:lnTo>
                  <a:close/>
                  <a:moveTo>
                    <a:pt x="9830" y="5262"/>
                  </a:moveTo>
                  <a:cubicBezTo>
                    <a:pt x="9799" y="5798"/>
                    <a:pt x="9799" y="8287"/>
                    <a:pt x="9799" y="8633"/>
                  </a:cubicBezTo>
                  <a:cubicBezTo>
                    <a:pt x="9799" y="10492"/>
                    <a:pt x="8287" y="11973"/>
                    <a:pt x="6459" y="11973"/>
                  </a:cubicBezTo>
                  <a:cubicBezTo>
                    <a:pt x="4600" y="11973"/>
                    <a:pt x="3088" y="10492"/>
                    <a:pt x="3088" y="8633"/>
                  </a:cubicBezTo>
                  <a:lnTo>
                    <a:pt x="3088" y="5262"/>
                  </a:lnTo>
                  <a:close/>
                  <a:moveTo>
                    <a:pt x="6459" y="1"/>
                  </a:moveTo>
                  <a:cubicBezTo>
                    <a:pt x="6381" y="1"/>
                    <a:pt x="6302" y="32"/>
                    <a:pt x="6239" y="95"/>
                  </a:cubicBezTo>
                  <a:lnTo>
                    <a:pt x="253" y="4569"/>
                  </a:lnTo>
                  <a:cubicBezTo>
                    <a:pt x="1" y="4790"/>
                    <a:pt x="158" y="5231"/>
                    <a:pt x="505" y="5231"/>
                  </a:cubicBezTo>
                  <a:lnTo>
                    <a:pt x="2395" y="5231"/>
                  </a:lnTo>
                  <a:cubicBezTo>
                    <a:pt x="1576" y="5231"/>
                    <a:pt x="883" y="5924"/>
                    <a:pt x="883" y="6743"/>
                  </a:cubicBezTo>
                  <a:cubicBezTo>
                    <a:pt x="883" y="7562"/>
                    <a:pt x="1576" y="8255"/>
                    <a:pt x="2395" y="8255"/>
                  </a:cubicBezTo>
                  <a:lnTo>
                    <a:pt x="2395" y="8633"/>
                  </a:lnTo>
                  <a:cubicBezTo>
                    <a:pt x="2395" y="10870"/>
                    <a:pt x="4254" y="12729"/>
                    <a:pt x="6491" y="12729"/>
                  </a:cubicBezTo>
                  <a:cubicBezTo>
                    <a:pt x="8728" y="12729"/>
                    <a:pt x="10586" y="10870"/>
                    <a:pt x="10586" y="8633"/>
                  </a:cubicBezTo>
                  <a:lnTo>
                    <a:pt x="10586" y="8255"/>
                  </a:lnTo>
                  <a:cubicBezTo>
                    <a:pt x="11406" y="8255"/>
                    <a:pt x="12067" y="7562"/>
                    <a:pt x="12067" y="6743"/>
                  </a:cubicBezTo>
                  <a:cubicBezTo>
                    <a:pt x="12067" y="5924"/>
                    <a:pt x="11406" y="5231"/>
                    <a:pt x="10586" y="5231"/>
                  </a:cubicBezTo>
                  <a:lnTo>
                    <a:pt x="12477" y="5231"/>
                  </a:lnTo>
                  <a:cubicBezTo>
                    <a:pt x="12792" y="5231"/>
                    <a:pt x="12949" y="4790"/>
                    <a:pt x="12666" y="4569"/>
                  </a:cubicBezTo>
                  <a:lnTo>
                    <a:pt x="6680" y="95"/>
                  </a:lnTo>
                  <a:cubicBezTo>
                    <a:pt x="6617" y="32"/>
                    <a:pt x="6538" y="1"/>
                    <a:pt x="64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1" name="Google Shape;11211;p88"/>
            <p:cNvSpPr/>
            <p:nvPr/>
          </p:nvSpPr>
          <p:spPr>
            <a:xfrm>
              <a:off x="-55450850" y="2482375"/>
              <a:ext cx="39400" cy="38225"/>
            </a:xfrm>
            <a:custGeom>
              <a:avLst/>
              <a:gdLst/>
              <a:ahLst/>
              <a:cxnLst/>
              <a:rect l="l" t="t" r="r" b="b"/>
              <a:pathLst>
                <a:path w="1576" h="1529" extrusionOk="0">
                  <a:moveTo>
                    <a:pt x="399" y="1"/>
                  </a:moveTo>
                  <a:cubicBezTo>
                    <a:pt x="308" y="1"/>
                    <a:pt x="221" y="40"/>
                    <a:pt x="158" y="119"/>
                  </a:cubicBezTo>
                  <a:cubicBezTo>
                    <a:pt x="1" y="277"/>
                    <a:pt x="1" y="497"/>
                    <a:pt x="158" y="623"/>
                  </a:cubicBezTo>
                  <a:lnTo>
                    <a:pt x="914" y="1411"/>
                  </a:lnTo>
                  <a:cubicBezTo>
                    <a:pt x="993" y="1489"/>
                    <a:pt x="1088" y="1529"/>
                    <a:pt x="1178" y="1529"/>
                  </a:cubicBezTo>
                  <a:cubicBezTo>
                    <a:pt x="1269" y="1529"/>
                    <a:pt x="1356" y="1489"/>
                    <a:pt x="1419" y="1411"/>
                  </a:cubicBezTo>
                  <a:cubicBezTo>
                    <a:pt x="1576" y="1253"/>
                    <a:pt x="1576" y="1001"/>
                    <a:pt x="1419" y="907"/>
                  </a:cubicBezTo>
                  <a:lnTo>
                    <a:pt x="662" y="119"/>
                  </a:lnTo>
                  <a:cubicBezTo>
                    <a:pt x="584" y="40"/>
                    <a:pt x="489" y="1"/>
                    <a:pt x="3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2" name="Google Shape;11212;p88"/>
            <p:cNvSpPr/>
            <p:nvPr/>
          </p:nvSpPr>
          <p:spPr>
            <a:xfrm>
              <a:off x="-55506775" y="2482375"/>
              <a:ext cx="39400" cy="38225"/>
            </a:xfrm>
            <a:custGeom>
              <a:avLst/>
              <a:gdLst/>
              <a:ahLst/>
              <a:cxnLst/>
              <a:rect l="l" t="t" r="r" b="b"/>
              <a:pathLst>
                <a:path w="1576" h="1529" extrusionOk="0">
                  <a:moveTo>
                    <a:pt x="1139" y="1"/>
                  </a:moveTo>
                  <a:cubicBezTo>
                    <a:pt x="1041" y="1"/>
                    <a:pt x="946" y="40"/>
                    <a:pt x="883" y="119"/>
                  </a:cubicBezTo>
                  <a:lnTo>
                    <a:pt x="159" y="907"/>
                  </a:lnTo>
                  <a:cubicBezTo>
                    <a:pt x="1" y="1064"/>
                    <a:pt x="1" y="1285"/>
                    <a:pt x="159" y="1411"/>
                  </a:cubicBezTo>
                  <a:cubicBezTo>
                    <a:pt x="237" y="1489"/>
                    <a:pt x="332" y="1529"/>
                    <a:pt x="422" y="1529"/>
                  </a:cubicBezTo>
                  <a:cubicBezTo>
                    <a:pt x="513" y="1529"/>
                    <a:pt x="600" y="1489"/>
                    <a:pt x="663" y="1411"/>
                  </a:cubicBezTo>
                  <a:lnTo>
                    <a:pt x="1419" y="623"/>
                  </a:lnTo>
                  <a:cubicBezTo>
                    <a:pt x="1576" y="466"/>
                    <a:pt x="1576" y="213"/>
                    <a:pt x="1419" y="119"/>
                  </a:cubicBezTo>
                  <a:cubicBezTo>
                    <a:pt x="1340" y="40"/>
                    <a:pt x="1238" y="1"/>
                    <a:pt x="11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3" name="Google Shape;11213;p88"/>
          <p:cNvGrpSpPr/>
          <p:nvPr/>
        </p:nvGrpSpPr>
        <p:grpSpPr>
          <a:xfrm>
            <a:off x="7512923" y="2231130"/>
            <a:ext cx="362877" cy="361175"/>
            <a:chOff x="-55620175" y="2686900"/>
            <a:chExt cx="319800" cy="318300"/>
          </a:xfrm>
        </p:grpSpPr>
        <p:sp>
          <p:nvSpPr>
            <p:cNvPr id="11214" name="Google Shape;11214;p88"/>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5" name="Google Shape;11215;p88"/>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6" name="Google Shape;11216;p88"/>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7" name="Google Shape;11217;p88"/>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8" name="Google Shape;11218;p88"/>
          <p:cNvGrpSpPr/>
          <p:nvPr/>
        </p:nvGrpSpPr>
        <p:grpSpPr>
          <a:xfrm>
            <a:off x="6198887" y="2684124"/>
            <a:ext cx="361969" cy="361090"/>
            <a:chOff x="-53690500" y="1903275"/>
            <a:chExt cx="319000" cy="318225"/>
          </a:xfrm>
        </p:grpSpPr>
        <p:sp>
          <p:nvSpPr>
            <p:cNvPr id="11219" name="Google Shape;11219;p88"/>
            <p:cNvSpPr/>
            <p:nvPr/>
          </p:nvSpPr>
          <p:spPr>
            <a:xfrm>
              <a:off x="-53567625" y="2136625"/>
              <a:ext cx="71675" cy="29750"/>
            </a:xfrm>
            <a:custGeom>
              <a:avLst/>
              <a:gdLst/>
              <a:ahLst/>
              <a:cxnLst/>
              <a:rect l="l" t="t" r="r" b="b"/>
              <a:pathLst>
                <a:path w="2867" h="1190" extrusionOk="0">
                  <a:moveTo>
                    <a:pt x="366" y="0"/>
                  </a:moveTo>
                  <a:cubicBezTo>
                    <a:pt x="276" y="0"/>
                    <a:pt x="189" y="40"/>
                    <a:pt x="126" y="118"/>
                  </a:cubicBezTo>
                  <a:cubicBezTo>
                    <a:pt x="0" y="244"/>
                    <a:pt x="0" y="465"/>
                    <a:pt x="126" y="622"/>
                  </a:cubicBezTo>
                  <a:cubicBezTo>
                    <a:pt x="473" y="969"/>
                    <a:pt x="945" y="1190"/>
                    <a:pt x="1418" y="1190"/>
                  </a:cubicBezTo>
                  <a:cubicBezTo>
                    <a:pt x="1890" y="1190"/>
                    <a:pt x="2395" y="969"/>
                    <a:pt x="2710" y="622"/>
                  </a:cubicBezTo>
                  <a:cubicBezTo>
                    <a:pt x="2867" y="465"/>
                    <a:pt x="2867" y="244"/>
                    <a:pt x="2710" y="118"/>
                  </a:cubicBezTo>
                  <a:cubicBezTo>
                    <a:pt x="2631" y="40"/>
                    <a:pt x="2536" y="0"/>
                    <a:pt x="2446" y="0"/>
                  </a:cubicBezTo>
                  <a:cubicBezTo>
                    <a:pt x="2355" y="0"/>
                    <a:pt x="2269" y="40"/>
                    <a:pt x="2206" y="118"/>
                  </a:cubicBezTo>
                  <a:cubicBezTo>
                    <a:pt x="2017" y="307"/>
                    <a:pt x="1701" y="433"/>
                    <a:pt x="1418" y="433"/>
                  </a:cubicBezTo>
                  <a:cubicBezTo>
                    <a:pt x="1103" y="433"/>
                    <a:pt x="819" y="307"/>
                    <a:pt x="630" y="118"/>
                  </a:cubicBezTo>
                  <a:cubicBezTo>
                    <a:pt x="552" y="40"/>
                    <a:pt x="457" y="0"/>
                    <a:pt x="3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0" name="Google Shape;11220;p88"/>
            <p:cNvSpPr/>
            <p:nvPr/>
          </p:nvSpPr>
          <p:spPr>
            <a:xfrm>
              <a:off x="-53502250"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1" name="Google Shape;11221;p88"/>
            <p:cNvSpPr/>
            <p:nvPr/>
          </p:nvSpPr>
          <p:spPr>
            <a:xfrm>
              <a:off x="-53577075"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2" name="Google Shape;11222;p88"/>
            <p:cNvSpPr/>
            <p:nvPr/>
          </p:nvSpPr>
          <p:spPr>
            <a:xfrm>
              <a:off x="-53690500" y="1903275"/>
              <a:ext cx="319000" cy="318225"/>
            </a:xfrm>
            <a:custGeom>
              <a:avLst/>
              <a:gdLst/>
              <a:ahLst/>
              <a:cxnLst/>
              <a:rect l="l" t="t" r="r" b="b"/>
              <a:pathLst>
                <a:path w="12760" h="12729" extrusionOk="0">
                  <a:moveTo>
                    <a:pt x="9735" y="4475"/>
                  </a:moveTo>
                  <a:lnTo>
                    <a:pt x="9735" y="5262"/>
                  </a:lnTo>
                  <a:lnTo>
                    <a:pt x="2993" y="5262"/>
                  </a:lnTo>
                  <a:lnTo>
                    <a:pt x="2993" y="4475"/>
                  </a:lnTo>
                  <a:close/>
                  <a:moveTo>
                    <a:pt x="9767" y="6018"/>
                  </a:moveTo>
                  <a:lnTo>
                    <a:pt x="9767" y="8633"/>
                  </a:lnTo>
                  <a:cubicBezTo>
                    <a:pt x="9767" y="10461"/>
                    <a:pt x="8255" y="11973"/>
                    <a:pt x="6427" y="11973"/>
                  </a:cubicBezTo>
                  <a:cubicBezTo>
                    <a:pt x="4569" y="11973"/>
                    <a:pt x="3088" y="10461"/>
                    <a:pt x="3088" y="8633"/>
                  </a:cubicBezTo>
                  <a:lnTo>
                    <a:pt x="3088" y="6018"/>
                  </a:lnTo>
                  <a:close/>
                  <a:moveTo>
                    <a:pt x="6459" y="757"/>
                  </a:moveTo>
                  <a:cubicBezTo>
                    <a:pt x="9578" y="757"/>
                    <a:pt x="12098" y="3277"/>
                    <a:pt x="12098" y="6365"/>
                  </a:cubicBezTo>
                  <a:lnTo>
                    <a:pt x="12098" y="11973"/>
                  </a:lnTo>
                  <a:lnTo>
                    <a:pt x="8727" y="11973"/>
                  </a:lnTo>
                  <a:cubicBezTo>
                    <a:pt x="9798" y="11217"/>
                    <a:pt x="10460" y="9988"/>
                    <a:pt x="10460" y="8633"/>
                  </a:cubicBezTo>
                  <a:lnTo>
                    <a:pt x="10460" y="4097"/>
                  </a:lnTo>
                  <a:cubicBezTo>
                    <a:pt x="10460" y="3908"/>
                    <a:pt x="10303" y="3750"/>
                    <a:pt x="10114" y="3750"/>
                  </a:cubicBezTo>
                  <a:lnTo>
                    <a:pt x="6774" y="3750"/>
                  </a:lnTo>
                  <a:lnTo>
                    <a:pt x="6774" y="2994"/>
                  </a:lnTo>
                  <a:lnTo>
                    <a:pt x="7121" y="2994"/>
                  </a:lnTo>
                  <a:cubicBezTo>
                    <a:pt x="7310" y="2994"/>
                    <a:pt x="7467" y="2836"/>
                    <a:pt x="7467" y="2616"/>
                  </a:cubicBezTo>
                  <a:cubicBezTo>
                    <a:pt x="7467" y="2427"/>
                    <a:pt x="7310" y="2269"/>
                    <a:pt x="7121" y="2269"/>
                  </a:cubicBezTo>
                  <a:lnTo>
                    <a:pt x="6774" y="2269"/>
                  </a:lnTo>
                  <a:lnTo>
                    <a:pt x="6774" y="1923"/>
                  </a:lnTo>
                  <a:cubicBezTo>
                    <a:pt x="6774" y="1734"/>
                    <a:pt x="6616" y="1576"/>
                    <a:pt x="6427" y="1576"/>
                  </a:cubicBezTo>
                  <a:cubicBezTo>
                    <a:pt x="6207" y="1576"/>
                    <a:pt x="6049" y="1734"/>
                    <a:pt x="6049" y="1923"/>
                  </a:cubicBezTo>
                  <a:lnTo>
                    <a:pt x="6049" y="2269"/>
                  </a:lnTo>
                  <a:lnTo>
                    <a:pt x="5703" y="2269"/>
                  </a:lnTo>
                  <a:cubicBezTo>
                    <a:pt x="5514" y="2269"/>
                    <a:pt x="5356" y="2427"/>
                    <a:pt x="5356" y="2616"/>
                  </a:cubicBezTo>
                  <a:cubicBezTo>
                    <a:pt x="5356" y="2836"/>
                    <a:pt x="5514" y="2994"/>
                    <a:pt x="5703" y="2994"/>
                  </a:cubicBezTo>
                  <a:lnTo>
                    <a:pt x="6049" y="2994"/>
                  </a:lnTo>
                  <a:lnTo>
                    <a:pt x="6049" y="3750"/>
                  </a:lnTo>
                  <a:lnTo>
                    <a:pt x="2710" y="3750"/>
                  </a:lnTo>
                  <a:cubicBezTo>
                    <a:pt x="2521" y="3750"/>
                    <a:pt x="2363" y="3908"/>
                    <a:pt x="2363" y="4097"/>
                  </a:cubicBezTo>
                  <a:lnTo>
                    <a:pt x="2363" y="8633"/>
                  </a:lnTo>
                  <a:cubicBezTo>
                    <a:pt x="2363" y="9988"/>
                    <a:pt x="3088" y="11217"/>
                    <a:pt x="4096" y="11973"/>
                  </a:cubicBezTo>
                  <a:lnTo>
                    <a:pt x="820" y="11973"/>
                  </a:lnTo>
                  <a:lnTo>
                    <a:pt x="820" y="6365"/>
                  </a:lnTo>
                  <a:cubicBezTo>
                    <a:pt x="820" y="3277"/>
                    <a:pt x="3340" y="757"/>
                    <a:pt x="6459" y="757"/>
                  </a:cubicBezTo>
                  <a:close/>
                  <a:moveTo>
                    <a:pt x="6364" y="1"/>
                  </a:moveTo>
                  <a:cubicBezTo>
                    <a:pt x="2867" y="1"/>
                    <a:pt x="0" y="2868"/>
                    <a:pt x="0" y="6365"/>
                  </a:cubicBezTo>
                  <a:lnTo>
                    <a:pt x="0" y="12351"/>
                  </a:lnTo>
                  <a:cubicBezTo>
                    <a:pt x="0" y="12571"/>
                    <a:pt x="158" y="12729"/>
                    <a:pt x="347" y="12729"/>
                  </a:cubicBezTo>
                  <a:lnTo>
                    <a:pt x="12319" y="12729"/>
                  </a:lnTo>
                  <a:cubicBezTo>
                    <a:pt x="12508" y="12729"/>
                    <a:pt x="12665" y="12571"/>
                    <a:pt x="12665" y="12351"/>
                  </a:cubicBezTo>
                  <a:lnTo>
                    <a:pt x="12665" y="6365"/>
                  </a:lnTo>
                  <a:cubicBezTo>
                    <a:pt x="12760" y="2868"/>
                    <a:pt x="9893" y="1"/>
                    <a:pt x="6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3" name="Google Shape;11223;p88"/>
          <p:cNvGrpSpPr/>
          <p:nvPr/>
        </p:nvGrpSpPr>
        <p:grpSpPr>
          <a:xfrm>
            <a:off x="6221226" y="3137587"/>
            <a:ext cx="317290" cy="359303"/>
            <a:chOff x="-53670800" y="2296300"/>
            <a:chExt cx="279625" cy="316650"/>
          </a:xfrm>
        </p:grpSpPr>
        <p:sp>
          <p:nvSpPr>
            <p:cNvPr id="11224" name="Google Shape;11224;p88"/>
            <p:cNvSpPr/>
            <p:nvPr/>
          </p:nvSpPr>
          <p:spPr>
            <a:xfrm>
              <a:off x="-53567625" y="2527275"/>
              <a:ext cx="73250" cy="29750"/>
            </a:xfrm>
            <a:custGeom>
              <a:avLst/>
              <a:gdLst/>
              <a:ahLst/>
              <a:cxnLst/>
              <a:rect l="l" t="t" r="r" b="b"/>
              <a:pathLst>
                <a:path w="2930" h="1190" extrusionOk="0">
                  <a:moveTo>
                    <a:pt x="410" y="1"/>
                  </a:moveTo>
                  <a:cubicBezTo>
                    <a:pt x="315" y="1"/>
                    <a:pt x="221" y="40"/>
                    <a:pt x="158" y="119"/>
                  </a:cubicBezTo>
                  <a:cubicBezTo>
                    <a:pt x="0" y="276"/>
                    <a:pt x="0" y="528"/>
                    <a:pt x="158" y="623"/>
                  </a:cubicBezTo>
                  <a:cubicBezTo>
                    <a:pt x="504" y="1001"/>
                    <a:pt x="977" y="1190"/>
                    <a:pt x="1449" y="1190"/>
                  </a:cubicBezTo>
                  <a:cubicBezTo>
                    <a:pt x="1922" y="1190"/>
                    <a:pt x="2458" y="1001"/>
                    <a:pt x="2773" y="623"/>
                  </a:cubicBezTo>
                  <a:cubicBezTo>
                    <a:pt x="2930" y="465"/>
                    <a:pt x="2930" y="245"/>
                    <a:pt x="2773" y="119"/>
                  </a:cubicBezTo>
                  <a:cubicBezTo>
                    <a:pt x="2710" y="40"/>
                    <a:pt x="2615" y="1"/>
                    <a:pt x="2517" y="1"/>
                  </a:cubicBezTo>
                  <a:cubicBezTo>
                    <a:pt x="2418" y="1"/>
                    <a:pt x="2316" y="40"/>
                    <a:pt x="2237" y="119"/>
                  </a:cubicBezTo>
                  <a:cubicBezTo>
                    <a:pt x="2048" y="308"/>
                    <a:pt x="1733" y="434"/>
                    <a:pt x="1449" y="434"/>
                  </a:cubicBezTo>
                  <a:cubicBezTo>
                    <a:pt x="1134" y="434"/>
                    <a:pt x="882" y="308"/>
                    <a:pt x="662" y="119"/>
                  </a:cubicBezTo>
                  <a:cubicBezTo>
                    <a:pt x="599" y="40"/>
                    <a:pt x="504"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5" name="Google Shape;11225;p88"/>
            <p:cNvSpPr/>
            <p:nvPr/>
          </p:nvSpPr>
          <p:spPr>
            <a:xfrm>
              <a:off x="-53502250" y="2463275"/>
              <a:ext cx="17325" cy="17350"/>
            </a:xfrm>
            <a:custGeom>
              <a:avLst/>
              <a:gdLst/>
              <a:ahLst/>
              <a:cxnLst/>
              <a:rect l="l" t="t" r="r" b="b"/>
              <a:pathLst>
                <a:path w="693"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6" name="Google Shape;11226;p88"/>
            <p:cNvSpPr/>
            <p:nvPr/>
          </p:nvSpPr>
          <p:spPr>
            <a:xfrm>
              <a:off x="-53577075" y="2463275"/>
              <a:ext cx="17325" cy="17350"/>
            </a:xfrm>
            <a:custGeom>
              <a:avLst/>
              <a:gdLst/>
              <a:ahLst/>
              <a:cxnLst/>
              <a:rect l="l" t="t" r="r" b="b"/>
              <a:pathLst>
                <a:path w="693"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7" name="Google Shape;11227;p88"/>
            <p:cNvSpPr/>
            <p:nvPr/>
          </p:nvSpPr>
          <p:spPr>
            <a:xfrm>
              <a:off x="-53670800" y="2296300"/>
              <a:ext cx="279625" cy="316650"/>
            </a:xfrm>
            <a:custGeom>
              <a:avLst/>
              <a:gdLst/>
              <a:ahLst/>
              <a:cxnLst/>
              <a:rect l="l" t="t" r="r" b="b"/>
              <a:pathLst>
                <a:path w="11185" h="12666" extrusionOk="0">
                  <a:moveTo>
                    <a:pt x="1481" y="6680"/>
                  </a:moveTo>
                  <a:lnTo>
                    <a:pt x="1481" y="7026"/>
                  </a:lnTo>
                  <a:lnTo>
                    <a:pt x="1481" y="8129"/>
                  </a:lnTo>
                  <a:cubicBezTo>
                    <a:pt x="1450" y="8134"/>
                    <a:pt x="1421" y="8136"/>
                    <a:pt x="1391" y="8136"/>
                  </a:cubicBezTo>
                  <a:cubicBezTo>
                    <a:pt x="1026" y="8136"/>
                    <a:pt x="756" y="7786"/>
                    <a:pt x="756" y="7436"/>
                  </a:cubicBezTo>
                  <a:cubicBezTo>
                    <a:pt x="756" y="7026"/>
                    <a:pt x="1103" y="6680"/>
                    <a:pt x="1481" y="6680"/>
                  </a:cubicBezTo>
                  <a:close/>
                  <a:moveTo>
                    <a:pt x="9672" y="6711"/>
                  </a:moveTo>
                  <a:cubicBezTo>
                    <a:pt x="10082" y="6711"/>
                    <a:pt x="10428" y="7026"/>
                    <a:pt x="10428" y="7467"/>
                  </a:cubicBezTo>
                  <a:cubicBezTo>
                    <a:pt x="10428" y="7814"/>
                    <a:pt x="10113" y="8192"/>
                    <a:pt x="9672" y="8192"/>
                  </a:cubicBezTo>
                  <a:lnTo>
                    <a:pt x="9672" y="7089"/>
                  </a:lnTo>
                  <a:lnTo>
                    <a:pt x="9672" y="6711"/>
                  </a:lnTo>
                  <a:close/>
                  <a:moveTo>
                    <a:pt x="5576" y="3718"/>
                  </a:moveTo>
                  <a:cubicBezTo>
                    <a:pt x="7435" y="3718"/>
                    <a:pt x="8947" y="5231"/>
                    <a:pt x="8947" y="7089"/>
                  </a:cubicBezTo>
                  <a:lnTo>
                    <a:pt x="8947" y="9326"/>
                  </a:lnTo>
                  <a:cubicBezTo>
                    <a:pt x="8947" y="10775"/>
                    <a:pt x="7750" y="11910"/>
                    <a:pt x="6333" y="11910"/>
                  </a:cubicBezTo>
                  <a:lnTo>
                    <a:pt x="4852" y="11910"/>
                  </a:lnTo>
                  <a:cubicBezTo>
                    <a:pt x="3371" y="11910"/>
                    <a:pt x="2237" y="10744"/>
                    <a:pt x="2237" y="9326"/>
                  </a:cubicBezTo>
                  <a:lnTo>
                    <a:pt x="2237" y="7089"/>
                  </a:lnTo>
                  <a:cubicBezTo>
                    <a:pt x="2237" y="5231"/>
                    <a:pt x="3749" y="3718"/>
                    <a:pt x="5576" y="3718"/>
                  </a:cubicBezTo>
                  <a:close/>
                  <a:moveTo>
                    <a:pt x="7089" y="1"/>
                  </a:moveTo>
                  <a:cubicBezTo>
                    <a:pt x="6080" y="1"/>
                    <a:pt x="5230" y="820"/>
                    <a:pt x="5230" y="1828"/>
                  </a:cubicBezTo>
                  <a:lnTo>
                    <a:pt x="5230" y="2994"/>
                  </a:lnTo>
                  <a:cubicBezTo>
                    <a:pt x="3560" y="3151"/>
                    <a:pt x="2142" y="4348"/>
                    <a:pt x="1670" y="5924"/>
                  </a:cubicBezTo>
                  <a:lnTo>
                    <a:pt x="1512" y="5924"/>
                  </a:lnTo>
                  <a:cubicBezTo>
                    <a:pt x="662" y="5924"/>
                    <a:pt x="0" y="6585"/>
                    <a:pt x="0" y="7436"/>
                  </a:cubicBezTo>
                  <a:cubicBezTo>
                    <a:pt x="0" y="8255"/>
                    <a:pt x="662" y="8917"/>
                    <a:pt x="1512" y="8917"/>
                  </a:cubicBezTo>
                  <a:lnTo>
                    <a:pt x="1512" y="9326"/>
                  </a:lnTo>
                  <a:cubicBezTo>
                    <a:pt x="1512" y="11185"/>
                    <a:pt x="2993" y="12666"/>
                    <a:pt x="4852" y="12666"/>
                  </a:cubicBezTo>
                  <a:lnTo>
                    <a:pt x="6333" y="12666"/>
                  </a:lnTo>
                  <a:cubicBezTo>
                    <a:pt x="8191" y="12666"/>
                    <a:pt x="9704" y="11185"/>
                    <a:pt x="9704" y="9326"/>
                  </a:cubicBezTo>
                  <a:lnTo>
                    <a:pt x="9704" y="8917"/>
                  </a:lnTo>
                  <a:cubicBezTo>
                    <a:pt x="10523" y="8917"/>
                    <a:pt x="11184" y="8255"/>
                    <a:pt x="11184" y="7436"/>
                  </a:cubicBezTo>
                  <a:cubicBezTo>
                    <a:pt x="11184" y="6617"/>
                    <a:pt x="10523" y="5924"/>
                    <a:pt x="9672" y="5924"/>
                  </a:cubicBezTo>
                  <a:lnTo>
                    <a:pt x="9515" y="5924"/>
                  </a:lnTo>
                  <a:cubicBezTo>
                    <a:pt x="9042" y="4317"/>
                    <a:pt x="7687" y="3151"/>
                    <a:pt x="5954" y="2994"/>
                  </a:cubicBezTo>
                  <a:lnTo>
                    <a:pt x="5954" y="1828"/>
                  </a:lnTo>
                  <a:cubicBezTo>
                    <a:pt x="5954" y="1198"/>
                    <a:pt x="6459" y="725"/>
                    <a:pt x="7057" y="725"/>
                  </a:cubicBezTo>
                  <a:cubicBezTo>
                    <a:pt x="7687" y="725"/>
                    <a:pt x="8160" y="1230"/>
                    <a:pt x="8160" y="1828"/>
                  </a:cubicBezTo>
                  <a:cubicBezTo>
                    <a:pt x="8160" y="2017"/>
                    <a:pt x="8002" y="2206"/>
                    <a:pt x="7813" y="2206"/>
                  </a:cubicBezTo>
                  <a:cubicBezTo>
                    <a:pt x="7593" y="2206"/>
                    <a:pt x="7435" y="2017"/>
                    <a:pt x="7435" y="1828"/>
                  </a:cubicBezTo>
                  <a:cubicBezTo>
                    <a:pt x="7435" y="1639"/>
                    <a:pt x="7278" y="1482"/>
                    <a:pt x="7089" y="1482"/>
                  </a:cubicBezTo>
                  <a:cubicBezTo>
                    <a:pt x="6900" y="1482"/>
                    <a:pt x="6742" y="1639"/>
                    <a:pt x="6742" y="1828"/>
                  </a:cubicBezTo>
                  <a:cubicBezTo>
                    <a:pt x="6742" y="2458"/>
                    <a:pt x="7246" y="2931"/>
                    <a:pt x="7845" y="2931"/>
                  </a:cubicBezTo>
                  <a:cubicBezTo>
                    <a:pt x="8475" y="2931"/>
                    <a:pt x="8947" y="2427"/>
                    <a:pt x="8947" y="1828"/>
                  </a:cubicBezTo>
                  <a:cubicBezTo>
                    <a:pt x="8947" y="820"/>
                    <a:pt x="8128" y="1"/>
                    <a:pt x="70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8" name="Google Shape;11228;p88"/>
          <p:cNvGrpSpPr/>
          <p:nvPr/>
        </p:nvGrpSpPr>
        <p:grpSpPr>
          <a:xfrm>
            <a:off x="6198887" y="3602925"/>
            <a:ext cx="361969" cy="361544"/>
            <a:chOff x="-53690500" y="2686575"/>
            <a:chExt cx="319000" cy="318625"/>
          </a:xfrm>
        </p:grpSpPr>
        <p:sp>
          <p:nvSpPr>
            <p:cNvPr id="11229" name="Google Shape;11229;p88"/>
            <p:cNvSpPr/>
            <p:nvPr/>
          </p:nvSpPr>
          <p:spPr>
            <a:xfrm>
              <a:off x="-53567625" y="2917925"/>
              <a:ext cx="73250" cy="29775"/>
            </a:xfrm>
            <a:custGeom>
              <a:avLst/>
              <a:gdLst/>
              <a:ahLst/>
              <a:cxnLst/>
              <a:rect l="l" t="t" r="r" b="b"/>
              <a:pathLst>
                <a:path w="2930" h="1191" extrusionOk="0">
                  <a:moveTo>
                    <a:pt x="410" y="1"/>
                  </a:moveTo>
                  <a:cubicBezTo>
                    <a:pt x="315" y="1"/>
                    <a:pt x="221" y="40"/>
                    <a:pt x="158" y="119"/>
                  </a:cubicBezTo>
                  <a:cubicBezTo>
                    <a:pt x="0" y="277"/>
                    <a:pt x="0" y="529"/>
                    <a:pt x="158" y="655"/>
                  </a:cubicBezTo>
                  <a:cubicBezTo>
                    <a:pt x="504" y="1001"/>
                    <a:pt x="977" y="1190"/>
                    <a:pt x="1449" y="1190"/>
                  </a:cubicBezTo>
                  <a:cubicBezTo>
                    <a:pt x="1922" y="1190"/>
                    <a:pt x="2458" y="1001"/>
                    <a:pt x="2773" y="655"/>
                  </a:cubicBezTo>
                  <a:cubicBezTo>
                    <a:pt x="2930" y="497"/>
                    <a:pt x="2930" y="245"/>
                    <a:pt x="2773" y="119"/>
                  </a:cubicBezTo>
                  <a:cubicBezTo>
                    <a:pt x="2710" y="72"/>
                    <a:pt x="2615" y="48"/>
                    <a:pt x="2517" y="48"/>
                  </a:cubicBezTo>
                  <a:cubicBezTo>
                    <a:pt x="2418" y="48"/>
                    <a:pt x="2316" y="72"/>
                    <a:pt x="2237" y="119"/>
                  </a:cubicBezTo>
                  <a:cubicBezTo>
                    <a:pt x="2048" y="340"/>
                    <a:pt x="1733" y="434"/>
                    <a:pt x="1449" y="434"/>
                  </a:cubicBezTo>
                  <a:cubicBezTo>
                    <a:pt x="1134" y="434"/>
                    <a:pt x="882" y="340"/>
                    <a:pt x="662" y="119"/>
                  </a:cubicBezTo>
                  <a:cubicBezTo>
                    <a:pt x="599" y="40"/>
                    <a:pt x="504"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0" name="Google Shape;11230;p88"/>
            <p:cNvSpPr/>
            <p:nvPr/>
          </p:nvSpPr>
          <p:spPr>
            <a:xfrm>
              <a:off x="-53577075"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1" name="Google Shape;11231;p88"/>
            <p:cNvSpPr/>
            <p:nvPr/>
          </p:nvSpPr>
          <p:spPr>
            <a:xfrm>
              <a:off x="-53502250"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2" name="Google Shape;11232;p88"/>
            <p:cNvSpPr/>
            <p:nvPr/>
          </p:nvSpPr>
          <p:spPr>
            <a:xfrm>
              <a:off x="-53690500" y="2686575"/>
              <a:ext cx="319000" cy="318625"/>
            </a:xfrm>
            <a:custGeom>
              <a:avLst/>
              <a:gdLst/>
              <a:ahLst/>
              <a:cxnLst/>
              <a:rect l="l" t="t" r="r" b="b"/>
              <a:pathLst>
                <a:path w="12760" h="12745" extrusionOk="0">
                  <a:moveTo>
                    <a:pt x="6364" y="804"/>
                  </a:moveTo>
                  <a:lnTo>
                    <a:pt x="11059" y="3765"/>
                  </a:lnTo>
                  <a:lnTo>
                    <a:pt x="1702" y="3765"/>
                  </a:lnTo>
                  <a:lnTo>
                    <a:pt x="6364" y="804"/>
                  </a:lnTo>
                  <a:close/>
                  <a:moveTo>
                    <a:pt x="5797" y="4490"/>
                  </a:moveTo>
                  <a:cubicBezTo>
                    <a:pt x="5262" y="5404"/>
                    <a:pt x="4285" y="6002"/>
                    <a:pt x="3214" y="6002"/>
                  </a:cubicBezTo>
                  <a:lnTo>
                    <a:pt x="2237" y="6002"/>
                  </a:lnTo>
                  <a:cubicBezTo>
                    <a:pt x="1954" y="6002"/>
                    <a:pt x="1733" y="6065"/>
                    <a:pt x="1513" y="6191"/>
                  </a:cubicBezTo>
                  <a:lnTo>
                    <a:pt x="1513" y="4490"/>
                  </a:lnTo>
                  <a:close/>
                  <a:moveTo>
                    <a:pt x="11248" y="4490"/>
                  </a:moveTo>
                  <a:lnTo>
                    <a:pt x="11248" y="6191"/>
                  </a:lnTo>
                  <a:cubicBezTo>
                    <a:pt x="11027" y="6065"/>
                    <a:pt x="10775" y="6002"/>
                    <a:pt x="10523" y="6002"/>
                  </a:cubicBezTo>
                  <a:lnTo>
                    <a:pt x="9515" y="6002"/>
                  </a:lnTo>
                  <a:cubicBezTo>
                    <a:pt x="8475" y="6002"/>
                    <a:pt x="7467" y="5404"/>
                    <a:pt x="6963" y="4490"/>
                  </a:cubicBezTo>
                  <a:close/>
                  <a:moveTo>
                    <a:pt x="2237" y="6758"/>
                  </a:moveTo>
                  <a:lnTo>
                    <a:pt x="2237" y="8239"/>
                  </a:lnTo>
                  <a:cubicBezTo>
                    <a:pt x="1859" y="8239"/>
                    <a:pt x="1481" y="7892"/>
                    <a:pt x="1481" y="7483"/>
                  </a:cubicBezTo>
                  <a:cubicBezTo>
                    <a:pt x="1481" y="7105"/>
                    <a:pt x="1796" y="6758"/>
                    <a:pt x="2237" y="6758"/>
                  </a:cubicBezTo>
                  <a:close/>
                  <a:moveTo>
                    <a:pt x="10523" y="6758"/>
                  </a:moveTo>
                  <a:cubicBezTo>
                    <a:pt x="10901" y="6758"/>
                    <a:pt x="11248" y="7073"/>
                    <a:pt x="11248" y="7483"/>
                  </a:cubicBezTo>
                  <a:cubicBezTo>
                    <a:pt x="11248" y="7892"/>
                    <a:pt x="10933" y="8239"/>
                    <a:pt x="10523" y="8239"/>
                  </a:cubicBezTo>
                  <a:lnTo>
                    <a:pt x="10523" y="6758"/>
                  </a:lnTo>
                  <a:close/>
                  <a:moveTo>
                    <a:pt x="1481" y="8806"/>
                  </a:moveTo>
                  <a:cubicBezTo>
                    <a:pt x="1733" y="8901"/>
                    <a:pt x="1954" y="8995"/>
                    <a:pt x="2237" y="8995"/>
                  </a:cubicBezTo>
                  <a:cubicBezTo>
                    <a:pt x="2363" y="10224"/>
                    <a:pt x="2993" y="11326"/>
                    <a:pt x="4002" y="11988"/>
                  </a:cubicBezTo>
                  <a:lnTo>
                    <a:pt x="1481" y="11988"/>
                  </a:lnTo>
                  <a:lnTo>
                    <a:pt x="1481" y="8806"/>
                  </a:lnTo>
                  <a:close/>
                  <a:moveTo>
                    <a:pt x="6333" y="5025"/>
                  </a:moveTo>
                  <a:cubicBezTo>
                    <a:pt x="6585" y="5404"/>
                    <a:pt x="6932" y="5750"/>
                    <a:pt x="7310" y="6065"/>
                  </a:cubicBezTo>
                  <a:cubicBezTo>
                    <a:pt x="7940" y="6506"/>
                    <a:pt x="8696" y="6758"/>
                    <a:pt x="9452" y="6758"/>
                  </a:cubicBezTo>
                  <a:lnTo>
                    <a:pt x="9672" y="6758"/>
                  </a:lnTo>
                  <a:lnTo>
                    <a:pt x="9672" y="8586"/>
                  </a:lnTo>
                  <a:lnTo>
                    <a:pt x="9767" y="8586"/>
                  </a:lnTo>
                  <a:cubicBezTo>
                    <a:pt x="9767" y="10444"/>
                    <a:pt x="8223" y="11988"/>
                    <a:pt x="6364" y="11988"/>
                  </a:cubicBezTo>
                  <a:cubicBezTo>
                    <a:pt x="4537" y="11988"/>
                    <a:pt x="2993" y="10444"/>
                    <a:pt x="2993" y="8586"/>
                  </a:cubicBezTo>
                  <a:lnTo>
                    <a:pt x="2993" y="6758"/>
                  </a:lnTo>
                  <a:lnTo>
                    <a:pt x="3214" y="6758"/>
                  </a:lnTo>
                  <a:cubicBezTo>
                    <a:pt x="4002" y="6758"/>
                    <a:pt x="4726" y="6506"/>
                    <a:pt x="5356" y="6065"/>
                  </a:cubicBezTo>
                  <a:cubicBezTo>
                    <a:pt x="5734" y="5813"/>
                    <a:pt x="6112" y="5435"/>
                    <a:pt x="6333" y="5025"/>
                  </a:cubicBezTo>
                  <a:close/>
                  <a:moveTo>
                    <a:pt x="11248" y="8806"/>
                  </a:moveTo>
                  <a:lnTo>
                    <a:pt x="11248" y="12020"/>
                  </a:lnTo>
                  <a:lnTo>
                    <a:pt x="8727" y="12020"/>
                  </a:lnTo>
                  <a:lnTo>
                    <a:pt x="8727" y="11988"/>
                  </a:lnTo>
                  <a:cubicBezTo>
                    <a:pt x="9735" y="11326"/>
                    <a:pt x="10397" y="10224"/>
                    <a:pt x="10523" y="8995"/>
                  </a:cubicBezTo>
                  <a:cubicBezTo>
                    <a:pt x="10775" y="8995"/>
                    <a:pt x="11027" y="8901"/>
                    <a:pt x="11248" y="8806"/>
                  </a:cubicBezTo>
                  <a:close/>
                  <a:moveTo>
                    <a:pt x="6380" y="0"/>
                  </a:moveTo>
                  <a:cubicBezTo>
                    <a:pt x="6309" y="0"/>
                    <a:pt x="6238" y="16"/>
                    <a:pt x="6175" y="48"/>
                  </a:cubicBezTo>
                  <a:lnTo>
                    <a:pt x="189" y="3797"/>
                  </a:lnTo>
                  <a:cubicBezTo>
                    <a:pt x="32" y="3860"/>
                    <a:pt x="0" y="4080"/>
                    <a:pt x="32" y="4238"/>
                  </a:cubicBezTo>
                  <a:cubicBezTo>
                    <a:pt x="95" y="4395"/>
                    <a:pt x="252" y="4490"/>
                    <a:pt x="378" y="4490"/>
                  </a:cubicBezTo>
                  <a:lnTo>
                    <a:pt x="757" y="4490"/>
                  </a:lnTo>
                  <a:lnTo>
                    <a:pt x="757" y="12366"/>
                  </a:lnTo>
                  <a:cubicBezTo>
                    <a:pt x="757" y="12587"/>
                    <a:pt x="914" y="12744"/>
                    <a:pt x="1103" y="12744"/>
                  </a:cubicBezTo>
                  <a:lnTo>
                    <a:pt x="11626" y="12744"/>
                  </a:lnTo>
                  <a:cubicBezTo>
                    <a:pt x="11815" y="12744"/>
                    <a:pt x="11972" y="12587"/>
                    <a:pt x="11972" y="12366"/>
                  </a:cubicBezTo>
                  <a:lnTo>
                    <a:pt x="11972" y="4490"/>
                  </a:lnTo>
                  <a:lnTo>
                    <a:pt x="12319" y="4490"/>
                  </a:lnTo>
                  <a:cubicBezTo>
                    <a:pt x="12476" y="4490"/>
                    <a:pt x="12634" y="4395"/>
                    <a:pt x="12665" y="4238"/>
                  </a:cubicBezTo>
                  <a:cubicBezTo>
                    <a:pt x="12760" y="4080"/>
                    <a:pt x="12728" y="3923"/>
                    <a:pt x="12571" y="3797"/>
                  </a:cubicBezTo>
                  <a:lnTo>
                    <a:pt x="6585" y="48"/>
                  </a:lnTo>
                  <a:cubicBezTo>
                    <a:pt x="6522" y="16"/>
                    <a:pt x="6451" y="0"/>
                    <a:pt x="63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3" name="Google Shape;11233;p88"/>
          <p:cNvGrpSpPr/>
          <p:nvPr/>
        </p:nvGrpSpPr>
        <p:grpSpPr>
          <a:xfrm>
            <a:off x="8008669" y="3145785"/>
            <a:ext cx="317319" cy="360948"/>
            <a:chOff x="-52092425" y="2303525"/>
            <a:chExt cx="279650" cy="318100"/>
          </a:xfrm>
        </p:grpSpPr>
        <p:sp>
          <p:nvSpPr>
            <p:cNvPr id="11234" name="Google Shape;11234;p88"/>
            <p:cNvSpPr/>
            <p:nvPr/>
          </p:nvSpPr>
          <p:spPr>
            <a:xfrm>
              <a:off x="-51989225" y="2535950"/>
              <a:ext cx="72475" cy="29750"/>
            </a:xfrm>
            <a:custGeom>
              <a:avLst/>
              <a:gdLst/>
              <a:ahLst/>
              <a:cxnLst/>
              <a:rect l="l" t="t" r="r" b="b"/>
              <a:pathLst>
                <a:path w="2899" h="1190" extrusionOk="0">
                  <a:moveTo>
                    <a:pt x="398" y="0"/>
                  </a:moveTo>
                  <a:cubicBezTo>
                    <a:pt x="307" y="0"/>
                    <a:pt x="221" y="40"/>
                    <a:pt x="158" y="118"/>
                  </a:cubicBezTo>
                  <a:cubicBezTo>
                    <a:pt x="0" y="276"/>
                    <a:pt x="0" y="528"/>
                    <a:pt x="158" y="654"/>
                  </a:cubicBezTo>
                  <a:cubicBezTo>
                    <a:pt x="504" y="1000"/>
                    <a:pt x="977" y="1189"/>
                    <a:pt x="1449" y="1189"/>
                  </a:cubicBezTo>
                  <a:cubicBezTo>
                    <a:pt x="1922" y="1189"/>
                    <a:pt x="2426" y="1000"/>
                    <a:pt x="2741" y="654"/>
                  </a:cubicBezTo>
                  <a:cubicBezTo>
                    <a:pt x="2899" y="496"/>
                    <a:pt x="2899" y="244"/>
                    <a:pt x="2741" y="118"/>
                  </a:cubicBezTo>
                  <a:cubicBezTo>
                    <a:pt x="2662" y="40"/>
                    <a:pt x="2568" y="0"/>
                    <a:pt x="2477" y="0"/>
                  </a:cubicBezTo>
                  <a:cubicBezTo>
                    <a:pt x="2387" y="0"/>
                    <a:pt x="2300" y="40"/>
                    <a:pt x="2237" y="118"/>
                  </a:cubicBezTo>
                  <a:cubicBezTo>
                    <a:pt x="2048" y="339"/>
                    <a:pt x="1733" y="433"/>
                    <a:pt x="1449" y="433"/>
                  </a:cubicBezTo>
                  <a:cubicBezTo>
                    <a:pt x="1134" y="433"/>
                    <a:pt x="851" y="339"/>
                    <a:pt x="662" y="118"/>
                  </a:cubicBezTo>
                  <a:cubicBezTo>
                    <a:pt x="583" y="40"/>
                    <a:pt x="48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5" name="Google Shape;11235;p88"/>
            <p:cNvSpPr/>
            <p:nvPr/>
          </p:nvSpPr>
          <p:spPr>
            <a:xfrm>
              <a:off x="-52092425" y="2303525"/>
              <a:ext cx="279650" cy="318100"/>
            </a:xfrm>
            <a:custGeom>
              <a:avLst/>
              <a:gdLst/>
              <a:ahLst/>
              <a:cxnLst/>
              <a:rect l="l" t="t" r="r" b="b"/>
              <a:pathLst>
                <a:path w="11186" h="12724" extrusionOk="0">
                  <a:moveTo>
                    <a:pt x="9610" y="878"/>
                  </a:moveTo>
                  <a:lnTo>
                    <a:pt x="9295" y="2957"/>
                  </a:lnTo>
                  <a:cubicBezTo>
                    <a:pt x="8381" y="2957"/>
                    <a:pt x="7625" y="2327"/>
                    <a:pt x="7468" y="1476"/>
                  </a:cubicBezTo>
                  <a:lnTo>
                    <a:pt x="9610" y="878"/>
                  </a:lnTo>
                  <a:close/>
                  <a:moveTo>
                    <a:pt x="3719" y="1476"/>
                  </a:moveTo>
                  <a:cubicBezTo>
                    <a:pt x="4128" y="1476"/>
                    <a:pt x="4475" y="1791"/>
                    <a:pt x="4475" y="2201"/>
                  </a:cubicBezTo>
                  <a:cubicBezTo>
                    <a:pt x="4475" y="2610"/>
                    <a:pt x="4128" y="2957"/>
                    <a:pt x="3719" y="2957"/>
                  </a:cubicBezTo>
                  <a:cubicBezTo>
                    <a:pt x="3624" y="2957"/>
                    <a:pt x="3498" y="2925"/>
                    <a:pt x="3403" y="2894"/>
                  </a:cubicBezTo>
                  <a:cubicBezTo>
                    <a:pt x="3349" y="2861"/>
                    <a:pt x="3294" y="2847"/>
                    <a:pt x="3241" y="2847"/>
                  </a:cubicBezTo>
                  <a:cubicBezTo>
                    <a:pt x="3144" y="2847"/>
                    <a:pt x="3055" y="2895"/>
                    <a:pt x="2994" y="2957"/>
                  </a:cubicBezTo>
                  <a:cubicBezTo>
                    <a:pt x="2868" y="3083"/>
                    <a:pt x="2836" y="3240"/>
                    <a:pt x="2899" y="3398"/>
                  </a:cubicBezTo>
                  <a:cubicBezTo>
                    <a:pt x="2931" y="3524"/>
                    <a:pt x="2994" y="3618"/>
                    <a:pt x="2994" y="3713"/>
                  </a:cubicBezTo>
                  <a:cubicBezTo>
                    <a:pt x="2994" y="4091"/>
                    <a:pt x="2616" y="4469"/>
                    <a:pt x="2238" y="4469"/>
                  </a:cubicBezTo>
                  <a:cubicBezTo>
                    <a:pt x="1828" y="4469"/>
                    <a:pt x="1482" y="4154"/>
                    <a:pt x="1482" y="3713"/>
                  </a:cubicBezTo>
                  <a:cubicBezTo>
                    <a:pt x="1482" y="3492"/>
                    <a:pt x="1608" y="3303"/>
                    <a:pt x="1671" y="3209"/>
                  </a:cubicBezTo>
                  <a:cubicBezTo>
                    <a:pt x="1797" y="3083"/>
                    <a:pt x="1797" y="2894"/>
                    <a:pt x="1639" y="2736"/>
                  </a:cubicBezTo>
                  <a:cubicBezTo>
                    <a:pt x="1576" y="2610"/>
                    <a:pt x="1450" y="2453"/>
                    <a:pt x="1450" y="2201"/>
                  </a:cubicBezTo>
                  <a:cubicBezTo>
                    <a:pt x="1450" y="1823"/>
                    <a:pt x="1765" y="1476"/>
                    <a:pt x="2206" y="1476"/>
                  </a:cubicBezTo>
                  <a:cubicBezTo>
                    <a:pt x="2427" y="1476"/>
                    <a:pt x="2584" y="1571"/>
                    <a:pt x="2710" y="1665"/>
                  </a:cubicBezTo>
                  <a:cubicBezTo>
                    <a:pt x="2789" y="1728"/>
                    <a:pt x="2876" y="1760"/>
                    <a:pt x="2962" y="1760"/>
                  </a:cubicBezTo>
                  <a:cubicBezTo>
                    <a:pt x="3049" y="1760"/>
                    <a:pt x="3136" y="1728"/>
                    <a:pt x="3214" y="1665"/>
                  </a:cubicBezTo>
                  <a:cubicBezTo>
                    <a:pt x="3340" y="1571"/>
                    <a:pt x="3498" y="1476"/>
                    <a:pt x="3719" y="1476"/>
                  </a:cubicBezTo>
                  <a:close/>
                  <a:moveTo>
                    <a:pt x="6774" y="1697"/>
                  </a:moveTo>
                  <a:cubicBezTo>
                    <a:pt x="7027" y="2862"/>
                    <a:pt x="8035" y="3681"/>
                    <a:pt x="9200" y="3713"/>
                  </a:cubicBezTo>
                  <a:lnTo>
                    <a:pt x="9011" y="5225"/>
                  </a:lnTo>
                  <a:cubicBezTo>
                    <a:pt x="7247" y="5099"/>
                    <a:pt x="5735" y="3839"/>
                    <a:pt x="5294" y="2138"/>
                  </a:cubicBezTo>
                  <a:lnTo>
                    <a:pt x="6774" y="1697"/>
                  </a:lnTo>
                  <a:close/>
                  <a:moveTo>
                    <a:pt x="1450" y="6737"/>
                  </a:moveTo>
                  <a:lnTo>
                    <a:pt x="1450" y="8250"/>
                  </a:lnTo>
                  <a:cubicBezTo>
                    <a:pt x="1041" y="8250"/>
                    <a:pt x="694" y="7935"/>
                    <a:pt x="694" y="7494"/>
                  </a:cubicBezTo>
                  <a:cubicBezTo>
                    <a:pt x="694" y="7115"/>
                    <a:pt x="1009" y="6737"/>
                    <a:pt x="1450" y="6737"/>
                  </a:cubicBezTo>
                  <a:close/>
                  <a:moveTo>
                    <a:pt x="9673" y="6737"/>
                  </a:moveTo>
                  <a:cubicBezTo>
                    <a:pt x="10083" y="6737"/>
                    <a:pt x="10429" y="7052"/>
                    <a:pt x="10429" y="7494"/>
                  </a:cubicBezTo>
                  <a:cubicBezTo>
                    <a:pt x="10429" y="7935"/>
                    <a:pt x="10083" y="8250"/>
                    <a:pt x="9673" y="8250"/>
                  </a:cubicBezTo>
                  <a:lnTo>
                    <a:pt x="9673" y="6737"/>
                  </a:lnTo>
                  <a:close/>
                  <a:moveTo>
                    <a:pt x="4884" y="3209"/>
                  </a:moveTo>
                  <a:cubicBezTo>
                    <a:pt x="5609" y="4784"/>
                    <a:pt x="7184" y="5824"/>
                    <a:pt x="8917" y="5981"/>
                  </a:cubicBezTo>
                  <a:lnTo>
                    <a:pt x="8917" y="6422"/>
                  </a:lnTo>
                  <a:lnTo>
                    <a:pt x="8917" y="8659"/>
                  </a:lnTo>
                  <a:cubicBezTo>
                    <a:pt x="8917" y="10486"/>
                    <a:pt x="7436" y="11999"/>
                    <a:pt x="5577" y="11999"/>
                  </a:cubicBezTo>
                  <a:cubicBezTo>
                    <a:pt x="3719" y="11999"/>
                    <a:pt x="2238" y="10486"/>
                    <a:pt x="2238" y="8628"/>
                  </a:cubicBezTo>
                  <a:lnTo>
                    <a:pt x="2238" y="5603"/>
                  </a:lnTo>
                  <a:cubicBezTo>
                    <a:pt x="2238" y="5477"/>
                    <a:pt x="2238" y="5383"/>
                    <a:pt x="2269" y="5257"/>
                  </a:cubicBezTo>
                  <a:cubicBezTo>
                    <a:pt x="3088" y="5257"/>
                    <a:pt x="3719" y="4595"/>
                    <a:pt x="3719" y="3744"/>
                  </a:cubicBezTo>
                  <a:cubicBezTo>
                    <a:pt x="4191" y="3744"/>
                    <a:pt x="4601" y="3555"/>
                    <a:pt x="4884" y="3209"/>
                  </a:cubicBezTo>
                  <a:close/>
                  <a:moveTo>
                    <a:pt x="10072" y="1"/>
                  </a:moveTo>
                  <a:cubicBezTo>
                    <a:pt x="10033" y="1"/>
                    <a:pt x="9993" y="8"/>
                    <a:pt x="9956" y="27"/>
                  </a:cubicBezTo>
                  <a:lnTo>
                    <a:pt x="4979" y="1445"/>
                  </a:lnTo>
                  <a:cubicBezTo>
                    <a:pt x="4727" y="1004"/>
                    <a:pt x="4254" y="720"/>
                    <a:pt x="3719" y="720"/>
                  </a:cubicBezTo>
                  <a:cubicBezTo>
                    <a:pt x="3466" y="720"/>
                    <a:pt x="3214" y="783"/>
                    <a:pt x="2994" y="909"/>
                  </a:cubicBezTo>
                  <a:cubicBezTo>
                    <a:pt x="2742" y="783"/>
                    <a:pt x="2521" y="720"/>
                    <a:pt x="2238" y="720"/>
                  </a:cubicBezTo>
                  <a:cubicBezTo>
                    <a:pt x="1419" y="720"/>
                    <a:pt x="726" y="1382"/>
                    <a:pt x="726" y="2232"/>
                  </a:cubicBezTo>
                  <a:cubicBezTo>
                    <a:pt x="726" y="2484"/>
                    <a:pt x="820" y="2736"/>
                    <a:pt x="946" y="2957"/>
                  </a:cubicBezTo>
                  <a:cubicBezTo>
                    <a:pt x="820" y="3209"/>
                    <a:pt x="726" y="3429"/>
                    <a:pt x="726" y="3713"/>
                  </a:cubicBezTo>
                  <a:cubicBezTo>
                    <a:pt x="726" y="4280"/>
                    <a:pt x="1041" y="4784"/>
                    <a:pt x="1513" y="5005"/>
                  </a:cubicBezTo>
                  <a:cubicBezTo>
                    <a:pt x="1482" y="5225"/>
                    <a:pt x="1482" y="5383"/>
                    <a:pt x="1482" y="5572"/>
                  </a:cubicBezTo>
                  <a:lnTo>
                    <a:pt x="1482" y="6013"/>
                  </a:lnTo>
                  <a:cubicBezTo>
                    <a:pt x="663" y="6013"/>
                    <a:pt x="1" y="6674"/>
                    <a:pt x="1" y="7494"/>
                  </a:cubicBezTo>
                  <a:cubicBezTo>
                    <a:pt x="1" y="8313"/>
                    <a:pt x="663" y="9006"/>
                    <a:pt x="1482" y="9006"/>
                  </a:cubicBezTo>
                  <a:cubicBezTo>
                    <a:pt x="1671" y="11085"/>
                    <a:pt x="3466" y="12723"/>
                    <a:pt x="5577" y="12723"/>
                  </a:cubicBezTo>
                  <a:cubicBezTo>
                    <a:pt x="7720" y="12723"/>
                    <a:pt x="9484" y="11085"/>
                    <a:pt x="9673" y="9006"/>
                  </a:cubicBezTo>
                  <a:cubicBezTo>
                    <a:pt x="10492" y="9006"/>
                    <a:pt x="11185" y="8313"/>
                    <a:pt x="11185" y="7494"/>
                  </a:cubicBezTo>
                  <a:cubicBezTo>
                    <a:pt x="11185" y="6674"/>
                    <a:pt x="10492" y="6013"/>
                    <a:pt x="9673" y="6013"/>
                  </a:cubicBezTo>
                  <a:lnTo>
                    <a:pt x="9673" y="5603"/>
                  </a:lnTo>
                  <a:cubicBezTo>
                    <a:pt x="9704" y="5414"/>
                    <a:pt x="10398" y="594"/>
                    <a:pt x="10429" y="405"/>
                  </a:cubicBezTo>
                  <a:cubicBezTo>
                    <a:pt x="10429" y="279"/>
                    <a:pt x="10398" y="184"/>
                    <a:pt x="10303" y="90"/>
                  </a:cubicBezTo>
                  <a:cubicBezTo>
                    <a:pt x="10258" y="45"/>
                    <a:pt x="10167" y="1"/>
                    <a:pt x="10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6" name="Google Shape;11236;p88"/>
            <p:cNvSpPr/>
            <p:nvPr/>
          </p:nvSpPr>
          <p:spPr>
            <a:xfrm>
              <a:off x="-51998675" y="2454625"/>
              <a:ext cx="17325" cy="17350"/>
            </a:xfrm>
            <a:custGeom>
              <a:avLst/>
              <a:gdLst/>
              <a:ahLst/>
              <a:cxnLst/>
              <a:rect l="l" t="t" r="r" b="b"/>
              <a:pathLst>
                <a:path w="693"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7" name="Google Shape;11237;p88"/>
            <p:cNvSpPr/>
            <p:nvPr/>
          </p:nvSpPr>
          <p:spPr>
            <a:xfrm>
              <a:off x="-51925450" y="2454625"/>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6" y="536"/>
                    <a:pt x="726" y="347"/>
                  </a:cubicBezTo>
                  <a:cubicBezTo>
                    <a:pt x="726"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8" name="Google Shape;11238;p88"/>
            <p:cNvSpPr/>
            <p:nvPr/>
          </p:nvSpPr>
          <p:spPr>
            <a:xfrm>
              <a:off x="-51981350" y="2472725"/>
              <a:ext cx="55925" cy="55950"/>
            </a:xfrm>
            <a:custGeom>
              <a:avLst/>
              <a:gdLst/>
              <a:ahLst/>
              <a:cxnLst/>
              <a:rect l="l" t="t" r="r" b="b"/>
              <a:pathLst>
                <a:path w="2237" h="2238" extrusionOk="0">
                  <a:moveTo>
                    <a:pt x="1134" y="726"/>
                  </a:moveTo>
                  <a:cubicBezTo>
                    <a:pt x="1323" y="726"/>
                    <a:pt x="1481" y="883"/>
                    <a:pt x="1481" y="1072"/>
                  </a:cubicBezTo>
                  <a:cubicBezTo>
                    <a:pt x="1481" y="1293"/>
                    <a:pt x="1323" y="1450"/>
                    <a:pt x="1134" y="1450"/>
                  </a:cubicBezTo>
                  <a:cubicBezTo>
                    <a:pt x="945" y="1450"/>
                    <a:pt x="788" y="1293"/>
                    <a:pt x="788" y="1072"/>
                  </a:cubicBezTo>
                  <a:cubicBezTo>
                    <a:pt x="756" y="915"/>
                    <a:pt x="914" y="726"/>
                    <a:pt x="1134" y="726"/>
                  </a:cubicBezTo>
                  <a:close/>
                  <a:moveTo>
                    <a:pt x="1134" y="1"/>
                  </a:moveTo>
                  <a:cubicBezTo>
                    <a:pt x="504" y="1"/>
                    <a:pt x="32" y="536"/>
                    <a:pt x="32" y="1135"/>
                  </a:cubicBezTo>
                  <a:cubicBezTo>
                    <a:pt x="0" y="1765"/>
                    <a:pt x="504" y="2238"/>
                    <a:pt x="1134" y="2238"/>
                  </a:cubicBezTo>
                  <a:cubicBezTo>
                    <a:pt x="1764" y="2238"/>
                    <a:pt x="2237" y="1702"/>
                    <a:pt x="2237" y="1135"/>
                  </a:cubicBezTo>
                  <a:cubicBezTo>
                    <a:pt x="2237" y="505"/>
                    <a:pt x="1733" y="1"/>
                    <a:pt x="11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9" name="Google Shape;11239;p88"/>
          <p:cNvGrpSpPr/>
          <p:nvPr/>
        </p:nvGrpSpPr>
        <p:grpSpPr>
          <a:xfrm>
            <a:off x="5727728" y="1306249"/>
            <a:ext cx="363756" cy="361090"/>
            <a:chOff x="-57189125" y="1904850"/>
            <a:chExt cx="320575" cy="318225"/>
          </a:xfrm>
        </p:grpSpPr>
        <p:sp>
          <p:nvSpPr>
            <p:cNvPr id="11240" name="Google Shape;11240;p88"/>
            <p:cNvSpPr/>
            <p:nvPr/>
          </p:nvSpPr>
          <p:spPr>
            <a:xfrm>
              <a:off x="-57073350" y="2072625"/>
              <a:ext cx="18125" cy="17350"/>
            </a:xfrm>
            <a:custGeom>
              <a:avLst/>
              <a:gdLst/>
              <a:ahLst/>
              <a:cxnLst/>
              <a:rect l="l" t="t" r="r" b="b"/>
              <a:pathLst>
                <a:path w="725" h="694" extrusionOk="0">
                  <a:moveTo>
                    <a:pt x="347" y="0"/>
                  </a:moveTo>
                  <a:cubicBezTo>
                    <a:pt x="158" y="0"/>
                    <a:pt x="1" y="158"/>
                    <a:pt x="1" y="347"/>
                  </a:cubicBezTo>
                  <a:cubicBezTo>
                    <a:pt x="1" y="536"/>
                    <a:pt x="158" y="694"/>
                    <a:pt x="347" y="694"/>
                  </a:cubicBezTo>
                  <a:cubicBezTo>
                    <a:pt x="536" y="694"/>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1" name="Google Shape;11241;p88"/>
            <p:cNvSpPr/>
            <p:nvPr/>
          </p:nvSpPr>
          <p:spPr>
            <a:xfrm>
              <a:off x="-56998525" y="2072625"/>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2" name="Google Shape;11242;p88"/>
            <p:cNvSpPr/>
            <p:nvPr/>
          </p:nvSpPr>
          <p:spPr>
            <a:xfrm>
              <a:off x="-57035550" y="20072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3" name="Google Shape;11243;p88"/>
            <p:cNvSpPr/>
            <p:nvPr/>
          </p:nvSpPr>
          <p:spPr>
            <a:xfrm>
              <a:off x="-57063900" y="2135825"/>
              <a:ext cx="73275" cy="28975"/>
            </a:xfrm>
            <a:custGeom>
              <a:avLst/>
              <a:gdLst/>
              <a:ahLst/>
              <a:cxnLst/>
              <a:rect l="l" t="t" r="r" b="b"/>
              <a:pathLst>
                <a:path w="2931" h="1159" extrusionOk="0">
                  <a:moveTo>
                    <a:pt x="414" y="1"/>
                  </a:moveTo>
                  <a:cubicBezTo>
                    <a:pt x="316" y="1"/>
                    <a:pt x="221" y="40"/>
                    <a:pt x="158" y="119"/>
                  </a:cubicBezTo>
                  <a:cubicBezTo>
                    <a:pt x="1" y="276"/>
                    <a:pt x="1" y="497"/>
                    <a:pt x="158" y="623"/>
                  </a:cubicBezTo>
                  <a:cubicBezTo>
                    <a:pt x="536" y="970"/>
                    <a:pt x="1009" y="1159"/>
                    <a:pt x="1481" y="1159"/>
                  </a:cubicBezTo>
                  <a:cubicBezTo>
                    <a:pt x="1954" y="1159"/>
                    <a:pt x="2458" y="970"/>
                    <a:pt x="2773" y="623"/>
                  </a:cubicBezTo>
                  <a:cubicBezTo>
                    <a:pt x="2931" y="465"/>
                    <a:pt x="2931" y="213"/>
                    <a:pt x="2773" y="119"/>
                  </a:cubicBezTo>
                  <a:cubicBezTo>
                    <a:pt x="2710" y="40"/>
                    <a:pt x="2623" y="1"/>
                    <a:pt x="2533" y="1"/>
                  </a:cubicBezTo>
                  <a:cubicBezTo>
                    <a:pt x="2442" y="1"/>
                    <a:pt x="2348" y="40"/>
                    <a:pt x="2269" y="119"/>
                  </a:cubicBezTo>
                  <a:cubicBezTo>
                    <a:pt x="2048" y="308"/>
                    <a:pt x="1733" y="434"/>
                    <a:pt x="1481" y="434"/>
                  </a:cubicBezTo>
                  <a:cubicBezTo>
                    <a:pt x="1166" y="434"/>
                    <a:pt x="883" y="308"/>
                    <a:pt x="694" y="119"/>
                  </a:cubicBezTo>
                  <a:cubicBezTo>
                    <a:pt x="615" y="40"/>
                    <a:pt x="51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4" name="Google Shape;11244;p88"/>
            <p:cNvSpPr/>
            <p:nvPr/>
          </p:nvSpPr>
          <p:spPr>
            <a:xfrm>
              <a:off x="-57189125" y="1904850"/>
              <a:ext cx="320575" cy="318225"/>
            </a:xfrm>
            <a:custGeom>
              <a:avLst/>
              <a:gdLst/>
              <a:ahLst/>
              <a:cxnLst/>
              <a:rect l="l" t="t" r="r" b="b"/>
              <a:pathLst>
                <a:path w="12823" h="12729" extrusionOk="0">
                  <a:moveTo>
                    <a:pt x="6490" y="726"/>
                  </a:moveTo>
                  <a:cubicBezTo>
                    <a:pt x="6994" y="726"/>
                    <a:pt x="7467" y="1104"/>
                    <a:pt x="7593" y="1639"/>
                  </a:cubicBezTo>
                  <a:cubicBezTo>
                    <a:pt x="7215" y="1545"/>
                    <a:pt x="6868" y="1450"/>
                    <a:pt x="6490" y="1450"/>
                  </a:cubicBezTo>
                  <a:cubicBezTo>
                    <a:pt x="6081" y="1450"/>
                    <a:pt x="5734" y="1513"/>
                    <a:pt x="5388" y="1639"/>
                  </a:cubicBezTo>
                  <a:cubicBezTo>
                    <a:pt x="5482" y="1104"/>
                    <a:pt x="5923" y="726"/>
                    <a:pt x="6490" y="726"/>
                  </a:cubicBezTo>
                  <a:close/>
                  <a:moveTo>
                    <a:pt x="6081" y="2269"/>
                  </a:moveTo>
                  <a:lnTo>
                    <a:pt x="6081" y="2301"/>
                  </a:lnTo>
                  <a:cubicBezTo>
                    <a:pt x="5860" y="2364"/>
                    <a:pt x="5608" y="2584"/>
                    <a:pt x="5482" y="2805"/>
                  </a:cubicBezTo>
                  <a:cubicBezTo>
                    <a:pt x="5104" y="2805"/>
                    <a:pt x="4695" y="2994"/>
                    <a:pt x="4506" y="3372"/>
                  </a:cubicBezTo>
                  <a:cubicBezTo>
                    <a:pt x="4317" y="3719"/>
                    <a:pt x="4317" y="4160"/>
                    <a:pt x="4506" y="4475"/>
                  </a:cubicBezTo>
                  <a:cubicBezTo>
                    <a:pt x="4474" y="4538"/>
                    <a:pt x="4443" y="4664"/>
                    <a:pt x="4380" y="4727"/>
                  </a:cubicBezTo>
                  <a:cubicBezTo>
                    <a:pt x="4002" y="4979"/>
                    <a:pt x="3529" y="5136"/>
                    <a:pt x="3088" y="5168"/>
                  </a:cubicBezTo>
                  <a:cubicBezTo>
                    <a:pt x="3277" y="3624"/>
                    <a:pt x="4537" y="2427"/>
                    <a:pt x="6081" y="2269"/>
                  </a:cubicBezTo>
                  <a:close/>
                  <a:moveTo>
                    <a:pt x="6837" y="2269"/>
                  </a:moveTo>
                  <a:cubicBezTo>
                    <a:pt x="8412" y="2427"/>
                    <a:pt x="9641" y="3624"/>
                    <a:pt x="9830" y="5168"/>
                  </a:cubicBezTo>
                  <a:cubicBezTo>
                    <a:pt x="9357" y="5136"/>
                    <a:pt x="8916" y="4979"/>
                    <a:pt x="8538" y="4727"/>
                  </a:cubicBezTo>
                  <a:cubicBezTo>
                    <a:pt x="8475" y="4632"/>
                    <a:pt x="8444" y="4538"/>
                    <a:pt x="8412" y="4475"/>
                  </a:cubicBezTo>
                  <a:cubicBezTo>
                    <a:pt x="8601" y="4097"/>
                    <a:pt x="8633" y="3719"/>
                    <a:pt x="8412" y="3372"/>
                  </a:cubicBezTo>
                  <a:cubicBezTo>
                    <a:pt x="8223" y="2994"/>
                    <a:pt x="7814" y="2805"/>
                    <a:pt x="7436" y="2805"/>
                  </a:cubicBezTo>
                  <a:cubicBezTo>
                    <a:pt x="7310" y="2584"/>
                    <a:pt x="7057" y="2364"/>
                    <a:pt x="6837" y="2301"/>
                  </a:cubicBezTo>
                  <a:lnTo>
                    <a:pt x="6837" y="2269"/>
                  </a:lnTo>
                  <a:close/>
                  <a:moveTo>
                    <a:pt x="6490" y="2962"/>
                  </a:moveTo>
                  <a:cubicBezTo>
                    <a:pt x="6648" y="2962"/>
                    <a:pt x="6805" y="3088"/>
                    <a:pt x="6837" y="3277"/>
                  </a:cubicBezTo>
                  <a:cubicBezTo>
                    <a:pt x="6863" y="3460"/>
                    <a:pt x="7039" y="3577"/>
                    <a:pt x="7224" y="3577"/>
                  </a:cubicBezTo>
                  <a:cubicBezTo>
                    <a:pt x="7263" y="3577"/>
                    <a:pt x="7303" y="3572"/>
                    <a:pt x="7341" y="3561"/>
                  </a:cubicBezTo>
                  <a:cubicBezTo>
                    <a:pt x="7384" y="3535"/>
                    <a:pt x="7430" y="3523"/>
                    <a:pt x="7476" y="3523"/>
                  </a:cubicBezTo>
                  <a:cubicBezTo>
                    <a:pt x="7595" y="3523"/>
                    <a:pt x="7714" y="3604"/>
                    <a:pt x="7782" y="3719"/>
                  </a:cubicBezTo>
                  <a:cubicBezTo>
                    <a:pt x="7845" y="3876"/>
                    <a:pt x="7814" y="4065"/>
                    <a:pt x="7688" y="4191"/>
                  </a:cubicBezTo>
                  <a:cubicBezTo>
                    <a:pt x="7562" y="4349"/>
                    <a:pt x="7562" y="4601"/>
                    <a:pt x="7688" y="4727"/>
                  </a:cubicBezTo>
                  <a:cubicBezTo>
                    <a:pt x="7845" y="4853"/>
                    <a:pt x="7908" y="5042"/>
                    <a:pt x="7782" y="5199"/>
                  </a:cubicBezTo>
                  <a:cubicBezTo>
                    <a:pt x="7712" y="5316"/>
                    <a:pt x="7590" y="5381"/>
                    <a:pt x="7467" y="5381"/>
                  </a:cubicBezTo>
                  <a:cubicBezTo>
                    <a:pt x="7425" y="5381"/>
                    <a:pt x="7382" y="5373"/>
                    <a:pt x="7341" y="5357"/>
                  </a:cubicBezTo>
                  <a:cubicBezTo>
                    <a:pt x="7303" y="5346"/>
                    <a:pt x="7264" y="5341"/>
                    <a:pt x="7227" y="5341"/>
                  </a:cubicBezTo>
                  <a:cubicBezTo>
                    <a:pt x="7048" y="5341"/>
                    <a:pt x="6889" y="5458"/>
                    <a:pt x="6837" y="5640"/>
                  </a:cubicBezTo>
                  <a:cubicBezTo>
                    <a:pt x="6805" y="5829"/>
                    <a:pt x="6648" y="5955"/>
                    <a:pt x="6490" y="5955"/>
                  </a:cubicBezTo>
                  <a:cubicBezTo>
                    <a:pt x="6333" y="5955"/>
                    <a:pt x="6175" y="5829"/>
                    <a:pt x="6112" y="5640"/>
                  </a:cubicBezTo>
                  <a:cubicBezTo>
                    <a:pt x="6086" y="5458"/>
                    <a:pt x="5931" y="5341"/>
                    <a:pt x="5736" y="5341"/>
                  </a:cubicBezTo>
                  <a:cubicBezTo>
                    <a:pt x="5695" y="5341"/>
                    <a:pt x="5652" y="5346"/>
                    <a:pt x="5608" y="5357"/>
                  </a:cubicBezTo>
                  <a:cubicBezTo>
                    <a:pt x="5565" y="5383"/>
                    <a:pt x="5519" y="5394"/>
                    <a:pt x="5474" y="5394"/>
                  </a:cubicBezTo>
                  <a:cubicBezTo>
                    <a:pt x="5354" y="5394"/>
                    <a:pt x="5236" y="5313"/>
                    <a:pt x="5167" y="5199"/>
                  </a:cubicBezTo>
                  <a:cubicBezTo>
                    <a:pt x="5104" y="5042"/>
                    <a:pt x="5136" y="4853"/>
                    <a:pt x="5262" y="4727"/>
                  </a:cubicBezTo>
                  <a:cubicBezTo>
                    <a:pt x="5419" y="4569"/>
                    <a:pt x="5419" y="4317"/>
                    <a:pt x="5262" y="4191"/>
                  </a:cubicBezTo>
                  <a:cubicBezTo>
                    <a:pt x="5104" y="4065"/>
                    <a:pt x="5073" y="3876"/>
                    <a:pt x="5167" y="3719"/>
                  </a:cubicBezTo>
                  <a:cubicBezTo>
                    <a:pt x="5237" y="3602"/>
                    <a:pt x="5359" y="3537"/>
                    <a:pt x="5482" y="3537"/>
                  </a:cubicBezTo>
                  <a:cubicBezTo>
                    <a:pt x="5525" y="3537"/>
                    <a:pt x="5568" y="3545"/>
                    <a:pt x="5608" y="3561"/>
                  </a:cubicBezTo>
                  <a:cubicBezTo>
                    <a:pt x="5652" y="3572"/>
                    <a:pt x="5694" y="3577"/>
                    <a:pt x="5734" y="3577"/>
                  </a:cubicBezTo>
                  <a:cubicBezTo>
                    <a:pt x="5922" y="3577"/>
                    <a:pt x="6060" y="3460"/>
                    <a:pt x="6112" y="3277"/>
                  </a:cubicBezTo>
                  <a:cubicBezTo>
                    <a:pt x="6175" y="3088"/>
                    <a:pt x="6333" y="2962"/>
                    <a:pt x="6490" y="2962"/>
                  </a:cubicBezTo>
                  <a:close/>
                  <a:moveTo>
                    <a:pt x="2332" y="6711"/>
                  </a:moveTo>
                  <a:lnTo>
                    <a:pt x="2332" y="8192"/>
                  </a:lnTo>
                  <a:cubicBezTo>
                    <a:pt x="1954" y="8192"/>
                    <a:pt x="1607" y="7877"/>
                    <a:pt x="1607" y="7436"/>
                  </a:cubicBezTo>
                  <a:cubicBezTo>
                    <a:pt x="1607" y="7027"/>
                    <a:pt x="1954" y="6711"/>
                    <a:pt x="2332" y="6711"/>
                  </a:cubicBezTo>
                  <a:close/>
                  <a:moveTo>
                    <a:pt x="10618" y="6711"/>
                  </a:moveTo>
                  <a:cubicBezTo>
                    <a:pt x="10996" y="6711"/>
                    <a:pt x="11374" y="7027"/>
                    <a:pt x="11374" y="7468"/>
                  </a:cubicBezTo>
                  <a:cubicBezTo>
                    <a:pt x="11374" y="7846"/>
                    <a:pt x="11059" y="8192"/>
                    <a:pt x="10618" y="8192"/>
                  </a:cubicBezTo>
                  <a:lnTo>
                    <a:pt x="10618" y="6711"/>
                  </a:lnTo>
                  <a:close/>
                  <a:moveTo>
                    <a:pt x="1166" y="8350"/>
                  </a:moveTo>
                  <a:cubicBezTo>
                    <a:pt x="1450" y="8728"/>
                    <a:pt x="1891" y="8948"/>
                    <a:pt x="2363" y="8948"/>
                  </a:cubicBezTo>
                  <a:cubicBezTo>
                    <a:pt x="2332" y="9358"/>
                    <a:pt x="1985" y="9704"/>
                    <a:pt x="1607" y="9704"/>
                  </a:cubicBezTo>
                  <a:cubicBezTo>
                    <a:pt x="1198" y="9704"/>
                    <a:pt x="851" y="9389"/>
                    <a:pt x="851" y="8948"/>
                  </a:cubicBezTo>
                  <a:cubicBezTo>
                    <a:pt x="851" y="8728"/>
                    <a:pt x="977" y="8476"/>
                    <a:pt x="1166" y="8350"/>
                  </a:cubicBezTo>
                  <a:close/>
                  <a:moveTo>
                    <a:pt x="11783" y="8350"/>
                  </a:moveTo>
                  <a:cubicBezTo>
                    <a:pt x="12004" y="8507"/>
                    <a:pt x="12098" y="8728"/>
                    <a:pt x="12098" y="8948"/>
                  </a:cubicBezTo>
                  <a:cubicBezTo>
                    <a:pt x="12098" y="9358"/>
                    <a:pt x="11752" y="9704"/>
                    <a:pt x="11374" y="9704"/>
                  </a:cubicBezTo>
                  <a:cubicBezTo>
                    <a:pt x="10964" y="9704"/>
                    <a:pt x="10618" y="9389"/>
                    <a:pt x="10618" y="8948"/>
                  </a:cubicBezTo>
                  <a:cubicBezTo>
                    <a:pt x="11090" y="8948"/>
                    <a:pt x="11531" y="8728"/>
                    <a:pt x="11783" y="8350"/>
                  </a:cubicBezTo>
                  <a:close/>
                  <a:moveTo>
                    <a:pt x="8381" y="5514"/>
                  </a:moveTo>
                  <a:cubicBezTo>
                    <a:pt x="8790" y="5735"/>
                    <a:pt x="9326" y="5892"/>
                    <a:pt x="9798" y="5924"/>
                  </a:cubicBezTo>
                  <a:lnTo>
                    <a:pt x="9798" y="8570"/>
                  </a:lnTo>
                  <a:cubicBezTo>
                    <a:pt x="9861" y="10398"/>
                    <a:pt x="8318" y="11941"/>
                    <a:pt x="6490" y="11941"/>
                  </a:cubicBezTo>
                  <a:cubicBezTo>
                    <a:pt x="4632" y="11941"/>
                    <a:pt x="3088" y="10398"/>
                    <a:pt x="3088" y="8570"/>
                  </a:cubicBezTo>
                  <a:lnTo>
                    <a:pt x="3088" y="5924"/>
                  </a:lnTo>
                  <a:cubicBezTo>
                    <a:pt x="3592" y="5892"/>
                    <a:pt x="4065" y="5735"/>
                    <a:pt x="4506" y="5514"/>
                  </a:cubicBezTo>
                  <a:lnTo>
                    <a:pt x="4506" y="5577"/>
                  </a:lnTo>
                  <a:cubicBezTo>
                    <a:pt x="4695" y="5924"/>
                    <a:pt x="5104" y="6113"/>
                    <a:pt x="5482" y="6113"/>
                  </a:cubicBezTo>
                  <a:cubicBezTo>
                    <a:pt x="5703" y="6459"/>
                    <a:pt x="6049" y="6711"/>
                    <a:pt x="6427" y="6711"/>
                  </a:cubicBezTo>
                  <a:cubicBezTo>
                    <a:pt x="6837" y="6711"/>
                    <a:pt x="7215" y="6459"/>
                    <a:pt x="7373" y="6113"/>
                  </a:cubicBezTo>
                  <a:cubicBezTo>
                    <a:pt x="7782" y="6113"/>
                    <a:pt x="8160" y="5924"/>
                    <a:pt x="8381" y="5577"/>
                  </a:cubicBezTo>
                  <a:lnTo>
                    <a:pt x="8381" y="5514"/>
                  </a:lnTo>
                  <a:close/>
                  <a:moveTo>
                    <a:pt x="6396" y="1"/>
                  </a:moveTo>
                  <a:cubicBezTo>
                    <a:pt x="5892" y="1"/>
                    <a:pt x="5419" y="221"/>
                    <a:pt x="5073" y="568"/>
                  </a:cubicBezTo>
                  <a:cubicBezTo>
                    <a:pt x="4726" y="915"/>
                    <a:pt x="4506" y="1419"/>
                    <a:pt x="4506" y="1954"/>
                  </a:cubicBezTo>
                  <a:cubicBezTo>
                    <a:pt x="3182" y="2616"/>
                    <a:pt x="2237" y="4002"/>
                    <a:pt x="2237" y="5609"/>
                  </a:cubicBezTo>
                  <a:lnTo>
                    <a:pt x="2237" y="5955"/>
                  </a:lnTo>
                  <a:cubicBezTo>
                    <a:pt x="1324" y="5955"/>
                    <a:pt x="599" y="6743"/>
                    <a:pt x="725" y="7657"/>
                  </a:cubicBezTo>
                  <a:cubicBezTo>
                    <a:pt x="252" y="7940"/>
                    <a:pt x="0" y="8413"/>
                    <a:pt x="0" y="8948"/>
                  </a:cubicBezTo>
                  <a:cubicBezTo>
                    <a:pt x="0" y="9767"/>
                    <a:pt x="662" y="10461"/>
                    <a:pt x="1481" y="10461"/>
                  </a:cubicBezTo>
                  <a:cubicBezTo>
                    <a:pt x="1891" y="10461"/>
                    <a:pt x="2237" y="10303"/>
                    <a:pt x="2521" y="10051"/>
                  </a:cubicBezTo>
                  <a:cubicBezTo>
                    <a:pt x="3088" y="11563"/>
                    <a:pt x="4569" y="12729"/>
                    <a:pt x="6364" y="12729"/>
                  </a:cubicBezTo>
                  <a:cubicBezTo>
                    <a:pt x="8129" y="12729"/>
                    <a:pt x="9641" y="11595"/>
                    <a:pt x="10239" y="10051"/>
                  </a:cubicBezTo>
                  <a:cubicBezTo>
                    <a:pt x="10492" y="10303"/>
                    <a:pt x="10870" y="10461"/>
                    <a:pt x="11248" y="10461"/>
                  </a:cubicBezTo>
                  <a:cubicBezTo>
                    <a:pt x="12067" y="10461"/>
                    <a:pt x="12760" y="9767"/>
                    <a:pt x="12760" y="8948"/>
                  </a:cubicBezTo>
                  <a:cubicBezTo>
                    <a:pt x="12823" y="8413"/>
                    <a:pt x="12539" y="7877"/>
                    <a:pt x="12067" y="7657"/>
                  </a:cubicBezTo>
                  <a:cubicBezTo>
                    <a:pt x="12193" y="6743"/>
                    <a:pt x="11468" y="5955"/>
                    <a:pt x="10586" y="5955"/>
                  </a:cubicBezTo>
                  <a:lnTo>
                    <a:pt x="10586" y="5609"/>
                  </a:lnTo>
                  <a:cubicBezTo>
                    <a:pt x="10586" y="4002"/>
                    <a:pt x="9672" y="2616"/>
                    <a:pt x="8286" y="1954"/>
                  </a:cubicBezTo>
                  <a:cubicBezTo>
                    <a:pt x="8286" y="1419"/>
                    <a:pt x="8097" y="915"/>
                    <a:pt x="7751" y="568"/>
                  </a:cubicBezTo>
                  <a:cubicBezTo>
                    <a:pt x="7373" y="221"/>
                    <a:pt x="6900" y="1"/>
                    <a:pt x="63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5" name="Google Shape;11245;p88"/>
          <p:cNvGrpSpPr/>
          <p:nvPr/>
        </p:nvGrpSpPr>
        <p:grpSpPr>
          <a:xfrm>
            <a:off x="5728621" y="1800985"/>
            <a:ext cx="361969" cy="316411"/>
            <a:chOff x="-57187550" y="2314425"/>
            <a:chExt cx="319000" cy="278850"/>
          </a:xfrm>
        </p:grpSpPr>
        <p:sp>
          <p:nvSpPr>
            <p:cNvPr id="11246" name="Google Shape;11246;p88"/>
            <p:cNvSpPr/>
            <p:nvPr/>
          </p:nvSpPr>
          <p:spPr>
            <a:xfrm>
              <a:off x="-57073350" y="2445950"/>
              <a:ext cx="18125" cy="17350"/>
            </a:xfrm>
            <a:custGeom>
              <a:avLst/>
              <a:gdLst/>
              <a:ahLst/>
              <a:cxnLst/>
              <a:rect l="l" t="t" r="r" b="b"/>
              <a:pathLst>
                <a:path w="725" h="694" extrusionOk="0">
                  <a:moveTo>
                    <a:pt x="347" y="1"/>
                  </a:moveTo>
                  <a:cubicBezTo>
                    <a:pt x="158" y="1"/>
                    <a:pt x="1" y="158"/>
                    <a:pt x="1" y="347"/>
                  </a:cubicBezTo>
                  <a:cubicBezTo>
                    <a:pt x="1" y="536"/>
                    <a:pt x="158" y="694"/>
                    <a:pt x="347" y="694"/>
                  </a:cubicBezTo>
                  <a:cubicBezTo>
                    <a:pt x="536" y="694"/>
                    <a:pt x="725" y="536"/>
                    <a:pt x="725" y="347"/>
                  </a:cubicBezTo>
                  <a:cubicBezTo>
                    <a:pt x="725"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7" name="Google Shape;11247;p88"/>
            <p:cNvSpPr/>
            <p:nvPr/>
          </p:nvSpPr>
          <p:spPr>
            <a:xfrm>
              <a:off x="-56998525" y="24451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8" name="Google Shape;11248;p88"/>
            <p:cNvSpPr/>
            <p:nvPr/>
          </p:nvSpPr>
          <p:spPr>
            <a:xfrm>
              <a:off x="-57063900" y="2508375"/>
              <a:ext cx="73275" cy="29750"/>
            </a:xfrm>
            <a:custGeom>
              <a:avLst/>
              <a:gdLst/>
              <a:ahLst/>
              <a:cxnLst/>
              <a:rect l="l" t="t" r="r" b="b"/>
              <a:pathLst>
                <a:path w="2931" h="1190" extrusionOk="0">
                  <a:moveTo>
                    <a:pt x="414" y="0"/>
                  </a:moveTo>
                  <a:cubicBezTo>
                    <a:pt x="316" y="0"/>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40"/>
                    <a:pt x="2623" y="0"/>
                    <a:pt x="2533" y="0"/>
                  </a:cubicBezTo>
                  <a:cubicBezTo>
                    <a:pt x="2442" y="0"/>
                    <a:pt x="2348" y="40"/>
                    <a:pt x="2269" y="119"/>
                  </a:cubicBezTo>
                  <a:cubicBezTo>
                    <a:pt x="2048" y="339"/>
                    <a:pt x="1733" y="434"/>
                    <a:pt x="1481" y="434"/>
                  </a:cubicBezTo>
                  <a:cubicBezTo>
                    <a:pt x="1166" y="434"/>
                    <a:pt x="883" y="339"/>
                    <a:pt x="694" y="119"/>
                  </a:cubicBezTo>
                  <a:cubicBezTo>
                    <a:pt x="615" y="40"/>
                    <a:pt x="513" y="0"/>
                    <a:pt x="4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9" name="Google Shape;11249;p88"/>
            <p:cNvSpPr/>
            <p:nvPr/>
          </p:nvSpPr>
          <p:spPr>
            <a:xfrm>
              <a:off x="-57187550" y="2314425"/>
              <a:ext cx="319000" cy="278850"/>
            </a:xfrm>
            <a:custGeom>
              <a:avLst/>
              <a:gdLst/>
              <a:ahLst/>
              <a:cxnLst/>
              <a:rect l="l" t="t" r="r" b="b"/>
              <a:pathLst>
                <a:path w="12760" h="11154" extrusionOk="0">
                  <a:moveTo>
                    <a:pt x="6427" y="757"/>
                  </a:moveTo>
                  <a:cubicBezTo>
                    <a:pt x="7593" y="757"/>
                    <a:pt x="8633" y="1355"/>
                    <a:pt x="9200" y="2269"/>
                  </a:cubicBezTo>
                  <a:lnTo>
                    <a:pt x="3592" y="2269"/>
                  </a:lnTo>
                  <a:cubicBezTo>
                    <a:pt x="4222" y="1355"/>
                    <a:pt x="5230" y="757"/>
                    <a:pt x="6427" y="757"/>
                  </a:cubicBezTo>
                  <a:close/>
                  <a:moveTo>
                    <a:pt x="5829" y="2993"/>
                  </a:moveTo>
                  <a:cubicBezTo>
                    <a:pt x="5325" y="3907"/>
                    <a:pt x="4317" y="4506"/>
                    <a:pt x="3277" y="4506"/>
                  </a:cubicBezTo>
                  <a:lnTo>
                    <a:pt x="3025" y="4506"/>
                  </a:lnTo>
                  <a:lnTo>
                    <a:pt x="3025" y="4159"/>
                  </a:lnTo>
                  <a:cubicBezTo>
                    <a:pt x="3025" y="3750"/>
                    <a:pt x="3119" y="3371"/>
                    <a:pt x="3214" y="2993"/>
                  </a:cubicBezTo>
                  <a:close/>
                  <a:moveTo>
                    <a:pt x="10555" y="5230"/>
                  </a:moveTo>
                  <a:cubicBezTo>
                    <a:pt x="10933" y="5230"/>
                    <a:pt x="11311" y="5577"/>
                    <a:pt x="11311" y="5986"/>
                  </a:cubicBezTo>
                  <a:cubicBezTo>
                    <a:pt x="11311" y="6396"/>
                    <a:pt x="10996" y="6742"/>
                    <a:pt x="10555" y="6742"/>
                  </a:cubicBezTo>
                  <a:lnTo>
                    <a:pt x="10555" y="5230"/>
                  </a:lnTo>
                  <a:close/>
                  <a:moveTo>
                    <a:pt x="1859" y="5419"/>
                  </a:moveTo>
                  <a:lnTo>
                    <a:pt x="1859" y="5419"/>
                  </a:lnTo>
                  <a:cubicBezTo>
                    <a:pt x="1702" y="5766"/>
                    <a:pt x="1544" y="6238"/>
                    <a:pt x="1544" y="6711"/>
                  </a:cubicBezTo>
                  <a:cubicBezTo>
                    <a:pt x="1544" y="6837"/>
                    <a:pt x="1544" y="6931"/>
                    <a:pt x="1576" y="7058"/>
                  </a:cubicBezTo>
                  <a:cubicBezTo>
                    <a:pt x="1324" y="7247"/>
                    <a:pt x="1072" y="7373"/>
                    <a:pt x="788" y="7467"/>
                  </a:cubicBezTo>
                  <a:lnTo>
                    <a:pt x="788" y="7089"/>
                  </a:lnTo>
                  <a:cubicBezTo>
                    <a:pt x="788" y="6364"/>
                    <a:pt x="1229" y="5734"/>
                    <a:pt x="1859" y="5419"/>
                  </a:cubicBezTo>
                  <a:close/>
                  <a:moveTo>
                    <a:pt x="2647" y="5514"/>
                  </a:moveTo>
                  <a:cubicBezTo>
                    <a:pt x="2804" y="5829"/>
                    <a:pt x="2993" y="6270"/>
                    <a:pt x="2993" y="6742"/>
                  </a:cubicBezTo>
                  <a:cubicBezTo>
                    <a:pt x="2993" y="7215"/>
                    <a:pt x="2804" y="7656"/>
                    <a:pt x="2647" y="7971"/>
                  </a:cubicBezTo>
                  <a:cubicBezTo>
                    <a:pt x="2489" y="7656"/>
                    <a:pt x="2269" y="7215"/>
                    <a:pt x="2269" y="6742"/>
                  </a:cubicBezTo>
                  <a:cubicBezTo>
                    <a:pt x="2269" y="6270"/>
                    <a:pt x="2489" y="5829"/>
                    <a:pt x="2647" y="5514"/>
                  </a:cubicBezTo>
                  <a:close/>
                  <a:moveTo>
                    <a:pt x="11720" y="6868"/>
                  </a:moveTo>
                  <a:cubicBezTo>
                    <a:pt x="11941" y="7026"/>
                    <a:pt x="12035" y="7215"/>
                    <a:pt x="12035" y="7467"/>
                  </a:cubicBezTo>
                  <a:cubicBezTo>
                    <a:pt x="12035" y="7877"/>
                    <a:pt x="11689" y="8192"/>
                    <a:pt x="11311" y="8192"/>
                  </a:cubicBezTo>
                  <a:cubicBezTo>
                    <a:pt x="10901" y="8192"/>
                    <a:pt x="10555" y="7845"/>
                    <a:pt x="10555" y="7467"/>
                  </a:cubicBezTo>
                  <a:cubicBezTo>
                    <a:pt x="11027" y="7467"/>
                    <a:pt x="11468" y="7215"/>
                    <a:pt x="11720" y="6868"/>
                  </a:cubicBezTo>
                  <a:close/>
                  <a:moveTo>
                    <a:pt x="9578" y="2962"/>
                  </a:moveTo>
                  <a:cubicBezTo>
                    <a:pt x="9672" y="3308"/>
                    <a:pt x="9767" y="3687"/>
                    <a:pt x="9767" y="4065"/>
                  </a:cubicBezTo>
                  <a:lnTo>
                    <a:pt x="9767" y="7058"/>
                  </a:lnTo>
                  <a:cubicBezTo>
                    <a:pt x="9798" y="8948"/>
                    <a:pt x="8255" y="10460"/>
                    <a:pt x="6427" y="10460"/>
                  </a:cubicBezTo>
                  <a:cubicBezTo>
                    <a:pt x="5041" y="10460"/>
                    <a:pt x="3781" y="9609"/>
                    <a:pt x="3277" y="8349"/>
                  </a:cubicBezTo>
                  <a:cubicBezTo>
                    <a:pt x="3497" y="7971"/>
                    <a:pt x="3781" y="7373"/>
                    <a:pt x="3781" y="6711"/>
                  </a:cubicBezTo>
                  <a:cubicBezTo>
                    <a:pt x="3781" y="6112"/>
                    <a:pt x="3592" y="5608"/>
                    <a:pt x="3340" y="5199"/>
                  </a:cubicBezTo>
                  <a:cubicBezTo>
                    <a:pt x="4789" y="5167"/>
                    <a:pt x="6112" y="4254"/>
                    <a:pt x="6648" y="2962"/>
                  </a:cubicBezTo>
                  <a:close/>
                  <a:moveTo>
                    <a:pt x="6364" y="0"/>
                  </a:moveTo>
                  <a:cubicBezTo>
                    <a:pt x="4096" y="0"/>
                    <a:pt x="2237" y="1859"/>
                    <a:pt x="2237" y="4096"/>
                  </a:cubicBezTo>
                  <a:lnTo>
                    <a:pt x="2237" y="4506"/>
                  </a:lnTo>
                  <a:cubicBezTo>
                    <a:pt x="977" y="4695"/>
                    <a:pt x="0" y="5766"/>
                    <a:pt x="0" y="7089"/>
                  </a:cubicBezTo>
                  <a:lnTo>
                    <a:pt x="0" y="7845"/>
                  </a:lnTo>
                  <a:cubicBezTo>
                    <a:pt x="0" y="8034"/>
                    <a:pt x="158" y="8192"/>
                    <a:pt x="347" y="8192"/>
                  </a:cubicBezTo>
                  <a:cubicBezTo>
                    <a:pt x="820" y="8192"/>
                    <a:pt x="1292" y="8066"/>
                    <a:pt x="1702" y="7814"/>
                  </a:cubicBezTo>
                  <a:cubicBezTo>
                    <a:pt x="1922" y="8412"/>
                    <a:pt x="2269" y="8790"/>
                    <a:pt x="2269" y="8790"/>
                  </a:cubicBezTo>
                  <a:cubicBezTo>
                    <a:pt x="2350" y="8845"/>
                    <a:pt x="2455" y="8923"/>
                    <a:pt x="2584" y="8923"/>
                  </a:cubicBezTo>
                  <a:cubicBezTo>
                    <a:pt x="2604" y="8923"/>
                    <a:pt x="2625" y="8921"/>
                    <a:pt x="2647" y="8916"/>
                  </a:cubicBezTo>
                  <a:cubicBezTo>
                    <a:pt x="2899" y="9515"/>
                    <a:pt x="3340" y="9987"/>
                    <a:pt x="3907" y="10366"/>
                  </a:cubicBezTo>
                  <a:cubicBezTo>
                    <a:pt x="4600" y="10870"/>
                    <a:pt x="5419" y="11153"/>
                    <a:pt x="6301" y="11153"/>
                  </a:cubicBezTo>
                  <a:cubicBezTo>
                    <a:pt x="8066" y="11153"/>
                    <a:pt x="9578" y="10050"/>
                    <a:pt x="10145" y="8507"/>
                  </a:cubicBezTo>
                  <a:cubicBezTo>
                    <a:pt x="10429" y="8759"/>
                    <a:pt x="10775" y="8916"/>
                    <a:pt x="11185" y="8916"/>
                  </a:cubicBezTo>
                  <a:cubicBezTo>
                    <a:pt x="12004" y="8916"/>
                    <a:pt x="12665" y="8255"/>
                    <a:pt x="12665" y="7404"/>
                  </a:cubicBezTo>
                  <a:cubicBezTo>
                    <a:pt x="12760" y="6931"/>
                    <a:pt x="12476" y="6427"/>
                    <a:pt x="12004" y="6144"/>
                  </a:cubicBezTo>
                  <a:cubicBezTo>
                    <a:pt x="12130" y="5230"/>
                    <a:pt x="11405" y="4443"/>
                    <a:pt x="10523" y="4443"/>
                  </a:cubicBezTo>
                  <a:lnTo>
                    <a:pt x="10523" y="4096"/>
                  </a:lnTo>
                  <a:cubicBezTo>
                    <a:pt x="10523" y="1859"/>
                    <a:pt x="8664" y="0"/>
                    <a:pt x="6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0" name="Google Shape;11250;p88"/>
          <p:cNvGrpSpPr/>
          <p:nvPr/>
        </p:nvGrpSpPr>
        <p:grpSpPr>
          <a:xfrm>
            <a:off x="5745585" y="2230534"/>
            <a:ext cx="328042" cy="361771"/>
            <a:chOff x="-57172600" y="2686375"/>
            <a:chExt cx="289100" cy="318825"/>
          </a:xfrm>
        </p:grpSpPr>
        <p:sp>
          <p:nvSpPr>
            <p:cNvPr id="11251" name="Google Shape;11251;p88"/>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2" name="Google Shape;11252;p88"/>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3" name="Google Shape;11253;p88"/>
          <p:cNvGrpSpPr/>
          <p:nvPr/>
        </p:nvGrpSpPr>
        <p:grpSpPr>
          <a:xfrm>
            <a:off x="7958434" y="1304461"/>
            <a:ext cx="361090" cy="359303"/>
            <a:chOff x="-55225575" y="1903275"/>
            <a:chExt cx="318225" cy="316650"/>
          </a:xfrm>
        </p:grpSpPr>
        <p:sp>
          <p:nvSpPr>
            <p:cNvPr id="11254" name="Google Shape;11254;p88"/>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5" name="Google Shape;11255;p88"/>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6" name="Google Shape;11256;p88"/>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7" name="Google Shape;11257;p88"/>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8" name="Google Shape;11258;p88"/>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9" name="Google Shape;11259;p88"/>
          <p:cNvGrpSpPr/>
          <p:nvPr/>
        </p:nvGrpSpPr>
        <p:grpSpPr>
          <a:xfrm>
            <a:off x="7969611" y="1780418"/>
            <a:ext cx="338736" cy="359303"/>
            <a:chOff x="-55217700" y="2296300"/>
            <a:chExt cx="298525" cy="316650"/>
          </a:xfrm>
        </p:grpSpPr>
        <p:sp>
          <p:nvSpPr>
            <p:cNvPr id="11260" name="Google Shape;11260;p88"/>
            <p:cNvSpPr/>
            <p:nvPr/>
          </p:nvSpPr>
          <p:spPr>
            <a:xfrm>
              <a:off x="-55105075" y="242627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1" name="Google Shape;11261;p88"/>
            <p:cNvSpPr/>
            <p:nvPr/>
          </p:nvSpPr>
          <p:spPr>
            <a:xfrm>
              <a:off x="-55030250" y="24262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2" name="Google Shape;11262;p88"/>
            <p:cNvSpPr/>
            <p:nvPr/>
          </p:nvSpPr>
          <p:spPr>
            <a:xfrm>
              <a:off x="-55095625" y="2488675"/>
              <a:ext cx="73275" cy="29775"/>
            </a:xfrm>
            <a:custGeom>
              <a:avLst/>
              <a:gdLst/>
              <a:ahLst/>
              <a:cxnLst/>
              <a:rect l="l" t="t" r="r" b="b"/>
              <a:pathLst>
                <a:path w="2931" h="1191" extrusionOk="0">
                  <a:moveTo>
                    <a:pt x="398" y="1"/>
                  </a:moveTo>
                  <a:cubicBezTo>
                    <a:pt x="308" y="1"/>
                    <a:pt x="221" y="40"/>
                    <a:pt x="158" y="119"/>
                  </a:cubicBezTo>
                  <a:cubicBezTo>
                    <a:pt x="1" y="277"/>
                    <a:pt x="1" y="529"/>
                    <a:pt x="158" y="655"/>
                  </a:cubicBezTo>
                  <a:cubicBezTo>
                    <a:pt x="505" y="1001"/>
                    <a:pt x="977" y="1190"/>
                    <a:pt x="1450" y="1190"/>
                  </a:cubicBezTo>
                  <a:cubicBezTo>
                    <a:pt x="1985" y="1190"/>
                    <a:pt x="2458" y="1001"/>
                    <a:pt x="2773" y="655"/>
                  </a:cubicBezTo>
                  <a:cubicBezTo>
                    <a:pt x="2931" y="497"/>
                    <a:pt x="2931" y="245"/>
                    <a:pt x="2773" y="119"/>
                  </a:cubicBezTo>
                  <a:cubicBezTo>
                    <a:pt x="2685" y="66"/>
                    <a:pt x="2577" y="23"/>
                    <a:pt x="2471" y="23"/>
                  </a:cubicBezTo>
                  <a:cubicBezTo>
                    <a:pt x="2388" y="23"/>
                    <a:pt x="2307" y="50"/>
                    <a:pt x="2237" y="119"/>
                  </a:cubicBezTo>
                  <a:cubicBezTo>
                    <a:pt x="2048" y="340"/>
                    <a:pt x="1733" y="434"/>
                    <a:pt x="1450" y="434"/>
                  </a:cubicBezTo>
                  <a:cubicBezTo>
                    <a:pt x="1135" y="434"/>
                    <a:pt x="883" y="340"/>
                    <a:pt x="662" y="119"/>
                  </a:cubicBezTo>
                  <a:cubicBezTo>
                    <a:pt x="583"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3" name="Google Shape;11263;p88"/>
            <p:cNvSpPr/>
            <p:nvPr/>
          </p:nvSpPr>
          <p:spPr>
            <a:xfrm>
              <a:off x="-55217700" y="2296300"/>
              <a:ext cx="298525" cy="316650"/>
            </a:xfrm>
            <a:custGeom>
              <a:avLst/>
              <a:gdLst/>
              <a:ahLst/>
              <a:cxnLst/>
              <a:rect l="l" t="t" r="r" b="b"/>
              <a:pathLst>
                <a:path w="11941" h="12666" extrusionOk="0">
                  <a:moveTo>
                    <a:pt x="8601" y="694"/>
                  </a:moveTo>
                  <a:cubicBezTo>
                    <a:pt x="9105" y="694"/>
                    <a:pt x="9578" y="1040"/>
                    <a:pt x="9704" y="1545"/>
                  </a:cubicBezTo>
                  <a:lnTo>
                    <a:pt x="2993" y="3561"/>
                  </a:lnTo>
                  <a:lnTo>
                    <a:pt x="2993" y="1797"/>
                  </a:lnTo>
                  <a:cubicBezTo>
                    <a:pt x="2993" y="1167"/>
                    <a:pt x="3497" y="694"/>
                    <a:pt x="4096" y="694"/>
                  </a:cubicBezTo>
                  <a:close/>
                  <a:moveTo>
                    <a:pt x="9735" y="2301"/>
                  </a:moveTo>
                  <a:lnTo>
                    <a:pt x="9735" y="3687"/>
                  </a:lnTo>
                  <a:lnTo>
                    <a:pt x="5199" y="3687"/>
                  </a:lnTo>
                  <a:lnTo>
                    <a:pt x="9735" y="2301"/>
                  </a:lnTo>
                  <a:close/>
                  <a:moveTo>
                    <a:pt x="10428" y="4380"/>
                  </a:moveTo>
                  <a:cubicBezTo>
                    <a:pt x="10838" y="4380"/>
                    <a:pt x="11185" y="4727"/>
                    <a:pt x="11185" y="5136"/>
                  </a:cubicBezTo>
                  <a:cubicBezTo>
                    <a:pt x="11185" y="5577"/>
                    <a:pt x="10870" y="5892"/>
                    <a:pt x="10428" y="5892"/>
                  </a:cubicBezTo>
                  <a:lnTo>
                    <a:pt x="10428" y="4380"/>
                  </a:lnTo>
                  <a:close/>
                  <a:moveTo>
                    <a:pt x="9767" y="4443"/>
                  </a:moveTo>
                  <a:cubicBezTo>
                    <a:pt x="9735" y="4664"/>
                    <a:pt x="9735" y="6774"/>
                    <a:pt x="9735" y="7026"/>
                  </a:cubicBezTo>
                  <a:cubicBezTo>
                    <a:pt x="9735" y="8885"/>
                    <a:pt x="8223" y="10397"/>
                    <a:pt x="6396" y="10397"/>
                  </a:cubicBezTo>
                  <a:cubicBezTo>
                    <a:pt x="4537" y="10397"/>
                    <a:pt x="3025" y="8885"/>
                    <a:pt x="3025" y="7026"/>
                  </a:cubicBezTo>
                  <a:lnTo>
                    <a:pt x="3025" y="4443"/>
                  </a:lnTo>
                  <a:close/>
                  <a:moveTo>
                    <a:pt x="2237" y="3309"/>
                  </a:moveTo>
                  <a:lnTo>
                    <a:pt x="2237" y="6995"/>
                  </a:lnTo>
                  <a:lnTo>
                    <a:pt x="2237" y="11910"/>
                  </a:lnTo>
                  <a:lnTo>
                    <a:pt x="756" y="11910"/>
                  </a:lnTo>
                  <a:lnTo>
                    <a:pt x="756" y="6711"/>
                  </a:lnTo>
                  <a:cubicBezTo>
                    <a:pt x="756" y="5420"/>
                    <a:pt x="1292" y="4159"/>
                    <a:pt x="2237" y="3309"/>
                  </a:cubicBezTo>
                  <a:close/>
                  <a:moveTo>
                    <a:pt x="4096" y="1"/>
                  </a:moveTo>
                  <a:cubicBezTo>
                    <a:pt x="3088" y="1"/>
                    <a:pt x="2269" y="820"/>
                    <a:pt x="2269" y="1828"/>
                  </a:cubicBezTo>
                  <a:lnTo>
                    <a:pt x="2269" y="2395"/>
                  </a:lnTo>
                  <a:cubicBezTo>
                    <a:pt x="819" y="3403"/>
                    <a:pt x="0" y="5042"/>
                    <a:pt x="0" y="6774"/>
                  </a:cubicBezTo>
                  <a:lnTo>
                    <a:pt x="0" y="12319"/>
                  </a:lnTo>
                  <a:cubicBezTo>
                    <a:pt x="0" y="12508"/>
                    <a:pt x="158" y="12666"/>
                    <a:pt x="378" y="12666"/>
                  </a:cubicBezTo>
                  <a:lnTo>
                    <a:pt x="2615" y="12666"/>
                  </a:lnTo>
                  <a:cubicBezTo>
                    <a:pt x="2804" y="12666"/>
                    <a:pt x="2962" y="12508"/>
                    <a:pt x="2962" y="12319"/>
                  </a:cubicBezTo>
                  <a:lnTo>
                    <a:pt x="2962" y="9389"/>
                  </a:lnTo>
                  <a:cubicBezTo>
                    <a:pt x="3718" y="10460"/>
                    <a:pt x="4915" y="11122"/>
                    <a:pt x="6301" y="11122"/>
                  </a:cubicBezTo>
                  <a:cubicBezTo>
                    <a:pt x="8538" y="11122"/>
                    <a:pt x="10397" y="9295"/>
                    <a:pt x="10397" y="7026"/>
                  </a:cubicBezTo>
                  <a:lnTo>
                    <a:pt x="10397" y="6680"/>
                  </a:lnTo>
                  <a:cubicBezTo>
                    <a:pt x="11216" y="6680"/>
                    <a:pt x="11909" y="6018"/>
                    <a:pt x="11909" y="5168"/>
                  </a:cubicBezTo>
                  <a:cubicBezTo>
                    <a:pt x="11941" y="4348"/>
                    <a:pt x="11279" y="3687"/>
                    <a:pt x="10428" y="3687"/>
                  </a:cubicBezTo>
                  <a:lnTo>
                    <a:pt x="10428" y="1828"/>
                  </a:lnTo>
                  <a:cubicBezTo>
                    <a:pt x="10428" y="820"/>
                    <a:pt x="9609" y="1"/>
                    <a:pt x="8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4" name="Google Shape;11264;p88"/>
          <p:cNvGrpSpPr/>
          <p:nvPr/>
        </p:nvGrpSpPr>
        <p:grpSpPr>
          <a:xfrm>
            <a:off x="7957541" y="2233002"/>
            <a:ext cx="362877" cy="359303"/>
            <a:chOff x="-55229525" y="2688550"/>
            <a:chExt cx="319800" cy="316650"/>
          </a:xfrm>
        </p:grpSpPr>
        <p:sp>
          <p:nvSpPr>
            <p:cNvPr id="11265" name="Google Shape;11265;p88"/>
            <p:cNvSpPr/>
            <p:nvPr/>
          </p:nvSpPr>
          <p:spPr>
            <a:xfrm>
              <a:off x="-55104275" y="2919525"/>
              <a:ext cx="72475" cy="28950"/>
            </a:xfrm>
            <a:custGeom>
              <a:avLst/>
              <a:gdLst/>
              <a:ahLst/>
              <a:cxnLst/>
              <a:rect l="l" t="t" r="r" b="b"/>
              <a:pathLst>
                <a:path w="2899" h="1158" extrusionOk="0">
                  <a:moveTo>
                    <a:pt x="398" y="0"/>
                  </a:moveTo>
                  <a:cubicBezTo>
                    <a:pt x="307" y="0"/>
                    <a:pt x="221" y="39"/>
                    <a:pt x="158" y="118"/>
                  </a:cubicBezTo>
                  <a:cubicBezTo>
                    <a:pt x="0" y="276"/>
                    <a:pt x="0" y="496"/>
                    <a:pt x="158" y="622"/>
                  </a:cubicBezTo>
                  <a:cubicBezTo>
                    <a:pt x="504" y="969"/>
                    <a:pt x="977" y="1158"/>
                    <a:pt x="1449" y="1158"/>
                  </a:cubicBezTo>
                  <a:cubicBezTo>
                    <a:pt x="1953" y="1158"/>
                    <a:pt x="2426" y="969"/>
                    <a:pt x="2741" y="622"/>
                  </a:cubicBezTo>
                  <a:cubicBezTo>
                    <a:pt x="2898" y="465"/>
                    <a:pt x="2898" y="213"/>
                    <a:pt x="2741" y="118"/>
                  </a:cubicBezTo>
                  <a:cubicBezTo>
                    <a:pt x="2694" y="39"/>
                    <a:pt x="2607" y="0"/>
                    <a:pt x="2513" y="0"/>
                  </a:cubicBezTo>
                  <a:cubicBezTo>
                    <a:pt x="2418" y="0"/>
                    <a:pt x="2316" y="39"/>
                    <a:pt x="2237" y="118"/>
                  </a:cubicBezTo>
                  <a:cubicBezTo>
                    <a:pt x="2048" y="307"/>
                    <a:pt x="1733" y="433"/>
                    <a:pt x="1449" y="433"/>
                  </a:cubicBezTo>
                  <a:cubicBezTo>
                    <a:pt x="1134" y="433"/>
                    <a:pt x="851" y="307"/>
                    <a:pt x="662" y="118"/>
                  </a:cubicBezTo>
                  <a:cubicBezTo>
                    <a:pt x="583" y="39"/>
                    <a:pt x="48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6" name="Google Shape;11266;p88"/>
            <p:cNvSpPr/>
            <p:nvPr/>
          </p:nvSpPr>
          <p:spPr>
            <a:xfrm>
              <a:off x="-55039700" y="2856300"/>
              <a:ext cx="18125" cy="17350"/>
            </a:xfrm>
            <a:custGeom>
              <a:avLst/>
              <a:gdLst/>
              <a:ahLst/>
              <a:cxnLst/>
              <a:rect l="l" t="t" r="r" b="b"/>
              <a:pathLst>
                <a:path w="725" h="694" extrusionOk="0">
                  <a:moveTo>
                    <a:pt x="378" y="1"/>
                  </a:moveTo>
                  <a:cubicBezTo>
                    <a:pt x="189" y="1"/>
                    <a:pt x="0" y="158"/>
                    <a:pt x="0" y="347"/>
                  </a:cubicBezTo>
                  <a:cubicBezTo>
                    <a:pt x="0" y="536"/>
                    <a:pt x="189" y="694"/>
                    <a:pt x="378" y="694"/>
                  </a:cubicBezTo>
                  <a:cubicBezTo>
                    <a:pt x="568" y="694"/>
                    <a:pt x="725" y="536"/>
                    <a:pt x="725" y="347"/>
                  </a:cubicBezTo>
                  <a:cubicBezTo>
                    <a:pt x="725" y="158"/>
                    <a:pt x="568"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7" name="Google Shape;11267;p88"/>
            <p:cNvSpPr/>
            <p:nvPr/>
          </p:nvSpPr>
          <p:spPr>
            <a:xfrm>
              <a:off x="-55113750" y="2856300"/>
              <a:ext cx="17350" cy="17350"/>
            </a:xfrm>
            <a:custGeom>
              <a:avLst/>
              <a:gdLst/>
              <a:ahLst/>
              <a:cxnLst/>
              <a:rect l="l" t="t" r="r" b="b"/>
              <a:pathLst>
                <a:path w="694" h="694" extrusionOk="0">
                  <a:moveTo>
                    <a:pt x="348" y="1"/>
                  </a:moveTo>
                  <a:cubicBezTo>
                    <a:pt x="158" y="1"/>
                    <a:pt x="1" y="158"/>
                    <a:pt x="1" y="347"/>
                  </a:cubicBezTo>
                  <a:cubicBezTo>
                    <a:pt x="1" y="536"/>
                    <a:pt x="158" y="694"/>
                    <a:pt x="348" y="694"/>
                  </a:cubicBezTo>
                  <a:cubicBezTo>
                    <a:pt x="537" y="694"/>
                    <a:pt x="694" y="536"/>
                    <a:pt x="694" y="347"/>
                  </a:cubicBezTo>
                  <a:cubicBezTo>
                    <a:pt x="694" y="158"/>
                    <a:pt x="537"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8" name="Google Shape;11268;p88"/>
            <p:cNvSpPr/>
            <p:nvPr/>
          </p:nvSpPr>
          <p:spPr>
            <a:xfrm>
              <a:off x="-55229525" y="2688550"/>
              <a:ext cx="319800" cy="316650"/>
            </a:xfrm>
            <a:custGeom>
              <a:avLst/>
              <a:gdLst/>
              <a:ahLst/>
              <a:cxnLst/>
              <a:rect l="l" t="t" r="r" b="b"/>
              <a:pathLst>
                <a:path w="12792" h="12666" extrusionOk="0">
                  <a:moveTo>
                    <a:pt x="6648" y="693"/>
                  </a:moveTo>
                  <a:cubicBezTo>
                    <a:pt x="6806" y="693"/>
                    <a:pt x="6963" y="788"/>
                    <a:pt x="7026" y="914"/>
                  </a:cubicBezTo>
                  <a:cubicBezTo>
                    <a:pt x="7089" y="1197"/>
                    <a:pt x="7184" y="1386"/>
                    <a:pt x="7247" y="1670"/>
                  </a:cubicBezTo>
                  <a:cubicBezTo>
                    <a:pt x="7341" y="1891"/>
                    <a:pt x="7121" y="2143"/>
                    <a:pt x="6900" y="2143"/>
                  </a:cubicBezTo>
                  <a:lnTo>
                    <a:pt x="5987" y="2143"/>
                  </a:lnTo>
                  <a:cubicBezTo>
                    <a:pt x="5766" y="2143"/>
                    <a:pt x="5546" y="1891"/>
                    <a:pt x="5640" y="1670"/>
                  </a:cubicBezTo>
                  <a:cubicBezTo>
                    <a:pt x="5703" y="1418"/>
                    <a:pt x="5798" y="1197"/>
                    <a:pt x="5892" y="914"/>
                  </a:cubicBezTo>
                  <a:cubicBezTo>
                    <a:pt x="5955" y="756"/>
                    <a:pt x="6081" y="693"/>
                    <a:pt x="6239" y="693"/>
                  </a:cubicBezTo>
                  <a:close/>
                  <a:moveTo>
                    <a:pt x="7845" y="2332"/>
                  </a:moveTo>
                  <a:cubicBezTo>
                    <a:pt x="10271" y="2962"/>
                    <a:pt x="12004" y="5199"/>
                    <a:pt x="12004" y="7813"/>
                  </a:cubicBezTo>
                  <a:cubicBezTo>
                    <a:pt x="12067" y="8444"/>
                    <a:pt x="11595" y="8916"/>
                    <a:pt x="10964" y="8916"/>
                  </a:cubicBezTo>
                  <a:lnTo>
                    <a:pt x="10523" y="8916"/>
                  </a:lnTo>
                  <a:lnTo>
                    <a:pt x="10523" y="8570"/>
                  </a:lnTo>
                  <a:lnTo>
                    <a:pt x="10523" y="7057"/>
                  </a:lnTo>
                  <a:cubicBezTo>
                    <a:pt x="10523" y="5608"/>
                    <a:pt x="9326" y="4474"/>
                    <a:pt x="7908" y="4474"/>
                  </a:cubicBezTo>
                  <a:lnTo>
                    <a:pt x="4915" y="4474"/>
                  </a:lnTo>
                  <a:cubicBezTo>
                    <a:pt x="3466" y="4474"/>
                    <a:pt x="2332" y="5640"/>
                    <a:pt x="2332" y="7057"/>
                  </a:cubicBezTo>
                  <a:lnTo>
                    <a:pt x="2332" y="8570"/>
                  </a:lnTo>
                  <a:lnTo>
                    <a:pt x="2332" y="8916"/>
                  </a:lnTo>
                  <a:lnTo>
                    <a:pt x="1891" y="8916"/>
                  </a:lnTo>
                  <a:cubicBezTo>
                    <a:pt x="1261" y="8916"/>
                    <a:pt x="788" y="8412"/>
                    <a:pt x="788" y="7813"/>
                  </a:cubicBezTo>
                  <a:cubicBezTo>
                    <a:pt x="788" y="5262"/>
                    <a:pt x="2521" y="2993"/>
                    <a:pt x="4979" y="2332"/>
                  </a:cubicBezTo>
                  <a:cubicBezTo>
                    <a:pt x="5168" y="2678"/>
                    <a:pt x="5514" y="2899"/>
                    <a:pt x="5955" y="2899"/>
                  </a:cubicBezTo>
                  <a:lnTo>
                    <a:pt x="6869" y="2899"/>
                  </a:lnTo>
                  <a:cubicBezTo>
                    <a:pt x="7247" y="2899"/>
                    <a:pt x="7593" y="2678"/>
                    <a:pt x="7845" y="2332"/>
                  </a:cubicBezTo>
                  <a:close/>
                  <a:moveTo>
                    <a:pt x="7971" y="5199"/>
                  </a:moveTo>
                  <a:cubicBezTo>
                    <a:pt x="8980" y="5199"/>
                    <a:pt x="9799" y="6049"/>
                    <a:pt x="9799" y="7057"/>
                  </a:cubicBezTo>
                  <a:lnTo>
                    <a:pt x="9799" y="8570"/>
                  </a:lnTo>
                  <a:cubicBezTo>
                    <a:pt x="9799" y="10397"/>
                    <a:pt x="8318" y="11909"/>
                    <a:pt x="6459" y="11909"/>
                  </a:cubicBezTo>
                  <a:cubicBezTo>
                    <a:pt x="4600" y="11909"/>
                    <a:pt x="3120" y="10397"/>
                    <a:pt x="3120" y="8570"/>
                  </a:cubicBezTo>
                  <a:lnTo>
                    <a:pt x="3120" y="7057"/>
                  </a:lnTo>
                  <a:cubicBezTo>
                    <a:pt x="3120" y="6049"/>
                    <a:pt x="3939" y="5199"/>
                    <a:pt x="4979" y="5199"/>
                  </a:cubicBezTo>
                  <a:close/>
                  <a:moveTo>
                    <a:pt x="6176" y="0"/>
                  </a:moveTo>
                  <a:cubicBezTo>
                    <a:pt x="5703" y="0"/>
                    <a:pt x="5294" y="315"/>
                    <a:pt x="5136" y="756"/>
                  </a:cubicBezTo>
                  <a:lnTo>
                    <a:pt x="3403" y="756"/>
                  </a:lnTo>
                  <a:cubicBezTo>
                    <a:pt x="3183" y="756"/>
                    <a:pt x="3025" y="914"/>
                    <a:pt x="3025" y="1103"/>
                  </a:cubicBezTo>
                  <a:cubicBezTo>
                    <a:pt x="3025" y="1323"/>
                    <a:pt x="3183" y="1481"/>
                    <a:pt x="3403" y="1481"/>
                  </a:cubicBezTo>
                  <a:lnTo>
                    <a:pt x="4852" y="1481"/>
                  </a:lnTo>
                  <a:cubicBezTo>
                    <a:pt x="4852" y="1512"/>
                    <a:pt x="4821" y="1575"/>
                    <a:pt x="4821" y="1638"/>
                  </a:cubicBezTo>
                  <a:cubicBezTo>
                    <a:pt x="3498" y="1954"/>
                    <a:pt x="2332" y="2678"/>
                    <a:pt x="1450" y="3749"/>
                  </a:cubicBezTo>
                  <a:cubicBezTo>
                    <a:pt x="505" y="4883"/>
                    <a:pt x="1" y="6364"/>
                    <a:pt x="1" y="7813"/>
                  </a:cubicBezTo>
                  <a:cubicBezTo>
                    <a:pt x="1" y="8822"/>
                    <a:pt x="820" y="9672"/>
                    <a:pt x="1860" y="9672"/>
                  </a:cubicBezTo>
                  <a:lnTo>
                    <a:pt x="2395" y="9672"/>
                  </a:lnTo>
                  <a:cubicBezTo>
                    <a:pt x="2868" y="11405"/>
                    <a:pt x="4506" y="12665"/>
                    <a:pt x="6333" y="12665"/>
                  </a:cubicBezTo>
                  <a:cubicBezTo>
                    <a:pt x="8224" y="12665"/>
                    <a:pt x="9799" y="11405"/>
                    <a:pt x="10271" y="9672"/>
                  </a:cubicBezTo>
                  <a:lnTo>
                    <a:pt x="10838" y="9672"/>
                  </a:lnTo>
                  <a:cubicBezTo>
                    <a:pt x="11847" y="9672"/>
                    <a:pt x="12697" y="8822"/>
                    <a:pt x="12697" y="7813"/>
                  </a:cubicBezTo>
                  <a:cubicBezTo>
                    <a:pt x="12792" y="6301"/>
                    <a:pt x="12288" y="4883"/>
                    <a:pt x="11343" y="3749"/>
                  </a:cubicBezTo>
                  <a:cubicBezTo>
                    <a:pt x="10492" y="2678"/>
                    <a:pt x="9295" y="1954"/>
                    <a:pt x="8003" y="1638"/>
                  </a:cubicBezTo>
                  <a:cubicBezTo>
                    <a:pt x="8003" y="1575"/>
                    <a:pt x="7971" y="1512"/>
                    <a:pt x="7971" y="1481"/>
                  </a:cubicBezTo>
                  <a:lnTo>
                    <a:pt x="9421" y="1481"/>
                  </a:lnTo>
                  <a:cubicBezTo>
                    <a:pt x="9610" y="1481"/>
                    <a:pt x="9767" y="1323"/>
                    <a:pt x="9767" y="1103"/>
                  </a:cubicBezTo>
                  <a:cubicBezTo>
                    <a:pt x="9767" y="914"/>
                    <a:pt x="9610" y="756"/>
                    <a:pt x="9421" y="756"/>
                  </a:cubicBezTo>
                  <a:lnTo>
                    <a:pt x="7688" y="756"/>
                  </a:lnTo>
                  <a:cubicBezTo>
                    <a:pt x="7530" y="315"/>
                    <a:pt x="7089" y="0"/>
                    <a:pt x="6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9" name="Google Shape;11269;p88"/>
          <p:cNvGrpSpPr/>
          <p:nvPr/>
        </p:nvGrpSpPr>
        <p:grpSpPr>
          <a:xfrm>
            <a:off x="6653760" y="2684124"/>
            <a:ext cx="338765" cy="361090"/>
            <a:chOff x="-53288825" y="1903275"/>
            <a:chExt cx="298550" cy="318225"/>
          </a:xfrm>
        </p:grpSpPr>
        <p:sp>
          <p:nvSpPr>
            <p:cNvPr id="11270" name="Google Shape;11270;p88"/>
            <p:cNvSpPr/>
            <p:nvPr/>
          </p:nvSpPr>
          <p:spPr>
            <a:xfrm>
              <a:off x="-53214000" y="20529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7" y="694"/>
                    <a:pt x="726" y="536"/>
                    <a:pt x="726" y="347"/>
                  </a:cubicBezTo>
                  <a:cubicBezTo>
                    <a:pt x="726"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1" name="Google Shape;11271;p88"/>
            <p:cNvSpPr/>
            <p:nvPr/>
          </p:nvSpPr>
          <p:spPr>
            <a:xfrm>
              <a:off x="-53139175" y="205292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2" name="Google Shape;11272;p88"/>
            <p:cNvSpPr/>
            <p:nvPr/>
          </p:nvSpPr>
          <p:spPr>
            <a:xfrm>
              <a:off x="-53288825" y="1903275"/>
              <a:ext cx="298550" cy="318225"/>
            </a:xfrm>
            <a:custGeom>
              <a:avLst/>
              <a:gdLst/>
              <a:ahLst/>
              <a:cxnLst/>
              <a:rect l="l" t="t" r="r" b="b"/>
              <a:pathLst>
                <a:path w="11942" h="12729" extrusionOk="0">
                  <a:moveTo>
                    <a:pt x="4853" y="757"/>
                  </a:moveTo>
                  <a:cubicBezTo>
                    <a:pt x="6428" y="757"/>
                    <a:pt x="7846" y="1639"/>
                    <a:pt x="8507" y="2994"/>
                  </a:cubicBezTo>
                  <a:lnTo>
                    <a:pt x="1167" y="2994"/>
                  </a:lnTo>
                  <a:cubicBezTo>
                    <a:pt x="1891" y="1639"/>
                    <a:pt x="3277" y="757"/>
                    <a:pt x="4853" y="757"/>
                  </a:cubicBezTo>
                  <a:close/>
                  <a:moveTo>
                    <a:pt x="11185" y="2994"/>
                  </a:moveTo>
                  <a:lnTo>
                    <a:pt x="11185" y="3340"/>
                  </a:lnTo>
                  <a:cubicBezTo>
                    <a:pt x="11185" y="3971"/>
                    <a:pt x="10681" y="4443"/>
                    <a:pt x="10083" y="4443"/>
                  </a:cubicBezTo>
                  <a:lnTo>
                    <a:pt x="9736" y="4443"/>
                  </a:lnTo>
                  <a:lnTo>
                    <a:pt x="9736" y="4097"/>
                  </a:lnTo>
                  <a:cubicBezTo>
                    <a:pt x="9736" y="3466"/>
                    <a:pt x="10240" y="2994"/>
                    <a:pt x="10839" y="2994"/>
                  </a:cubicBezTo>
                  <a:close/>
                  <a:moveTo>
                    <a:pt x="3151" y="3750"/>
                  </a:moveTo>
                  <a:lnTo>
                    <a:pt x="3498" y="4475"/>
                  </a:lnTo>
                  <a:lnTo>
                    <a:pt x="789" y="4475"/>
                  </a:lnTo>
                  <a:cubicBezTo>
                    <a:pt x="820" y="4223"/>
                    <a:pt x="852" y="3971"/>
                    <a:pt x="946" y="3750"/>
                  </a:cubicBezTo>
                  <a:close/>
                  <a:moveTo>
                    <a:pt x="5735" y="3750"/>
                  </a:moveTo>
                  <a:lnTo>
                    <a:pt x="5357" y="4475"/>
                  </a:lnTo>
                  <a:lnTo>
                    <a:pt x="4317" y="4475"/>
                  </a:lnTo>
                  <a:lnTo>
                    <a:pt x="3971" y="3750"/>
                  </a:lnTo>
                  <a:close/>
                  <a:moveTo>
                    <a:pt x="8822" y="3750"/>
                  </a:moveTo>
                  <a:cubicBezTo>
                    <a:pt x="8885" y="3971"/>
                    <a:pt x="8948" y="4223"/>
                    <a:pt x="8980" y="4475"/>
                  </a:cubicBezTo>
                  <a:lnTo>
                    <a:pt x="6270" y="4475"/>
                  </a:lnTo>
                  <a:lnTo>
                    <a:pt x="6617" y="3750"/>
                  </a:lnTo>
                  <a:close/>
                  <a:moveTo>
                    <a:pt x="10083" y="5231"/>
                  </a:moveTo>
                  <a:cubicBezTo>
                    <a:pt x="10713" y="5231"/>
                    <a:pt x="11185" y="5703"/>
                    <a:pt x="11185" y="6333"/>
                  </a:cubicBezTo>
                  <a:lnTo>
                    <a:pt x="11185" y="6680"/>
                  </a:lnTo>
                  <a:lnTo>
                    <a:pt x="10839" y="6680"/>
                  </a:lnTo>
                  <a:cubicBezTo>
                    <a:pt x="10209" y="6680"/>
                    <a:pt x="9736" y="6176"/>
                    <a:pt x="9736" y="5577"/>
                  </a:cubicBezTo>
                  <a:lnTo>
                    <a:pt x="9736" y="5231"/>
                  </a:lnTo>
                  <a:close/>
                  <a:moveTo>
                    <a:pt x="8980" y="5231"/>
                  </a:moveTo>
                  <a:lnTo>
                    <a:pt x="8980" y="7531"/>
                  </a:lnTo>
                  <a:lnTo>
                    <a:pt x="789" y="7531"/>
                  </a:lnTo>
                  <a:lnTo>
                    <a:pt x="789" y="5231"/>
                  </a:lnTo>
                  <a:close/>
                  <a:moveTo>
                    <a:pt x="8948" y="8224"/>
                  </a:moveTo>
                  <a:cubicBezTo>
                    <a:pt x="8728" y="10366"/>
                    <a:pt x="6995" y="11973"/>
                    <a:pt x="4853" y="11973"/>
                  </a:cubicBezTo>
                  <a:cubicBezTo>
                    <a:pt x="2710" y="11973"/>
                    <a:pt x="946" y="10303"/>
                    <a:pt x="757" y="8224"/>
                  </a:cubicBezTo>
                  <a:close/>
                  <a:moveTo>
                    <a:pt x="4853" y="1"/>
                  </a:moveTo>
                  <a:cubicBezTo>
                    <a:pt x="2175" y="1"/>
                    <a:pt x="1" y="2175"/>
                    <a:pt x="1" y="4853"/>
                  </a:cubicBezTo>
                  <a:lnTo>
                    <a:pt x="1" y="7877"/>
                  </a:lnTo>
                  <a:cubicBezTo>
                    <a:pt x="1" y="10555"/>
                    <a:pt x="2175" y="12729"/>
                    <a:pt x="4853" y="12729"/>
                  </a:cubicBezTo>
                  <a:cubicBezTo>
                    <a:pt x="7531" y="12729"/>
                    <a:pt x="9704" y="10555"/>
                    <a:pt x="9704" y="7877"/>
                  </a:cubicBezTo>
                  <a:lnTo>
                    <a:pt x="9704" y="7090"/>
                  </a:lnTo>
                  <a:cubicBezTo>
                    <a:pt x="10020" y="7310"/>
                    <a:pt x="10398" y="7436"/>
                    <a:pt x="10807" y="7436"/>
                  </a:cubicBezTo>
                  <a:lnTo>
                    <a:pt x="11532" y="7436"/>
                  </a:lnTo>
                  <a:cubicBezTo>
                    <a:pt x="11752" y="7436"/>
                    <a:pt x="11878" y="7279"/>
                    <a:pt x="11878" y="7090"/>
                  </a:cubicBezTo>
                  <a:lnTo>
                    <a:pt x="11878" y="6333"/>
                  </a:lnTo>
                  <a:cubicBezTo>
                    <a:pt x="11878" y="5735"/>
                    <a:pt x="11626" y="5199"/>
                    <a:pt x="11154" y="4853"/>
                  </a:cubicBezTo>
                  <a:cubicBezTo>
                    <a:pt x="11658" y="4475"/>
                    <a:pt x="11941" y="3971"/>
                    <a:pt x="11941" y="3340"/>
                  </a:cubicBezTo>
                  <a:lnTo>
                    <a:pt x="11941" y="2584"/>
                  </a:lnTo>
                  <a:cubicBezTo>
                    <a:pt x="11941" y="2395"/>
                    <a:pt x="11784" y="2238"/>
                    <a:pt x="11563" y="2238"/>
                  </a:cubicBezTo>
                  <a:lnTo>
                    <a:pt x="10839" y="2238"/>
                  </a:lnTo>
                  <a:cubicBezTo>
                    <a:pt x="10240" y="2238"/>
                    <a:pt x="9704" y="2521"/>
                    <a:pt x="9326" y="2994"/>
                  </a:cubicBezTo>
                  <a:cubicBezTo>
                    <a:pt x="8602" y="1261"/>
                    <a:pt x="6838" y="1"/>
                    <a:pt x="48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3" name="Google Shape;11273;p88"/>
          <p:cNvGrpSpPr/>
          <p:nvPr/>
        </p:nvGrpSpPr>
        <p:grpSpPr>
          <a:xfrm>
            <a:off x="6642143" y="3135800"/>
            <a:ext cx="361998" cy="361090"/>
            <a:chOff x="-53299850" y="2294725"/>
            <a:chExt cx="319025" cy="318225"/>
          </a:xfrm>
        </p:grpSpPr>
        <p:sp>
          <p:nvSpPr>
            <p:cNvPr id="11274" name="Google Shape;11274;p88"/>
            <p:cNvSpPr/>
            <p:nvPr/>
          </p:nvSpPr>
          <p:spPr>
            <a:xfrm>
              <a:off x="-53175400" y="2526500"/>
              <a:ext cx="72475" cy="29750"/>
            </a:xfrm>
            <a:custGeom>
              <a:avLst/>
              <a:gdLst/>
              <a:ahLst/>
              <a:cxnLst/>
              <a:rect l="l" t="t" r="r" b="b"/>
              <a:pathLst>
                <a:path w="2899" h="1190" extrusionOk="0">
                  <a:moveTo>
                    <a:pt x="387" y="0"/>
                  </a:moveTo>
                  <a:cubicBezTo>
                    <a:pt x="292" y="0"/>
                    <a:pt x="205" y="39"/>
                    <a:pt x="158" y="118"/>
                  </a:cubicBezTo>
                  <a:cubicBezTo>
                    <a:pt x="1" y="276"/>
                    <a:pt x="1" y="496"/>
                    <a:pt x="158" y="622"/>
                  </a:cubicBezTo>
                  <a:cubicBezTo>
                    <a:pt x="505" y="969"/>
                    <a:pt x="977" y="1189"/>
                    <a:pt x="1450" y="1189"/>
                  </a:cubicBezTo>
                  <a:cubicBezTo>
                    <a:pt x="1922" y="1189"/>
                    <a:pt x="2427" y="969"/>
                    <a:pt x="2742" y="622"/>
                  </a:cubicBezTo>
                  <a:cubicBezTo>
                    <a:pt x="2899" y="465"/>
                    <a:pt x="2899" y="244"/>
                    <a:pt x="2742" y="118"/>
                  </a:cubicBezTo>
                  <a:cubicBezTo>
                    <a:pt x="2679" y="55"/>
                    <a:pt x="2592" y="24"/>
                    <a:pt x="2501" y="24"/>
                  </a:cubicBezTo>
                  <a:cubicBezTo>
                    <a:pt x="2411" y="24"/>
                    <a:pt x="2316" y="55"/>
                    <a:pt x="2238" y="118"/>
                  </a:cubicBezTo>
                  <a:cubicBezTo>
                    <a:pt x="2048" y="307"/>
                    <a:pt x="1733" y="433"/>
                    <a:pt x="1450" y="433"/>
                  </a:cubicBezTo>
                  <a:cubicBezTo>
                    <a:pt x="1166" y="433"/>
                    <a:pt x="851" y="307"/>
                    <a:pt x="662" y="118"/>
                  </a:cubicBezTo>
                  <a:cubicBezTo>
                    <a:pt x="584" y="39"/>
                    <a:pt x="481" y="0"/>
                    <a:pt x="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5" name="Google Shape;11275;p88"/>
            <p:cNvSpPr/>
            <p:nvPr/>
          </p:nvSpPr>
          <p:spPr>
            <a:xfrm>
              <a:off x="-53299850" y="2294725"/>
              <a:ext cx="319025" cy="318225"/>
            </a:xfrm>
            <a:custGeom>
              <a:avLst/>
              <a:gdLst/>
              <a:ahLst/>
              <a:cxnLst/>
              <a:rect l="l" t="t" r="r" b="b"/>
              <a:pathLst>
                <a:path w="12761" h="12729" extrusionOk="0">
                  <a:moveTo>
                    <a:pt x="6428" y="757"/>
                  </a:moveTo>
                  <a:cubicBezTo>
                    <a:pt x="8539" y="757"/>
                    <a:pt x="10335" y="2364"/>
                    <a:pt x="10524" y="4475"/>
                  </a:cubicBezTo>
                  <a:cubicBezTo>
                    <a:pt x="10492" y="4475"/>
                    <a:pt x="10398" y="4411"/>
                    <a:pt x="10366" y="4411"/>
                  </a:cubicBezTo>
                  <a:cubicBezTo>
                    <a:pt x="9090" y="4207"/>
                    <a:pt x="7759" y="4104"/>
                    <a:pt x="6428" y="4104"/>
                  </a:cubicBezTo>
                  <a:cubicBezTo>
                    <a:pt x="5097" y="4104"/>
                    <a:pt x="3766" y="4207"/>
                    <a:pt x="2490" y="4411"/>
                  </a:cubicBezTo>
                  <a:cubicBezTo>
                    <a:pt x="2458" y="4411"/>
                    <a:pt x="2364" y="4475"/>
                    <a:pt x="2332" y="4475"/>
                  </a:cubicBezTo>
                  <a:cubicBezTo>
                    <a:pt x="2521" y="2364"/>
                    <a:pt x="4286" y="757"/>
                    <a:pt x="6428" y="757"/>
                  </a:cubicBezTo>
                  <a:close/>
                  <a:moveTo>
                    <a:pt x="6404" y="4837"/>
                  </a:moveTo>
                  <a:cubicBezTo>
                    <a:pt x="7688" y="4837"/>
                    <a:pt x="8980" y="4947"/>
                    <a:pt x="10240" y="5168"/>
                  </a:cubicBezTo>
                  <a:cubicBezTo>
                    <a:pt x="10429" y="5199"/>
                    <a:pt x="10555" y="5357"/>
                    <a:pt x="10555" y="5514"/>
                  </a:cubicBezTo>
                  <a:lnTo>
                    <a:pt x="10555" y="6396"/>
                  </a:lnTo>
                  <a:cubicBezTo>
                    <a:pt x="10555" y="6995"/>
                    <a:pt x="10051" y="7499"/>
                    <a:pt x="9421" y="7499"/>
                  </a:cubicBezTo>
                  <a:lnTo>
                    <a:pt x="7436" y="7499"/>
                  </a:lnTo>
                  <a:cubicBezTo>
                    <a:pt x="7342" y="7499"/>
                    <a:pt x="7247" y="7467"/>
                    <a:pt x="7184" y="7373"/>
                  </a:cubicBezTo>
                  <a:lnTo>
                    <a:pt x="6648" y="6869"/>
                  </a:lnTo>
                  <a:cubicBezTo>
                    <a:pt x="6570" y="6790"/>
                    <a:pt x="6475" y="6751"/>
                    <a:pt x="6385" y="6751"/>
                  </a:cubicBezTo>
                  <a:cubicBezTo>
                    <a:pt x="6294" y="6751"/>
                    <a:pt x="6207" y="6790"/>
                    <a:pt x="6144" y="6869"/>
                  </a:cubicBezTo>
                  <a:lnTo>
                    <a:pt x="5640" y="7373"/>
                  </a:lnTo>
                  <a:cubicBezTo>
                    <a:pt x="5546" y="7467"/>
                    <a:pt x="5483" y="7499"/>
                    <a:pt x="5357" y="7499"/>
                  </a:cubicBezTo>
                  <a:lnTo>
                    <a:pt x="3403" y="7499"/>
                  </a:lnTo>
                  <a:cubicBezTo>
                    <a:pt x="2773" y="7499"/>
                    <a:pt x="2301" y="6995"/>
                    <a:pt x="2301" y="6396"/>
                  </a:cubicBezTo>
                  <a:lnTo>
                    <a:pt x="2301" y="5514"/>
                  </a:lnTo>
                  <a:cubicBezTo>
                    <a:pt x="2301" y="5325"/>
                    <a:pt x="2395" y="5168"/>
                    <a:pt x="2616" y="5168"/>
                  </a:cubicBezTo>
                  <a:cubicBezTo>
                    <a:pt x="3844" y="4947"/>
                    <a:pt x="5120" y="4837"/>
                    <a:pt x="6404" y="4837"/>
                  </a:cubicBezTo>
                  <a:close/>
                  <a:moveTo>
                    <a:pt x="1545" y="5451"/>
                  </a:moveTo>
                  <a:lnTo>
                    <a:pt x="1545" y="5483"/>
                  </a:lnTo>
                  <a:lnTo>
                    <a:pt x="1545" y="6333"/>
                  </a:lnTo>
                  <a:cubicBezTo>
                    <a:pt x="1545" y="6932"/>
                    <a:pt x="1828" y="7499"/>
                    <a:pt x="2301" y="7846"/>
                  </a:cubicBezTo>
                  <a:lnTo>
                    <a:pt x="2301" y="8192"/>
                  </a:lnTo>
                  <a:cubicBezTo>
                    <a:pt x="1450" y="8192"/>
                    <a:pt x="789" y="7530"/>
                    <a:pt x="789" y="6711"/>
                  </a:cubicBezTo>
                  <a:cubicBezTo>
                    <a:pt x="789" y="6207"/>
                    <a:pt x="1104" y="5735"/>
                    <a:pt x="1545" y="5451"/>
                  </a:cubicBezTo>
                  <a:close/>
                  <a:moveTo>
                    <a:pt x="11311" y="5483"/>
                  </a:moveTo>
                  <a:cubicBezTo>
                    <a:pt x="11752" y="5766"/>
                    <a:pt x="12067" y="6239"/>
                    <a:pt x="12067" y="6774"/>
                  </a:cubicBezTo>
                  <a:cubicBezTo>
                    <a:pt x="12004" y="7562"/>
                    <a:pt x="11343" y="8255"/>
                    <a:pt x="10555" y="8255"/>
                  </a:cubicBezTo>
                  <a:lnTo>
                    <a:pt x="10555" y="7877"/>
                  </a:lnTo>
                  <a:cubicBezTo>
                    <a:pt x="10996" y="7530"/>
                    <a:pt x="11311" y="7026"/>
                    <a:pt x="11311" y="6396"/>
                  </a:cubicBezTo>
                  <a:lnTo>
                    <a:pt x="11311" y="5514"/>
                  </a:lnTo>
                  <a:lnTo>
                    <a:pt x="11311" y="5483"/>
                  </a:lnTo>
                  <a:close/>
                  <a:moveTo>
                    <a:pt x="1545" y="8885"/>
                  </a:moveTo>
                  <a:cubicBezTo>
                    <a:pt x="1765" y="8948"/>
                    <a:pt x="2017" y="8980"/>
                    <a:pt x="2301" y="8980"/>
                  </a:cubicBezTo>
                  <a:cubicBezTo>
                    <a:pt x="2332" y="9515"/>
                    <a:pt x="2490" y="10019"/>
                    <a:pt x="2710" y="10492"/>
                  </a:cubicBezTo>
                  <a:lnTo>
                    <a:pt x="1891" y="10492"/>
                  </a:lnTo>
                  <a:cubicBezTo>
                    <a:pt x="1702" y="10492"/>
                    <a:pt x="1545" y="10334"/>
                    <a:pt x="1545" y="10145"/>
                  </a:cubicBezTo>
                  <a:lnTo>
                    <a:pt x="1545" y="8885"/>
                  </a:lnTo>
                  <a:close/>
                  <a:moveTo>
                    <a:pt x="6428" y="7688"/>
                  </a:moveTo>
                  <a:lnTo>
                    <a:pt x="6711" y="7972"/>
                  </a:lnTo>
                  <a:cubicBezTo>
                    <a:pt x="6900" y="8161"/>
                    <a:pt x="7216" y="8287"/>
                    <a:pt x="7499" y="8287"/>
                  </a:cubicBezTo>
                  <a:lnTo>
                    <a:pt x="9452" y="8287"/>
                  </a:lnTo>
                  <a:cubicBezTo>
                    <a:pt x="9578" y="8287"/>
                    <a:pt x="9704" y="8287"/>
                    <a:pt x="9799" y="8255"/>
                  </a:cubicBezTo>
                  <a:lnTo>
                    <a:pt x="9799" y="8633"/>
                  </a:lnTo>
                  <a:cubicBezTo>
                    <a:pt x="9799" y="10492"/>
                    <a:pt x="8287" y="11973"/>
                    <a:pt x="6428" y="11973"/>
                  </a:cubicBezTo>
                  <a:cubicBezTo>
                    <a:pt x="5609" y="11973"/>
                    <a:pt x="4853" y="11721"/>
                    <a:pt x="4254" y="11185"/>
                  </a:cubicBezTo>
                  <a:lnTo>
                    <a:pt x="4916" y="11185"/>
                  </a:lnTo>
                  <a:cubicBezTo>
                    <a:pt x="5136" y="11185"/>
                    <a:pt x="5294" y="11028"/>
                    <a:pt x="5294" y="10838"/>
                  </a:cubicBezTo>
                  <a:cubicBezTo>
                    <a:pt x="5294" y="10649"/>
                    <a:pt x="5136" y="10492"/>
                    <a:pt x="4916" y="10492"/>
                  </a:cubicBezTo>
                  <a:lnTo>
                    <a:pt x="3592" y="10492"/>
                  </a:lnTo>
                  <a:cubicBezTo>
                    <a:pt x="3246" y="9925"/>
                    <a:pt x="3025" y="9295"/>
                    <a:pt x="3025" y="8633"/>
                  </a:cubicBezTo>
                  <a:lnTo>
                    <a:pt x="3025" y="8255"/>
                  </a:lnTo>
                  <a:cubicBezTo>
                    <a:pt x="3151" y="8287"/>
                    <a:pt x="3277" y="8287"/>
                    <a:pt x="3403" y="8287"/>
                  </a:cubicBezTo>
                  <a:lnTo>
                    <a:pt x="5357" y="8287"/>
                  </a:lnTo>
                  <a:cubicBezTo>
                    <a:pt x="5672" y="8287"/>
                    <a:pt x="5955" y="8161"/>
                    <a:pt x="6144" y="7972"/>
                  </a:cubicBezTo>
                  <a:lnTo>
                    <a:pt x="6428" y="7688"/>
                  </a:lnTo>
                  <a:close/>
                  <a:moveTo>
                    <a:pt x="6396" y="1"/>
                  </a:moveTo>
                  <a:cubicBezTo>
                    <a:pt x="3781" y="1"/>
                    <a:pt x="1671" y="2112"/>
                    <a:pt x="1513" y="4632"/>
                  </a:cubicBezTo>
                  <a:cubicBezTo>
                    <a:pt x="631" y="4947"/>
                    <a:pt x="1" y="5766"/>
                    <a:pt x="1" y="6743"/>
                  </a:cubicBezTo>
                  <a:cubicBezTo>
                    <a:pt x="1" y="7404"/>
                    <a:pt x="284" y="8003"/>
                    <a:pt x="757" y="8413"/>
                  </a:cubicBezTo>
                  <a:lnTo>
                    <a:pt x="757" y="10082"/>
                  </a:lnTo>
                  <a:cubicBezTo>
                    <a:pt x="757" y="10712"/>
                    <a:pt x="1261" y="11185"/>
                    <a:pt x="1860" y="11185"/>
                  </a:cubicBezTo>
                  <a:lnTo>
                    <a:pt x="3151" y="11185"/>
                  </a:lnTo>
                  <a:cubicBezTo>
                    <a:pt x="3939" y="12130"/>
                    <a:pt x="5073" y="12729"/>
                    <a:pt x="6365" y="12729"/>
                  </a:cubicBezTo>
                  <a:cubicBezTo>
                    <a:pt x="8507" y="12729"/>
                    <a:pt x="10303" y="11028"/>
                    <a:pt x="10429" y="8980"/>
                  </a:cubicBezTo>
                  <a:cubicBezTo>
                    <a:pt x="11658" y="8980"/>
                    <a:pt x="12697" y="8003"/>
                    <a:pt x="12697" y="6743"/>
                  </a:cubicBezTo>
                  <a:cubicBezTo>
                    <a:pt x="12760" y="5798"/>
                    <a:pt x="12162" y="4947"/>
                    <a:pt x="11280" y="4632"/>
                  </a:cubicBezTo>
                  <a:cubicBezTo>
                    <a:pt x="11154" y="2049"/>
                    <a:pt x="9011" y="1"/>
                    <a:pt x="63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6" name="Google Shape;11276;p88"/>
          <p:cNvGrpSpPr/>
          <p:nvPr/>
        </p:nvGrpSpPr>
        <p:grpSpPr>
          <a:xfrm>
            <a:off x="6664936" y="3604259"/>
            <a:ext cx="316411" cy="360211"/>
            <a:chOff x="-53278575" y="2687750"/>
            <a:chExt cx="278850" cy="317450"/>
          </a:xfrm>
        </p:grpSpPr>
        <p:sp>
          <p:nvSpPr>
            <p:cNvPr id="11277" name="Google Shape;11277;p88"/>
            <p:cNvSpPr/>
            <p:nvPr/>
          </p:nvSpPr>
          <p:spPr>
            <a:xfrm>
              <a:off x="-53175400" y="2919525"/>
              <a:ext cx="71700" cy="28950"/>
            </a:xfrm>
            <a:custGeom>
              <a:avLst/>
              <a:gdLst/>
              <a:ahLst/>
              <a:cxnLst/>
              <a:rect l="l" t="t" r="r" b="b"/>
              <a:pathLst>
                <a:path w="2868" h="1158" extrusionOk="0">
                  <a:moveTo>
                    <a:pt x="351" y="0"/>
                  </a:moveTo>
                  <a:cubicBezTo>
                    <a:pt x="253" y="0"/>
                    <a:pt x="158" y="39"/>
                    <a:pt x="95" y="118"/>
                  </a:cubicBezTo>
                  <a:cubicBezTo>
                    <a:pt x="1" y="213"/>
                    <a:pt x="1" y="465"/>
                    <a:pt x="95" y="622"/>
                  </a:cubicBezTo>
                  <a:cubicBezTo>
                    <a:pt x="473" y="969"/>
                    <a:pt x="946" y="1158"/>
                    <a:pt x="1418" y="1158"/>
                  </a:cubicBezTo>
                  <a:cubicBezTo>
                    <a:pt x="1891" y="1158"/>
                    <a:pt x="2395" y="969"/>
                    <a:pt x="2710" y="622"/>
                  </a:cubicBezTo>
                  <a:cubicBezTo>
                    <a:pt x="2868" y="465"/>
                    <a:pt x="2868" y="213"/>
                    <a:pt x="2710" y="118"/>
                  </a:cubicBezTo>
                  <a:cubicBezTo>
                    <a:pt x="2631" y="39"/>
                    <a:pt x="2529" y="0"/>
                    <a:pt x="2434" y="0"/>
                  </a:cubicBezTo>
                  <a:cubicBezTo>
                    <a:pt x="2340" y="0"/>
                    <a:pt x="2253" y="39"/>
                    <a:pt x="2206" y="118"/>
                  </a:cubicBezTo>
                  <a:cubicBezTo>
                    <a:pt x="1985" y="307"/>
                    <a:pt x="1670" y="433"/>
                    <a:pt x="1418" y="433"/>
                  </a:cubicBezTo>
                  <a:cubicBezTo>
                    <a:pt x="1135" y="433"/>
                    <a:pt x="820" y="307"/>
                    <a:pt x="631" y="118"/>
                  </a:cubicBezTo>
                  <a:cubicBezTo>
                    <a:pt x="552" y="39"/>
                    <a:pt x="450"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8" name="Google Shape;11278;p88"/>
            <p:cNvSpPr/>
            <p:nvPr/>
          </p:nvSpPr>
          <p:spPr>
            <a:xfrm>
              <a:off x="-53185625"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9" name="Google Shape;11279;p88"/>
            <p:cNvSpPr/>
            <p:nvPr/>
          </p:nvSpPr>
          <p:spPr>
            <a:xfrm>
              <a:off x="-5311080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0" name="Google Shape;11280;p88"/>
            <p:cNvSpPr/>
            <p:nvPr/>
          </p:nvSpPr>
          <p:spPr>
            <a:xfrm>
              <a:off x="-53278575" y="2687750"/>
              <a:ext cx="278850" cy="317450"/>
            </a:xfrm>
            <a:custGeom>
              <a:avLst/>
              <a:gdLst/>
              <a:ahLst/>
              <a:cxnLst/>
              <a:rect l="l" t="t" r="r" b="b"/>
              <a:pathLst>
                <a:path w="11154" h="12698" extrusionOk="0">
                  <a:moveTo>
                    <a:pt x="5577" y="725"/>
                  </a:moveTo>
                  <a:cubicBezTo>
                    <a:pt x="6112" y="725"/>
                    <a:pt x="6554" y="1103"/>
                    <a:pt x="6680" y="1607"/>
                  </a:cubicBezTo>
                  <a:cubicBezTo>
                    <a:pt x="6333" y="1544"/>
                    <a:pt x="5955" y="1450"/>
                    <a:pt x="5577" y="1450"/>
                  </a:cubicBezTo>
                  <a:cubicBezTo>
                    <a:pt x="5167" y="1450"/>
                    <a:pt x="4821" y="1513"/>
                    <a:pt x="4474" y="1607"/>
                  </a:cubicBezTo>
                  <a:cubicBezTo>
                    <a:pt x="4600" y="1072"/>
                    <a:pt x="5010" y="725"/>
                    <a:pt x="5577" y="725"/>
                  </a:cubicBezTo>
                  <a:close/>
                  <a:moveTo>
                    <a:pt x="5577" y="2206"/>
                  </a:moveTo>
                  <a:cubicBezTo>
                    <a:pt x="7373" y="2206"/>
                    <a:pt x="8853" y="3624"/>
                    <a:pt x="8916" y="5451"/>
                  </a:cubicBezTo>
                  <a:lnTo>
                    <a:pt x="8066" y="4569"/>
                  </a:lnTo>
                  <a:cubicBezTo>
                    <a:pt x="7995" y="4498"/>
                    <a:pt x="7904" y="4457"/>
                    <a:pt x="7811" y="4457"/>
                  </a:cubicBezTo>
                  <a:cubicBezTo>
                    <a:pt x="7737" y="4457"/>
                    <a:pt x="7662" y="4482"/>
                    <a:pt x="7593" y="4537"/>
                  </a:cubicBezTo>
                  <a:cubicBezTo>
                    <a:pt x="6979" y="4947"/>
                    <a:pt x="6270" y="5152"/>
                    <a:pt x="5561" y="5152"/>
                  </a:cubicBezTo>
                  <a:cubicBezTo>
                    <a:pt x="4852" y="5152"/>
                    <a:pt x="4143" y="4947"/>
                    <a:pt x="3529" y="4537"/>
                  </a:cubicBezTo>
                  <a:cubicBezTo>
                    <a:pt x="3460" y="4482"/>
                    <a:pt x="3385" y="4457"/>
                    <a:pt x="3312" y="4457"/>
                  </a:cubicBezTo>
                  <a:cubicBezTo>
                    <a:pt x="3218" y="4457"/>
                    <a:pt x="3127" y="4498"/>
                    <a:pt x="3056" y="4569"/>
                  </a:cubicBezTo>
                  <a:lnTo>
                    <a:pt x="2174" y="5451"/>
                  </a:lnTo>
                  <a:cubicBezTo>
                    <a:pt x="2300" y="3624"/>
                    <a:pt x="3750" y="2206"/>
                    <a:pt x="5577" y="2206"/>
                  </a:cubicBezTo>
                  <a:close/>
                  <a:moveTo>
                    <a:pt x="1481" y="6711"/>
                  </a:moveTo>
                  <a:lnTo>
                    <a:pt x="1481" y="8192"/>
                  </a:lnTo>
                  <a:cubicBezTo>
                    <a:pt x="1040" y="8192"/>
                    <a:pt x="725" y="7845"/>
                    <a:pt x="725" y="7436"/>
                  </a:cubicBezTo>
                  <a:cubicBezTo>
                    <a:pt x="725" y="7058"/>
                    <a:pt x="1072" y="6711"/>
                    <a:pt x="1481" y="6711"/>
                  </a:cubicBezTo>
                  <a:close/>
                  <a:moveTo>
                    <a:pt x="9673" y="6711"/>
                  </a:moveTo>
                  <a:cubicBezTo>
                    <a:pt x="10051" y="6711"/>
                    <a:pt x="10429" y="7026"/>
                    <a:pt x="10429" y="7436"/>
                  </a:cubicBezTo>
                  <a:cubicBezTo>
                    <a:pt x="10429" y="7845"/>
                    <a:pt x="10051" y="8192"/>
                    <a:pt x="9673" y="8192"/>
                  </a:cubicBezTo>
                  <a:lnTo>
                    <a:pt x="9673" y="6711"/>
                  </a:lnTo>
                  <a:close/>
                  <a:moveTo>
                    <a:pt x="1576" y="9452"/>
                  </a:moveTo>
                  <a:cubicBezTo>
                    <a:pt x="1796" y="10460"/>
                    <a:pt x="2395" y="11342"/>
                    <a:pt x="3214" y="11941"/>
                  </a:cubicBezTo>
                  <a:lnTo>
                    <a:pt x="725" y="11941"/>
                  </a:lnTo>
                  <a:cubicBezTo>
                    <a:pt x="788" y="11027"/>
                    <a:pt x="1072" y="10208"/>
                    <a:pt x="1576" y="9452"/>
                  </a:cubicBezTo>
                  <a:close/>
                  <a:moveTo>
                    <a:pt x="7751" y="5294"/>
                  </a:moveTo>
                  <a:lnTo>
                    <a:pt x="8916" y="6459"/>
                  </a:lnTo>
                  <a:lnTo>
                    <a:pt x="8916" y="8539"/>
                  </a:lnTo>
                  <a:cubicBezTo>
                    <a:pt x="8916" y="10397"/>
                    <a:pt x="7436" y="11941"/>
                    <a:pt x="5577" y="11941"/>
                  </a:cubicBezTo>
                  <a:cubicBezTo>
                    <a:pt x="3718" y="11941"/>
                    <a:pt x="2237" y="10397"/>
                    <a:pt x="2237" y="8539"/>
                  </a:cubicBezTo>
                  <a:lnTo>
                    <a:pt x="2237" y="6459"/>
                  </a:lnTo>
                  <a:lnTo>
                    <a:pt x="2174" y="6459"/>
                  </a:lnTo>
                  <a:lnTo>
                    <a:pt x="3372" y="5294"/>
                  </a:lnTo>
                  <a:cubicBezTo>
                    <a:pt x="4033" y="5687"/>
                    <a:pt x="4781" y="5884"/>
                    <a:pt x="5538" y="5884"/>
                  </a:cubicBezTo>
                  <a:cubicBezTo>
                    <a:pt x="6294" y="5884"/>
                    <a:pt x="7058" y="5687"/>
                    <a:pt x="7751" y="5294"/>
                  </a:cubicBezTo>
                  <a:close/>
                  <a:moveTo>
                    <a:pt x="9547" y="9452"/>
                  </a:moveTo>
                  <a:cubicBezTo>
                    <a:pt x="10051" y="10177"/>
                    <a:pt x="10334" y="11027"/>
                    <a:pt x="10366" y="11941"/>
                  </a:cubicBezTo>
                  <a:lnTo>
                    <a:pt x="7908" y="11941"/>
                  </a:lnTo>
                  <a:cubicBezTo>
                    <a:pt x="8727" y="11342"/>
                    <a:pt x="9326" y="10492"/>
                    <a:pt x="9547" y="9452"/>
                  </a:cubicBezTo>
                  <a:close/>
                  <a:moveTo>
                    <a:pt x="5577" y="1"/>
                  </a:moveTo>
                  <a:cubicBezTo>
                    <a:pt x="4506" y="1"/>
                    <a:pt x="3687" y="851"/>
                    <a:pt x="3718" y="1923"/>
                  </a:cubicBezTo>
                  <a:cubicBezTo>
                    <a:pt x="2395" y="2584"/>
                    <a:pt x="1481" y="4002"/>
                    <a:pt x="1481" y="5577"/>
                  </a:cubicBezTo>
                  <a:lnTo>
                    <a:pt x="1481" y="5955"/>
                  </a:lnTo>
                  <a:cubicBezTo>
                    <a:pt x="662" y="5955"/>
                    <a:pt x="1" y="6617"/>
                    <a:pt x="1" y="7436"/>
                  </a:cubicBezTo>
                  <a:cubicBezTo>
                    <a:pt x="1" y="8097"/>
                    <a:pt x="442" y="8696"/>
                    <a:pt x="1103" y="8885"/>
                  </a:cubicBezTo>
                  <a:cubicBezTo>
                    <a:pt x="379" y="9862"/>
                    <a:pt x="1" y="11027"/>
                    <a:pt x="1" y="12225"/>
                  </a:cubicBezTo>
                  <a:lnTo>
                    <a:pt x="1" y="12319"/>
                  </a:lnTo>
                  <a:cubicBezTo>
                    <a:pt x="1" y="12540"/>
                    <a:pt x="127" y="12697"/>
                    <a:pt x="347" y="12697"/>
                  </a:cubicBezTo>
                  <a:lnTo>
                    <a:pt x="10775" y="12697"/>
                  </a:lnTo>
                  <a:cubicBezTo>
                    <a:pt x="10964" y="12697"/>
                    <a:pt x="11122" y="12540"/>
                    <a:pt x="11122" y="12319"/>
                  </a:cubicBezTo>
                  <a:lnTo>
                    <a:pt x="11122" y="12225"/>
                  </a:lnTo>
                  <a:cubicBezTo>
                    <a:pt x="11122" y="11027"/>
                    <a:pt x="10744" y="9862"/>
                    <a:pt x="10019" y="8885"/>
                  </a:cubicBezTo>
                  <a:cubicBezTo>
                    <a:pt x="10681" y="8696"/>
                    <a:pt x="11153" y="8129"/>
                    <a:pt x="11153" y="7436"/>
                  </a:cubicBezTo>
                  <a:cubicBezTo>
                    <a:pt x="11153" y="6617"/>
                    <a:pt x="10492" y="5955"/>
                    <a:pt x="9673" y="5955"/>
                  </a:cubicBezTo>
                  <a:lnTo>
                    <a:pt x="9673" y="5577"/>
                  </a:lnTo>
                  <a:cubicBezTo>
                    <a:pt x="9673" y="3970"/>
                    <a:pt x="8759" y="2584"/>
                    <a:pt x="7436" y="1923"/>
                  </a:cubicBezTo>
                  <a:cubicBezTo>
                    <a:pt x="7467" y="851"/>
                    <a:pt x="6585"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1" name="Google Shape;11281;p88"/>
          <p:cNvGrpSpPr/>
          <p:nvPr/>
        </p:nvGrpSpPr>
        <p:grpSpPr>
          <a:xfrm>
            <a:off x="7986330" y="3603947"/>
            <a:ext cx="361998" cy="362310"/>
            <a:chOff x="-52101875" y="2687475"/>
            <a:chExt cx="319025" cy="319300"/>
          </a:xfrm>
        </p:grpSpPr>
        <p:sp>
          <p:nvSpPr>
            <p:cNvPr id="11282" name="Google Shape;11282;p88"/>
            <p:cNvSpPr/>
            <p:nvPr/>
          </p:nvSpPr>
          <p:spPr>
            <a:xfrm>
              <a:off x="-51978200" y="2920300"/>
              <a:ext cx="72475" cy="29750"/>
            </a:xfrm>
            <a:custGeom>
              <a:avLst/>
              <a:gdLst/>
              <a:ahLst/>
              <a:cxnLst/>
              <a:rect l="l" t="t" r="r" b="b"/>
              <a:pathLst>
                <a:path w="2899" h="1190" extrusionOk="0">
                  <a:moveTo>
                    <a:pt x="386" y="1"/>
                  </a:moveTo>
                  <a:cubicBezTo>
                    <a:pt x="292" y="1"/>
                    <a:pt x="205" y="40"/>
                    <a:pt x="158" y="119"/>
                  </a:cubicBezTo>
                  <a:cubicBezTo>
                    <a:pt x="0" y="276"/>
                    <a:pt x="0" y="497"/>
                    <a:pt x="158" y="623"/>
                  </a:cubicBezTo>
                  <a:cubicBezTo>
                    <a:pt x="504" y="969"/>
                    <a:pt x="977" y="1190"/>
                    <a:pt x="1449" y="1190"/>
                  </a:cubicBezTo>
                  <a:cubicBezTo>
                    <a:pt x="1922" y="1190"/>
                    <a:pt x="2426" y="969"/>
                    <a:pt x="2741" y="623"/>
                  </a:cubicBezTo>
                  <a:cubicBezTo>
                    <a:pt x="2899" y="465"/>
                    <a:pt x="2899" y="245"/>
                    <a:pt x="2741" y="119"/>
                  </a:cubicBezTo>
                  <a:cubicBezTo>
                    <a:pt x="2678" y="40"/>
                    <a:pt x="2591"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3" name="Google Shape;11283;p88"/>
            <p:cNvSpPr/>
            <p:nvPr/>
          </p:nvSpPr>
          <p:spPr>
            <a:xfrm>
              <a:off x="-51988450" y="28571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4" name="Google Shape;11284;p88"/>
            <p:cNvSpPr/>
            <p:nvPr/>
          </p:nvSpPr>
          <p:spPr>
            <a:xfrm>
              <a:off x="-51913625" y="28571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5" name="Google Shape;11285;p88"/>
            <p:cNvSpPr/>
            <p:nvPr/>
          </p:nvSpPr>
          <p:spPr>
            <a:xfrm>
              <a:off x="-52101875" y="2687475"/>
              <a:ext cx="319025" cy="319300"/>
            </a:xfrm>
            <a:custGeom>
              <a:avLst/>
              <a:gdLst/>
              <a:ahLst/>
              <a:cxnLst/>
              <a:rect l="l" t="t" r="r" b="b"/>
              <a:pathLst>
                <a:path w="12761" h="12772" extrusionOk="0">
                  <a:moveTo>
                    <a:pt x="788" y="1398"/>
                  </a:moveTo>
                  <a:cubicBezTo>
                    <a:pt x="1324" y="1902"/>
                    <a:pt x="1954" y="2312"/>
                    <a:pt x="2616" y="2564"/>
                  </a:cubicBezTo>
                  <a:cubicBezTo>
                    <a:pt x="2458" y="2942"/>
                    <a:pt x="2364" y="3288"/>
                    <a:pt x="2332" y="3666"/>
                  </a:cubicBezTo>
                  <a:cubicBezTo>
                    <a:pt x="1419" y="3572"/>
                    <a:pt x="788" y="2784"/>
                    <a:pt x="788" y="1871"/>
                  </a:cubicBezTo>
                  <a:lnTo>
                    <a:pt x="788" y="1398"/>
                  </a:lnTo>
                  <a:close/>
                  <a:moveTo>
                    <a:pt x="5294" y="957"/>
                  </a:moveTo>
                  <a:lnTo>
                    <a:pt x="5294" y="3761"/>
                  </a:lnTo>
                  <a:lnTo>
                    <a:pt x="3088" y="3761"/>
                  </a:lnTo>
                  <a:cubicBezTo>
                    <a:pt x="3214" y="2469"/>
                    <a:pt x="4097" y="1366"/>
                    <a:pt x="5294" y="957"/>
                  </a:cubicBezTo>
                  <a:close/>
                  <a:moveTo>
                    <a:pt x="7531" y="957"/>
                  </a:moveTo>
                  <a:cubicBezTo>
                    <a:pt x="8728" y="1366"/>
                    <a:pt x="9578" y="2469"/>
                    <a:pt x="9736" y="3761"/>
                  </a:cubicBezTo>
                  <a:lnTo>
                    <a:pt x="7531" y="3761"/>
                  </a:lnTo>
                  <a:lnTo>
                    <a:pt x="7531" y="957"/>
                  </a:lnTo>
                  <a:close/>
                  <a:moveTo>
                    <a:pt x="12036" y="1429"/>
                  </a:moveTo>
                  <a:lnTo>
                    <a:pt x="12036" y="1902"/>
                  </a:lnTo>
                  <a:cubicBezTo>
                    <a:pt x="12036" y="2816"/>
                    <a:pt x="11343" y="3572"/>
                    <a:pt x="10492" y="3761"/>
                  </a:cubicBezTo>
                  <a:cubicBezTo>
                    <a:pt x="10461" y="3351"/>
                    <a:pt x="10366" y="3005"/>
                    <a:pt x="10208" y="2658"/>
                  </a:cubicBezTo>
                  <a:cubicBezTo>
                    <a:pt x="10870" y="2343"/>
                    <a:pt x="11500" y="1902"/>
                    <a:pt x="12036" y="1429"/>
                  </a:cubicBezTo>
                  <a:close/>
                  <a:moveTo>
                    <a:pt x="6302" y="736"/>
                  </a:moveTo>
                  <a:cubicBezTo>
                    <a:pt x="6428" y="736"/>
                    <a:pt x="6680" y="768"/>
                    <a:pt x="6774" y="768"/>
                  </a:cubicBezTo>
                  <a:lnTo>
                    <a:pt x="6774" y="4107"/>
                  </a:lnTo>
                  <a:cubicBezTo>
                    <a:pt x="6774" y="4296"/>
                    <a:pt x="6932" y="4454"/>
                    <a:pt x="7152" y="4454"/>
                  </a:cubicBezTo>
                  <a:lnTo>
                    <a:pt x="9736" y="4454"/>
                  </a:lnTo>
                  <a:lnTo>
                    <a:pt x="9736" y="5242"/>
                  </a:lnTo>
                  <a:lnTo>
                    <a:pt x="2994" y="5242"/>
                  </a:lnTo>
                  <a:lnTo>
                    <a:pt x="2994" y="4454"/>
                  </a:lnTo>
                  <a:lnTo>
                    <a:pt x="5609" y="4454"/>
                  </a:lnTo>
                  <a:cubicBezTo>
                    <a:pt x="5798" y="4454"/>
                    <a:pt x="5955" y="4296"/>
                    <a:pt x="5955" y="4107"/>
                  </a:cubicBezTo>
                  <a:lnTo>
                    <a:pt x="5955" y="768"/>
                  </a:lnTo>
                  <a:cubicBezTo>
                    <a:pt x="6081" y="768"/>
                    <a:pt x="6207" y="736"/>
                    <a:pt x="6302" y="736"/>
                  </a:cubicBezTo>
                  <a:close/>
                  <a:moveTo>
                    <a:pt x="2301" y="6785"/>
                  </a:moveTo>
                  <a:lnTo>
                    <a:pt x="2301" y="8297"/>
                  </a:lnTo>
                  <a:cubicBezTo>
                    <a:pt x="1891" y="8297"/>
                    <a:pt x="1545" y="7919"/>
                    <a:pt x="1545" y="7541"/>
                  </a:cubicBezTo>
                  <a:cubicBezTo>
                    <a:pt x="1545" y="7132"/>
                    <a:pt x="1891" y="6785"/>
                    <a:pt x="2301" y="6785"/>
                  </a:cubicBezTo>
                  <a:close/>
                  <a:moveTo>
                    <a:pt x="9767" y="6029"/>
                  </a:moveTo>
                  <a:lnTo>
                    <a:pt x="9767" y="8297"/>
                  </a:lnTo>
                  <a:lnTo>
                    <a:pt x="8759" y="8297"/>
                  </a:lnTo>
                  <a:cubicBezTo>
                    <a:pt x="8035" y="7841"/>
                    <a:pt x="7215" y="7612"/>
                    <a:pt x="6400" y="7612"/>
                  </a:cubicBezTo>
                  <a:cubicBezTo>
                    <a:pt x="5585" y="7612"/>
                    <a:pt x="4774" y="7841"/>
                    <a:pt x="4065" y="8297"/>
                  </a:cubicBezTo>
                  <a:lnTo>
                    <a:pt x="3057" y="8297"/>
                  </a:lnTo>
                  <a:lnTo>
                    <a:pt x="3057" y="6029"/>
                  </a:lnTo>
                  <a:close/>
                  <a:moveTo>
                    <a:pt x="10524" y="6785"/>
                  </a:moveTo>
                  <a:cubicBezTo>
                    <a:pt x="10933" y="6785"/>
                    <a:pt x="11280" y="7100"/>
                    <a:pt x="11280" y="7541"/>
                  </a:cubicBezTo>
                  <a:cubicBezTo>
                    <a:pt x="11280" y="7919"/>
                    <a:pt x="10933" y="8297"/>
                    <a:pt x="10524" y="8297"/>
                  </a:cubicBezTo>
                  <a:lnTo>
                    <a:pt x="10524" y="6785"/>
                  </a:lnTo>
                  <a:close/>
                  <a:moveTo>
                    <a:pt x="6381" y="8290"/>
                  </a:moveTo>
                  <a:cubicBezTo>
                    <a:pt x="7089" y="8290"/>
                    <a:pt x="7798" y="8502"/>
                    <a:pt x="8413" y="8928"/>
                  </a:cubicBezTo>
                  <a:cubicBezTo>
                    <a:pt x="8476" y="8959"/>
                    <a:pt x="8507" y="8991"/>
                    <a:pt x="8602" y="8991"/>
                  </a:cubicBezTo>
                  <a:lnTo>
                    <a:pt x="9704" y="8991"/>
                  </a:lnTo>
                  <a:cubicBezTo>
                    <a:pt x="9547" y="10692"/>
                    <a:pt x="8129" y="11984"/>
                    <a:pt x="6396" y="11984"/>
                  </a:cubicBezTo>
                  <a:cubicBezTo>
                    <a:pt x="4664" y="11984"/>
                    <a:pt x="3246" y="10692"/>
                    <a:pt x="3057" y="8991"/>
                  </a:cubicBezTo>
                  <a:lnTo>
                    <a:pt x="4160" y="8991"/>
                  </a:lnTo>
                  <a:cubicBezTo>
                    <a:pt x="4223" y="8991"/>
                    <a:pt x="4317" y="8959"/>
                    <a:pt x="4349" y="8928"/>
                  </a:cubicBezTo>
                  <a:cubicBezTo>
                    <a:pt x="4963" y="8502"/>
                    <a:pt x="5672" y="8290"/>
                    <a:pt x="6381" y="8290"/>
                  </a:cubicBezTo>
                  <a:close/>
                  <a:moveTo>
                    <a:pt x="12402" y="1"/>
                  </a:moveTo>
                  <a:cubicBezTo>
                    <a:pt x="12282" y="1"/>
                    <a:pt x="12165" y="47"/>
                    <a:pt x="12067" y="169"/>
                  </a:cubicBezTo>
                  <a:cubicBezTo>
                    <a:pt x="11563" y="957"/>
                    <a:pt x="10776" y="1587"/>
                    <a:pt x="9862" y="1934"/>
                  </a:cubicBezTo>
                  <a:cubicBezTo>
                    <a:pt x="9106" y="768"/>
                    <a:pt x="7814" y="12"/>
                    <a:pt x="6396" y="12"/>
                  </a:cubicBezTo>
                  <a:cubicBezTo>
                    <a:pt x="4979" y="12"/>
                    <a:pt x="3687" y="768"/>
                    <a:pt x="2931" y="1934"/>
                  </a:cubicBezTo>
                  <a:cubicBezTo>
                    <a:pt x="2017" y="1587"/>
                    <a:pt x="1230" y="957"/>
                    <a:pt x="725" y="169"/>
                  </a:cubicBezTo>
                  <a:cubicBezTo>
                    <a:pt x="647" y="65"/>
                    <a:pt x="504" y="4"/>
                    <a:pt x="368" y="4"/>
                  </a:cubicBezTo>
                  <a:cubicBezTo>
                    <a:pt x="339" y="4"/>
                    <a:pt x="311" y="6"/>
                    <a:pt x="284" y="12"/>
                  </a:cubicBezTo>
                  <a:cubicBezTo>
                    <a:pt x="127" y="43"/>
                    <a:pt x="1" y="201"/>
                    <a:pt x="1" y="358"/>
                  </a:cubicBezTo>
                  <a:lnTo>
                    <a:pt x="1" y="1871"/>
                  </a:lnTo>
                  <a:cubicBezTo>
                    <a:pt x="1" y="3162"/>
                    <a:pt x="1009" y="4265"/>
                    <a:pt x="2269" y="4454"/>
                  </a:cubicBezTo>
                  <a:lnTo>
                    <a:pt x="2269" y="6029"/>
                  </a:lnTo>
                  <a:cubicBezTo>
                    <a:pt x="1419" y="6029"/>
                    <a:pt x="757" y="6722"/>
                    <a:pt x="757" y="7541"/>
                  </a:cubicBezTo>
                  <a:cubicBezTo>
                    <a:pt x="757" y="8360"/>
                    <a:pt x="1419" y="9022"/>
                    <a:pt x="2269" y="9022"/>
                  </a:cubicBezTo>
                  <a:cubicBezTo>
                    <a:pt x="2458" y="11133"/>
                    <a:pt x="4223" y="12771"/>
                    <a:pt x="6365" y="12771"/>
                  </a:cubicBezTo>
                  <a:cubicBezTo>
                    <a:pt x="8476" y="12771"/>
                    <a:pt x="10240" y="11133"/>
                    <a:pt x="10461" y="9022"/>
                  </a:cubicBezTo>
                  <a:cubicBezTo>
                    <a:pt x="11280" y="9022"/>
                    <a:pt x="11941" y="8360"/>
                    <a:pt x="11941" y="7541"/>
                  </a:cubicBezTo>
                  <a:cubicBezTo>
                    <a:pt x="11941" y="6722"/>
                    <a:pt x="11280" y="6029"/>
                    <a:pt x="10461" y="6029"/>
                  </a:cubicBezTo>
                  <a:cubicBezTo>
                    <a:pt x="10524" y="5840"/>
                    <a:pt x="10524" y="4611"/>
                    <a:pt x="10524" y="4454"/>
                  </a:cubicBezTo>
                  <a:cubicBezTo>
                    <a:pt x="11784" y="4265"/>
                    <a:pt x="12760" y="3194"/>
                    <a:pt x="12760" y="1871"/>
                  </a:cubicBezTo>
                  <a:lnTo>
                    <a:pt x="12760" y="358"/>
                  </a:lnTo>
                  <a:cubicBezTo>
                    <a:pt x="12760" y="201"/>
                    <a:pt x="12666" y="43"/>
                    <a:pt x="12508" y="12"/>
                  </a:cubicBezTo>
                  <a:cubicBezTo>
                    <a:pt x="12473" y="5"/>
                    <a:pt x="12438" y="1"/>
                    <a:pt x="124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6" name="Google Shape;11286;p88"/>
          <p:cNvGrpSpPr/>
          <p:nvPr/>
        </p:nvGrpSpPr>
        <p:grpSpPr>
          <a:xfrm>
            <a:off x="6201079" y="1305369"/>
            <a:ext cx="317290" cy="361090"/>
            <a:chOff x="-56774050" y="1904075"/>
            <a:chExt cx="279625" cy="318225"/>
          </a:xfrm>
        </p:grpSpPr>
        <p:sp>
          <p:nvSpPr>
            <p:cNvPr id="11287" name="Google Shape;11287;p88"/>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8" name="Google Shape;11288;p88"/>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9" name="Google Shape;11289;p88"/>
          <p:cNvGrpSpPr/>
          <p:nvPr/>
        </p:nvGrpSpPr>
        <p:grpSpPr>
          <a:xfrm>
            <a:off x="6201079" y="1778631"/>
            <a:ext cx="317290" cy="361090"/>
            <a:chOff x="-56774850" y="2294725"/>
            <a:chExt cx="279625" cy="318225"/>
          </a:xfrm>
        </p:grpSpPr>
        <p:sp>
          <p:nvSpPr>
            <p:cNvPr id="11290" name="Google Shape;11290;p88"/>
            <p:cNvSpPr/>
            <p:nvPr/>
          </p:nvSpPr>
          <p:spPr>
            <a:xfrm>
              <a:off x="-56681100" y="2464075"/>
              <a:ext cx="17325" cy="18125"/>
            </a:xfrm>
            <a:custGeom>
              <a:avLst/>
              <a:gdLst/>
              <a:ahLst/>
              <a:cxnLst/>
              <a:rect l="l" t="t" r="r" b="b"/>
              <a:pathLst>
                <a:path w="693"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1" name="Google Shape;11291;p88"/>
            <p:cNvSpPr/>
            <p:nvPr/>
          </p:nvSpPr>
          <p:spPr>
            <a:xfrm>
              <a:off x="-56606275" y="2464075"/>
              <a:ext cx="17325" cy="18125"/>
            </a:xfrm>
            <a:custGeom>
              <a:avLst/>
              <a:gdLst/>
              <a:ahLst/>
              <a:cxnLst/>
              <a:rect l="l" t="t" r="r" b="b"/>
              <a:pathLst>
                <a:path w="693"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2" name="Google Shape;11292;p88"/>
            <p:cNvSpPr/>
            <p:nvPr/>
          </p:nvSpPr>
          <p:spPr>
            <a:xfrm>
              <a:off x="-56774850" y="2294725"/>
              <a:ext cx="279625" cy="318225"/>
            </a:xfrm>
            <a:custGeom>
              <a:avLst/>
              <a:gdLst/>
              <a:ahLst/>
              <a:cxnLst/>
              <a:rect l="l" t="t" r="r" b="b"/>
              <a:pathLst>
                <a:path w="11185" h="12729" extrusionOk="0">
                  <a:moveTo>
                    <a:pt x="5577" y="788"/>
                  </a:moveTo>
                  <a:cubicBezTo>
                    <a:pt x="6775" y="788"/>
                    <a:pt x="7783" y="1198"/>
                    <a:pt x="8665" y="1891"/>
                  </a:cubicBezTo>
                  <a:cubicBezTo>
                    <a:pt x="8098" y="2553"/>
                    <a:pt x="6932" y="3057"/>
                    <a:pt x="5577" y="3057"/>
                  </a:cubicBezTo>
                  <a:cubicBezTo>
                    <a:pt x="4254" y="3057"/>
                    <a:pt x="3057" y="2584"/>
                    <a:pt x="2521" y="1891"/>
                  </a:cubicBezTo>
                  <a:cubicBezTo>
                    <a:pt x="3341" y="1198"/>
                    <a:pt x="4412" y="788"/>
                    <a:pt x="5577" y="788"/>
                  </a:cubicBezTo>
                  <a:close/>
                  <a:moveTo>
                    <a:pt x="5577" y="5325"/>
                  </a:moveTo>
                  <a:lnTo>
                    <a:pt x="8917" y="7341"/>
                  </a:lnTo>
                  <a:lnTo>
                    <a:pt x="8917" y="8633"/>
                  </a:lnTo>
                  <a:cubicBezTo>
                    <a:pt x="8917" y="9830"/>
                    <a:pt x="8350" y="10838"/>
                    <a:pt x="7436" y="11437"/>
                  </a:cubicBezTo>
                  <a:lnTo>
                    <a:pt x="7436" y="9673"/>
                  </a:lnTo>
                  <a:cubicBezTo>
                    <a:pt x="7436" y="9547"/>
                    <a:pt x="7342" y="9421"/>
                    <a:pt x="7247" y="9358"/>
                  </a:cubicBezTo>
                  <a:cubicBezTo>
                    <a:pt x="6727" y="9090"/>
                    <a:pt x="6152" y="8956"/>
                    <a:pt x="5581" y="8956"/>
                  </a:cubicBezTo>
                  <a:cubicBezTo>
                    <a:pt x="5010" y="8956"/>
                    <a:pt x="4443" y="9090"/>
                    <a:pt x="3939" y="9358"/>
                  </a:cubicBezTo>
                  <a:cubicBezTo>
                    <a:pt x="3813" y="9421"/>
                    <a:pt x="3719" y="9547"/>
                    <a:pt x="3719" y="9673"/>
                  </a:cubicBezTo>
                  <a:lnTo>
                    <a:pt x="3719" y="11437"/>
                  </a:lnTo>
                  <a:cubicBezTo>
                    <a:pt x="2836" y="10838"/>
                    <a:pt x="2238" y="9767"/>
                    <a:pt x="2238" y="8633"/>
                  </a:cubicBezTo>
                  <a:lnTo>
                    <a:pt x="2238" y="7341"/>
                  </a:lnTo>
                  <a:lnTo>
                    <a:pt x="5577" y="5325"/>
                  </a:lnTo>
                  <a:close/>
                  <a:moveTo>
                    <a:pt x="5562" y="9736"/>
                  </a:moveTo>
                  <a:cubicBezTo>
                    <a:pt x="5948" y="9736"/>
                    <a:pt x="6333" y="9799"/>
                    <a:pt x="6680" y="9925"/>
                  </a:cubicBezTo>
                  <a:lnTo>
                    <a:pt x="6680" y="11815"/>
                  </a:lnTo>
                  <a:cubicBezTo>
                    <a:pt x="6333" y="11941"/>
                    <a:pt x="5987" y="12036"/>
                    <a:pt x="5577" y="12036"/>
                  </a:cubicBezTo>
                  <a:cubicBezTo>
                    <a:pt x="5199" y="12036"/>
                    <a:pt x="4790" y="11941"/>
                    <a:pt x="4443" y="11815"/>
                  </a:cubicBezTo>
                  <a:lnTo>
                    <a:pt x="4443" y="9925"/>
                  </a:lnTo>
                  <a:cubicBezTo>
                    <a:pt x="4790" y="9799"/>
                    <a:pt x="5176" y="9736"/>
                    <a:pt x="5562" y="9736"/>
                  </a:cubicBezTo>
                  <a:close/>
                  <a:moveTo>
                    <a:pt x="9200" y="2427"/>
                  </a:moveTo>
                  <a:cubicBezTo>
                    <a:pt x="9988" y="3277"/>
                    <a:pt x="10429" y="4411"/>
                    <a:pt x="10429" y="5640"/>
                  </a:cubicBezTo>
                  <a:lnTo>
                    <a:pt x="10429" y="12036"/>
                  </a:lnTo>
                  <a:lnTo>
                    <a:pt x="7940" y="12036"/>
                  </a:lnTo>
                  <a:cubicBezTo>
                    <a:pt x="9011" y="11280"/>
                    <a:pt x="9705" y="10051"/>
                    <a:pt x="9705" y="8633"/>
                  </a:cubicBezTo>
                  <a:lnTo>
                    <a:pt x="9705" y="7152"/>
                  </a:lnTo>
                  <a:cubicBezTo>
                    <a:pt x="9705" y="7026"/>
                    <a:pt x="9642" y="6900"/>
                    <a:pt x="9515" y="6837"/>
                  </a:cubicBezTo>
                  <a:lnTo>
                    <a:pt x="5766" y="4569"/>
                  </a:lnTo>
                  <a:cubicBezTo>
                    <a:pt x="5719" y="4538"/>
                    <a:pt x="5656" y="4522"/>
                    <a:pt x="5589" y="4522"/>
                  </a:cubicBezTo>
                  <a:cubicBezTo>
                    <a:pt x="5522" y="4522"/>
                    <a:pt x="5451" y="4538"/>
                    <a:pt x="5388" y="4569"/>
                  </a:cubicBezTo>
                  <a:lnTo>
                    <a:pt x="1639" y="6837"/>
                  </a:lnTo>
                  <a:cubicBezTo>
                    <a:pt x="1513" y="6900"/>
                    <a:pt x="1450" y="7026"/>
                    <a:pt x="1450" y="7152"/>
                  </a:cubicBezTo>
                  <a:lnTo>
                    <a:pt x="1450" y="8633"/>
                  </a:lnTo>
                  <a:cubicBezTo>
                    <a:pt x="1450" y="10019"/>
                    <a:pt x="2143" y="11280"/>
                    <a:pt x="3214" y="12036"/>
                  </a:cubicBezTo>
                  <a:lnTo>
                    <a:pt x="726" y="12036"/>
                  </a:lnTo>
                  <a:lnTo>
                    <a:pt x="726" y="5640"/>
                  </a:lnTo>
                  <a:cubicBezTo>
                    <a:pt x="726" y="4380"/>
                    <a:pt x="1198" y="3246"/>
                    <a:pt x="1954" y="2427"/>
                  </a:cubicBezTo>
                  <a:cubicBezTo>
                    <a:pt x="2679" y="3246"/>
                    <a:pt x="4034" y="3750"/>
                    <a:pt x="5577" y="3750"/>
                  </a:cubicBezTo>
                  <a:cubicBezTo>
                    <a:pt x="7121" y="3750"/>
                    <a:pt x="8507" y="3246"/>
                    <a:pt x="9200" y="2427"/>
                  </a:cubicBezTo>
                  <a:close/>
                  <a:moveTo>
                    <a:pt x="5577" y="1"/>
                  </a:moveTo>
                  <a:cubicBezTo>
                    <a:pt x="2521" y="1"/>
                    <a:pt x="1" y="2521"/>
                    <a:pt x="1" y="5640"/>
                  </a:cubicBezTo>
                  <a:lnTo>
                    <a:pt x="1" y="12382"/>
                  </a:lnTo>
                  <a:cubicBezTo>
                    <a:pt x="1" y="12571"/>
                    <a:pt x="159" y="12729"/>
                    <a:pt x="348" y="12729"/>
                  </a:cubicBezTo>
                  <a:lnTo>
                    <a:pt x="10776" y="12729"/>
                  </a:lnTo>
                  <a:cubicBezTo>
                    <a:pt x="10965" y="12729"/>
                    <a:pt x="11122" y="12571"/>
                    <a:pt x="11122" y="12382"/>
                  </a:cubicBezTo>
                  <a:lnTo>
                    <a:pt x="11122" y="5640"/>
                  </a:lnTo>
                  <a:cubicBezTo>
                    <a:pt x="11185" y="2584"/>
                    <a:pt x="8665"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3" name="Google Shape;11293;p88"/>
          <p:cNvGrpSpPr/>
          <p:nvPr/>
        </p:nvGrpSpPr>
        <p:grpSpPr>
          <a:xfrm>
            <a:off x="6222086" y="2231215"/>
            <a:ext cx="275278" cy="360182"/>
            <a:chOff x="-56756725" y="2686975"/>
            <a:chExt cx="242600" cy="317425"/>
          </a:xfrm>
        </p:grpSpPr>
        <p:sp>
          <p:nvSpPr>
            <p:cNvPr id="11294" name="Google Shape;11294;p88"/>
            <p:cNvSpPr/>
            <p:nvPr/>
          </p:nvSpPr>
          <p:spPr>
            <a:xfrm>
              <a:off x="-56681100"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5" name="Google Shape;11295;p88"/>
            <p:cNvSpPr/>
            <p:nvPr/>
          </p:nvSpPr>
          <p:spPr>
            <a:xfrm>
              <a:off x="-56606275"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6" name="Google Shape;11296;p88"/>
            <p:cNvSpPr/>
            <p:nvPr/>
          </p:nvSpPr>
          <p:spPr>
            <a:xfrm>
              <a:off x="-56756725" y="2686975"/>
              <a:ext cx="242600" cy="317425"/>
            </a:xfrm>
            <a:custGeom>
              <a:avLst/>
              <a:gdLst/>
              <a:ahLst/>
              <a:cxnLst/>
              <a:rect l="l" t="t" r="r" b="b"/>
              <a:pathLst>
                <a:path w="9704" h="12697" extrusionOk="0">
                  <a:moveTo>
                    <a:pt x="5955" y="4442"/>
                  </a:moveTo>
                  <a:lnTo>
                    <a:pt x="7058" y="5199"/>
                  </a:lnTo>
                  <a:lnTo>
                    <a:pt x="5798" y="5199"/>
                  </a:lnTo>
                  <a:cubicBezTo>
                    <a:pt x="5924" y="5009"/>
                    <a:pt x="5955" y="4757"/>
                    <a:pt x="5955" y="4442"/>
                  </a:cubicBezTo>
                  <a:close/>
                  <a:moveTo>
                    <a:pt x="3750" y="4127"/>
                  </a:moveTo>
                  <a:lnTo>
                    <a:pt x="3750" y="4127"/>
                  </a:lnTo>
                  <a:cubicBezTo>
                    <a:pt x="3718" y="4253"/>
                    <a:pt x="3718" y="4379"/>
                    <a:pt x="3718" y="4474"/>
                  </a:cubicBezTo>
                  <a:cubicBezTo>
                    <a:pt x="3718" y="4757"/>
                    <a:pt x="3781" y="5009"/>
                    <a:pt x="3876" y="5230"/>
                  </a:cubicBezTo>
                  <a:lnTo>
                    <a:pt x="2363" y="5230"/>
                  </a:lnTo>
                  <a:lnTo>
                    <a:pt x="3750" y="4127"/>
                  </a:lnTo>
                  <a:close/>
                  <a:moveTo>
                    <a:pt x="4821" y="3749"/>
                  </a:moveTo>
                  <a:cubicBezTo>
                    <a:pt x="4947" y="3749"/>
                    <a:pt x="5167" y="4001"/>
                    <a:pt x="5167" y="4474"/>
                  </a:cubicBezTo>
                  <a:cubicBezTo>
                    <a:pt x="5167" y="4946"/>
                    <a:pt x="4947" y="5230"/>
                    <a:pt x="4821" y="5230"/>
                  </a:cubicBezTo>
                  <a:cubicBezTo>
                    <a:pt x="4695" y="5230"/>
                    <a:pt x="4474" y="4946"/>
                    <a:pt x="4474" y="4474"/>
                  </a:cubicBezTo>
                  <a:cubicBezTo>
                    <a:pt x="4474" y="4001"/>
                    <a:pt x="4695" y="3749"/>
                    <a:pt x="4821" y="3749"/>
                  </a:cubicBezTo>
                  <a:close/>
                  <a:moveTo>
                    <a:pt x="6806" y="756"/>
                  </a:moveTo>
                  <a:lnTo>
                    <a:pt x="757" y="5545"/>
                  </a:lnTo>
                  <a:lnTo>
                    <a:pt x="757" y="2584"/>
                  </a:lnTo>
                  <a:cubicBezTo>
                    <a:pt x="725" y="1607"/>
                    <a:pt x="1576" y="756"/>
                    <a:pt x="2616" y="756"/>
                  </a:cubicBezTo>
                  <a:close/>
                  <a:moveTo>
                    <a:pt x="7814" y="914"/>
                  </a:moveTo>
                  <a:cubicBezTo>
                    <a:pt x="8475" y="1166"/>
                    <a:pt x="8948" y="1859"/>
                    <a:pt x="8948" y="2647"/>
                  </a:cubicBezTo>
                  <a:lnTo>
                    <a:pt x="8948" y="5640"/>
                  </a:lnTo>
                  <a:lnTo>
                    <a:pt x="5167" y="2993"/>
                  </a:lnTo>
                  <a:lnTo>
                    <a:pt x="7814" y="914"/>
                  </a:lnTo>
                  <a:close/>
                  <a:moveTo>
                    <a:pt x="8160" y="5955"/>
                  </a:moveTo>
                  <a:lnTo>
                    <a:pt x="8255" y="5986"/>
                  </a:lnTo>
                  <a:lnTo>
                    <a:pt x="8255" y="8633"/>
                  </a:lnTo>
                  <a:lnTo>
                    <a:pt x="8192" y="8633"/>
                  </a:lnTo>
                  <a:cubicBezTo>
                    <a:pt x="8192" y="9767"/>
                    <a:pt x="7625" y="10838"/>
                    <a:pt x="6711" y="11405"/>
                  </a:cubicBezTo>
                  <a:lnTo>
                    <a:pt x="6711" y="9357"/>
                  </a:lnTo>
                  <a:cubicBezTo>
                    <a:pt x="6711" y="9200"/>
                    <a:pt x="6617" y="9105"/>
                    <a:pt x="6522" y="9042"/>
                  </a:cubicBezTo>
                  <a:cubicBezTo>
                    <a:pt x="6002" y="8790"/>
                    <a:pt x="5427" y="8664"/>
                    <a:pt x="4856" y="8664"/>
                  </a:cubicBezTo>
                  <a:cubicBezTo>
                    <a:pt x="4285" y="8664"/>
                    <a:pt x="3718" y="8790"/>
                    <a:pt x="3214" y="9042"/>
                  </a:cubicBezTo>
                  <a:cubicBezTo>
                    <a:pt x="3088" y="9137"/>
                    <a:pt x="2994" y="9263"/>
                    <a:pt x="2994" y="9357"/>
                  </a:cubicBezTo>
                  <a:lnTo>
                    <a:pt x="2994" y="11405"/>
                  </a:lnTo>
                  <a:cubicBezTo>
                    <a:pt x="2111" y="10838"/>
                    <a:pt x="1513" y="9798"/>
                    <a:pt x="1513" y="8633"/>
                  </a:cubicBezTo>
                  <a:lnTo>
                    <a:pt x="1513" y="5955"/>
                  </a:lnTo>
                  <a:close/>
                  <a:moveTo>
                    <a:pt x="4837" y="9428"/>
                  </a:moveTo>
                  <a:cubicBezTo>
                    <a:pt x="5223" y="9428"/>
                    <a:pt x="5608" y="9499"/>
                    <a:pt x="5955" y="9641"/>
                  </a:cubicBezTo>
                  <a:lnTo>
                    <a:pt x="5955" y="11815"/>
                  </a:lnTo>
                  <a:cubicBezTo>
                    <a:pt x="5608" y="11941"/>
                    <a:pt x="5262" y="12004"/>
                    <a:pt x="4852" y="12004"/>
                  </a:cubicBezTo>
                  <a:cubicBezTo>
                    <a:pt x="4474" y="12004"/>
                    <a:pt x="4065" y="11941"/>
                    <a:pt x="3718" y="11815"/>
                  </a:cubicBezTo>
                  <a:lnTo>
                    <a:pt x="3718" y="9641"/>
                  </a:lnTo>
                  <a:cubicBezTo>
                    <a:pt x="4065" y="9499"/>
                    <a:pt x="4451" y="9428"/>
                    <a:pt x="4837" y="9428"/>
                  </a:cubicBezTo>
                  <a:close/>
                  <a:moveTo>
                    <a:pt x="2616" y="0"/>
                  </a:moveTo>
                  <a:cubicBezTo>
                    <a:pt x="1166" y="0"/>
                    <a:pt x="1" y="1166"/>
                    <a:pt x="1" y="2584"/>
                  </a:cubicBezTo>
                  <a:lnTo>
                    <a:pt x="1" y="6333"/>
                  </a:lnTo>
                  <a:cubicBezTo>
                    <a:pt x="1" y="6554"/>
                    <a:pt x="188" y="6698"/>
                    <a:pt x="375" y="6698"/>
                  </a:cubicBezTo>
                  <a:cubicBezTo>
                    <a:pt x="454" y="6698"/>
                    <a:pt x="534" y="6672"/>
                    <a:pt x="599" y="6616"/>
                  </a:cubicBezTo>
                  <a:lnTo>
                    <a:pt x="757" y="6490"/>
                  </a:lnTo>
                  <a:lnTo>
                    <a:pt x="757" y="8601"/>
                  </a:lnTo>
                  <a:cubicBezTo>
                    <a:pt x="757" y="10869"/>
                    <a:pt x="2616" y="12697"/>
                    <a:pt x="4852" y="12697"/>
                  </a:cubicBezTo>
                  <a:cubicBezTo>
                    <a:pt x="7089" y="12697"/>
                    <a:pt x="8948" y="10869"/>
                    <a:pt x="8948" y="8601"/>
                  </a:cubicBezTo>
                  <a:lnTo>
                    <a:pt x="8948" y="6522"/>
                  </a:lnTo>
                  <a:lnTo>
                    <a:pt x="9106" y="6648"/>
                  </a:lnTo>
                  <a:cubicBezTo>
                    <a:pt x="9173" y="6690"/>
                    <a:pt x="9247" y="6710"/>
                    <a:pt x="9320" y="6710"/>
                  </a:cubicBezTo>
                  <a:cubicBezTo>
                    <a:pt x="9518" y="6710"/>
                    <a:pt x="9704" y="6563"/>
                    <a:pt x="9704" y="6333"/>
                  </a:cubicBezTo>
                  <a:lnTo>
                    <a:pt x="9704" y="2584"/>
                  </a:lnTo>
                  <a:cubicBezTo>
                    <a:pt x="9704" y="1166"/>
                    <a:pt x="8507" y="0"/>
                    <a:pt x="70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7" name="Google Shape;11297;p88"/>
          <p:cNvGrpSpPr/>
          <p:nvPr/>
        </p:nvGrpSpPr>
        <p:grpSpPr>
          <a:xfrm>
            <a:off x="4870518" y="2684124"/>
            <a:ext cx="337346" cy="361998"/>
            <a:chOff x="-54826975" y="1903275"/>
            <a:chExt cx="297300" cy="319025"/>
          </a:xfrm>
        </p:grpSpPr>
        <p:sp>
          <p:nvSpPr>
            <p:cNvPr id="11298" name="Google Shape;11298;p88"/>
            <p:cNvSpPr/>
            <p:nvPr/>
          </p:nvSpPr>
          <p:spPr>
            <a:xfrm>
              <a:off x="-54712850" y="2135825"/>
              <a:ext cx="73275" cy="28975"/>
            </a:xfrm>
            <a:custGeom>
              <a:avLst/>
              <a:gdLst/>
              <a:ahLst/>
              <a:cxnLst/>
              <a:rect l="l" t="t" r="r" b="b"/>
              <a:pathLst>
                <a:path w="2931" h="1159" extrusionOk="0">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9" name="Google Shape;11299;p88"/>
            <p:cNvSpPr/>
            <p:nvPr/>
          </p:nvSpPr>
          <p:spPr>
            <a:xfrm>
              <a:off x="-54826975" y="1903275"/>
              <a:ext cx="297300" cy="319025"/>
            </a:xfrm>
            <a:custGeom>
              <a:avLst/>
              <a:gdLst/>
              <a:ahLst/>
              <a:cxnLst/>
              <a:rect l="l" t="t" r="r" b="b"/>
              <a:pathLst>
                <a:path w="11892" h="12761" extrusionOk="0">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0" name="Google Shape;11300;p88"/>
            <p:cNvSpPr/>
            <p:nvPr/>
          </p:nvSpPr>
          <p:spPr>
            <a:xfrm>
              <a:off x="-54722300" y="1997800"/>
              <a:ext cx="92175" cy="17350"/>
            </a:xfrm>
            <a:custGeom>
              <a:avLst/>
              <a:gdLst/>
              <a:ahLst/>
              <a:cxnLst/>
              <a:rect l="l" t="t" r="r" b="b"/>
              <a:pathLst>
                <a:path w="3687" h="694" extrusionOk="0">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1" name="Google Shape;11301;p88"/>
          <p:cNvGrpSpPr/>
          <p:nvPr/>
        </p:nvGrpSpPr>
        <p:grpSpPr>
          <a:xfrm>
            <a:off x="4858206" y="3137587"/>
            <a:ext cx="361969" cy="359274"/>
            <a:chOff x="-54836500" y="2296300"/>
            <a:chExt cx="319000" cy="316625"/>
          </a:xfrm>
        </p:grpSpPr>
        <p:sp>
          <p:nvSpPr>
            <p:cNvPr id="11302" name="Google Shape;11302;p88"/>
            <p:cNvSpPr/>
            <p:nvPr/>
          </p:nvSpPr>
          <p:spPr>
            <a:xfrm>
              <a:off x="-54722300" y="24459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3" name="Google Shape;11303;p88"/>
            <p:cNvSpPr/>
            <p:nvPr/>
          </p:nvSpPr>
          <p:spPr>
            <a:xfrm>
              <a:off x="-54647475" y="24459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6" y="536"/>
                    <a:pt x="726" y="347"/>
                  </a:cubicBezTo>
                  <a:cubicBezTo>
                    <a:pt x="726"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4" name="Google Shape;11304;p88"/>
            <p:cNvSpPr/>
            <p:nvPr/>
          </p:nvSpPr>
          <p:spPr>
            <a:xfrm>
              <a:off x="-54712850" y="2508375"/>
              <a:ext cx="73275" cy="29750"/>
            </a:xfrm>
            <a:custGeom>
              <a:avLst/>
              <a:gdLst/>
              <a:ahLst/>
              <a:cxnLst/>
              <a:rect l="l" t="t" r="r" b="b"/>
              <a:pathLst>
                <a:path w="2931" h="1190" extrusionOk="0">
                  <a:moveTo>
                    <a:pt x="414" y="0"/>
                  </a:moveTo>
                  <a:cubicBezTo>
                    <a:pt x="316" y="0"/>
                    <a:pt x="222" y="40"/>
                    <a:pt x="159" y="119"/>
                  </a:cubicBezTo>
                  <a:cubicBezTo>
                    <a:pt x="1" y="276"/>
                    <a:pt x="1" y="528"/>
                    <a:pt x="159" y="654"/>
                  </a:cubicBezTo>
                  <a:cubicBezTo>
                    <a:pt x="537" y="1001"/>
                    <a:pt x="1009" y="1190"/>
                    <a:pt x="1482" y="1190"/>
                  </a:cubicBezTo>
                  <a:cubicBezTo>
                    <a:pt x="1986" y="1190"/>
                    <a:pt x="2458" y="1001"/>
                    <a:pt x="2773" y="654"/>
                  </a:cubicBezTo>
                  <a:cubicBezTo>
                    <a:pt x="2931" y="497"/>
                    <a:pt x="2931" y="245"/>
                    <a:pt x="2773" y="119"/>
                  </a:cubicBezTo>
                  <a:cubicBezTo>
                    <a:pt x="2695" y="40"/>
                    <a:pt x="2592" y="0"/>
                    <a:pt x="2498" y="0"/>
                  </a:cubicBezTo>
                  <a:cubicBezTo>
                    <a:pt x="2403" y="0"/>
                    <a:pt x="2317" y="40"/>
                    <a:pt x="2269" y="119"/>
                  </a:cubicBezTo>
                  <a:cubicBezTo>
                    <a:pt x="2049" y="339"/>
                    <a:pt x="1734" y="434"/>
                    <a:pt x="1482" y="434"/>
                  </a:cubicBezTo>
                  <a:cubicBezTo>
                    <a:pt x="1167" y="434"/>
                    <a:pt x="883" y="339"/>
                    <a:pt x="694" y="119"/>
                  </a:cubicBezTo>
                  <a:cubicBezTo>
                    <a:pt x="615" y="40"/>
                    <a:pt x="513" y="0"/>
                    <a:pt x="4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5" name="Google Shape;11305;p88"/>
            <p:cNvSpPr/>
            <p:nvPr/>
          </p:nvSpPr>
          <p:spPr>
            <a:xfrm>
              <a:off x="-54836500" y="2296300"/>
              <a:ext cx="319000" cy="316625"/>
            </a:xfrm>
            <a:custGeom>
              <a:avLst/>
              <a:gdLst/>
              <a:ahLst/>
              <a:cxnLst/>
              <a:rect l="l" t="t" r="r" b="b"/>
              <a:pathLst>
                <a:path w="12760" h="12665" extrusionOk="0">
                  <a:moveTo>
                    <a:pt x="5672" y="694"/>
                  </a:moveTo>
                  <a:cubicBezTo>
                    <a:pt x="5577" y="883"/>
                    <a:pt x="5483" y="1167"/>
                    <a:pt x="5388" y="1450"/>
                  </a:cubicBezTo>
                  <a:lnTo>
                    <a:pt x="2742" y="1450"/>
                  </a:lnTo>
                  <a:lnTo>
                    <a:pt x="2427" y="694"/>
                  </a:lnTo>
                  <a:close/>
                  <a:moveTo>
                    <a:pt x="10303" y="694"/>
                  </a:moveTo>
                  <a:lnTo>
                    <a:pt x="10051" y="1450"/>
                  </a:lnTo>
                  <a:lnTo>
                    <a:pt x="7404" y="1450"/>
                  </a:lnTo>
                  <a:cubicBezTo>
                    <a:pt x="7310" y="1167"/>
                    <a:pt x="7215" y="883"/>
                    <a:pt x="7089" y="694"/>
                  </a:cubicBezTo>
                  <a:close/>
                  <a:moveTo>
                    <a:pt x="6428" y="977"/>
                  </a:moveTo>
                  <a:cubicBezTo>
                    <a:pt x="6585" y="1293"/>
                    <a:pt x="6774" y="1734"/>
                    <a:pt x="6774" y="2206"/>
                  </a:cubicBezTo>
                  <a:cubicBezTo>
                    <a:pt x="6774" y="2647"/>
                    <a:pt x="6585" y="3088"/>
                    <a:pt x="6428" y="3403"/>
                  </a:cubicBezTo>
                  <a:cubicBezTo>
                    <a:pt x="6270" y="3088"/>
                    <a:pt x="6050" y="2647"/>
                    <a:pt x="6050" y="2206"/>
                  </a:cubicBezTo>
                  <a:cubicBezTo>
                    <a:pt x="6018" y="1671"/>
                    <a:pt x="6207" y="1230"/>
                    <a:pt x="6428" y="977"/>
                  </a:cubicBezTo>
                  <a:close/>
                  <a:moveTo>
                    <a:pt x="5325" y="2206"/>
                  </a:moveTo>
                  <a:cubicBezTo>
                    <a:pt x="5325" y="2773"/>
                    <a:pt x="5514" y="3309"/>
                    <a:pt x="5735" y="3687"/>
                  </a:cubicBezTo>
                  <a:lnTo>
                    <a:pt x="3655" y="3687"/>
                  </a:lnTo>
                  <a:lnTo>
                    <a:pt x="3057" y="2206"/>
                  </a:lnTo>
                  <a:close/>
                  <a:moveTo>
                    <a:pt x="9799" y="2206"/>
                  </a:moveTo>
                  <a:lnTo>
                    <a:pt x="9169" y="3687"/>
                  </a:lnTo>
                  <a:lnTo>
                    <a:pt x="7121" y="3687"/>
                  </a:lnTo>
                  <a:cubicBezTo>
                    <a:pt x="7310" y="3309"/>
                    <a:pt x="7562" y="2773"/>
                    <a:pt x="7562" y="2206"/>
                  </a:cubicBezTo>
                  <a:close/>
                  <a:moveTo>
                    <a:pt x="9043" y="4380"/>
                  </a:moveTo>
                  <a:lnTo>
                    <a:pt x="9043" y="5136"/>
                  </a:lnTo>
                  <a:cubicBezTo>
                    <a:pt x="9043" y="6837"/>
                    <a:pt x="9515" y="7436"/>
                    <a:pt x="9736" y="8602"/>
                  </a:cubicBezTo>
                  <a:cubicBezTo>
                    <a:pt x="9326" y="10114"/>
                    <a:pt x="7940" y="11185"/>
                    <a:pt x="6428" y="11185"/>
                  </a:cubicBezTo>
                  <a:cubicBezTo>
                    <a:pt x="4852" y="11185"/>
                    <a:pt x="3498" y="10114"/>
                    <a:pt x="3120" y="8602"/>
                  </a:cubicBezTo>
                  <a:cubicBezTo>
                    <a:pt x="3309" y="7436"/>
                    <a:pt x="3781" y="6837"/>
                    <a:pt x="3781" y="5136"/>
                  </a:cubicBezTo>
                  <a:lnTo>
                    <a:pt x="3781" y="4380"/>
                  </a:lnTo>
                  <a:close/>
                  <a:moveTo>
                    <a:pt x="2301" y="2238"/>
                  </a:moveTo>
                  <a:lnTo>
                    <a:pt x="3025" y="4096"/>
                  </a:lnTo>
                  <a:lnTo>
                    <a:pt x="3025" y="5105"/>
                  </a:lnTo>
                  <a:cubicBezTo>
                    <a:pt x="3025" y="6711"/>
                    <a:pt x="2584" y="7184"/>
                    <a:pt x="2364" y="8539"/>
                  </a:cubicBezTo>
                  <a:cubicBezTo>
                    <a:pt x="2301" y="8917"/>
                    <a:pt x="2301" y="9326"/>
                    <a:pt x="2301" y="9704"/>
                  </a:cubicBezTo>
                  <a:lnTo>
                    <a:pt x="2301" y="11595"/>
                  </a:lnTo>
                  <a:lnTo>
                    <a:pt x="2269" y="11595"/>
                  </a:lnTo>
                  <a:lnTo>
                    <a:pt x="1733" y="11217"/>
                  </a:lnTo>
                  <a:cubicBezTo>
                    <a:pt x="1135" y="10807"/>
                    <a:pt x="788" y="10177"/>
                    <a:pt x="788" y="9484"/>
                  </a:cubicBezTo>
                  <a:cubicBezTo>
                    <a:pt x="788" y="8444"/>
                    <a:pt x="1040" y="7404"/>
                    <a:pt x="1513" y="6491"/>
                  </a:cubicBezTo>
                  <a:cubicBezTo>
                    <a:pt x="2017" y="5451"/>
                    <a:pt x="2301" y="4285"/>
                    <a:pt x="2301" y="3088"/>
                  </a:cubicBezTo>
                  <a:lnTo>
                    <a:pt x="2301" y="2238"/>
                  </a:lnTo>
                  <a:close/>
                  <a:moveTo>
                    <a:pt x="10555" y="2269"/>
                  </a:moveTo>
                  <a:lnTo>
                    <a:pt x="10555" y="3151"/>
                  </a:lnTo>
                  <a:cubicBezTo>
                    <a:pt x="10555" y="4317"/>
                    <a:pt x="10838" y="5514"/>
                    <a:pt x="11342" y="6522"/>
                  </a:cubicBezTo>
                  <a:cubicBezTo>
                    <a:pt x="11815" y="7436"/>
                    <a:pt x="12036" y="8507"/>
                    <a:pt x="12036" y="9515"/>
                  </a:cubicBezTo>
                  <a:cubicBezTo>
                    <a:pt x="12004" y="10177"/>
                    <a:pt x="11689" y="10870"/>
                    <a:pt x="11090" y="11217"/>
                  </a:cubicBezTo>
                  <a:lnTo>
                    <a:pt x="10555" y="11595"/>
                  </a:lnTo>
                  <a:lnTo>
                    <a:pt x="10555" y="9767"/>
                  </a:lnTo>
                  <a:cubicBezTo>
                    <a:pt x="10555" y="9358"/>
                    <a:pt x="10523" y="8980"/>
                    <a:pt x="10460" y="8570"/>
                  </a:cubicBezTo>
                  <a:cubicBezTo>
                    <a:pt x="10271" y="7247"/>
                    <a:pt x="9799" y="6774"/>
                    <a:pt x="9799" y="5136"/>
                  </a:cubicBezTo>
                  <a:lnTo>
                    <a:pt x="9799" y="4128"/>
                  </a:lnTo>
                  <a:lnTo>
                    <a:pt x="10555" y="2269"/>
                  </a:lnTo>
                  <a:close/>
                  <a:moveTo>
                    <a:pt x="1859" y="1"/>
                  </a:moveTo>
                  <a:cubicBezTo>
                    <a:pt x="1639" y="1"/>
                    <a:pt x="1481" y="158"/>
                    <a:pt x="1481" y="347"/>
                  </a:cubicBezTo>
                  <a:lnTo>
                    <a:pt x="1481" y="3151"/>
                  </a:lnTo>
                  <a:cubicBezTo>
                    <a:pt x="1481" y="4191"/>
                    <a:pt x="1261" y="5262"/>
                    <a:pt x="788" y="6176"/>
                  </a:cubicBezTo>
                  <a:cubicBezTo>
                    <a:pt x="284" y="7184"/>
                    <a:pt x="1" y="8350"/>
                    <a:pt x="1" y="9484"/>
                  </a:cubicBezTo>
                  <a:cubicBezTo>
                    <a:pt x="1" y="10429"/>
                    <a:pt x="473" y="11280"/>
                    <a:pt x="1261" y="11847"/>
                  </a:cubicBezTo>
                  <a:lnTo>
                    <a:pt x="2395" y="12603"/>
                  </a:lnTo>
                  <a:cubicBezTo>
                    <a:pt x="2463" y="12645"/>
                    <a:pt x="2537" y="12665"/>
                    <a:pt x="2610" y="12665"/>
                  </a:cubicBezTo>
                  <a:cubicBezTo>
                    <a:pt x="2808" y="12665"/>
                    <a:pt x="2994" y="12518"/>
                    <a:pt x="2994" y="12288"/>
                  </a:cubicBezTo>
                  <a:lnTo>
                    <a:pt x="2994" y="10145"/>
                  </a:lnTo>
                  <a:cubicBezTo>
                    <a:pt x="3781" y="11248"/>
                    <a:pt x="5041" y="11878"/>
                    <a:pt x="6365" y="11878"/>
                  </a:cubicBezTo>
                  <a:cubicBezTo>
                    <a:pt x="7719" y="11878"/>
                    <a:pt x="8980" y="11248"/>
                    <a:pt x="9767" y="10145"/>
                  </a:cubicBezTo>
                  <a:lnTo>
                    <a:pt x="9767" y="12288"/>
                  </a:lnTo>
                  <a:cubicBezTo>
                    <a:pt x="9767" y="12521"/>
                    <a:pt x="9941" y="12651"/>
                    <a:pt x="10146" y="12651"/>
                  </a:cubicBezTo>
                  <a:cubicBezTo>
                    <a:pt x="10217" y="12651"/>
                    <a:pt x="10293" y="12635"/>
                    <a:pt x="10366" y="12603"/>
                  </a:cubicBezTo>
                  <a:lnTo>
                    <a:pt x="11500" y="11847"/>
                  </a:lnTo>
                  <a:cubicBezTo>
                    <a:pt x="12288" y="11343"/>
                    <a:pt x="12760" y="10429"/>
                    <a:pt x="12760" y="9484"/>
                  </a:cubicBezTo>
                  <a:cubicBezTo>
                    <a:pt x="12760" y="8350"/>
                    <a:pt x="12477" y="7184"/>
                    <a:pt x="11973" y="6176"/>
                  </a:cubicBezTo>
                  <a:cubicBezTo>
                    <a:pt x="11500" y="5262"/>
                    <a:pt x="11248" y="4159"/>
                    <a:pt x="11248" y="3151"/>
                  </a:cubicBezTo>
                  <a:lnTo>
                    <a:pt x="11248" y="347"/>
                  </a:lnTo>
                  <a:cubicBezTo>
                    <a:pt x="11248" y="158"/>
                    <a:pt x="11090" y="1"/>
                    <a:pt x="109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6" name="Google Shape;11306;p88"/>
          <p:cNvGrpSpPr/>
          <p:nvPr/>
        </p:nvGrpSpPr>
        <p:grpSpPr>
          <a:xfrm>
            <a:off x="4879652" y="3604259"/>
            <a:ext cx="319078" cy="361090"/>
            <a:chOff x="-54817600" y="2687750"/>
            <a:chExt cx="281200" cy="318225"/>
          </a:xfrm>
        </p:grpSpPr>
        <p:sp>
          <p:nvSpPr>
            <p:cNvPr id="11307" name="Google Shape;11307;p88"/>
            <p:cNvSpPr/>
            <p:nvPr/>
          </p:nvSpPr>
          <p:spPr>
            <a:xfrm>
              <a:off x="-54712850" y="2919525"/>
              <a:ext cx="73275" cy="28950"/>
            </a:xfrm>
            <a:custGeom>
              <a:avLst/>
              <a:gdLst/>
              <a:ahLst/>
              <a:cxnLst/>
              <a:rect l="l" t="t" r="r" b="b"/>
              <a:pathLst>
                <a:path w="2931" h="1158" extrusionOk="0">
                  <a:moveTo>
                    <a:pt x="414" y="0"/>
                  </a:moveTo>
                  <a:cubicBezTo>
                    <a:pt x="316" y="0"/>
                    <a:pt x="222" y="39"/>
                    <a:pt x="159" y="118"/>
                  </a:cubicBezTo>
                  <a:cubicBezTo>
                    <a:pt x="1" y="276"/>
                    <a:pt x="1" y="496"/>
                    <a:pt x="159" y="622"/>
                  </a:cubicBezTo>
                  <a:cubicBezTo>
                    <a:pt x="537" y="969"/>
                    <a:pt x="1009" y="1158"/>
                    <a:pt x="1482" y="1158"/>
                  </a:cubicBezTo>
                  <a:cubicBezTo>
                    <a:pt x="1986" y="1158"/>
                    <a:pt x="2458" y="969"/>
                    <a:pt x="2773" y="622"/>
                  </a:cubicBezTo>
                  <a:cubicBezTo>
                    <a:pt x="2931" y="465"/>
                    <a:pt x="2931" y="213"/>
                    <a:pt x="2773" y="118"/>
                  </a:cubicBezTo>
                  <a:cubicBezTo>
                    <a:pt x="2695" y="39"/>
                    <a:pt x="2592" y="0"/>
                    <a:pt x="2498" y="0"/>
                  </a:cubicBezTo>
                  <a:cubicBezTo>
                    <a:pt x="2403" y="0"/>
                    <a:pt x="2317" y="39"/>
                    <a:pt x="2269" y="118"/>
                  </a:cubicBezTo>
                  <a:cubicBezTo>
                    <a:pt x="2049" y="307"/>
                    <a:pt x="1734" y="433"/>
                    <a:pt x="1482" y="433"/>
                  </a:cubicBezTo>
                  <a:cubicBezTo>
                    <a:pt x="1167" y="433"/>
                    <a:pt x="883" y="307"/>
                    <a:pt x="694" y="118"/>
                  </a:cubicBezTo>
                  <a:cubicBezTo>
                    <a:pt x="615" y="39"/>
                    <a:pt x="513" y="0"/>
                    <a:pt x="4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8" name="Google Shape;11308;p88"/>
            <p:cNvSpPr/>
            <p:nvPr/>
          </p:nvSpPr>
          <p:spPr>
            <a:xfrm>
              <a:off x="-54722300" y="28563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9" name="Google Shape;11309;p88"/>
            <p:cNvSpPr/>
            <p:nvPr/>
          </p:nvSpPr>
          <p:spPr>
            <a:xfrm>
              <a:off x="-54647475" y="28563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6" y="536"/>
                    <a:pt x="726" y="347"/>
                  </a:cubicBezTo>
                  <a:cubicBezTo>
                    <a:pt x="726"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0" name="Google Shape;11310;p88"/>
            <p:cNvSpPr/>
            <p:nvPr/>
          </p:nvSpPr>
          <p:spPr>
            <a:xfrm>
              <a:off x="-54817600" y="2687750"/>
              <a:ext cx="281200" cy="318225"/>
            </a:xfrm>
            <a:custGeom>
              <a:avLst/>
              <a:gdLst/>
              <a:ahLst/>
              <a:cxnLst/>
              <a:rect l="l" t="t" r="r" b="b"/>
              <a:pathLst>
                <a:path w="11248" h="12729" extrusionOk="0">
                  <a:moveTo>
                    <a:pt x="5231" y="757"/>
                  </a:moveTo>
                  <a:lnTo>
                    <a:pt x="5231" y="4380"/>
                  </a:lnTo>
                  <a:lnTo>
                    <a:pt x="3782" y="4380"/>
                  </a:lnTo>
                  <a:cubicBezTo>
                    <a:pt x="3817" y="3414"/>
                    <a:pt x="4006" y="2482"/>
                    <a:pt x="4349" y="1765"/>
                  </a:cubicBezTo>
                  <a:cubicBezTo>
                    <a:pt x="4601" y="1261"/>
                    <a:pt x="4916" y="914"/>
                    <a:pt x="5231" y="757"/>
                  </a:cubicBezTo>
                  <a:close/>
                  <a:moveTo>
                    <a:pt x="3970" y="1072"/>
                  </a:moveTo>
                  <a:lnTo>
                    <a:pt x="3970" y="1072"/>
                  </a:lnTo>
                  <a:cubicBezTo>
                    <a:pt x="3876" y="1198"/>
                    <a:pt x="3813" y="1355"/>
                    <a:pt x="3718" y="1450"/>
                  </a:cubicBezTo>
                  <a:cubicBezTo>
                    <a:pt x="3340" y="2238"/>
                    <a:pt x="3088" y="3309"/>
                    <a:pt x="3057" y="4411"/>
                  </a:cubicBezTo>
                  <a:lnTo>
                    <a:pt x="1576" y="4411"/>
                  </a:lnTo>
                  <a:cubicBezTo>
                    <a:pt x="1671" y="2931"/>
                    <a:pt x="2616" y="1670"/>
                    <a:pt x="3970" y="1072"/>
                  </a:cubicBezTo>
                  <a:close/>
                  <a:moveTo>
                    <a:pt x="7310" y="1072"/>
                  </a:moveTo>
                  <a:cubicBezTo>
                    <a:pt x="8665" y="1670"/>
                    <a:pt x="9610" y="2931"/>
                    <a:pt x="9704" y="4411"/>
                  </a:cubicBezTo>
                  <a:lnTo>
                    <a:pt x="8224" y="4411"/>
                  </a:lnTo>
                  <a:cubicBezTo>
                    <a:pt x="8192" y="3309"/>
                    <a:pt x="7940" y="2238"/>
                    <a:pt x="7562" y="1450"/>
                  </a:cubicBezTo>
                  <a:cubicBezTo>
                    <a:pt x="7467" y="1292"/>
                    <a:pt x="7404" y="1198"/>
                    <a:pt x="7310" y="1072"/>
                  </a:cubicBezTo>
                  <a:close/>
                  <a:moveTo>
                    <a:pt x="6018" y="788"/>
                  </a:moveTo>
                  <a:cubicBezTo>
                    <a:pt x="6333" y="946"/>
                    <a:pt x="6648" y="1292"/>
                    <a:pt x="6869" y="1828"/>
                  </a:cubicBezTo>
                  <a:cubicBezTo>
                    <a:pt x="7247" y="2521"/>
                    <a:pt x="7436" y="3435"/>
                    <a:pt x="7467" y="4443"/>
                  </a:cubicBezTo>
                  <a:lnTo>
                    <a:pt x="5987" y="4443"/>
                  </a:lnTo>
                  <a:lnTo>
                    <a:pt x="5987" y="788"/>
                  </a:lnTo>
                  <a:close/>
                  <a:moveTo>
                    <a:pt x="1513" y="6711"/>
                  </a:moveTo>
                  <a:lnTo>
                    <a:pt x="1513" y="8192"/>
                  </a:lnTo>
                  <a:cubicBezTo>
                    <a:pt x="1135" y="8192"/>
                    <a:pt x="788" y="7877"/>
                    <a:pt x="788" y="7436"/>
                  </a:cubicBezTo>
                  <a:cubicBezTo>
                    <a:pt x="788" y="7058"/>
                    <a:pt x="1103" y="6711"/>
                    <a:pt x="1513" y="6711"/>
                  </a:cubicBezTo>
                  <a:close/>
                  <a:moveTo>
                    <a:pt x="9767" y="6711"/>
                  </a:moveTo>
                  <a:cubicBezTo>
                    <a:pt x="10145" y="6711"/>
                    <a:pt x="10492" y="7058"/>
                    <a:pt x="10492" y="7436"/>
                  </a:cubicBezTo>
                  <a:cubicBezTo>
                    <a:pt x="10492" y="7877"/>
                    <a:pt x="10145" y="8192"/>
                    <a:pt x="9767" y="8192"/>
                  </a:cubicBezTo>
                  <a:lnTo>
                    <a:pt x="9767" y="6711"/>
                  </a:lnTo>
                  <a:close/>
                  <a:moveTo>
                    <a:pt x="9043" y="5168"/>
                  </a:moveTo>
                  <a:lnTo>
                    <a:pt x="9043" y="8602"/>
                  </a:lnTo>
                  <a:cubicBezTo>
                    <a:pt x="9011" y="10429"/>
                    <a:pt x="7499" y="11941"/>
                    <a:pt x="5672" y="11941"/>
                  </a:cubicBezTo>
                  <a:cubicBezTo>
                    <a:pt x="3813" y="11941"/>
                    <a:pt x="2301" y="10429"/>
                    <a:pt x="2301" y="8602"/>
                  </a:cubicBezTo>
                  <a:lnTo>
                    <a:pt x="2301" y="5168"/>
                  </a:lnTo>
                  <a:close/>
                  <a:moveTo>
                    <a:pt x="5609" y="1"/>
                  </a:moveTo>
                  <a:cubicBezTo>
                    <a:pt x="2931" y="1"/>
                    <a:pt x="788" y="2175"/>
                    <a:pt x="788" y="4852"/>
                  </a:cubicBezTo>
                  <a:cubicBezTo>
                    <a:pt x="788" y="5041"/>
                    <a:pt x="946" y="5199"/>
                    <a:pt x="1135" y="5199"/>
                  </a:cubicBezTo>
                  <a:lnTo>
                    <a:pt x="1482" y="5199"/>
                  </a:lnTo>
                  <a:lnTo>
                    <a:pt x="1482" y="5987"/>
                  </a:lnTo>
                  <a:cubicBezTo>
                    <a:pt x="662" y="5987"/>
                    <a:pt x="1" y="6648"/>
                    <a:pt x="1" y="7499"/>
                  </a:cubicBezTo>
                  <a:cubicBezTo>
                    <a:pt x="1" y="8318"/>
                    <a:pt x="662" y="8980"/>
                    <a:pt x="1482" y="8980"/>
                  </a:cubicBezTo>
                  <a:cubicBezTo>
                    <a:pt x="1671" y="11059"/>
                    <a:pt x="3466" y="12729"/>
                    <a:pt x="5577" y="12729"/>
                  </a:cubicBezTo>
                  <a:cubicBezTo>
                    <a:pt x="7720" y="12729"/>
                    <a:pt x="9484" y="11059"/>
                    <a:pt x="9673" y="8980"/>
                  </a:cubicBezTo>
                  <a:cubicBezTo>
                    <a:pt x="10492" y="8980"/>
                    <a:pt x="11185" y="8318"/>
                    <a:pt x="11185" y="7499"/>
                  </a:cubicBezTo>
                  <a:cubicBezTo>
                    <a:pt x="11248" y="6648"/>
                    <a:pt x="10586" y="5987"/>
                    <a:pt x="9767" y="5987"/>
                  </a:cubicBezTo>
                  <a:lnTo>
                    <a:pt x="9767" y="5199"/>
                  </a:lnTo>
                  <a:lnTo>
                    <a:pt x="10114" y="5199"/>
                  </a:lnTo>
                  <a:cubicBezTo>
                    <a:pt x="10303" y="5199"/>
                    <a:pt x="10460" y="5041"/>
                    <a:pt x="10460" y="4852"/>
                  </a:cubicBezTo>
                  <a:cubicBezTo>
                    <a:pt x="10460" y="2175"/>
                    <a:pt x="8287" y="1"/>
                    <a:pt x="56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1" name="Google Shape;11311;p88"/>
          <p:cNvGrpSpPr/>
          <p:nvPr/>
        </p:nvGrpSpPr>
        <p:grpSpPr>
          <a:xfrm>
            <a:off x="7110476" y="2684124"/>
            <a:ext cx="317290" cy="359303"/>
            <a:chOff x="-52887125" y="1903275"/>
            <a:chExt cx="279625" cy="316650"/>
          </a:xfrm>
        </p:grpSpPr>
        <p:sp>
          <p:nvSpPr>
            <p:cNvPr id="11312" name="Google Shape;11312;p88"/>
            <p:cNvSpPr/>
            <p:nvPr/>
          </p:nvSpPr>
          <p:spPr>
            <a:xfrm>
              <a:off x="-52783950" y="2135825"/>
              <a:ext cx="73275" cy="28975"/>
            </a:xfrm>
            <a:custGeom>
              <a:avLst/>
              <a:gdLst/>
              <a:ahLst/>
              <a:cxnLst/>
              <a:rect l="l" t="t" r="r" b="b"/>
              <a:pathLst>
                <a:path w="2931" h="1159" extrusionOk="0">
                  <a:moveTo>
                    <a:pt x="398" y="1"/>
                  </a:moveTo>
                  <a:cubicBezTo>
                    <a:pt x="308" y="1"/>
                    <a:pt x="221" y="40"/>
                    <a:pt x="158" y="119"/>
                  </a:cubicBezTo>
                  <a:cubicBezTo>
                    <a:pt x="1" y="276"/>
                    <a:pt x="1" y="497"/>
                    <a:pt x="158" y="623"/>
                  </a:cubicBezTo>
                  <a:cubicBezTo>
                    <a:pt x="505" y="970"/>
                    <a:pt x="977" y="1159"/>
                    <a:pt x="1450" y="1159"/>
                  </a:cubicBezTo>
                  <a:cubicBezTo>
                    <a:pt x="1922" y="1159"/>
                    <a:pt x="2458" y="970"/>
                    <a:pt x="2773" y="623"/>
                  </a:cubicBezTo>
                  <a:cubicBezTo>
                    <a:pt x="2931" y="465"/>
                    <a:pt x="2931" y="213"/>
                    <a:pt x="2773" y="119"/>
                  </a:cubicBezTo>
                  <a:cubicBezTo>
                    <a:pt x="2694" y="40"/>
                    <a:pt x="2592" y="1"/>
                    <a:pt x="2493" y="1"/>
                  </a:cubicBezTo>
                  <a:cubicBezTo>
                    <a:pt x="2395" y="1"/>
                    <a:pt x="2300" y="40"/>
                    <a:pt x="2237" y="119"/>
                  </a:cubicBezTo>
                  <a:cubicBezTo>
                    <a:pt x="2048" y="308"/>
                    <a:pt x="1733" y="434"/>
                    <a:pt x="1450" y="434"/>
                  </a:cubicBezTo>
                  <a:cubicBezTo>
                    <a:pt x="1198" y="434"/>
                    <a:pt x="883" y="308"/>
                    <a:pt x="662" y="119"/>
                  </a:cubicBezTo>
                  <a:cubicBezTo>
                    <a:pt x="583"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3" name="Google Shape;11313;p88"/>
            <p:cNvSpPr/>
            <p:nvPr/>
          </p:nvSpPr>
          <p:spPr>
            <a:xfrm>
              <a:off x="-52887125" y="1903275"/>
              <a:ext cx="279625" cy="316650"/>
            </a:xfrm>
            <a:custGeom>
              <a:avLst/>
              <a:gdLst/>
              <a:ahLst/>
              <a:cxnLst/>
              <a:rect l="l" t="t" r="r" b="b"/>
              <a:pathLst>
                <a:path w="11185" h="12666" extrusionOk="0">
                  <a:moveTo>
                    <a:pt x="5545" y="2238"/>
                  </a:moveTo>
                  <a:cubicBezTo>
                    <a:pt x="5986" y="2238"/>
                    <a:pt x="6427" y="2332"/>
                    <a:pt x="6806" y="2490"/>
                  </a:cubicBezTo>
                  <a:cubicBezTo>
                    <a:pt x="6049" y="3687"/>
                    <a:pt x="4726" y="4443"/>
                    <a:pt x="3308" y="4443"/>
                  </a:cubicBezTo>
                  <a:lnTo>
                    <a:pt x="2407" y="4443"/>
                  </a:lnTo>
                  <a:cubicBezTo>
                    <a:pt x="2887" y="3168"/>
                    <a:pt x="4108" y="2238"/>
                    <a:pt x="5545" y="2238"/>
                  </a:cubicBezTo>
                  <a:close/>
                  <a:moveTo>
                    <a:pt x="5577" y="757"/>
                  </a:moveTo>
                  <a:cubicBezTo>
                    <a:pt x="7877" y="757"/>
                    <a:pt x="9799" y="2364"/>
                    <a:pt x="10303" y="4475"/>
                  </a:cubicBezTo>
                  <a:cubicBezTo>
                    <a:pt x="10240" y="4475"/>
                    <a:pt x="10145" y="4443"/>
                    <a:pt x="10082" y="4443"/>
                  </a:cubicBezTo>
                  <a:cubicBezTo>
                    <a:pt x="9893" y="4443"/>
                    <a:pt x="9736" y="4475"/>
                    <a:pt x="9578" y="4569"/>
                  </a:cubicBezTo>
                  <a:cubicBezTo>
                    <a:pt x="9137" y="2742"/>
                    <a:pt x="7467" y="1450"/>
                    <a:pt x="5577" y="1450"/>
                  </a:cubicBezTo>
                  <a:cubicBezTo>
                    <a:pt x="3655" y="1450"/>
                    <a:pt x="2048" y="2805"/>
                    <a:pt x="1607" y="4569"/>
                  </a:cubicBezTo>
                  <a:cubicBezTo>
                    <a:pt x="1450" y="4475"/>
                    <a:pt x="1292" y="4443"/>
                    <a:pt x="1103" y="4443"/>
                  </a:cubicBezTo>
                  <a:cubicBezTo>
                    <a:pt x="1009" y="4443"/>
                    <a:pt x="946" y="4443"/>
                    <a:pt x="851" y="4475"/>
                  </a:cubicBezTo>
                  <a:cubicBezTo>
                    <a:pt x="1324" y="2364"/>
                    <a:pt x="3277" y="757"/>
                    <a:pt x="5577" y="757"/>
                  </a:cubicBezTo>
                  <a:close/>
                  <a:moveTo>
                    <a:pt x="7530" y="2868"/>
                  </a:moveTo>
                  <a:cubicBezTo>
                    <a:pt x="8381" y="3466"/>
                    <a:pt x="8948" y="4475"/>
                    <a:pt x="8948" y="5640"/>
                  </a:cubicBezTo>
                  <a:lnTo>
                    <a:pt x="8948" y="6050"/>
                  </a:lnTo>
                  <a:lnTo>
                    <a:pt x="2206" y="6050"/>
                  </a:lnTo>
                  <a:lnTo>
                    <a:pt x="2206" y="6018"/>
                  </a:lnTo>
                  <a:lnTo>
                    <a:pt x="2206" y="5577"/>
                  </a:lnTo>
                  <a:cubicBezTo>
                    <a:pt x="2206" y="5483"/>
                    <a:pt x="2206" y="5357"/>
                    <a:pt x="2237" y="5231"/>
                  </a:cubicBezTo>
                  <a:lnTo>
                    <a:pt x="3340" y="5231"/>
                  </a:lnTo>
                  <a:cubicBezTo>
                    <a:pt x="4285" y="5231"/>
                    <a:pt x="5167" y="4947"/>
                    <a:pt x="5955" y="4475"/>
                  </a:cubicBezTo>
                  <a:cubicBezTo>
                    <a:pt x="6585" y="4097"/>
                    <a:pt x="7121" y="3529"/>
                    <a:pt x="7530" y="2868"/>
                  </a:cubicBezTo>
                  <a:close/>
                  <a:moveTo>
                    <a:pt x="10082" y="5231"/>
                  </a:moveTo>
                  <a:cubicBezTo>
                    <a:pt x="10271" y="5231"/>
                    <a:pt x="10429" y="5388"/>
                    <a:pt x="10429" y="5577"/>
                  </a:cubicBezTo>
                  <a:lnTo>
                    <a:pt x="10429" y="7877"/>
                  </a:lnTo>
                  <a:cubicBezTo>
                    <a:pt x="10429" y="8066"/>
                    <a:pt x="10271" y="8224"/>
                    <a:pt x="10082" y="8224"/>
                  </a:cubicBezTo>
                  <a:cubicBezTo>
                    <a:pt x="9893" y="8224"/>
                    <a:pt x="9736" y="8066"/>
                    <a:pt x="9736" y="7877"/>
                  </a:cubicBezTo>
                  <a:lnTo>
                    <a:pt x="9736" y="5577"/>
                  </a:lnTo>
                  <a:cubicBezTo>
                    <a:pt x="9736" y="5388"/>
                    <a:pt x="9893" y="5231"/>
                    <a:pt x="10082" y="5231"/>
                  </a:cubicBezTo>
                  <a:close/>
                  <a:moveTo>
                    <a:pt x="1103" y="5262"/>
                  </a:moveTo>
                  <a:cubicBezTo>
                    <a:pt x="1292" y="5262"/>
                    <a:pt x="1450" y="5420"/>
                    <a:pt x="1450" y="5640"/>
                  </a:cubicBezTo>
                  <a:lnTo>
                    <a:pt x="1450" y="7909"/>
                  </a:lnTo>
                  <a:cubicBezTo>
                    <a:pt x="1450" y="8066"/>
                    <a:pt x="1292" y="8255"/>
                    <a:pt x="1103" y="8255"/>
                  </a:cubicBezTo>
                  <a:cubicBezTo>
                    <a:pt x="914" y="8255"/>
                    <a:pt x="757" y="8098"/>
                    <a:pt x="757" y="7909"/>
                  </a:cubicBezTo>
                  <a:lnTo>
                    <a:pt x="757" y="5640"/>
                  </a:lnTo>
                  <a:cubicBezTo>
                    <a:pt x="757" y="5420"/>
                    <a:pt x="914" y="5262"/>
                    <a:pt x="1103" y="5262"/>
                  </a:cubicBezTo>
                  <a:close/>
                  <a:moveTo>
                    <a:pt x="5199" y="6774"/>
                  </a:moveTo>
                  <a:cubicBezTo>
                    <a:pt x="5199" y="7594"/>
                    <a:pt x="4537" y="8255"/>
                    <a:pt x="3687" y="8255"/>
                  </a:cubicBezTo>
                  <a:cubicBezTo>
                    <a:pt x="2867" y="8255"/>
                    <a:pt x="2206" y="7594"/>
                    <a:pt x="2206" y="6774"/>
                  </a:cubicBezTo>
                  <a:close/>
                  <a:moveTo>
                    <a:pt x="8948" y="6774"/>
                  </a:moveTo>
                  <a:cubicBezTo>
                    <a:pt x="8948" y="7594"/>
                    <a:pt x="8255" y="8255"/>
                    <a:pt x="7436" y="8255"/>
                  </a:cubicBezTo>
                  <a:cubicBezTo>
                    <a:pt x="6617" y="8255"/>
                    <a:pt x="5955" y="7594"/>
                    <a:pt x="5955" y="6774"/>
                  </a:cubicBezTo>
                  <a:close/>
                  <a:moveTo>
                    <a:pt x="5545" y="8035"/>
                  </a:moveTo>
                  <a:cubicBezTo>
                    <a:pt x="5955" y="8633"/>
                    <a:pt x="6648" y="9011"/>
                    <a:pt x="7404" y="9011"/>
                  </a:cubicBezTo>
                  <a:cubicBezTo>
                    <a:pt x="8003" y="9011"/>
                    <a:pt x="8507" y="8822"/>
                    <a:pt x="8885" y="8413"/>
                  </a:cubicBezTo>
                  <a:lnTo>
                    <a:pt x="8885" y="8476"/>
                  </a:lnTo>
                  <a:cubicBezTo>
                    <a:pt x="8948" y="10272"/>
                    <a:pt x="7593" y="11815"/>
                    <a:pt x="5892" y="11973"/>
                  </a:cubicBezTo>
                  <a:cubicBezTo>
                    <a:pt x="5782" y="11983"/>
                    <a:pt x="5673" y="11988"/>
                    <a:pt x="5565" y="11988"/>
                  </a:cubicBezTo>
                  <a:cubicBezTo>
                    <a:pt x="3672" y="11988"/>
                    <a:pt x="2206" y="10452"/>
                    <a:pt x="2206" y="8633"/>
                  </a:cubicBezTo>
                  <a:lnTo>
                    <a:pt x="2206" y="8413"/>
                  </a:lnTo>
                  <a:cubicBezTo>
                    <a:pt x="2584" y="8791"/>
                    <a:pt x="3119" y="9011"/>
                    <a:pt x="3687" y="9011"/>
                  </a:cubicBezTo>
                  <a:cubicBezTo>
                    <a:pt x="4474" y="9011"/>
                    <a:pt x="5167" y="8633"/>
                    <a:pt x="5545" y="8035"/>
                  </a:cubicBezTo>
                  <a:close/>
                  <a:moveTo>
                    <a:pt x="5577" y="1"/>
                  </a:moveTo>
                  <a:cubicBezTo>
                    <a:pt x="2489" y="1"/>
                    <a:pt x="0" y="2521"/>
                    <a:pt x="0" y="5577"/>
                  </a:cubicBezTo>
                  <a:lnTo>
                    <a:pt x="0" y="7877"/>
                  </a:lnTo>
                  <a:cubicBezTo>
                    <a:pt x="0" y="8507"/>
                    <a:pt x="505" y="8980"/>
                    <a:pt x="1103" y="8980"/>
                  </a:cubicBezTo>
                  <a:cubicBezTo>
                    <a:pt x="1229" y="8980"/>
                    <a:pt x="1387" y="8948"/>
                    <a:pt x="1481" y="8885"/>
                  </a:cubicBezTo>
                  <a:cubicBezTo>
                    <a:pt x="1639" y="10996"/>
                    <a:pt x="3372" y="12666"/>
                    <a:pt x="5577" y="12666"/>
                  </a:cubicBezTo>
                  <a:lnTo>
                    <a:pt x="5986" y="12666"/>
                  </a:lnTo>
                  <a:cubicBezTo>
                    <a:pt x="7940" y="12477"/>
                    <a:pt x="9452" y="10870"/>
                    <a:pt x="9641" y="8885"/>
                  </a:cubicBezTo>
                  <a:cubicBezTo>
                    <a:pt x="9767" y="8948"/>
                    <a:pt x="9925" y="8980"/>
                    <a:pt x="10051" y="8980"/>
                  </a:cubicBezTo>
                  <a:cubicBezTo>
                    <a:pt x="10681" y="8980"/>
                    <a:pt x="11153" y="8476"/>
                    <a:pt x="11153" y="7877"/>
                  </a:cubicBezTo>
                  <a:lnTo>
                    <a:pt x="11153" y="5577"/>
                  </a:lnTo>
                  <a:cubicBezTo>
                    <a:pt x="11185" y="2521"/>
                    <a:pt x="8664"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4" name="Google Shape;11314;p88"/>
          <p:cNvGrpSpPr/>
          <p:nvPr/>
        </p:nvGrpSpPr>
        <p:grpSpPr>
          <a:xfrm>
            <a:off x="7089030" y="3134920"/>
            <a:ext cx="360182" cy="361969"/>
            <a:chOff x="-52906025" y="2293950"/>
            <a:chExt cx="317425" cy="319000"/>
          </a:xfrm>
        </p:grpSpPr>
        <p:sp>
          <p:nvSpPr>
            <p:cNvPr id="11315" name="Google Shape;11315;p88"/>
            <p:cNvSpPr/>
            <p:nvPr/>
          </p:nvSpPr>
          <p:spPr>
            <a:xfrm>
              <a:off x="-52783950" y="2526500"/>
              <a:ext cx="73275" cy="29750"/>
            </a:xfrm>
            <a:custGeom>
              <a:avLst/>
              <a:gdLst/>
              <a:ahLst/>
              <a:cxnLst/>
              <a:rect l="l" t="t" r="r" b="b"/>
              <a:pathLst>
                <a:path w="2931" h="1190" extrusionOk="0">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6" name="Google Shape;11316;p88"/>
            <p:cNvSpPr/>
            <p:nvPr/>
          </p:nvSpPr>
          <p:spPr>
            <a:xfrm>
              <a:off x="-52718575" y="246327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7" name="Google Shape;11317;p88"/>
            <p:cNvSpPr/>
            <p:nvPr/>
          </p:nvSpPr>
          <p:spPr>
            <a:xfrm>
              <a:off x="-52906025" y="2293950"/>
              <a:ext cx="317425" cy="319000"/>
            </a:xfrm>
            <a:custGeom>
              <a:avLst/>
              <a:gdLst/>
              <a:ahLst/>
              <a:cxnLst/>
              <a:rect l="l" t="t" r="r" b="b"/>
              <a:pathLst>
                <a:path w="12697" h="12760" extrusionOk="0">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8" name="Google Shape;11318;p88"/>
          <p:cNvGrpSpPr/>
          <p:nvPr/>
        </p:nvGrpSpPr>
        <p:grpSpPr>
          <a:xfrm>
            <a:off x="7110476" y="3603379"/>
            <a:ext cx="317290" cy="361090"/>
            <a:chOff x="-52887125" y="2686975"/>
            <a:chExt cx="279625" cy="318225"/>
          </a:xfrm>
        </p:grpSpPr>
        <p:sp>
          <p:nvSpPr>
            <p:cNvPr id="11319" name="Google Shape;11319;p88"/>
            <p:cNvSpPr/>
            <p:nvPr/>
          </p:nvSpPr>
          <p:spPr>
            <a:xfrm>
              <a:off x="-52783950" y="2919525"/>
              <a:ext cx="73275" cy="28950"/>
            </a:xfrm>
            <a:custGeom>
              <a:avLst/>
              <a:gdLst/>
              <a:ahLst/>
              <a:cxnLst/>
              <a:rect l="l" t="t" r="r" b="b"/>
              <a:pathLst>
                <a:path w="2931" h="1158" extrusionOk="0">
                  <a:moveTo>
                    <a:pt x="398" y="0"/>
                  </a:moveTo>
                  <a:cubicBezTo>
                    <a:pt x="308" y="0"/>
                    <a:pt x="221" y="39"/>
                    <a:pt x="158" y="118"/>
                  </a:cubicBezTo>
                  <a:cubicBezTo>
                    <a:pt x="1" y="276"/>
                    <a:pt x="1" y="496"/>
                    <a:pt x="158" y="622"/>
                  </a:cubicBezTo>
                  <a:cubicBezTo>
                    <a:pt x="505" y="969"/>
                    <a:pt x="977" y="1158"/>
                    <a:pt x="1450" y="1158"/>
                  </a:cubicBezTo>
                  <a:cubicBezTo>
                    <a:pt x="1922" y="1158"/>
                    <a:pt x="2458" y="969"/>
                    <a:pt x="2773" y="622"/>
                  </a:cubicBezTo>
                  <a:cubicBezTo>
                    <a:pt x="2931" y="465"/>
                    <a:pt x="2931" y="213"/>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0" name="Google Shape;11320;p88"/>
            <p:cNvSpPr/>
            <p:nvPr/>
          </p:nvSpPr>
          <p:spPr>
            <a:xfrm>
              <a:off x="-52793400"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1" name="Google Shape;11321;p88"/>
            <p:cNvSpPr/>
            <p:nvPr/>
          </p:nvSpPr>
          <p:spPr>
            <a:xfrm>
              <a:off x="-52718575"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2" name="Google Shape;11322;p88"/>
            <p:cNvSpPr/>
            <p:nvPr/>
          </p:nvSpPr>
          <p:spPr>
            <a:xfrm>
              <a:off x="-52887125" y="2686975"/>
              <a:ext cx="279625" cy="318225"/>
            </a:xfrm>
            <a:custGeom>
              <a:avLst/>
              <a:gdLst/>
              <a:ahLst/>
              <a:cxnLst/>
              <a:rect l="l" t="t" r="r" b="b"/>
              <a:pathLst>
                <a:path w="11185" h="12729" extrusionOk="0">
                  <a:moveTo>
                    <a:pt x="5577" y="756"/>
                  </a:moveTo>
                  <a:cubicBezTo>
                    <a:pt x="7404" y="756"/>
                    <a:pt x="8885" y="2206"/>
                    <a:pt x="8948" y="3970"/>
                  </a:cubicBezTo>
                  <a:cubicBezTo>
                    <a:pt x="8192" y="2899"/>
                    <a:pt x="6963" y="2206"/>
                    <a:pt x="5577" y="2206"/>
                  </a:cubicBezTo>
                  <a:cubicBezTo>
                    <a:pt x="4222" y="2206"/>
                    <a:pt x="2993" y="2899"/>
                    <a:pt x="2237" y="3970"/>
                  </a:cubicBezTo>
                  <a:cubicBezTo>
                    <a:pt x="2269" y="2174"/>
                    <a:pt x="3781" y="756"/>
                    <a:pt x="5577" y="756"/>
                  </a:cubicBezTo>
                  <a:close/>
                  <a:moveTo>
                    <a:pt x="5604" y="2993"/>
                  </a:moveTo>
                  <a:cubicBezTo>
                    <a:pt x="7435" y="2993"/>
                    <a:pt x="8886" y="4462"/>
                    <a:pt x="8948" y="6270"/>
                  </a:cubicBezTo>
                  <a:cubicBezTo>
                    <a:pt x="8696" y="5860"/>
                    <a:pt x="8412" y="5514"/>
                    <a:pt x="8066" y="5199"/>
                  </a:cubicBezTo>
                  <a:cubicBezTo>
                    <a:pt x="7089" y="4253"/>
                    <a:pt x="5797" y="3749"/>
                    <a:pt x="4443" y="3749"/>
                  </a:cubicBezTo>
                  <a:cubicBezTo>
                    <a:pt x="4065" y="3749"/>
                    <a:pt x="3687" y="3781"/>
                    <a:pt x="3308" y="3844"/>
                  </a:cubicBezTo>
                  <a:cubicBezTo>
                    <a:pt x="3907" y="3308"/>
                    <a:pt x="4695" y="2993"/>
                    <a:pt x="5545" y="2993"/>
                  </a:cubicBezTo>
                  <a:cubicBezTo>
                    <a:pt x="5565" y="2993"/>
                    <a:pt x="5584" y="2993"/>
                    <a:pt x="5604" y="2993"/>
                  </a:cubicBezTo>
                  <a:close/>
                  <a:moveTo>
                    <a:pt x="1450" y="6742"/>
                  </a:moveTo>
                  <a:lnTo>
                    <a:pt x="1450" y="8223"/>
                  </a:lnTo>
                  <a:cubicBezTo>
                    <a:pt x="1072" y="8223"/>
                    <a:pt x="694" y="7876"/>
                    <a:pt x="694" y="7467"/>
                  </a:cubicBezTo>
                  <a:cubicBezTo>
                    <a:pt x="694" y="7089"/>
                    <a:pt x="1072" y="6742"/>
                    <a:pt x="1450" y="6742"/>
                  </a:cubicBezTo>
                  <a:close/>
                  <a:moveTo>
                    <a:pt x="9673" y="6742"/>
                  </a:moveTo>
                  <a:cubicBezTo>
                    <a:pt x="10082" y="6742"/>
                    <a:pt x="10429" y="7057"/>
                    <a:pt x="10429" y="7467"/>
                  </a:cubicBezTo>
                  <a:cubicBezTo>
                    <a:pt x="10429" y="7876"/>
                    <a:pt x="10082" y="8223"/>
                    <a:pt x="9673" y="8223"/>
                  </a:cubicBezTo>
                  <a:lnTo>
                    <a:pt x="9673" y="6742"/>
                  </a:lnTo>
                  <a:close/>
                  <a:moveTo>
                    <a:pt x="4443" y="4442"/>
                  </a:moveTo>
                  <a:cubicBezTo>
                    <a:pt x="6837" y="4442"/>
                    <a:pt x="8822" y="6333"/>
                    <a:pt x="8948" y="8727"/>
                  </a:cubicBezTo>
                  <a:cubicBezTo>
                    <a:pt x="8822" y="10554"/>
                    <a:pt x="7373" y="11972"/>
                    <a:pt x="5577" y="11972"/>
                  </a:cubicBezTo>
                  <a:cubicBezTo>
                    <a:pt x="3750" y="11972"/>
                    <a:pt x="2237" y="10428"/>
                    <a:pt x="2237" y="8570"/>
                  </a:cubicBezTo>
                  <a:lnTo>
                    <a:pt x="2237" y="6333"/>
                  </a:lnTo>
                  <a:cubicBezTo>
                    <a:pt x="2237" y="5829"/>
                    <a:pt x="2363" y="5325"/>
                    <a:pt x="2552" y="4883"/>
                  </a:cubicBezTo>
                  <a:cubicBezTo>
                    <a:pt x="3151" y="4600"/>
                    <a:pt x="3781" y="4442"/>
                    <a:pt x="4443" y="4442"/>
                  </a:cubicBezTo>
                  <a:close/>
                  <a:moveTo>
                    <a:pt x="5608" y="0"/>
                  </a:moveTo>
                  <a:cubicBezTo>
                    <a:pt x="3340" y="0"/>
                    <a:pt x="1513" y="1827"/>
                    <a:pt x="1513" y="4096"/>
                  </a:cubicBezTo>
                  <a:lnTo>
                    <a:pt x="1513" y="5986"/>
                  </a:lnTo>
                  <a:cubicBezTo>
                    <a:pt x="662" y="5986"/>
                    <a:pt x="0" y="6648"/>
                    <a:pt x="0" y="7467"/>
                  </a:cubicBezTo>
                  <a:cubicBezTo>
                    <a:pt x="0" y="8317"/>
                    <a:pt x="662" y="8979"/>
                    <a:pt x="1513" y="8979"/>
                  </a:cubicBezTo>
                  <a:cubicBezTo>
                    <a:pt x="1702" y="11058"/>
                    <a:pt x="3435" y="12728"/>
                    <a:pt x="5608" y="12728"/>
                  </a:cubicBezTo>
                  <a:cubicBezTo>
                    <a:pt x="7751" y="12728"/>
                    <a:pt x="9483" y="11058"/>
                    <a:pt x="9673" y="8979"/>
                  </a:cubicBezTo>
                  <a:cubicBezTo>
                    <a:pt x="10523" y="8979"/>
                    <a:pt x="11185" y="8317"/>
                    <a:pt x="11185" y="7467"/>
                  </a:cubicBezTo>
                  <a:cubicBezTo>
                    <a:pt x="11185" y="6648"/>
                    <a:pt x="10523" y="5986"/>
                    <a:pt x="9673" y="5986"/>
                  </a:cubicBezTo>
                  <a:lnTo>
                    <a:pt x="9673" y="4096"/>
                  </a:lnTo>
                  <a:cubicBezTo>
                    <a:pt x="9673" y="1859"/>
                    <a:pt x="7845" y="0"/>
                    <a:pt x="56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3" name="Google Shape;11323;p88"/>
          <p:cNvGrpSpPr/>
          <p:nvPr/>
        </p:nvGrpSpPr>
        <p:grpSpPr>
          <a:xfrm>
            <a:off x="6220848" y="4062998"/>
            <a:ext cx="318170" cy="359303"/>
            <a:chOff x="-51722225" y="1915100"/>
            <a:chExt cx="280400" cy="316650"/>
          </a:xfrm>
        </p:grpSpPr>
        <p:sp>
          <p:nvSpPr>
            <p:cNvPr id="11324" name="Google Shape;11324;p88"/>
            <p:cNvSpPr/>
            <p:nvPr/>
          </p:nvSpPr>
          <p:spPr>
            <a:xfrm>
              <a:off x="-51618275" y="2146075"/>
              <a:ext cx="73275" cy="29750"/>
            </a:xfrm>
            <a:custGeom>
              <a:avLst/>
              <a:gdLst/>
              <a:ahLst/>
              <a:cxnLst/>
              <a:rect l="l" t="t" r="r" b="b"/>
              <a:pathLst>
                <a:path w="2931" h="1190" extrusionOk="0">
                  <a:moveTo>
                    <a:pt x="410" y="0"/>
                  </a:moveTo>
                  <a:cubicBezTo>
                    <a:pt x="316" y="0"/>
                    <a:pt x="221" y="40"/>
                    <a:pt x="158" y="118"/>
                  </a:cubicBezTo>
                  <a:cubicBezTo>
                    <a:pt x="1" y="276"/>
                    <a:pt x="1" y="528"/>
                    <a:pt x="158" y="654"/>
                  </a:cubicBezTo>
                  <a:cubicBezTo>
                    <a:pt x="505" y="1001"/>
                    <a:pt x="978" y="1190"/>
                    <a:pt x="1450" y="1190"/>
                  </a:cubicBezTo>
                  <a:cubicBezTo>
                    <a:pt x="1923" y="1190"/>
                    <a:pt x="2458" y="1001"/>
                    <a:pt x="2773" y="654"/>
                  </a:cubicBezTo>
                  <a:cubicBezTo>
                    <a:pt x="2931" y="496"/>
                    <a:pt x="2931" y="244"/>
                    <a:pt x="2773" y="118"/>
                  </a:cubicBezTo>
                  <a:cubicBezTo>
                    <a:pt x="2710" y="40"/>
                    <a:pt x="2616" y="0"/>
                    <a:pt x="2517" y="0"/>
                  </a:cubicBezTo>
                  <a:cubicBezTo>
                    <a:pt x="2419" y="0"/>
                    <a:pt x="2317" y="40"/>
                    <a:pt x="2238" y="118"/>
                  </a:cubicBezTo>
                  <a:cubicBezTo>
                    <a:pt x="2049" y="339"/>
                    <a:pt x="1734" y="433"/>
                    <a:pt x="1450" y="433"/>
                  </a:cubicBezTo>
                  <a:cubicBezTo>
                    <a:pt x="1198" y="433"/>
                    <a:pt x="883" y="339"/>
                    <a:pt x="663" y="118"/>
                  </a:cubicBezTo>
                  <a:cubicBezTo>
                    <a:pt x="600" y="40"/>
                    <a:pt x="505"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5" name="Google Shape;11325;p88"/>
            <p:cNvSpPr/>
            <p:nvPr/>
          </p:nvSpPr>
          <p:spPr>
            <a:xfrm>
              <a:off x="-51627725" y="20820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6" name="Google Shape;11326;p88"/>
            <p:cNvSpPr/>
            <p:nvPr/>
          </p:nvSpPr>
          <p:spPr>
            <a:xfrm>
              <a:off x="-51552900" y="20820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7" name="Google Shape;11327;p88"/>
            <p:cNvSpPr/>
            <p:nvPr/>
          </p:nvSpPr>
          <p:spPr>
            <a:xfrm>
              <a:off x="-51722225" y="1915100"/>
              <a:ext cx="280400" cy="316650"/>
            </a:xfrm>
            <a:custGeom>
              <a:avLst/>
              <a:gdLst/>
              <a:ahLst/>
              <a:cxnLst/>
              <a:rect l="l" t="t" r="r" b="b"/>
              <a:pathLst>
                <a:path w="11216" h="12666" extrusionOk="0">
                  <a:moveTo>
                    <a:pt x="5608" y="662"/>
                  </a:moveTo>
                  <a:cubicBezTo>
                    <a:pt x="5766" y="662"/>
                    <a:pt x="6081" y="914"/>
                    <a:pt x="6333" y="1544"/>
                  </a:cubicBezTo>
                  <a:cubicBezTo>
                    <a:pt x="6585" y="2111"/>
                    <a:pt x="6679" y="2867"/>
                    <a:pt x="6711" y="3655"/>
                  </a:cubicBezTo>
                  <a:lnTo>
                    <a:pt x="4505" y="3655"/>
                  </a:lnTo>
                  <a:cubicBezTo>
                    <a:pt x="4568" y="2836"/>
                    <a:pt x="4663" y="2080"/>
                    <a:pt x="4915" y="1544"/>
                  </a:cubicBezTo>
                  <a:cubicBezTo>
                    <a:pt x="5199" y="914"/>
                    <a:pt x="5451" y="662"/>
                    <a:pt x="5608" y="662"/>
                  </a:cubicBezTo>
                  <a:close/>
                  <a:moveTo>
                    <a:pt x="4411" y="946"/>
                  </a:moveTo>
                  <a:lnTo>
                    <a:pt x="4411" y="946"/>
                  </a:lnTo>
                  <a:cubicBezTo>
                    <a:pt x="4348" y="1072"/>
                    <a:pt x="4285" y="1166"/>
                    <a:pt x="4253" y="1292"/>
                  </a:cubicBezTo>
                  <a:cubicBezTo>
                    <a:pt x="3970" y="1954"/>
                    <a:pt x="3812" y="2804"/>
                    <a:pt x="3781" y="3687"/>
                  </a:cubicBezTo>
                  <a:lnTo>
                    <a:pt x="2269" y="3687"/>
                  </a:lnTo>
                  <a:cubicBezTo>
                    <a:pt x="2426" y="2426"/>
                    <a:pt x="3245" y="1387"/>
                    <a:pt x="4411" y="946"/>
                  </a:cubicBezTo>
                  <a:close/>
                  <a:moveTo>
                    <a:pt x="6837" y="946"/>
                  </a:moveTo>
                  <a:cubicBezTo>
                    <a:pt x="8034" y="1387"/>
                    <a:pt x="8853" y="2426"/>
                    <a:pt x="8979" y="3687"/>
                  </a:cubicBezTo>
                  <a:lnTo>
                    <a:pt x="7467" y="3687"/>
                  </a:lnTo>
                  <a:cubicBezTo>
                    <a:pt x="7435" y="2804"/>
                    <a:pt x="7278" y="1954"/>
                    <a:pt x="6994" y="1292"/>
                  </a:cubicBezTo>
                  <a:cubicBezTo>
                    <a:pt x="6963" y="1166"/>
                    <a:pt x="6868" y="1072"/>
                    <a:pt x="6837" y="946"/>
                  </a:cubicBezTo>
                  <a:close/>
                  <a:moveTo>
                    <a:pt x="9357" y="4443"/>
                  </a:moveTo>
                  <a:cubicBezTo>
                    <a:pt x="9830" y="4443"/>
                    <a:pt x="10271" y="4758"/>
                    <a:pt x="10428" y="5199"/>
                  </a:cubicBezTo>
                  <a:lnTo>
                    <a:pt x="851" y="5199"/>
                  </a:lnTo>
                  <a:cubicBezTo>
                    <a:pt x="1008" y="4758"/>
                    <a:pt x="1418" y="4443"/>
                    <a:pt x="1922" y="4443"/>
                  </a:cubicBezTo>
                  <a:close/>
                  <a:moveTo>
                    <a:pt x="1512" y="6680"/>
                  </a:moveTo>
                  <a:lnTo>
                    <a:pt x="1512" y="8192"/>
                  </a:lnTo>
                  <a:cubicBezTo>
                    <a:pt x="1134" y="8192"/>
                    <a:pt x="788" y="7814"/>
                    <a:pt x="788" y="7436"/>
                  </a:cubicBezTo>
                  <a:cubicBezTo>
                    <a:pt x="788" y="7058"/>
                    <a:pt x="1134" y="6680"/>
                    <a:pt x="1512" y="6680"/>
                  </a:cubicBezTo>
                  <a:close/>
                  <a:moveTo>
                    <a:pt x="9767" y="6680"/>
                  </a:moveTo>
                  <a:cubicBezTo>
                    <a:pt x="10145" y="6680"/>
                    <a:pt x="10491" y="6995"/>
                    <a:pt x="10491" y="7436"/>
                  </a:cubicBezTo>
                  <a:cubicBezTo>
                    <a:pt x="10460" y="7814"/>
                    <a:pt x="10145" y="8192"/>
                    <a:pt x="9767" y="8192"/>
                  </a:cubicBezTo>
                  <a:lnTo>
                    <a:pt x="9767" y="6680"/>
                  </a:lnTo>
                  <a:close/>
                  <a:moveTo>
                    <a:pt x="9011" y="5955"/>
                  </a:moveTo>
                  <a:lnTo>
                    <a:pt x="9011" y="8538"/>
                  </a:lnTo>
                  <a:cubicBezTo>
                    <a:pt x="9011" y="10397"/>
                    <a:pt x="7467" y="11941"/>
                    <a:pt x="5608" y="11941"/>
                  </a:cubicBezTo>
                  <a:cubicBezTo>
                    <a:pt x="3781" y="11941"/>
                    <a:pt x="2269" y="10397"/>
                    <a:pt x="2269" y="8538"/>
                  </a:cubicBezTo>
                  <a:lnTo>
                    <a:pt x="2269" y="5955"/>
                  </a:lnTo>
                  <a:close/>
                  <a:moveTo>
                    <a:pt x="5608" y="1"/>
                  </a:moveTo>
                  <a:cubicBezTo>
                    <a:pt x="3466" y="1"/>
                    <a:pt x="1733" y="1639"/>
                    <a:pt x="1544" y="3781"/>
                  </a:cubicBezTo>
                  <a:cubicBezTo>
                    <a:pt x="662" y="3939"/>
                    <a:pt x="32" y="4695"/>
                    <a:pt x="32" y="5577"/>
                  </a:cubicBezTo>
                  <a:cubicBezTo>
                    <a:pt x="32" y="5797"/>
                    <a:pt x="189" y="5955"/>
                    <a:pt x="378" y="5955"/>
                  </a:cubicBezTo>
                  <a:lnTo>
                    <a:pt x="1481" y="5955"/>
                  </a:lnTo>
                  <a:cubicBezTo>
                    <a:pt x="662" y="5955"/>
                    <a:pt x="0" y="6617"/>
                    <a:pt x="0" y="7436"/>
                  </a:cubicBezTo>
                  <a:cubicBezTo>
                    <a:pt x="0" y="8255"/>
                    <a:pt x="662" y="8948"/>
                    <a:pt x="1481" y="8948"/>
                  </a:cubicBezTo>
                  <a:cubicBezTo>
                    <a:pt x="1670" y="11027"/>
                    <a:pt x="3403" y="12665"/>
                    <a:pt x="5577" y="12665"/>
                  </a:cubicBezTo>
                  <a:cubicBezTo>
                    <a:pt x="7750" y="12665"/>
                    <a:pt x="9483" y="11027"/>
                    <a:pt x="9672" y="8948"/>
                  </a:cubicBezTo>
                  <a:cubicBezTo>
                    <a:pt x="10491" y="8948"/>
                    <a:pt x="11185" y="8255"/>
                    <a:pt x="11185" y="7436"/>
                  </a:cubicBezTo>
                  <a:cubicBezTo>
                    <a:pt x="11216" y="6617"/>
                    <a:pt x="10554" y="5955"/>
                    <a:pt x="9767" y="5955"/>
                  </a:cubicBezTo>
                  <a:lnTo>
                    <a:pt x="10869" y="5955"/>
                  </a:lnTo>
                  <a:cubicBezTo>
                    <a:pt x="11058" y="5955"/>
                    <a:pt x="11216" y="5797"/>
                    <a:pt x="11216" y="5577"/>
                  </a:cubicBezTo>
                  <a:cubicBezTo>
                    <a:pt x="11216" y="4695"/>
                    <a:pt x="10586" y="3939"/>
                    <a:pt x="9704" y="3781"/>
                  </a:cubicBezTo>
                  <a:cubicBezTo>
                    <a:pt x="9546" y="1639"/>
                    <a:pt x="7782" y="1"/>
                    <a:pt x="56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8" name="Google Shape;11328;p88"/>
          <p:cNvGrpSpPr/>
          <p:nvPr/>
        </p:nvGrpSpPr>
        <p:grpSpPr>
          <a:xfrm>
            <a:off x="6616678" y="1303695"/>
            <a:ext cx="370905" cy="360976"/>
            <a:chOff x="-56407800" y="1902600"/>
            <a:chExt cx="326875" cy="318125"/>
          </a:xfrm>
        </p:grpSpPr>
        <p:sp>
          <p:nvSpPr>
            <p:cNvPr id="11329" name="Google Shape;11329;p88"/>
            <p:cNvSpPr/>
            <p:nvPr/>
          </p:nvSpPr>
          <p:spPr>
            <a:xfrm>
              <a:off x="-56289650"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0" name="Google Shape;11330;p88"/>
            <p:cNvSpPr/>
            <p:nvPr/>
          </p:nvSpPr>
          <p:spPr>
            <a:xfrm>
              <a:off x="-56215625" y="2072625"/>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1" name="Google Shape;11331;p88"/>
            <p:cNvSpPr/>
            <p:nvPr/>
          </p:nvSpPr>
          <p:spPr>
            <a:xfrm>
              <a:off x="-56407800" y="1902600"/>
              <a:ext cx="326875" cy="318125"/>
            </a:xfrm>
            <a:custGeom>
              <a:avLst/>
              <a:gdLst/>
              <a:ahLst/>
              <a:cxnLst/>
              <a:rect l="l" t="t" r="r" b="b"/>
              <a:pathLst>
                <a:path w="13075" h="12725" extrusionOk="0">
                  <a:moveTo>
                    <a:pt x="8371" y="824"/>
                  </a:moveTo>
                  <a:cubicBezTo>
                    <a:pt x="8854" y="824"/>
                    <a:pt x="9303" y="1142"/>
                    <a:pt x="9420" y="1635"/>
                  </a:cubicBezTo>
                  <a:lnTo>
                    <a:pt x="9924" y="3714"/>
                  </a:lnTo>
                  <a:cubicBezTo>
                    <a:pt x="9641" y="3777"/>
                    <a:pt x="9420" y="3809"/>
                    <a:pt x="9137" y="3809"/>
                  </a:cubicBezTo>
                  <a:lnTo>
                    <a:pt x="3907" y="3809"/>
                  </a:lnTo>
                  <a:cubicBezTo>
                    <a:pt x="3623" y="3809"/>
                    <a:pt x="3340" y="3777"/>
                    <a:pt x="3119" y="3714"/>
                  </a:cubicBezTo>
                  <a:lnTo>
                    <a:pt x="3655" y="1635"/>
                  </a:lnTo>
                  <a:cubicBezTo>
                    <a:pt x="3772" y="1142"/>
                    <a:pt x="4239" y="824"/>
                    <a:pt x="4717" y="824"/>
                  </a:cubicBezTo>
                  <a:cubicBezTo>
                    <a:pt x="4881" y="824"/>
                    <a:pt x="5046" y="861"/>
                    <a:pt x="5199" y="942"/>
                  </a:cubicBezTo>
                  <a:lnTo>
                    <a:pt x="6364" y="1509"/>
                  </a:lnTo>
                  <a:cubicBezTo>
                    <a:pt x="6427" y="1540"/>
                    <a:pt x="6490" y="1556"/>
                    <a:pt x="6545" y="1556"/>
                  </a:cubicBezTo>
                  <a:cubicBezTo>
                    <a:pt x="6601" y="1556"/>
                    <a:pt x="6648" y="1540"/>
                    <a:pt x="6679" y="1509"/>
                  </a:cubicBezTo>
                  <a:lnTo>
                    <a:pt x="7877" y="942"/>
                  </a:lnTo>
                  <a:cubicBezTo>
                    <a:pt x="8037" y="861"/>
                    <a:pt x="8206" y="824"/>
                    <a:pt x="8371" y="824"/>
                  </a:cubicBezTo>
                  <a:close/>
                  <a:moveTo>
                    <a:pt x="1299" y="3783"/>
                  </a:moveTo>
                  <a:cubicBezTo>
                    <a:pt x="1359" y="3783"/>
                    <a:pt x="1422" y="3800"/>
                    <a:pt x="1481" y="3840"/>
                  </a:cubicBezTo>
                  <a:lnTo>
                    <a:pt x="2017" y="4092"/>
                  </a:lnTo>
                  <a:cubicBezTo>
                    <a:pt x="2584" y="4344"/>
                    <a:pt x="3308" y="4565"/>
                    <a:pt x="3970" y="4565"/>
                  </a:cubicBezTo>
                  <a:lnTo>
                    <a:pt x="9200" y="4565"/>
                  </a:lnTo>
                  <a:cubicBezTo>
                    <a:pt x="9893" y="4565"/>
                    <a:pt x="10586" y="4376"/>
                    <a:pt x="11185" y="4092"/>
                  </a:cubicBezTo>
                  <a:lnTo>
                    <a:pt x="11689" y="3840"/>
                  </a:lnTo>
                  <a:cubicBezTo>
                    <a:pt x="11737" y="3824"/>
                    <a:pt x="11788" y="3816"/>
                    <a:pt x="11839" y="3816"/>
                  </a:cubicBezTo>
                  <a:cubicBezTo>
                    <a:pt x="11983" y="3816"/>
                    <a:pt x="12123" y="3881"/>
                    <a:pt x="12193" y="3998"/>
                  </a:cubicBezTo>
                  <a:cubicBezTo>
                    <a:pt x="12256" y="4187"/>
                    <a:pt x="12161" y="4439"/>
                    <a:pt x="11972" y="4502"/>
                  </a:cubicBezTo>
                  <a:lnTo>
                    <a:pt x="11468" y="4754"/>
                  </a:lnTo>
                  <a:cubicBezTo>
                    <a:pt x="10743" y="5100"/>
                    <a:pt x="9924" y="5289"/>
                    <a:pt x="9168" y="5289"/>
                  </a:cubicBezTo>
                  <a:lnTo>
                    <a:pt x="3938" y="5289"/>
                  </a:lnTo>
                  <a:cubicBezTo>
                    <a:pt x="3182" y="5289"/>
                    <a:pt x="2363" y="5100"/>
                    <a:pt x="1639" y="4754"/>
                  </a:cubicBezTo>
                  <a:lnTo>
                    <a:pt x="1134" y="4502"/>
                  </a:lnTo>
                  <a:cubicBezTo>
                    <a:pt x="945" y="4439"/>
                    <a:pt x="851" y="4187"/>
                    <a:pt x="977" y="3998"/>
                  </a:cubicBezTo>
                  <a:cubicBezTo>
                    <a:pt x="1042" y="3868"/>
                    <a:pt x="1166" y="3783"/>
                    <a:pt x="1299" y="3783"/>
                  </a:cubicBezTo>
                  <a:close/>
                  <a:moveTo>
                    <a:pt x="2426" y="6801"/>
                  </a:moveTo>
                  <a:lnTo>
                    <a:pt x="2426" y="8282"/>
                  </a:lnTo>
                  <a:cubicBezTo>
                    <a:pt x="2048" y="8282"/>
                    <a:pt x="1702" y="7936"/>
                    <a:pt x="1702" y="7558"/>
                  </a:cubicBezTo>
                  <a:cubicBezTo>
                    <a:pt x="1702" y="7148"/>
                    <a:pt x="2017" y="6801"/>
                    <a:pt x="2426" y="6801"/>
                  </a:cubicBezTo>
                  <a:close/>
                  <a:moveTo>
                    <a:pt x="10680" y="6801"/>
                  </a:moveTo>
                  <a:cubicBezTo>
                    <a:pt x="11059" y="6801"/>
                    <a:pt x="11405" y="7117"/>
                    <a:pt x="11405" y="7558"/>
                  </a:cubicBezTo>
                  <a:cubicBezTo>
                    <a:pt x="11405" y="7936"/>
                    <a:pt x="11059" y="8282"/>
                    <a:pt x="10680" y="8282"/>
                  </a:cubicBezTo>
                  <a:lnTo>
                    <a:pt x="10680" y="6801"/>
                  </a:lnTo>
                  <a:close/>
                  <a:moveTo>
                    <a:pt x="3214" y="5982"/>
                  </a:moveTo>
                  <a:cubicBezTo>
                    <a:pt x="3466" y="6014"/>
                    <a:pt x="3686" y="6014"/>
                    <a:pt x="3970" y="6014"/>
                  </a:cubicBezTo>
                  <a:lnTo>
                    <a:pt x="9200" y="6014"/>
                  </a:lnTo>
                  <a:cubicBezTo>
                    <a:pt x="9452" y="6014"/>
                    <a:pt x="9672" y="6014"/>
                    <a:pt x="9956" y="5982"/>
                  </a:cubicBezTo>
                  <a:lnTo>
                    <a:pt x="9956" y="5982"/>
                  </a:lnTo>
                  <a:cubicBezTo>
                    <a:pt x="9924" y="6297"/>
                    <a:pt x="9924" y="8219"/>
                    <a:pt x="9924" y="8503"/>
                  </a:cubicBezTo>
                  <a:lnTo>
                    <a:pt x="9924" y="8849"/>
                  </a:lnTo>
                  <a:lnTo>
                    <a:pt x="6742" y="7558"/>
                  </a:lnTo>
                  <a:cubicBezTo>
                    <a:pt x="6695" y="7526"/>
                    <a:pt x="6640" y="7510"/>
                    <a:pt x="6589" y="7510"/>
                  </a:cubicBezTo>
                  <a:cubicBezTo>
                    <a:pt x="6538" y="7510"/>
                    <a:pt x="6490" y="7526"/>
                    <a:pt x="6459" y="7558"/>
                  </a:cubicBezTo>
                  <a:lnTo>
                    <a:pt x="3214" y="8849"/>
                  </a:lnTo>
                  <a:lnTo>
                    <a:pt x="3214" y="8660"/>
                  </a:lnTo>
                  <a:lnTo>
                    <a:pt x="3214" y="5982"/>
                  </a:lnTo>
                  <a:close/>
                  <a:moveTo>
                    <a:pt x="6585" y="8282"/>
                  </a:moveTo>
                  <a:lnTo>
                    <a:pt x="9767" y="9542"/>
                  </a:lnTo>
                  <a:cubicBezTo>
                    <a:pt x="9262" y="11157"/>
                    <a:pt x="7905" y="12034"/>
                    <a:pt x="6522" y="12034"/>
                  </a:cubicBezTo>
                  <a:cubicBezTo>
                    <a:pt x="5746" y="12034"/>
                    <a:pt x="4962" y="11758"/>
                    <a:pt x="4316" y="11181"/>
                  </a:cubicBezTo>
                  <a:cubicBezTo>
                    <a:pt x="3844" y="10740"/>
                    <a:pt x="3529" y="10172"/>
                    <a:pt x="3340" y="9605"/>
                  </a:cubicBezTo>
                  <a:lnTo>
                    <a:pt x="6585" y="8282"/>
                  </a:lnTo>
                  <a:close/>
                  <a:moveTo>
                    <a:pt x="8390" y="1"/>
                  </a:moveTo>
                  <a:cubicBezTo>
                    <a:pt x="8109" y="1"/>
                    <a:pt x="7824" y="69"/>
                    <a:pt x="7561" y="217"/>
                  </a:cubicBezTo>
                  <a:lnTo>
                    <a:pt x="6522" y="721"/>
                  </a:lnTo>
                  <a:lnTo>
                    <a:pt x="5514" y="217"/>
                  </a:lnTo>
                  <a:cubicBezTo>
                    <a:pt x="5240" y="88"/>
                    <a:pt x="4955" y="27"/>
                    <a:pt x="4676" y="27"/>
                  </a:cubicBezTo>
                  <a:cubicBezTo>
                    <a:pt x="3863" y="27"/>
                    <a:pt x="3110" y="546"/>
                    <a:pt x="2899" y="1414"/>
                  </a:cubicBezTo>
                  <a:lnTo>
                    <a:pt x="2395" y="3462"/>
                  </a:lnTo>
                  <a:lnTo>
                    <a:pt x="1765" y="3147"/>
                  </a:lnTo>
                  <a:cubicBezTo>
                    <a:pt x="1607" y="3063"/>
                    <a:pt x="1435" y="3024"/>
                    <a:pt x="1265" y="3024"/>
                  </a:cubicBezTo>
                  <a:cubicBezTo>
                    <a:pt x="859" y="3024"/>
                    <a:pt x="462" y="3251"/>
                    <a:pt x="284" y="3651"/>
                  </a:cubicBezTo>
                  <a:cubicBezTo>
                    <a:pt x="0" y="4187"/>
                    <a:pt x="221" y="4880"/>
                    <a:pt x="788" y="5132"/>
                  </a:cubicBezTo>
                  <a:lnTo>
                    <a:pt x="1292" y="5384"/>
                  </a:lnTo>
                  <a:cubicBezTo>
                    <a:pt x="1639" y="5573"/>
                    <a:pt x="2048" y="5699"/>
                    <a:pt x="2426" y="5793"/>
                  </a:cubicBezTo>
                  <a:lnTo>
                    <a:pt x="2426" y="6014"/>
                  </a:lnTo>
                  <a:cubicBezTo>
                    <a:pt x="1607" y="6014"/>
                    <a:pt x="945" y="6675"/>
                    <a:pt x="945" y="7495"/>
                  </a:cubicBezTo>
                  <a:cubicBezTo>
                    <a:pt x="945" y="8282"/>
                    <a:pt x="1576" y="9007"/>
                    <a:pt x="2426" y="9007"/>
                  </a:cubicBezTo>
                  <a:cubicBezTo>
                    <a:pt x="2521" y="10015"/>
                    <a:pt x="3025" y="10992"/>
                    <a:pt x="3781" y="11685"/>
                  </a:cubicBezTo>
                  <a:cubicBezTo>
                    <a:pt x="4537" y="12378"/>
                    <a:pt x="5514" y="12724"/>
                    <a:pt x="6522" y="12724"/>
                  </a:cubicBezTo>
                  <a:cubicBezTo>
                    <a:pt x="8696" y="12724"/>
                    <a:pt x="10365" y="11055"/>
                    <a:pt x="10586" y="9007"/>
                  </a:cubicBezTo>
                  <a:cubicBezTo>
                    <a:pt x="11500" y="9007"/>
                    <a:pt x="12130" y="8282"/>
                    <a:pt x="12130" y="7495"/>
                  </a:cubicBezTo>
                  <a:cubicBezTo>
                    <a:pt x="12130" y="6675"/>
                    <a:pt x="11468" y="6014"/>
                    <a:pt x="10617" y="6014"/>
                  </a:cubicBezTo>
                  <a:lnTo>
                    <a:pt x="10617" y="5793"/>
                  </a:lnTo>
                  <a:cubicBezTo>
                    <a:pt x="11027" y="5699"/>
                    <a:pt x="11405" y="5573"/>
                    <a:pt x="11783" y="5384"/>
                  </a:cubicBezTo>
                  <a:lnTo>
                    <a:pt x="12287" y="5132"/>
                  </a:lnTo>
                  <a:cubicBezTo>
                    <a:pt x="12886" y="4911"/>
                    <a:pt x="13075" y="4250"/>
                    <a:pt x="12791" y="3682"/>
                  </a:cubicBezTo>
                  <a:cubicBezTo>
                    <a:pt x="12588" y="3299"/>
                    <a:pt x="12191" y="3061"/>
                    <a:pt x="11785" y="3061"/>
                  </a:cubicBezTo>
                  <a:cubicBezTo>
                    <a:pt x="11625" y="3061"/>
                    <a:pt x="11462" y="3098"/>
                    <a:pt x="11311" y="3178"/>
                  </a:cubicBezTo>
                  <a:lnTo>
                    <a:pt x="10775" y="3399"/>
                  </a:lnTo>
                  <a:cubicBezTo>
                    <a:pt x="10743" y="3399"/>
                    <a:pt x="10712" y="3462"/>
                    <a:pt x="10680" y="3462"/>
                  </a:cubicBezTo>
                  <a:lnTo>
                    <a:pt x="10145" y="1414"/>
                  </a:lnTo>
                  <a:cubicBezTo>
                    <a:pt x="9959" y="552"/>
                    <a:pt x="9187" y="1"/>
                    <a:pt x="83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2" name="Google Shape;11332;p88"/>
          <p:cNvGrpSpPr/>
          <p:nvPr/>
        </p:nvGrpSpPr>
        <p:grpSpPr>
          <a:xfrm>
            <a:off x="6622479" y="1790262"/>
            <a:ext cx="359303" cy="338736"/>
            <a:chOff x="-56401500" y="2304975"/>
            <a:chExt cx="316650" cy="298525"/>
          </a:xfrm>
        </p:grpSpPr>
        <p:sp>
          <p:nvSpPr>
            <p:cNvPr id="11333" name="Google Shape;11333;p88"/>
            <p:cNvSpPr/>
            <p:nvPr/>
          </p:nvSpPr>
          <p:spPr>
            <a:xfrm>
              <a:off x="-56289650" y="2436500"/>
              <a:ext cx="17325" cy="18150"/>
            </a:xfrm>
            <a:custGeom>
              <a:avLst/>
              <a:gdLst/>
              <a:ahLst/>
              <a:cxnLst/>
              <a:rect l="l" t="t" r="r" b="b"/>
              <a:pathLst>
                <a:path w="693"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4" name="Google Shape;11334;p88"/>
            <p:cNvSpPr/>
            <p:nvPr/>
          </p:nvSpPr>
          <p:spPr>
            <a:xfrm>
              <a:off x="-56215625" y="243650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5" name="Google Shape;11335;p88"/>
            <p:cNvSpPr/>
            <p:nvPr/>
          </p:nvSpPr>
          <p:spPr>
            <a:xfrm>
              <a:off x="-56280200" y="2499700"/>
              <a:ext cx="73250" cy="29775"/>
            </a:xfrm>
            <a:custGeom>
              <a:avLst/>
              <a:gdLst/>
              <a:ahLst/>
              <a:cxnLst/>
              <a:rect l="l" t="t" r="r" b="b"/>
              <a:pathLst>
                <a:path w="2930" h="1191" extrusionOk="0">
                  <a:moveTo>
                    <a:pt x="414" y="1"/>
                  </a:moveTo>
                  <a:cubicBezTo>
                    <a:pt x="315" y="1"/>
                    <a:pt x="221" y="40"/>
                    <a:pt x="158" y="119"/>
                  </a:cubicBezTo>
                  <a:cubicBezTo>
                    <a:pt x="0" y="277"/>
                    <a:pt x="0" y="529"/>
                    <a:pt x="158" y="623"/>
                  </a:cubicBezTo>
                  <a:cubicBezTo>
                    <a:pt x="536" y="1001"/>
                    <a:pt x="1008" y="1190"/>
                    <a:pt x="1481" y="1190"/>
                  </a:cubicBezTo>
                  <a:cubicBezTo>
                    <a:pt x="1953" y="1190"/>
                    <a:pt x="2457" y="1001"/>
                    <a:pt x="2773" y="623"/>
                  </a:cubicBezTo>
                  <a:cubicBezTo>
                    <a:pt x="2930" y="466"/>
                    <a:pt x="2930" y="245"/>
                    <a:pt x="2773" y="119"/>
                  </a:cubicBezTo>
                  <a:cubicBezTo>
                    <a:pt x="2694" y="40"/>
                    <a:pt x="2591" y="1"/>
                    <a:pt x="2497" y="1"/>
                  </a:cubicBezTo>
                  <a:cubicBezTo>
                    <a:pt x="2402" y="1"/>
                    <a:pt x="2316" y="40"/>
                    <a:pt x="2268" y="119"/>
                  </a:cubicBezTo>
                  <a:cubicBezTo>
                    <a:pt x="2048" y="308"/>
                    <a:pt x="1733" y="434"/>
                    <a:pt x="1481" y="434"/>
                  </a:cubicBezTo>
                  <a:cubicBezTo>
                    <a:pt x="1166" y="434"/>
                    <a:pt x="882" y="308"/>
                    <a:pt x="693" y="119"/>
                  </a:cubicBezTo>
                  <a:cubicBezTo>
                    <a:pt x="614" y="40"/>
                    <a:pt x="512"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6" name="Google Shape;11336;p88"/>
            <p:cNvSpPr/>
            <p:nvPr/>
          </p:nvSpPr>
          <p:spPr>
            <a:xfrm>
              <a:off x="-56401500" y="2304975"/>
              <a:ext cx="316650" cy="298525"/>
            </a:xfrm>
            <a:custGeom>
              <a:avLst/>
              <a:gdLst/>
              <a:ahLst/>
              <a:cxnLst/>
              <a:rect l="l" t="t" r="r" b="b"/>
              <a:pathLst>
                <a:path w="12666" h="11941" extrusionOk="0">
                  <a:moveTo>
                    <a:pt x="6411" y="785"/>
                  </a:moveTo>
                  <a:cubicBezTo>
                    <a:pt x="7105" y="785"/>
                    <a:pt x="7692" y="1003"/>
                    <a:pt x="8223" y="1387"/>
                  </a:cubicBezTo>
                  <a:lnTo>
                    <a:pt x="6270" y="2899"/>
                  </a:lnTo>
                  <a:lnTo>
                    <a:pt x="4348" y="1387"/>
                  </a:lnTo>
                  <a:cubicBezTo>
                    <a:pt x="4915" y="977"/>
                    <a:pt x="5577" y="788"/>
                    <a:pt x="6270" y="788"/>
                  </a:cubicBezTo>
                  <a:cubicBezTo>
                    <a:pt x="6317" y="786"/>
                    <a:pt x="6365" y="785"/>
                    <a:pt x="6411" y="785"/>
                  </a:cubicBezTo>
                  <a:close/>
                  <a:moveTo>
                    <a:pt x="2174" y="4474"/>
                  </a:moveTo>
                  <a:lnTo>
                    <a:pt x="2174" y="5986"/>
                  </a:lnTo>
                  <a:cubicBezTo>
                    <a:pt x="1796" y="5986"/>
                    <a:pt x="1450" y="5640"/>
                    <a:pt x="1450" y="5230"/>
                  </a:cubicBezTo>
                  <a:cubicBezTo>
                    <a:pt x="1450" y="4821"/>
                    <a:pt x="1765" y="4474"/>
                    <a:pt x="2174" y="4474"/>
                  </a:cubicBezTo>
                  <a:close/>
                  <a:moveTo>
                    <a:pt x="10428" y="4474"/>
                  </a:moveTo>
                  <a:cubicBezTo>
                    <a:pt x="10838" y="4474"/>
                    <a:pt x="11153" y="4821"/>
                    <a:pt x="11153" y="5230"/>
                  </a:cubicBezTo>
                  <a:cubicBezTo>
                    <a:pt x="11153" y="5608"/>
                    <a:pt x="10807" y="5986"/>
                    <a:pt x="10428" y="5986"/>
                  </a:cubicBezTo>
                  <a:lnTo>
                    <a:pt x="10428" y="4474"/>
                  </a:lnTo>
                  <a:close/>
                  <a:moveTo>
                    <a:pt x="1008" y="6144"/>
                  </a:moveTo>
                  <a:cubicBezTo>
                    <a:pt x="1292" y="6490"/>
                    <a:pt x="1702" y="6742"/>
                    <a:pt x="2174" y="6742"/>
                  </a:cubicBezTo>
                  <a:cubicBezTo>
                    <a:pt x="2174" y="7152"/>
                    <a:pt x="1828" y="7467"/>
                    <a:pt x="1450" y="7467"/>
                  </a:cubicBezTo>
                  <a:cubicBezTo>
                    <a:pt x="1040" y="7467"/>
                    <a:pt x="693" y="7120"/>
                    <a:pt x="693" y="6742"/>
                  </a:cubicBezTo>
                  <a:cubicBezTo>
                    <a:pt x="693" y="6490"/>
                    <a:pt x="819" y="6270"/>
                    <a:pt x="1008" y="6144"/>
                  </a:cubicBezTo>
                  <a:close/>
                  <a:moveTo>
                    <a:pt x="11594" y="6144"/>
                  </a:moveTo>
                  <a:cubicBezTo>
                    <a:pt x="11783" y="6301"/>
                    <a:pt x="11909" y="6490"/>
                    <a:pt x="11909" y="6742"/>
                  </a:cubicBezTo>
                  <a:cubicBezTo>
                    <a:pt x="11909" y="7152"/>
                    <a:pt x="11594" y="7467"/>
                    <a:pt x="11153" y="7467"/>
                  </a:cubicBezTo>
                  <a:cubicBezTo>
                    <a:pt x="10775" y="7467"/>
                    <a:pt x="10428" y="7120"/>
                    <a:pt x="10428" y="6742"/>
                  </a:cubicBezTo>
                  <a:cubicBezTo>
                    <a:pt x="10901" y="6742"/>
                    <a:pt x="11311" y="6490"/>
                    <a:pt x="11594" y="6144"/>
                  </a:cubicBezTo>
                  <a:close/>
                  <a:moveTo>
                    <a:pt x="8759" y="1859"/>
                  </a:moveTo>
                  <a:cubicBezTo>
                    <a:pt x="9326" y="2426"/>
                    <a:pt x="9672" y="3214"/>
                    <a:pt x="9672" y="4128"/>
                  </a:cubicBezTo>
                  <a:lnTo>
                    <a:pt x="9672" y="7120"/>
                  </a:lnTo>
                  <a:cubicBezTo>
                    <a:pt x="9672" y="8507"/>
                    <a:pt x="8853" y="9735"/>
                    <a:pt x="7562" y="10239"/>
                  </a:cubicBezTo>
                  <a:cubicBezTo>
                    <a:pt x="7215" y="9924"/>
                    <a:pt x="6774" y="9735"/>
                    <a:pt x="6301" y="9735"/>
                  </a:cubicBezTo>
                  <a:cubicBezTo>
                    <a:pt x="5829" y="9735"/>
                    <a:pt x="5356" y="9924"/>
                    <a:pt x="5041" y="10239"/>
                  </a:cubicBezTo>
                  <a:cubicBezTo>
                    <a:pt x="3781" y="9735"/>
                    <a:pt x="2899" y="8507"/>
                    <a:pt x="2899" y="7120"/>
                  </a:cubicBezTo>
                  <a:lnTo>
                    <a:pt x="2899" y="4128"/>
                  </a:lnTo>
                  <a:cubicBezTo>
                    <a:pt x="2899" y="3277"/>
                    <a:pt x="3245" y="2489"/>
                    <a:pt x="3812" y="1859"/>
                  </a:cubicBezTo>
                  <a:lnTo>
                    <a:pt x="6049" y="3655"/>
                  </a:lnTo>
                  <a:cubicBezTo>
                    <a:pt x="6112" y="3718"/>
                    <a:pt x="6191" y="3749"/>
                    <a:pt x="6274" y="3749"/>
                  </a:cubicBezTo>
                  <a:cubicBezTo>
                    <a:pt x="6356" y="3749"/>
                    <a:pt x="6443" y="3718"/>
                    <a:pt x="6522" y="3655"/>
                  </a:cubicBezTo>
                  <a:lnTo>
                    <a:pt x="8759" y="1859"/>
                  </a:lnTo>
                  <a:close/>
                  <a:moveTo>
                    <a:pt x="6333" y="10460"/>
                  </a:moveTo>
                  <a:cubicBezTo>
                    <a:pt x="6805" y="10460"/>
                    <a:pt x="7215" y="10775"/>
                    <a:pt x="7373" y="11216"/>
                  </a:cubicBezTo>
                  <a:lnTo>
                    <a:pt x="5262" y="11216"/>
                  </a:lnTo>
                  <a:cubicBezTo>
                    <a:pt x="5419" y="10775"/>
                    <a:pt x="5797" y="10460"/>
                    <a:pt x="6333" y="10460"/>
                  </a:cubicBezTo>
                  <a:close/>
                  <a:moveTo>
                    <a:pt x="6333" y="0"/>
                  </a:moveTo>
                  <a:cubicBezTo>
                    <a:pt x="4159" y="0"/>
                    <a:pt x="2395" y="1639"/>
                    <a:pt x="2237" y="3718"/>
                  </a:cubicBezTo>
                  <a:cubicBezTo>
                    <a:pt x="1324" y="3718"/>
                    <a:pt x="599" y="4506"/>
                    <a:pt x="725" y="5419"/>
                  </a:cubicBezTo>
                  <a:cubicBezTo>
                    <a:pt x="252" y="5703"/>
                    <a:pt x="0" y="6175"/>
                    <a:pt x="0" y="6742"/>
                  </a:cubicBezTo>
                  <a:cubicBezTo>
                    <a:pt x="0" y="7562"/>
                    <a:pt x="662" y="8223"/>
                    <a:pt x="1481" y="8223"/>
                  </a:cubicBezTo>
                  <a:cubicBezTo>
                    <a:pt x="1796" y="8223"/>
                    <a:pt x="2080" y="8160"/>
                    <a:pt x="2300" y="7940"/>
                  </a:cubicBezTo>
                  <a:cubicBezTo>
                    <a:pt x="2584" y="9263"/>
                    <a:pt x="3497" y="10271"/>
                    <a:pt x="4632" y="10838"/>
                  </a:cubicBezTo>
                  <a:cubicBezTo>
                    <a:pt x="4506" y="11059"/>
                    <a:pt x="4474" y="11311"/>
                    <a:pt x="4474" y="11563"/>
                  </a:cubicBezTo>
                  <a:cubicBezTo>
                    <a:pt x="4474" y="11783"/>
                    <a:pt x="4632" y="11941"/>
                    <a:pt x="4821" y="11941"/>
                  </a:cubicBezTo>
                  <a:lnTo>
                    <a:pt x="7814" y="11941"/>
                  </a:lnTo>
                  <a:cubicBezTo>
                    <a:pt x="8034" y="11941"/>
                    <a:pt x="8192" y="11783"/>
                    <a:pt x="8192" y="11563"/>
                  </a:cubicBezTo>
                  <a:cubicBezTo>
                    <a:pt x="8192" y="11311"/>
                    <a:pt x="8129" y="11059"/>
                    <a:pt x="8034" y="10838"/>
                  </a:cubicBezTo>
                  <a:cubicBezTo>
                    <a:pt x="9168" y="10302"/>
                    <a:pt x="10082" y="9263"/>
                    <a:pt x="10334" y="7940"/>
                  </a:cubicBezTo>
                  <a:cubicBezTo>
                    <a:pt x="10586" y="8097"/>
                    <a:pt x="10870" y="8223"/>
                    <a:pt x="11185" y="8223"/>
                  </a:cubicBezTo>
                  <a:cubicBezTo>
                    <a:pt x="12004" y="8223"/>
                    <a:pt x="12665" y="7562"/>
                    <a:pt x="12665" y="6742"/>
                  </a:cubicBezTo>
                  <a:cubicBezTo>
                    <a:pt x="12665" y="6175"/>
                    <a:pt x="12382" y="5703"/>
                    <a:pt x="11909" y="5419"/>
                  </a:cubicBezTo>
                  <a:cubicBezTo>
                    <a:pt x="12035" y="4506"/>
                    <a:pt x="11311" y="3718"/>
                    <a:pt x="10428" y="3718"/>
                  </a:cubicBezTo>
                  <a:cubicBezTo>
                    <a:pt x="10208" y="1639"/>
                    <a:pt x="8444"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7" name="Google Shape;11337;p88"/>
          <p:cNvGrpSpPr/>
          <p:nvPr/>
        </p:nvGrpSpPr>
        <p:grpSpPr>
          <a:xfrm>
            <a:off x="5328863" y="2682337"/>
            <a:ext cx="319985" cy="361090"/>
            <a:chOff x="-54426150" y="1901700"/>
            <a:chExt cx="282000" cy="318225"/>
          </a:xfrm>
        </p:grpSpPr>
        <p:sp>
          <p:nvSpPr>
            <p:cNvPr id="11338" name="Google Shape;11338;p88"/>
            <p:cNvSpPr/>
            <p:nvPr/>
          </p:nvSpPr>
          <p:spPr>
            <a:xfrm>
              <a:off x="-54330850" y="2072625"/>
              <a:ext cx="18150" cy="17350"/>
            </a:xfrm>
            <a:custGeom>
              <a:avLst/>
              <a:gdLst/>
              <a:ahLst/>
              <a:cxnLst/>
              <a:rect l="l" t="t" r="r" b="b"/>
              <a:pathLst>
                <a:path w="726" h="694" extrusionOk="0">
                  <a:moveTo>
                    <a:pt x="379" y="0"/>
                  </a:moveTo>
                  <a:cubicBezTo>
                    <a:pt x="190" y="0"/>
                    <a:pt x="1" y="158"/>
                    <a:pt x="1" y="347"/>
                  </a:cubicBezTo>
                  <a:cubicBezTo>
                    <a:pt x="1" y="536"/>
                    <a:pt x="190"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9" name="Google Shape;11339;p88"/>
            <p:cNvSpPr/>
            <p:nvPr/>
          </p:nvSpPr>
          <p:spPr>
            <a:xfrm>
              <a:off x="-54256800" y="2072625"/>
              <a:ext cx="18125" cy="17350"/>
            </a:xfrm>
            <a:custGeom>
              <a:avLst/>
              <a:gdLst/>
              <a:ahLst/>
              <a:cxnLst/>
              <a:rect l="l" t="t" r="r" b="b"/>
              <a:pathLst>
                <a:path w="725" h="694" extrusionOk="0">
                  <a:moveTo>
                    <a:pt x="347" y="0"/>
                  </a:moveTo>
                  <a:cubicBezTo>
                    <a:pt x="158" y="0"/>
                    <a:pt x="0" y="158"/>
                    <a:pt x="0" y="347"/>
                  </a:cubicBezTo>
                  <a:cubicBezTo>
                    <a:pt x="0" y="536"/>
                    <a:pt x="158" y="694"/>
                    <a:pt x="347" y="694"/>
                  </a:cubicBezTo>
                  <a:cubicBezTo>
                    <a:pt x="567" y="694"/>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0" name="Google Shape;11340;p88"/>
            <p:cNvSpPr/>
            <p:nvPr/>
          </p:nvSpPr>
          <p:spPr>
            <a:xfrm>
              <a:off x="-54320600" y="2135825"/>
              <a:ext cx="72475" cy="28975"/>
            </a:xfrm>
            <a:custGeom>
              <a:avLst/>
              <a:gdLst/>
              <a:ahLst/>
              <a:cxnLst/>
              <a:rect l="l" t="t" r="r" b="b"/>
              <a:pathLst>
                <a:path w="2899" h="1159" extrusionOk="0">
                  <a:moveTo>
                    <a:pt x="398" y="1"/>
                  </a:moveTo>
                  <a:cubicBezTo>
                    <a:pt x="308" y="1"/>
                    <a:pt x="221" y="40"/>
                    <a:pt x="158" y="119"/>
                  </a:cubicBezTo>
                  <a:cubicBezTo>
                    <a:pt x="0" y="276"/>
                    <a:pt x="0" y="497"/>
                    <a:pt x="158" y="623"/>
                  </a:cubicBezTo>
                  <a:cubicBezTo>
                    <a:pt x="505" y="970"/>
                    <a:pt x="977" y="1159"/>
                    <a:pt x="1450" y="1159"/>
                  </a:cubicBezTo>
                  <a:cubicBezTo>
                    <a:pt x="1922" y="1159"/>
                    <a:pt x="2426" y="970"/>
                    <a:pt x="2741" y="623"/>
                  </a:cubicBezTo>
                  <a:cubicBezTo>
                    <a:pt x="2899" y="465"/>
                    <a:pt x="2899" y="213"/>
                    <a:pt x="2741" y="119"/>
                  </a:cubicBezTo>
                  <a:cubicBezTo>
                    <a:pt x="2663" y="40"/>
                    <a:pt x="2568" y="1"/>
                    <a:pt x="2478" y="1"/>
                  </a:cubicBezTo>
                  <a:cubicBezTo>
                    <a:pt x="2387" y="1"/>
                    <a:pt x="2300" y="40"/>
                    <a:pt x="2237" y="119"/>
                  </a:cubicBezTo>
                  <a:cubicBezTo>
                    <a:pt x="2048" y="308"/>
                    <a:pt x="1733" y="434"/>
                    <a:pt x="1450" y="434"/>
                  </a:cubicBezTo>
                  <a:cubicBezTo>
                    <a:pt x="1135" y="434"/>
                    <a:pt x="851" y="308"/>
                    <a:pt x="662" y="119"/>
                  </a:cubicBezTo>
                  <a:cubicBezTo>
                    <a:pt x="583"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1" name="Google Shape;11341;p88"/>
            <p:cNvSpPr/>
            <p:nvPr/>
          </p:nvSpPr>
          <p:spPr>
            <a:xfrm>
              <a:off x="-54426150" y="1901700"/>
              <a:ext cx="282000" cy="318225"/>
            </a:xfrm>
            <a:custGeom>
              <a:avLst/>
              <a:gdLst/>
              <a:ahLst/>
              <a:cxnLst/>
              <a:rect l="l" t="t" r="r" b="b"/>
              <a:pathLst>
                <a:path w="11280" h="12729" extrusionOk="0">
                  <a:moveTo>
                    <a:pt x="5672" y="820"/>
                  </a:moveTo>
                  <a:cubicBezTo>
                    <a:pt x="6648" y="820"/>
                    <a:pt x="7562" y="1072"/>
                    <a:pt x="8381" y="1639"/>
                  </a:cubicBezTo>
                  <a:cubicBezTo>
                    <a:pt x="8350" y="1828"/>
                    <a:pt x="8318" y="2049"/>
                    <a:pt x="8318" y="2301"/>
                  </a:cubicBezTo>
                  <a:cubicBezTo>
                    <a:pt x="8318" y="2584"/>
                    <a:pt x="8350" y="2805"/>
                    <a:pt x="8444" y="3057"/>
                  </a:cubicBezTo>
                  <a:lnTo>
                    <a:pt x="1671" y="3057"/>
                  </a:lnTo>
                  <a:cubicBezTo>
                    <a:pt x="2458" y="1702"/>
                    <a:pt x="3939" y="820"/>
                    <a:pt x="5672" y="820"/>
                  </a:cubicBezTo>
                  <a:close/>
                  <a:moveTo>
                    <a:pt x="9389" y="1072"/>
                  </a:moveTo>
                  <a:cubicBezTo>
                    <a:pt x="9547" y="1387"/>
                    <a:pt x="9736" y="1828"/>
                    <a:pt x="9736" y="2301"/>
                  </a:cubicBezTo>
                  <a:cubicBezTo>
                    <a:pt x="9736" y="2773"/>
                    <a:pt x="9547" y="3214"/>
                    <a:pt x="9389" y="3529"/>
                  </a:cubicBezTo>
                  <a:cubicBezTo>
                    <a:pt x="9232" y="3214"/>
                    <a:pt x="9011" y="2773"/>
                    <a:pt x="9011" y="2301"/>
                  </a:cubicBezTo>
                  <a:cubicBezTo>
                    <a:pt x="9011" y="1828"/>
                    <a:pt x="9232" y="1356"/>
                    <a:pt x="9389" y="1072"/>
                  </a:cubicBezTo>
                  <a:close/>
                  <a:moveTo>
                    <a:pt x="5262" y="3750"/>
                  </a:moveTo>
                  <a:cubicBezTo>
                    <a:pt x="5136" y="4065"/>
                    <a:pt x="4853" y="4443"/>
                    <a:pt x="4474" y="4695"/>
                  </a:cubicBezTo>
                  <a:cubicBezTo>
                    <a:pt x="3907" y="5105"/>
                    <a:pt x="3246" y="5325"/>
                    <a:pt x="2742" y="5325"/>
                  </a:cubicBezTo>
                  <a:lnTo>
                    <a:pt x="1923" y="5325"/>
                  </a:lnTo>
                  <a:cubicBezTo>
                    <a:pt x="1734" y="5325"/>
                    <a:pt x="1576" y="5483"/>
                    <a:pt x="1576" y="5703"/>
                  </a:cubicBezTo>
                  <a:lnTo>
                    <a:pt x="1576" y="6806"/>
                  </a:lnTo>
                  <a:lnTo>
                    <a:pt x="851" y="6806"/>
                  </a:lnTo>
                  <a:lnTo>
                    <a:pt x="851" y="5703"/>
                  </a:lnTo>
                  <a:cubicBezTo>
                    <a:pt x="851" y="5010"/>
                    <a:pt x="946" y="4349"/>
                    <a:pt x="1229" y="3750"/>
                  </a:cubicBezTo>
                  <a:close/>
                  <a:moveTo>
                    <a:pt x="10177" y="3750"/>
                  </a:moveTo>
                  <a:cubicBezTo>
                    <a:pt x="10397" y="4349"/>
                    <a:pt x="10555" y="5042"/>
                    <a:pt x="10555" y="5735"/>
                  </a:cubicBezTo>
                  <a:lnTo>
                    <a:pt x="10555" y="6837"/>
                  </a:lnTo>
                  <a:lnTo>
                    <a:pt x="9767" y="6837"/>
                  </a:lnTo>
                  <a:lnTo>
                    <a:pt x="9767" y="5735"/>
                  </a:lnTo>
                  <a:cubicBezTo>
                    <a:pt x="9767" y="5546"/>
                    <a:pt x="9610" y="5388"/>
                    <a:pt x="9421" y="5388"/>
                  </a:cubicBezTo>
                  <a:lnTo>
                    <a:pt x="8665" y="5388"/>
                  </a:lnTo>
                  <a:cubicBezTo>
                    <a:pt x="8129" y="5388"/>
                    <a:pt x="7436" y="5136"/>
                    <a:pt x="6932" y="4758"/>
                  </a:cubicBezTo>
                  <a:cubicBezTo>
                    <a:pt x="6554" y="4475"/>
                    <a:pt x="6270" y="4160"/>
                    <a:pt x="6144" y="3813"/>
                  </a:cubicBezTo>
                  <a:lnTo>
                    <a:pt x="8759" y="3813"/>
                  </a:lnTo>
                  <a:cubicBezTo>
                    <a:pt x="8948" y="4160"/>
                    <a:pt x="9137" y="4380"/>
                    <a:pt x="9200" y="4412"/>
                  </a:cubicBezTo>
                  <a:cubicBezTo>
                    <a:pt x="9279" y="4506"/>
                    <a:pt x="9374" y="4553"/>
                    <a:pt x="9468" y="4553"/>
                  </a:cubicBezTo>
                  <a:cubicBezTo>
                    <a:pt x="9563" y="4553"/>
                    <a:pt x="9657" y="4506"/>
                    <a:pt x="9736" y="4412"/>
                  </a:cubicBezTo>
                  <a:cubicBezTo>
                    <a:pt x="9736" y="4412"/>
                    <a:pt x="9988" y="4160"/>
                    <a:pt x="10177" y="3750"/>
                  </a:cubicBezTo>
                  <a:close/>
                  <a:moveTo>
                    <a:pt x="1545" y="7562"/>
                  </a:moveTo>
                  <a:lnTo>
                    <a:pt x="1545" y="8318"/>
                  </a:lnTo>
                  <a:lnTo>
                    <a:pt x="788" y="8318"/>
                  </a:lnTo>
                  <a:lnTo>
                    <a:pt x="788" y="7562"/>
                  </a:lnTo>
                  <a:close/>
                  <a:moveTo>
                    <a:pt x="10523" y="7562"/>
                  </a:moveTo>
                  <a:lnTo>
                    <a:pt x="10523" y="8318"/>
                  </a:lnTo>
                  <a:lnTo>
                    <a:pt x="9767" y="8318"/>
                  </a:lnTo>
                  <a:lnTo>
                    <a:pt x="9767" y="7562"/>
                  </a:lnTo>
                  <a:close/>
                  <a:moveTo>
                    <a:pt x="1576" y="9074"/>
                  </a:moveTo>
                  <a:lnTo>
                    <a:pt x="1576" y="9421"/>
                  </a:lnTo>
                  <a:lnTo>
                    <a:pt x="1545" y="9421"/>
                  </a:lnTo>
                  <a:cubicBezTo>
                    <a:pt x="1545" y="9641"/>
                    <a:pt x="1387" y="9799"/>
                    <a:pt x="1198" y="9799"/>
                  </a:cubicBezTo>
                  <a:cubicBezTo>
                    <a:pt x="1009" y="9799"/>
                    <a:pt x="851" y="9641"/>
                    <a:pt x="851" y="9421"/>
                  </a:cubicBezTo>
                  <a:lnTo>
                    <a:pt x="851" y="9074"/>
                  </a:lnTo>
                  <a:close/>
                  <a:moveTo>
                    <a:pt x="10555" y="9074"/>
                  </a:moveTo>
                  <a:lnTo>
                    <a:pt x="10555" y="9421"/>
                  </a:lnTo>
                  <a:lnTo>
                    <a:pt x="10523" y="9421"/>
                  </a:lnTo>
                  <a:cubicBezTo>
                    <a:pt x="10523" y="9641"/>
                    <a:pt x="10366" y="9799"/>
                    <a:pt x="10177" y="9799"/>
                  </a:cubicBezTo>
                  <a:cubicBezTo>
                    <a:pt x="9956" y="9799"/>
                    <a:pt x="9799" y="9641"/>
                    <a:pt x="9799" y="9421"/>
                  </a:cubicBezTo>
                  <a:lnTo>
                    <a:pt x="9799" y="9074"/>
                  </a:lnTo>
                  <a:close/>
                  <a:moveTo>
                    <a:pt x="1198" y="10555"/>
                  </a:moveTo>
                  <a:cubicBezTo>
                    <a:pt x="1387" y="10555"/>
                    <a:pt x="1545" y="10713"/>
                    <a:pt x="1545" y="10933"/>
                  </a:cubicBezTo>
                  <a:cubicBezTo>
                    <a:pt x="1545" y="11059"/>
                    <a:pt x="1545" y="11059"/>
                    <a:pt x="1198" y="11689"/>
                  </a:cubicBezTo>
                  <a:cubicBezTo>
                    <a:pt x="820" y="11059"/>
                    <a:pt x="820" y="11059"/>
                    <a:pt x="820" y="10933"/>
                  </a:cubicBezTo>
                  <a:cubicBezTo>
                    <a:pt x="820" y="10713"/>
                    <a:pt x="977" y="10555"/>
                    <a:pt x="1198" y="10555"/>
                  </a:cubicBezTo>
                  <a:close/>
                  <a:moveTo>
                    <a:pt x="10114" y="10618"/>
                  </a:moveTo>
                  <a:cubicBezTo>
                    <a:pt x="10334" y="10618"/>
                    <a:pt x="10492" y="10776"/>
                    <a:pt x="10492" y="10965"/>
                  </a:cubicBezTo>
                  <a:cubicBezTo>
                    <a:pt x="10523" y="10965"/>
                    <a:pt x="10492" y="11059"/>
                    <a:pt x="10492" y="11091"/>
                  </a:cubicBezTo>
                  <a:lnTo>
                    <a:pt x="10177" y="11689"/>
                  </a:lnTo>
                  <a:lnTo>
                    <a:pt x="9799" y="11091"/>
                  </a:lnTo>
                  <a:cubicBezTo>
                    <a:pt x="9799" y="11059"/>
                    <a:pt x="9767" y="10996"/>
                    <a:pt x="9767" y="10965"/>
                  </a:cubicBezTo>
                  <a:cubicBezTo>
                    <a:pt x="9767" y="10776"/>
                    <a:pt x="9925" y="10618"/>
                    <a:pt x="10114" y="10618"/>
                  </a:cubicBezTo>
                  <a:close/>
                  <a:moveTo>
                    <a:pt x="5672" y="4538"/>
                  </a:moveTo>
                  <a:cubicBezTo>
                    <a:pt x="5861" y="4821"/>
                    <a:pt x="6144" y="5105"/>
                    <a:pt x="6522" y="5325"/>
                  </a:cubicBezTo>
                  <a:cubicBezTo>
                    <a:pt x="7184" y="5798"/>
                    <a:pt x="7972" y="6081"/>
                    <a:pt x="8665" y="6081"/>
                  </a:cubicBezTo>
                  <a:lnTo>
                    <a:pt x="9011" y="6081"/>
                  </a:lnTo>
                  <a:lnTo>
                    <a:pt x="9011" y="8696"/>
                  </a:lnTo>
                  <a:cubicBezTo>
                    <a:pt x="9011" y="10524"/>
                    <a:pt x="7530" y="12036"/>
                    <a:pt x="5672" y="12036"/>
                  </a:cubicBezTo>
                  <a:cubicBezTo>
                    <a:pt x="3813" y="12036"/>
                    <a:pt x="2332" y="10524"/>
                    <a:pt x="2332" y="8696"/>
                  </a:cubicBezTo>
                  <a:lnTo>
                    <a:pt x="2332" y="6081"/>
                  </a:lnTo>
                  <a:lnTo>
                    <a:pt x="2679" y="6081"/>
                  </a:lnTo>
                  <a:cubicBezTo>
                    <a:pt x="3403" y="6081"/>
                    <a:pt x="4191" y="5798"/>
                    <a:pt x="4853" y="5325"/>
                  </a:cubicBezTo>
                  <a:cubicBezTo>
                    <a:pt x="5199" y="5105"/>
                    <a:pt x="5483" y="4821"/>
                    <a:pt x="5672" y="4538"/>
                  </a:cubicBezTo>
                  <a:close/>
                  <a:moveTo>
                    <a:pt x="5672" y="1"/>
                  </a:moveTo>
                  <a:cubicBezTo>
                    <a:pt x="2584" y="1"/>
                    <a:pt x="95" y="2584"/>
                    <a:pt x="95" y="5640"/>
                  </a:cubicBezTo>
                  <a:lnTo>
                    <a:pt x="95" y="9389"/>
                  </a:lnTo>
                  <a:cubicBezTo>
                    <a:pt x="95" y="9673"/>
                    <a:pt x="221" y="9925"/>
                    <a:pt x="347" y="10145"/>
                  </a:cubicBezTo>
                  <a:cubicBezTo>
                    <a:pt x="1" y="10524"/>
                    <a:pt x="1" y="11091"/>
                    <a:pt x="221" y="11343"/>
                  </a:cubicBezTo>
                  <a:lnTo>
                    <a:pt x="883" y="12540"/>
                  </a:lnTo>
                  <a:cubicBezTo>
                    <a:pt x="946" y="12666"/>
                    <a:pt x="1072" y="12729"/>
                    <a:pt x="1198" y="12729"/>
                  </a:cubicBezTo>
                  <a:cubicBezTo>
                    <a:pt x="1324" y="12729"/>
                    <a:pt x="1450" y="12666"/>
                    <a:pt x="1513" y="12540"/>
                  </a:cubicBezTo>
                  <a:cubicBezTo>
                    <a:pt x="2175" y="11343"/>
                    <a:pt x="2238" y="11311"/>
                    <a:pt x="2301" y="10965"/>
                  </a:cubicBezTo>
                  <a:cubicBezTo>
                    <a:pt x="3025" y="12036"/>
                    <a:pt x="4254" y="12729"/>
                    <a:pt x="5640" y="12729"/>
                  </a:cubicBezTo>
                  <a:cubicBezTo>
                    <a:pt x="7026" y="12729"/>
                    <a:pt x="8287" y="12036"/>
                    <a:pt x="8980" y="10965"/>
                  </a:cubicBezTo>
                  <a:cubicBezTo>
                    <a:pt x="8980" y="11091"/>
                    <a:pt x="9043" y="11185"/>
                    <a:pt x="9074" y="11311"/>
                  </a:cubicBezTo>
                  <a:lnTo>
                    <a:pt x="9074" y="11343"/>
                  </a:lnTo>
                  <a:lnTo>
                    <a:pt x="9736" y="12540"/>
                  </a:lnTo>
                  <a:cubicBezTo>
                    <a:pt x="9799" y="12666"/>
                    <a:pt x="9925" y="12729"/>
                    <a:pt x="10051" y="12729"/>
                  </a:cubicBezTo>
                  <a:cubicBezTo>
                    <a:pt x="10177" y="12729"/>
                    <a:pt x="10334" y="12666"/>
                    <a:pt x="10366" y="12540"/>
                  </a:cubicBezTo>
                  <a:lnTo>
                    <a:pt x="11028" y="11406"/>
                  </a:lnTo>
                  <a:cubicBezTo>
                    <a:pt x="11122" y="11248"/>
                    <a:pt x="11154" y="11028"/>
                    <a:pt x="11154" y="10870"/>
                  </a:cubicBezTo>
                  <a:cubicBezTo>
                    <a:pt x="11154" y="10618"/>
                    <a:pt x="11028" y="10335"/>
                    <a:pt x="10870" y="10145"/>
                  </a:cubicBezTo>
                  <a:cubicBezTo>
                    <a:pt x="11091" y="9925"/>
                    <a:pt x="11154" y="9673"/>
                    <a:pt x="11154" y="9389"/>
                  </a:cubicBezTo>
                  <a:cubicBezTo>
                    <a:pt x="11280" y="4979"/>
                    <a:pt x="11280" y="5294"/>
                    <a:pt x="11217" y="5168"/>
                  </a:cubicBezTo>
                  <a:cubicBezTo>
                    <a:pt x="11154" y="4317"/>
                    <a:pt x="10870" y="3498"/>
                    <a:pt x="10429" y="2773"/>
                  </a:cubicBezTo>
                  <a:cubicBezTo>
                    <a:pt x="10492" y="2616"/>
                    <a:pt x="10492" y="2458"/>
                    <a:pt x="10492" y="2301"/>
                  </a:cubicBezTo>
                  <a:cubicBezTo>
                    <a:pt x="10492" y="1167"/>
                    <a:pt x="9704" y="221"/>
                    <a:pt x="9641" y="190"/>
                  </a:cubicBezTo>
                  <a:cubicBezTo>
                    <a:pt x="9578" y="95"/>
                    <a:pt x="9484" y="64"/>
                    <a:pt x="9389" y="64"/>
                  </a:cubicBezTo>
                  <a:cubicBezTo>
                    <a:pt x="9263" y="64"/>
                    <a:pt x="9169" y="95"/>
                    <a:pt x="9106" y="190"/>
                  </a:cubicBezTo>
                  <a:cubicBezTo>
                    <a:pt x="9106" y="221"/>
                    <a:pt x="8822" y="473"/>
                    <a:pt x="8633" y="883"/>
                  </a:cubicBezTo>
                  <a:cubicBezTo>
                    <a:pt x="7719" y="316"/>
                    <a:pt x="6743" y="1"/>
                    <a:pt x="56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2" name="Google Shape;11342;p88"/>
          <p:cNvGrpSpPr/>
          <p:nvPr/>
        </p:nvGrpSpPr>
        <p:grpSpPr>
          <a:xfrm>
            <a:off x="5328863" y="3135800"/>
            <a:ext cx="319985" cy="361998"/>
            <a:chOff x="-54426150" y="2294725"/>
            <a:chExt cx="282000" cy="319025"/>
          </a:xfrm>
        </p:grpSpPr>
        <p:sp>
          <p:nvSpPr>
            <p:cNvPr id="11343" name="Google Shape;11343;p88"/>
            <p:cNvSpPr/>
            <p:nvPr/>
          </p:nvSpPr>
          <p:spPr>
            <a:xfrm>
              <a:off x="-54320600" y="2527275"/>
              <a:ext cx="72475" cy="29750"/>
            </a:xfrm>
            <a:custGeom>
              <a:avLst/>
              <a:gdLst/>
              <a:ahLst/>
              <a:cxnLst/>
              <a:rect l="l" t="t" r="r" b="b"/>
              <a:pathLst>
                <a:path w="2899" h="1190" extrusionOk="0">
                  <a:moveTo>
                    <a:pt x="398" y="1"/>
                  </a:moveTo>
                  <a:cubicBezTo>
                    <a:pt x="308" y="1"/>
                    <a:pt x="221" y="40"/>
                    <a:pt x="158" y="119"/>
                  </a:cubicBezTo>
                  <a:cubicBezTo>
                    <a:pt x="0" y="276"/>
                    <a:pt x="0" y="528"/>
                    <a:pt x="158" y="623"/>
                  </a:cubicBezTo>
                  <a:cubicBezTo>
                    <a:pt x="505" y="1001"/>
                    <a:pt x="977" y="1190"/>
                    <a:pt x="1450" y="1190"/>
                  </a:cubicBezTo>
                  <a:cubicBezTo>
                    <a:pt x="1922" y="1190"/>
                    <a:pt x="2426" y="1001"/>
                    <a:pt x="2741" y="623"/>
                  </a:cubicBezTo>
                  <a:cubicBezTo>
                    <a:pt x="2899" y="465"/>
                    <a:pt x="2899" y="245"/>
                    <a:pt x="2741" y="119"/>
                  </a:cubicBezTo>
                  <a:cubicBezTo>
                    <a:pt x="2663" y="40"/>
                    <a:pt x="2568" y="1"/>
                    <a:pt x="2478" y="1"/>
                  </a:cubicBezTo>
                  <a:cubicBezTo>
                    <a:pt x="2387" y="1"/>
                    <a:pt x="2300" y="40"/>
                    <a:pt x="2237" y="119"/>
                  </a:cubicBezTo>
                  <a:cubicBezTo>
                    <a:pt x="2048" y="308"/>
                    <a:pt x="1733" y="434"/>
                    <a:pt x="1450" y="434"/>
                  </a:cubicBezTo>
                  <a:cubicBezTo>
                    <a:pt x="1135" y="434"/>
                    <a:pt x="851" y="308"/>
                    <a:pt x="662" y="119"/>
                  </a:cubicBezTo>
                  <a:cubicBezTo>
                    <a:pt x="583" y="40"/>
                    <a:pt x="489" y="1"/>
                    <a:pt x="3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4" name="Google Shape;11344;p88"/>
            <p:cNvSpPr/>
            <p:nvPr/>
          </p:nvSpPr>
          <p:spPr>
            <a:xfrm>
              <a:off x="-54330850" y="2464075"/>
              <a:ext cx="18150" cy="18125"/>
            </a:xfrm>
            <a:custGeom>
              <a:avLst/>
              <a:gdLst/>
              <a:ahLst/>
              <a:cxnLst/>
              <a:rect l="l" t="t" r="r" b="b"/>
              <a:pathLst>
                <a:path w="726" h="725" extrusionOk="0">
                  <a:moveTo>
                    <a:pt x="379" y="0"/>
                  </a:moveTo>
                  <a:cubicBezTo>
                    <a:pt x="190" y="0"/>
                    <a:pt x="1" y="158"/>
                    <a:pt x="1" y="378"/>
                  </a:cubicBezTo>
                  <a:cubicBezTo>
                    <a:pt x="1" y="567"/>
                    <a:pt x="190" y="725"/>
                    <a:pt x="379" y="725"/>
                  </a:cubicBezTo>
                  <a:cubicBezTo>
                    <a:pt x="568" y="725"/>
                    <a:pt x="725" y="567"/>
                    <a:pt x="725" y="378"/>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5" name="Google Shape;11345;p88"/>
            <p:cNvSpPr/>
            <p:nvPr/>
          </p:nvSpPr>
          <p:spPr>
            <a:xfrm>
              <a:off x="-54256800" y="2464075"/>
              <a:ext cx="18125" cy="18125"/>
            </a:xfrm>
            <a:custGeom>
              <a:avLst/>
              <a:gdLst/>
              <a:ahLst/>
              <a:cxnLst/>
              <a:rect l="l" t="t" r="r" b="b"/>
              <a:pathLst>
                <a:path w="725" h="725" extrusionOk="0">
                  <a:moveTo>
                    <a:pt x="347" y="0"/>
                  </a:moveTo>
                  <a:cubicBezTo>
                    <a:pt x="158" y="0"/>
                    <a:pt x="0" y="158"/>
                    <a:pt x="0" y="378"/>
                  </a:cubicBezTo>
                  <a:cubicBezTo>
                    <a:pt x="0" y="567"/>
                    <a:pt x="158" y="725"/>
                    <a:pt x="347" y="725"/>
                  </a:cubicBezTo>
                  <a:cubicBezTo>
                    <a:pt x="567" y="725"/>
                    <a:pt x="725" y="567"/>
                    <a:pt x="725" y="378"/>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6" name="Google Shape;11346;p88"/>
            <p:cNvSpPr/>
            <p:nvPr/>
          </p:nvSpPr>
          <p:spPr>
            <a:xfrm>
              <a:off x="-54426150" y="2294725"/>
              <a:ext cx="282000" cy="319025"/>
            </a:xfrm>
            <a:custGeom>
              <a:avLst/>
              <a:gdLst/>
              <a:ahLst/>
              <a:cxnLst/>
              <a:rect l="l" t="t" r="r" b="b"/>
              <a:pathLst>
                <a:path w="11280" h="12761" extrusionOk="0">
                  <a:moveTo>
                    <a:pt x="8381" y="757"/>
                  </a:moveTo>
                  <a:cubicBezTo>
                    <a:pt x="9106" y="757"/>
                    <a:pt x="9610" y="1387"/>
                    <a:pt x="9484" y="2049"/>
                  </a:cubicBezTo>
                  <a:lnTo>
                    <a:pt x="9106" y="4538"/>
                  </a:lnTo>
                  <a:lnTo>
                    <a:pt x="2301" y="4538"/>
                  </a:lnTo>
                  <a:lnTo>
                    <a:pt x="1891" y="2049"/>
                  </a:lnTo>
                  <a:cubicBezTo>
                    <a:pt x="1734" y="1387"/>
                    <a:pt x="2238" y="757"/>
                    <a:pt x="2962" y="757"/>
                  </a:cubicBezTo>
                  <a:close/>
                  <a:moveTo>
                    <a:pt x="2962" y="5294"/>
                  </a:moveTo>
                  <a:cubicBezTo>
                    <a:pt x="2836" y="5609"/>
                    <a:pt x="2616" y="5829"/>
                    <a:pt x="2301" y="5955"/>
                  </a:cubicBezTo>
                  <a:lnTo>
                    <a:pt x="2301" y="5294"/>
                  </a:lnTo>
                  <a:close/>
                  <a:moveTo>
                    <a:pt x="9011" y="5294"/>
                  </a:moveTo>
                  <a:lnTo>
                    <a:pt x="9011" y="5955"/>
                  </a:lnTo>
                  <a:cubicBezTo>
                    <a:pt x="8696" y="5829"/>
                    <a:pt x="8476" y="5609"/>
                    <a:pt x="8350" y="5294"/>
                  </a:cubicBezTo>
                  <a:close/>
                  <a:moveTo>
                    <a:pt x="9767" y="6743"/>
                  </a:moveTo>
                  <a:cubicBezTo>
                    <a:pt x="10177" y="6743"/>
                    <a:pt x="10523" y="7058"/>
                    <a:pt x="10523" y="7499"/>
                  </a:cubicBezTo>
                  <a:cubicBezTo>
                    <a:pt x="10523" y="7940"/>
                    <a:pt x="10177" y="8255"/>
                    <a:pt x="9767" y="8255"/>
                  </a:cubicBezTo>
                  <a:lnTo>
                    <a:pt x="9767" y="6743"/>
                  </a:lnTo>
                  <a:close/>
                  <a:moveTo>
                    <a:pt x="1545" y="6774"/>
                  </a:moveTo>
                  <a:lnTo>
                    <a:pt x="1545" y="8287"/>
                  </a:lnTo>
                  <a:cubicBezTo>
                    <a:pt x="1135" y="8255"/>
                    <a:pt x="788" y="7940"/>
                    <a:pt x="788" y="7530"/>
                  </a:cubicBezTo>
                  <a:cubicBezTo>
                    <a:pt x="788" y="7152"/>
                    <a:pt x="1103" y="6774"/>
                    <a:pt x="1545" y="6774"/>
                  </a:cubicBezTo>
                  <a:close/>
                  <a:moveTo>
                    <a:pt x="7593" y="5294"/>
                  </a:moveTo>
                  <a:cubicBezTo>
                    <a:pt x="7751" y="6050"/>
                    <a:pt x="8318" y="6585"/>
                    <a:pt x="9074" y="6743"/>
                  </a:cubicBezTo>
                  <a:lnTo>
                    <a:pt x="9074" y="8633"/>
                  </a:lnTo>
                  <a:cubicBezTo>
                    <a:pt x="9011" y="10492"/>
                    <a:pt x="7530" y="11973"/>
                    <a:pt x="5672" y="11973"/>
                  </a:cubicBezTo>
                  <a:cubicBezTo>
                    <a:pt x="3813" y="11973"/>
                    <a:pt x="2332" y="10492"/>
                    <a:pt x="2332" y="8633"/>
                  </a:cubicBezTo>
                  <a:lnTo>
                    <a:pt x="2332" y="6743"/>
                  </a:lnTo>
                  <a:cubicBezTo>
                    <a:pt x="3088" y="6585"/>
                    <a:pt x="3624" y="6018"/>
                    <a:pt x="3781" y="5294"/>
                  </a:cubicBezTo>
                  <a:close/>
                  <a:moveTo>
                    <a:pt x="2931" y="1"/>
                  </a:moveTo>
                  <a:cubicBezTo>
                    <a:pt x="1797" y="1"/>
                    <a:pt x="883" y="1040"/>
                    <a:pt x="1072" y="2175"/>
                  </a:cubicBezTo>
                  <a:lnTo>
                    <a:pt x="1513" y="4916"/>
                  </a:lnTo>
                  <a:lnTo>
                    <a:pt x="1513" y="6018"/>
                  </a:lnTo>
                  <a:cubicBezTo>
                    <a:pt x="662" y="6018"/>
                    <a:pt x="1" y="6711"/>
                    <a:pt x="1" y="7530"/>
                  </a:cubicBezTo>
                  <a:cubicBezTo>
                    <a:pt x="1" y="8350"/>
                    <a:pt x="662" y="9043"/>
                    <a:pt x="1513" y="9043"/>
                  </a:cubicBezTo>
                  <a:cubicBezTo>
                    <a:pt x="1702" y="11122"/>
                    <a:pt x="3466" y="12760"/>
                    <a:pt x="5609" y="12760"/>
                  </a:cubicBezTo>
                  <a:cubicBezTo>
                    <a:pt x="7719" y="12760"/>
                    <a:pt x="9484" y="11122"/>
                    <a:pt x="9704" y="9043"/>
                  </a:cubicBezTo>
                  <a:cubicBezTo>
                    <a:pt x="10523" y="9043"/>
                    <a:pt x="11185" y="8350"/>
                    <a:pt x="11185" y="7530"/>
                  </a:cubicBezTo>
                  <a:cubicBezTo>
                    <a:pt x="11280" y="6711"/>
                    <a:pt x="10586" y="6018"/>
                    <a:pt x="9767" y="6018"/>
                  </a:cubicBezTo>
                  <a:lnTo>
                    <a:pt x="9767" y="4916"/>
                  </a:lnTo>
                  <a:lnTo>
                    <a:pt x="10208" y="2175"/>
                  </a:lnTo>
                  <a:cubicBezTo>
                    <a:pt x="10397" y="1040"/>
                    <a:pt x="9547" y="1"/>
                    <a:pt x="83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7" name="Google Shape;11347;p88"/>
            <p:cNvSpPr/>
            <p:nvPr/>
          </p:nvSpPr>
          <p:spPr>
            <a:xfrm>
              <a:off x="-54312725" y="2334125"/>
              <a:ext cx="54375" cy="53575"/>
            </a:xfrm>
            <a:custGeom>
              <a:avLst/>
              <a:gdLst/>
              <a:ahLst/>
              <a:cxnLst/>
              <a:rect l="l" t="t" r="r" b="b"/>
              <a:pathLst>
                <a:path w="2175" h="2143" extrusionOk="0">
                  <a:moveTo>
                    <a:pt x="1103" y="0"/>
                  </a:moveTo>
                  <a:cubicBezTo>
                    <a:pt x="914" y="0"/>
                    <a:pt x="757" y="158"/>
                    <a:pt x="757" y="347"/>
                  </a:cubicBezTo>
                  <a:lnTo>
                    <a:pt x="757" y="725"/>
                  </a:lnTo>
                  <a:lnTo>
                    <a:pt x="379" y="725"/>
                  </a:lnTo>
                  <a:cubicBezTo>
                    <a:pt x="190" y="725"/>
                    <a:pt x="32" y="882"/>
                    <a:pt x="32" y="1071"/>
                  </a:cubicBezTo>
                  <a:cubicBezTo>
                    <a:pt x="0" y="1229"/>
                    <a:pt x="158" y="1418"/>
                    <a:pt x="379" y="1418"/>
                  </a:cubicBezTo>
                  <a:lnTo>
                    <a:pt x="757" y="1418"/>
                  </a:lnTo>
                  <a:lnTo>
                    <a:pt x="757" y="1796"/>
                  </a:lnTo>
                  <a:cubicBezTo>
                    <a:pt x="757" y="1985"/>
                    <a:pt x="914" y="2142"/>
                    <a:pt x="1103" y="2142"/>
                  </a:cubicBezTo>
                  <a:cubicBezTo>
                    <a:pt x="1292" y="2142"/>
                    <a:pt x="1450" y="1985"/>
                    <a:pt x="1450" y="1796"/>
                  </a:cubicBezTo>
                  <a:lnTo>
                    <a:pt x="1450" y="1418"/>
                  </a:lnTo>
                  <a:lnTo>
                    <a:pt x="1796" y="1418"/>
                  </a:lnTo>
                  <a:cubicBezTo>
                    <a:pt x="2017" y="1418"/>
                    <a:pt x="2174" y="1260"/>
                    <a:pt x="2174" y="1071"/>
                  </a:cubicBezTo>
                  <a:cubicBezTo>
                    <a:pt x="2174" y="882"/>
                    <a:pt x="2017" y="725"/>
                    <a:pt x="1796" y="725"/>
                  </a:cubicBezTo>
                  <a:lnTo>
                    <a:pt x="1450" y="725"/>
                  </a:lnTo>
                  <a:lnTo>
                    <a:pt x="1450" y="347"/>
                  </a:lnTo>
                  <a:cubicBezTo>
                    <a:pt x="1450" y="158"/>
                    <a:pt x="1292"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8" name="Google Shape;11348;p88"/>
          <p:cNvGrpSpPr/>
          <p:nvPr/>
        </p:nvGrpSpPr>
        <p:grpSpPr>
          <a:xfrm>
            <a:off x="5327076" y="3603379"/>
            <a:ext cx="323560" cy="361969"/>
            <a:chOff x="-54427725" y="2686975"/>
            <a:chExt cx="285150" cy="319000"/>
          </a:xfrm>
        </p:grpSpPr>
        <p:sp>
          <p:nvSpPr>
            <p:cNvPr id="11349" name="Google Shape;11349;p88"/>
            <p:cNvSpPr/>
            <p:nvPr/>
          </p:nvSpPr>
          <p:spPr>
            <a:xfrm>
              <a:off x="-54320600" y="2919525"/>
              <a:ext cx="72475" cy="28950"/>
            </a:xfrm>
            <a:custGeom>
              <a:avLst/>
              <a:gdLst/>
              <a:ahLst/>
              <a:cxnLst/>
              <a:rect l="l" t="t" r="r" b="b"/>
              <a:pathLst>
                <a:path w="2899" h="1158" extrusionOk="0">
                  <a:moveTo>
                    <a:pt x="398" y="0"/>
                  </a:moveTo>
                  <a:cubicBezTo>
                    <a:pt x="308" y="0"/>
                    <a:pt x="221" y="39"/>
                    <a:pt x="158" y="118"/>
                  </a:cubicBezTo>
                  <a:cubicBezTo>
                    <a:pt x="0" y="276"/>
                    <a:pt x="0" y="496"/>
                    <a:pt x="158" y="622"/>
                  </a:cubicBezTo>
                  <a:cubicBezTo>
                    <a:pt x="505" y="969"/>
                    <a:pt x="977" y="1158"/>
                    <a:pt x="1450" y="1158"/>
                  </a:cubicBezTo>
                  <a:cubicBezTo>
                    <a:pt x="1922" y="1158"/>
                    <a:pt x="2426" y="969"/>
                    <a:pt x="2741" y="622"/>
                  </a:cubicBezTo>
                  <a:cubicBezTo>
                    <a:pt x="2899" y="465"/>
                    <a:pt x="2899" y="213"/>
                    <a:pt x="2741" y="118"/>
                  </a:cubicBezTo>
                  <a:cubicBezTo>
                    <a:pt x="2663" y="39"/>
                    <a:pt x="2568" y="0"/>
                    <a:pt x="2478" y="0"/>
                  </a:cubicBezTo>
                  <a:cubicBezTo>
                    <a:pt x="2387" y="0"/>
                    <a:pt x="2300" y="39"/>
                    <a:pt x="2237" y="118"/>
                  </a:cubicBezTo>
                  <a:cubicBezTo>
                    <a:pt x="2048" y="307"/>
                    <a:pt x="1733" y="433"/>
                    <a:pt x="1450" y="433"/>
                  </a:cubicBezTo>
                  <a:cubicBezTo>
                    <a:pt x="1135" y="433"/>
                    <a:pt x="851" y="307"/>
                    <a:pt x="662" y="118"/>
                  </a:cubicBezTo>
                  <a:cubicBezTo>
                    <a:pt x="583" y="39"/>
                    <a:pt x="489"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0" name="Google Shape;11350;p88"/>
            <p:cNvSpPr/>
            <p:nvPr/>
          </p:nvSpPr>
          <p:spPr>
            <a:xfrm>
              <a:off x="-54256800" y="285630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1" name="Google Shape;11351;p88"/>
            <p:cNvSpPr/>
            <p:nvPr/>
          </p:nvSpPr>
          <p:spPr>
            <a:xfrm>
              <a:off x="-54330850" y="2856300"/>
              <a:ext cx="18150" cy="17350"/>
            </a:xfrm>
            <a:custGeom>
              <a:avLst/>
              <a:gdLst/>
              <a:ahLst/>
              <a:cxnLst/>
              <a:rect l="l" t="t" r="r" b="b"/>
              <a:pathLst>
                <a:path w="726" h="694" extrusionOk="0">
                  <a:moveTo>
                    <a:pt x="379" y="1"/>
                  </a:moveTo>
                  <a:cubicBezTo>
                    <a:pt x="190" y="1"/>
                    <a:pt x="1" y="158"/>
                    <a:pt x="1" y="347"/>
                  </a:cubicBezTo>
                  <a:cubicBezTo>
                    <a:pt x="1" y="536"/>
                    <a:pt x="190" y="694"/>
                    <a:pt x="379" y="694"/>
                  </a:cubicBezTo>
                  <a:cubicBezTo>
                    <a:pt x="568" y="694"/>
                    <a:pt x="725" y="536"/>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2" name="Google Shape;11352;p88"/>
            <p:cNvSpPr/>
            <p:nvPr/>
          </p:nvSpPr>
          <p:spPr>
            <a:xfrm>
              <a:off x="-54427725" y="2686975"/>
              <a:ext cx="285150" cy="319000"/>
            </a:xfrm>
            <a:custGeom>
              <a:avLst/>
              <a:gdLst/>
              <a:ahLst/>
              <a:cxnLst/>
              <a:rect l="l" t="t" r="r" b="b"/>
              <a:pathLst>
                <a:path w="11406" h="12760" extrusionOk="0">
                  <a:moveTo>
                    <a:pt x="8696" y="756"/>
                  </a:moveTo>
                  <a:cubicBezTo>
                    <a:pt x="9326" y="756"/>
                    <a:pt x="9799" y="1260"/>
                    <a:pt x="9799" y="1859"/>
                  </a:cubicBezTo>
                  <a:lnTo>
                    <a:pt x="9799" y="4883"/>
                  </a:lnTo>
                  <a:cubicBezTo>
                    <a:pt x="9799" y="5072"/>
                    <a:pt x="9641" y="5230"/>
                    <a:pt x="9452" y="5230"/>
                  </a:cubicBezTo>
                  <a:lnTo>
                    <a:pt x="2017" y="5230"/>
                  </a:lnTo>
                  <a:cubicBezTo>
                    <a:pt x="1797" y="5230"/>
                    <a:pt x="1639" y="5072"/>
                    <a:pt x="1639" y="4883"/>
                  </a:cubicBezTo>
                  <a:cubicBezTo>
                    <a:pt x="1608" y="4852"/>
                    <a:pt x="1608" y="1922"/>
                    <a:pt x="1608" y="1859"/>
                  </a:cubicBezTo>
                  <a:cubicBezTo>
                    <a:pt x="1608" y="1229"/>
                    <a:pt x="2112" y="756"/>
                    <a:pt x="2710" y="756"/>
                  </a:cubicBezTo>
                  <a:close/>
                  <a:moveTo>
                    <a:pt x="1608" y="5955"/>
                  </a:moveTo>
                  <a:cubicBezTo>
                    <a:pt x="1734" y="5986"/>
                    <a:pt x="1860" y="6018"/>
                    <a:pt x="1954" y="6018"/>
                  </a:cubicBezTo>
                  <a:lnTo>
                    <a:pt x="2301" y="6018"/>
                  </a:lnTo>
                  <a:lnTo>
                    <a:pt x="2301" y="8317"/>
                  </a:lnTo>
                  <a:cubicBezTo>
                    <a:pt x="2301" y="9105"/>
                    <a:pt x="1986" y="9798"/>
                    <a:pt x="1450" y="10334"/>
                  </a:cubicBezTo>
                  <a:cubicBezTo>
                    <a:pt x="1401" y="10433"/>
                    <a:pt x="1317" y="10480"/>
                    <a:pt x="1225" y="10480"/>
                  </a:cubicBezTo>
                  <a:cubicBezTo>
                    <a:pt x="1142" y="10480"/>
                    <a:pt x="1053" y="10440"/>
                    <a:pt x="977" y="10365"/>
                  </a:cubicBezTo>
                  <a:cubicBezTo>
                    <a:pt x="820" y="10208"/>
                    <a:pt x="820" y="9956"/>
                    <a:pt x="977" y="9830"/>
                  </a:cubicBezTo>
                  <a:cubicBezTo>
                    <a:pt x="1355" y="9452"/>
                    <a:pt x="1608" y="8853"/>
                    <a:pt x="1608" y="8317"/>
                  </a:cubicBezTo>
                  <a:lnTo>
                    <a:pt x="1608" y="5955"/>
                  </a:lnTo>
                  <a:close/>
                  <a:moveTo>
                    <a:pt x="9799" y="5955"/>
                  </a:moveTo>
                  <a:lnTo>
                    <a:pt x="9799" y="6805"/>
                  </a:lnTo>
                  <a:cubicBezTo>
                    <a:pt x="9799" y="8853"/>
                    <a:pt x="9988" y="9420"/>
                    <a:pt x="10429" y="9830"/>
                  </a:cubicBezTo>
                  <a:cubicBezTo>
                    <a:pt x="10618" y="9987"/>
                    <a:pt x="10618" y="10239"/>
                    <a:pt x="10460" y="10365"/>
                  </a:cubicBezTo>
                  <a:cubicBezTo>
                    <a:pt x="10382" y="10444"/>
                    <a:pt x="10287" y="10483"/>
                    <a:pt x="10197" y="10483"/>
                  </a:cubicBezTo>
                  <a:cubicBezTo>
                    <a:pt x="10106" y="10483"/>
                    <a:pt x="10019" y="10444"/>
                    <a:pt x="9956" y="10365"/>
                  </a:cubicBezTo>
                  <a:cubicBezTo>
                    <a:pt x="9389" y="9798"/>
                    <a:pt x="9074" y="9042"/>
                    <a:pt x="9074" y="8317"/>
                  </a:cubicBezTo>
                  <a:lnTo>
                    <a:pt x="9074" y="6018"/>
                  </a:lnTo>
                  <a:lnTo>
                    <a:pt x="9452" y="6018"/>
                  </a:lnTo>
                  <a:cubicBezTo>
                    <a:pt x="9547" y="6018"/>
                    <a:pt x="9704" y="5986"/>
                    <a:pt x="9799" y="5955"/>
                  </a:cubicBezTo>
                  <a:close/>
                  <a:moveTo>
                    <a:pt x="8381" y="6018"/>
                  </a:moveTo>
                  <a:lnTo>
                    <a:pt x="8381" y="8317"/>
                  </a:lnTo>
                  <a:cubicBezTo>
                    <a:pt x="8381" y="8948"/>
                    <a:pt x="8539" y="9515"/>
                    <a:pt x="8822" y="10050"/>
                  </a:cubicBezTo>
                  <a:cubicBezTo>
                    <a:pt x="8224" y="11216"/>
                    <a:pt x="7026" y="11972"/>
                    <a:pt x="5735" y="11972"/>
                  </a:cubicBezTo>
                  <a:cubicBezTo>
                    <a:pt x="4443" y="11972"/>
                    <a:pt x="3246" y="11216"/>
                    <a:pt x="2710" y="10050"/>
                  </a:cubicBezTo>
                  <a:cubicBezTo>
                    <a:pt x="2994" y="9515"/>
                    <a:pt x="3151" y="8916"/>
                    <a:pt x="3151" y="8317"/>
                  </a:cubicBezTo>
                  <a:lnTo>
                    <a:pt x="3151" y="6018"/>
                  </a:lnTo>
                  <a:close/>
                  <a:moveTo>
                    <a:pt x="2710" y="0"/>
                  </a:moveTo>
                  <a:cubicBezTo>
                    <a:pt x="1671" y="0"/>
                    <a:pt x="851" y="819"/>
                    <a:pt x="851" y="1859"/>
                  </a:cubicBezTo>
                  <a:lnTo>
                    <a:pt x="851" y="8317"/>
                  </a:lnTo>
                  <a:cubicBezTo>
                    <a:pt x="851" y="8696"/>
                    <a:pt x="694" y="9042"/>
                    <a:pt x="410" y="9326"/>
                  </a:cubicBezTo>
                  <a:cubicBezTo>
                    <a:pt x="1" y="9767"/>
                    <a:pt x="1" y="10460"/>
                    <a:pt x="410" y="10901"/>
                  </a:cubicBezTo>
                  <a:cubicBezTo>
                    <a:pt x="631" y="11121"/>
                    <a:pt x="922" y="11232"/>
                    <a:pt x="1210" y="11232"/>
                  </a:cubicBezTo>
                  <a:cubicBezTo>
                    <a:pt x="1497" y="11232"/>
                    <a:pt x="1781" y="11121"/>
                    <a:pt x="1986" y="10901"/>
                  </a:cubicBezTo>
                  <a:lnTo>
                    <a:pt x="2143" y="10743"/>
                  </a:lnTo>
                  <a:cubicBezTo>
                    <a:pt x="2868" y="11972"/>
                    <a:pt x="4191" y="12760"/>
                    <a:pt x="5672" y="12760"/>
                  </a:cubicBezTo>
                  <a:cubicBezTo>
                    <a:pt x="7152" y="12760"/>
                    <a:pt x="8444" y="11972"/>
                    <a:pt x="9169" y="10743"/>
                  </a:cubicBezTo>
                  <a:cubicBezTo>
                    <a:pt x="9200" y="10838"/>
                    <a:pt x="9295" y="10869"/>
                    <a:pt x="9326" y="10901"/>
                  </a:cubicBezTo>
                  <a:cubicBezTo>
                    <a:pt x="9547" y="11121"/>
                    <a:pt x="9830" y="11232"/>
                    <a:pt x="10114" y="11232"/>
                  </a:cubicBezTo>
                  <a:cubicBezTo>
                    <a:pt x="10397" y="11232"/>
                    <a:pt x="10681" y="11121"/>
                    <a:pt x="10901" y="10901"/>
                  </a:cubicBezTo>
                  <a:cubicBezTo>
                    <a:pt x="11406" y="10460"/>
                    <a:pt x="11406" y="9767"/>
                    <a:pt x="10964" y="9326"/>
                  </a:cubicBezTo>
                  <a:cubicBezTo>
                    <a:pt x="10744" y="9105"/>
                    <a:pt x="10555" y="8727"/>
                    <a:pt x="10555" y="6805"/>
                  </a:cubicBezTo>
                  <a:lnTo>
                    <a:pt x="10555" y="1859"/>
                  </a:lnTo>
                  <a:cubicBezTo>
                    <a:pt x="10555" y="819"/>
                    <a:pt x="9704" y="0"/>
                    <a:pt x="8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3" name="Google Shape;11353;p88"/>
            <p:cNvSpPr/>
            <p:nvPr/>
          </p:nvSpPr>
          <p:spPr>
            <a:xfrm>
              <a:off x="-54330850" y="2717875"/>
              <a:ext cx="93750" cy="85425"/>
            </a:xfrm>
            <a:custGeom>
              <a:avLst/>
              <a:gdLst/>
              <a:ahLst/>
              <a:cxnLst/>
              <a:rect l="l" t="t" r="r" b="b"/>
              <a:pathLst>
                <a:path w="3750" h="3417" extrusionOk="0">
                  <a:moveTo>
                    <a:pt x="1828" y="1285"/>
                  </a:moveTo>
                  <a:lnTo>
                    <a:pt x="1891" y="1474"/>
                  </a:lnTo>
                  <a:cubicBezTo>
                    <a:pt x="1954" y="1600"/>
                    <a:pt x="2049" y="1663"/>
                    <a:pt x="2175" y="1663"/>
                  </a:cubicBezTo>
                  <a:lnTo>
                    <a:pt x="2364" y="1726"/>
                  </a:lnTo>
                  <a:lnTo>
                    <a:pt x="2206" y="1883"/>
                  </a:lnTo>
                  <a:cubicBezTo>
                    <a:pt x="2143" y="1946"/>
                    <a:pt x="2112" y="2072"/>
                    <a:pt x="2112" y="2198"/>
                  </a:cubicBezTo>
                  <a:lnTo>
                    <a:pt x="2143" y="2387"/>
                  </a:lnTo>
                  <a:lnTo>
                    <a:pt x="1954" y="2293"/>
                  </a:lnTo>
                  <a:cubicBezTo>
                    <a:pt x="1891" y="2277"/>
                    <a:pt x="1828" y="2269"/>
                    <a:pt x="1765" y="2269"/>
                  </a:cubicBezTo>
                  <a:cubicBezTo>
                    <a:pt x="1702" y="2269"/>
                    <a:pt x="1639" y="2277"/>
                    <a:pt x="1576" y="2293"/>
                  </a:cubicBezTo>
                  <a:lnTo>
                    <a:pt x="1387" y="2387"/>
                  </a:lnTo>
                  <a:lnTo>
                    <a:pt x="1450" y="2198"/>
                  </a:lnTo>
                  <a:cubicBezTo>
                    <a:pt x="1482" y="2072"/>
                    <a:pt x="1450" y="1946"/>
                    <a:pt x="1324" y="1883"/>
                  </a:cubicBezTo>
                  <a:lnTo>
                    <a:pt x="1167" y="1726"/>
                  </a:lnTo>
                  <a:lnTo>
                    <a:pt x="1482" y="1663"/>
                  </a:lnTo>
                  <a:cubicBezTo>
                    <a:pt x="1576" y="1663"/>
                    <a:pt x="1702" y="1600"/>
                    <a:pt x="1734" y="1474"/>
                  </a:cubicBezTo>
                  <a:lnTo>
                    <a:pt x="1828" y="1285"/>
                  </a:lnTo>
                  <a:close/>
                  <a:moveTo>
                    <a:pt x="1887" y="1"/>
                  </a:moveTo>
                  <a:cubicBezTo>
                    <a:pt x="1749" y="1"/>
                    <a:pt x="1608" y="72"/>
                    <a:pt x="1545" y="213"/>
                  </a:cubicBezTo>
                  <a:lnTo>
                    <a:pt x="1198" y="938"/>
                  </a:lnTo>
                  <a:lnTo>
                    <a:pt x="442" y="1033"/>
                  </a:lnTo>
                  <a:cubicBezTo>
                    <a:pt x="127" y="1096"/>
                    <a:pt x="1" y="1474"/>
                    <a:pt x="253" y="1663"/>
                  </a:cubicBezTo>
                  <a:lnTo>
                    <a:pt x="757" y="2230"/>
                  </a:lnTo>
                  <a:lnTo>
                    <a:pt x="631" y="2986"/>
                  </a:lnTo>
                  <a:cubicBezTo>
                    <a:pt x="607" y="3229"/>
                    <a:pt x="789" y="3416"/>
                    <a:pt x="1004" y="3416"/>
                  </a:cubicBezTo>
                  <a:cubicBezTo>
                    <a:pt x="1067" y="3416"/>
                    <a:pt x="1133" y="3400"/>
                    <a:pt x="1198" y="3364"/>
                  </a:cubicBezTo>
                  <a:lnTo>
                    <a:pt x="1860" y="3017"/>
                  </a:lnTo>
                  <a:lnTo>
                    <a:pt x="2521" y="3364"/>
                  </a:lnTo>
                  <a:cubicBezTo>
                    <a:pt x="2586" y="3400"/>
                    <a:pt x="2652" y="3416"/>
                    <a:pt x="2715" y="3416"/>
                  </a:cubicBezTo>
                  <a:cubicBezTo>
                    <a:pt x="2930" y="3416"/>
                    <a:pt x="3113" y="3229"/>
                    <a:pt x="3088" y="2986"/>
                  </a:cubicBezTo>
                  <a:lnTo>
                    <a:pt x="2962" y="2230"/>
                  </a:lnTo>
                  <a:lnTo>
                    <a:pt x="3529" y="1663"/>
                  </a:lnTo>
                  <a:cubicBezTo>
                    <a:pt x="3750" y="1474"/>
                    <a:pt x="3624" y="1096"/>
                    <a:pt x="3309" y="1033"/>
                  </a:cubicBezTo>
                  <a:lnTo>
                    <a:pt x="2584" y="938"/>
                  </a:lnTo>
                  <a:lnTo>
                    <a:pt x="2206" y="213"/>
                  </a:lnTo>
                  <a:cubicBezTo>
                    <a:pt x="2159" y="72"/>
                    <a:pt x="2025" y="1"/>
                    <a:pt x="18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4" name="Google Shape;11354;p88"/>
          <p:cNvGrpSpPr/>
          <p:nvPr/>
        </p:nvGrpSpPr>
        <p:grpSpPr>
          <a:xfrm>
            <a:off x="7533634" y="2684351"/>
            <a:ext cx="359303" cy="359984"/>
            <a:chOff x="-52513800" y="1903475"/>
            <a:chExt cx="316650" cy="317250"/>
          </a:xfrm>
        </p:grpSpPr>
        <p:sp>
          <p:nvSpPr>
            <p:cNvPr id="11355" name="Google Shape;11355;p88"/>
            <p:cNvSpPr/>
            <p:nvPr/>
          </p:nvSpPr>
          <p:spPr>
            <a:xfrm>
              <a:off x="-52391700" y="2135825"/>
              <a:ext cx="72475" cy="28975"/>
            </a:xfrm>
            <a:custGeom>
              <a:avLst/>
              <a:gdLst/>
              <a:ahLst/>
              <a:cxnLst/>
              <a:rect l="l" t="t" r="r" b="b"/>
              <a:pathLst>
                <a:path w="2899" h="1159" extrusionOk="0">
                  <a:moveTo>
                    <a:pt x="386" y="1"/>
                  </a:moveTo>
                  <a:cubicBezTo>
                    <a:pt x="291" y="1"/>
                    <a:pt x="205" y="40"/>
                    <a:pt x="158" y="119"/>
                  </a:cubicBezTo>
                  <a:cubicBezTo>
                    <a:pt x="0" y="276"/>
                    <a:pt x="0" y="497"/>
                    <a:pt x="158" y="623"/>
                  </a:cubicBezTo>
                  <a:cubicBezTo>
                    <a:pt x="504" y="970"/>
                    <a:pt x="977" y="1159"/>
                    <a:pt x="1449" y="1159"/>
                  </a:cubicBezTo>
                  <a:cubicBezTo>
                    <a:pt x="1922" y="1159"/>
                    <a:pt x="2426" y="970"/>
                    <a:pt x="2741" y="623"/>
                  </a:cubicBezTo>
                  <a:cubicBezTo>
                    <a:pt x="2898" y="465"/>
                    <a:pt x="2898"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0" y="1"/>
                    <a:pt x="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6" name="Google Shape;11356;p88"/>
            <p:cNvSpPr/>
            <p:nvPr/>
          </p:nvSpPr>
          <p:spPr>
            <a:xfrm>
              <a:off x="-52513800" y="1903475"/>
              <a:ext cx="316650" cy="317250"/>
            </a:xfrm>
            <a:custGeom>
              <a:avLst/>
              <a:gdLst/>
              <a:ahLst/>
              <a:cxnLst/>
              <a:rect l="l" t="t" r="r" b="b"/>
              <a:pathLst>
                <a:path w="12666" h="12690" extrusionOk="0">
                  <a:moveTo>
                    <a:pt x="6333" y="781"/>
                  </a:moveTo>
                  <a:lnTo>
                    <a:pt x="11500" y="3332"/>
                  </a:lnTo>
                  <a:lnTo>
                    <a:pt x="10082" y="4057"/>
                  </a:lnTo>
                  <a:lnTo>
                    <a:pt x="9641" y="3175"/>
                  </a:lnTo>
                  <a:cubicBezTo>
                    <a:pt x="9547" y="3049"/>
                    <a:pt x="9452" y="2986"/>
                    <a:pt x="9326" y="2986"/>
                  </a:cubicBezTo>
                  <a:lnTo>
                    <a:pt x="3309" y="2986"/>
                  </a:lnTo>
                  <a:cubicBezTo>
                    <a:pt x="3151" y="2986"/>
                    <a:pt x="3025" y="3049"/>
                    <a:pt x="2994" y="3175"/>
                  </a:cubicBezTo>
                  <a:lnTo>
                    <a:pt x="2553" y="4057"/>
                  </a:lnTo>
                  <a:lnTo>
                    <a:pt x="1167" y="3332"/>
                  </a:lnTo>
                  <a:lnTo>
                    <a:pt x="6333" y="781"/>
                  </a:lnTo>
                  <a:close/>
                  <a:moveTo>
                    <a:pt x="9043" y="3742"/>
                  </a:moveTo>
                  <a:lnTo>
                    <a:pt x="9389" y="4467"/>
                  </a:lnTo>
                  <a:lnTo>
                    <a:pt x="3151" y="4467"/>
                  </a:lnTo>
                  <a:lnTo>
                    <a:pt x="3498" y="3742"/>
                  </a:lnTo>
                  <a:close/>
                  <a:moveTo>
                    <a:pt x="9673" y="5223"/>
                  </a:moveTo>
                  <a:lnTo>
                    <a:pt x="9673" y="6105"/>
                  </a:lnTo>
                  <a:cubicBezTo>
                    <a:pt x="9547" y="6042"/>
                    <a:pt x="9452" y="6010"/>
                    <a:pt x="9326" y="6010"/>
                  </a:cubicBezTo>
                  <a:lnTo>
                    <a:pt x="7782" y="6010"/>
                  </a:lnTo>
                  <a:cubicBezTo>
                    <a:pt x="7310" y="6010"/>
                    <a:pt x="6869" y="6325"/>
                    <a:pt x="6743" y="6766"/>
                  </a:cubicBezTo>
                  <a:lnTo>
                    <a:pt x="5861" y="6766"/>
                  </a:lnTo>
                  <a:cubicBezTo>
                    <a:pt x="5703" y="6325"/>
                    <a:pt x="5325" y="6010"/>
                    <a:pt x="4790" y="6010"/>
                  </a:cubicBezTo>
                  <a:lnTo>
                    <a:pt x="3277" y="6010"/>
                  </a:lnTo>
                  <a:cubicBezTo>
                    <a:pt x="3151" y="6010"/>
                    <a:pt x="2994" y="6042"/>
                    <a:pt x="2899" y="6105"/>
                  </a:cubicBezTo>
                  <a:lnTo>
                    <a:pt x="2899" y="5223"/>
                  </a:lnTo>
                  <a:close/>
                  <a:moveTo>
                    <a:pt x="4821" y="6766"/>
                  </a:moveTo>
                  <a:cubicBezTo>
                    <a:pt x="5042" y="6766"/>
                    <a:pt x="5199" y="6924"/>
                    <a:pt x="5199" y="7113"/>
                  </a:cubicBezTo>
                  <a:cubicBezTo>
                    <a:pt x="5199" y="7743"/>
                    <a:pt x="4664" y="8216"/>
                    <a:pt x="4096" y="8216"/>
                  </a:cubicBezTo>
                  <a:lnTo>
                    <a:pt x="3309" y="8216"/>
                  </a:lnTo>
                  <a:cubicBezTo>
                    <a:pt x="3088" y="8216"/>
                    <a:pt x="2931" y="8058"/>
                    <a:pt x="2931" y="7869"/>
                  </a:cubicBezTo>
                  <a:lnTo>
                    <a:pt x="2931" y="7113"/>
                  </a:lnTo>
                  <a:cubicBezTo>
                    <a:pt x="2931" y="6924"/>
                    <a:pt x="3088" y="6766"/>
                    <a:pt x="3309" y="6766"/>
                  </a:cubicBezTo>
                  <a:close/>
                  <a:moveTo>
                    <a:pt x="9326" y="6766"/>
                  </a:moveTo>
                  <a:cubicBezTo>
                    <a:pt x="9515" y="6766"/>
                    <a:pt x="9673" y="6924"/>
                    <a:pt x="9673" y="7113"/>
                  </a:cubicBezTo>
                  <a:lnTo>
                    <a:pt x="9673" y="7869"/>
                  </a:lnTo>
                  <a:cubicBezTo>
                    <a:pt x="9673" y="8058"/>
                    <a:pt x="9515" y="8216"/>
                    <a:pt x="9326" y="8216"/>
                  </a:cubicBezTo>
                  <a:lnTo>
                    <a:pt x="8570" y="8216"/>
                  </a:lnTo>
                  <a:cubicBezTo>
                    <a:pt x="7940" y="8216"/>
                    <a:pt x="7436" y="7712"/>
                    <a:pt x="7436" y="7113"/>
                  </a:cubicBezTo>
                  <a:cubicBezTo>
                    <a:pt x="7436" y="6924"/>
                    <a:pt x="7593" y="6766"/>
                    <a:pt x="7782" y="6766"/>
                  </a:cubicBezTo>
                  <a:close/>
                  <a:moveTo>
                    <a:pt x="2206" y="6766"/>
                  </a:moveTo>
                  <a:lnTo>
                    <a:pt x="2206" y="8247"/>
                  </a:lnTo>
                  <a:cubicBezTo>
                    <a:pt x="1765" y="8247"/>
                    <a:pt x="1450" y="7901"/>
                    <a:pt x="1450" y="7523"/>
                  </a:cubicBezTo>
                  <a:cubicBezTo>
                    <a:pt x="1450" y="7113"/>
                    <a:pt x="1765" y="6766"/>
                    <a:pt x="2206" y="6766"/>
                  </a:cubicBezTo>
                  <a:close/>
                  <a:moveTo>
                    <a:pt x="10429" y="6766"/>
                  </a:moveTo>
                  <a:cubicBezTo>
                    <a:pt x="10870" y="6766"/>
                    <a:pt x="11185" y="7082"/>
                    <a:pt x="11185" y="7523"/>
                  </a:cubicBezTo>
                  <a:cubicBezTo>
                    <a:pt x="11185" y="7901"/>
                    <a:pt x="10807" y="8247"/>
                    <a:pt x="10429" y="8247"/>
                  </a:cubicBezTo>
                  <a:lnTo>
                    <a:pt x="10429" y="6766"/>
                  </a:lnTo>
                  <a:close/>
                  <a:moveTo>
                    <a:pt x="6680" y="7523"/>
                  </a:moveTo>
                  <a:cubicBezTo>
                    <a:pt x="6774" y="7869"/>
                    <a:pt x="6932" y="8184"/>
                    <a:pt x="7184" y="8468"/>
                  </a:cubicBezTo>
                  <a:cubicBezTo>
                    <a:pt x="7562" y="8814"/>
                    <a:pt x="8035" y="9003"/>
                    <a:pt x="8539" y="9003"/>
                  </a:cubicBezTo>
                  <a:lnTo>
                    <a:pt x="9295" y="9003"/>
                  </a:lnTo>
                  <a:cubicBezTo>
                    <a:pt x="9389" y="9003"/>
                    <a:pt x="9515" y="8972"/>
                    <a:pt x="9641" y="8940"/>
                  </a:cubicBezTo>
                  <a:lnTo>
                    <a:pt x="9641" y="8940"/>
                  </a:lnTo>
                  <a:cubicBezTo>
                    <a:pt x="9515" y="10610"/>
                    <a:pt x="8066" y="11965"/>
                    <a:pt x="6302" y="11965"/>
                  </a:cubicBezTo>
                  <a:cubicBezTo>
                    <a:pt x="4506" y="11965"/>
                    <a:pt x="3088" y="10610"/>
                    <a:pt x="2899" y="8940"/>
                  </a:cubicBezTo>
                  <a:lnTo>
                    <a:pt x="2899" y="8940"/>
                  </a:lnTo>
                  <a:cubicBezTo>
                    <a:pt x="3025" y="8972"/>
                    <a:pt x="3151" y="9003"/>
                    <a:pt x="3246" y="9003"/>
                  </a:cubicBezTo>
                  <a:lnTo>
                    <a:pt x="4033" y="9003"/>
                  </a:lnTo>
                  <a:cubicBezTo>
                    <a:pt x="4947" y="9003"/>
                    <a:pt x="5703" y="8373"/>
                    <a:pt x="5861" y="7523"/>
                  </a:cubicBezTo>
                  <a:close/>
                  <a:moveTo>
                    <a:pt x="6310" y="1"/>
                  </a:moveTo>
                  <a:cubicBezTo>
                    <a:pt x="6255" y="1"/>
                    <a:pt x="6207" y="9"/>
                    <a:pt x="6176" y="24"/>
                  </a:cubicBezTo>
                  <a:lnTo>
                    <a:pt x="190" y="3017"/>
                  </a:lnTo>
                  <a:cubicBezTo>
                    <a:pt x="64" y="3112"/>
                    <a:pt x="1" y="3206"/>
                    <a:pt x="1" y="3332"/>
                  </a:cubicBezTo>
                  <a:cubicBezTo>
                    <a:pt x="1" y="3490"/>
                    <a:pt x="64" y="3616"/>
                    <a:pt x="190" y="3647"/>
                  </a:cubicBezTo>
                  <a:lnTo>
                    <a:pt x="2238" y="4656"/>
                  </a:lnTo>
                  <a:cubicBezTo>
                    <a:pt x="2238" y="4719"/>
                    <a:pt x="2206" y="4750"/>
                    <a:pt x="2206" y="4782"/>
                  </a:cubicBezTo>
                  <a:lnTo>
                    <a:pt x="2206" y="5979"/>
                  </a:lnTo>
                  <a:cubicBezTo>
                    <a:pt x="1356" y="5979"/>
                    <a:pt x="694" y="6640"/>
                    <a:pt x="694" y="7460"/>
                  </a:cubicBezTo>
                  <a:cubicBezTo>
                    <a:pt x="694" y="8279"/>
                    <a:pt x="1356" y="8972"/>
                    <a:pt x="2206" y="8972"/>
                  </a:cubicBezTo>
                  <a:cubicBezTo>
                    <a:pt x="2395" y="11051"/>
                    <a:pt x="4159" y="12689"/>
                    <a:pt x="6302" y="12689"/>
                  </a:cubicBezTo>
                  <a:cubicBezTo>
                    <a:pt x="8413" y="12689"/>
                    <a:pt x="10240" y="11051"/>
                    <a:pt x="10397" y="8972"/>
                  </a:cubicBezTo>
                  <a:cubicBezTo>
                    <a:pt x="11217" y="8972"/>
                    <a:pt x="11878" y="8279"/>
                    <a:pt x="11878" y="7460"/>
                  </a:cubicBezTo>
                  <a:cubicBezTo>
                    <a:pt x="11878" y="6640"/>
                    <a:pt x="11217" y="5979"/>
                    <a:pt x="10397" y="5979"/>
                  </a:cubicBezTo>
                  <a:lnTo>
                    <a:pt x="10397" y="4782"/>
                  </a:lnTo>
                  <a:cubicBezTo>
                    <a:pt x="10397" y="4750"/>
                    <a:pt x="10397" y="4719"/>
                    <a:pt x="10334" y="4656"/>
                  </a:cubicBezTo>
                  <a:lnTo>
                    <a:pt x="11847" y="3931"/>
                  </a:lnTo>
                  <a:lnTo>
                    <a:pt x="11847" y="6357"/>
                  </a:lnTo>
                  <a:cubicBezTo>
                    <a:pt x="11847" y="6546"/>
                    <a:pt x="12004" y="6703"/>
                    <a:pt x="12193" y="6703"/>
                  </a:cubicBezTo>
                  <a:cubicBezTo>
                    <a:pt x="12382" y="6703"/>
                    <a:pt x="12540" y="6546"/>
                    <a:pt x="12540" y="6357"/>
                  </a:cubicBezTo>
                  <a:lnTo>
                    <a:pt x="12540" y="3332"/>
                  </a:lnTo>
                  <a:lnTo>
                    <a:pt x="12666" y="3332"/>
                  </a:lnTo>
                  <a:cubicBezTo>
                    <a:pt x="12666" y="3206"/>
                    <a:pt x="12603" y="3049"/>
                    <a:pt x="12477" y="3017"/>
                  </a:cubicBezTo>
                  <a:lnTo>
                    <a:pt x="6491" y="24"/>
                  </a:lnTo>
                  <a:cubicBezTo>
                    <a:pt x="6428" y="9"/>
                    <a:pt x="6365" y="1"/>
                    <a:pt x="63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7" name="Google Shape;11357;p88"/>
          <p:cNvGrpSpPr/>
          <p:nvPr/>
        </p:nvGrpSpPr>
        <p:grpSpPr>
          <a:xfrm>
            <a:off x="7543464" y="3136708"/>
            <a:ext cx="339644" cy="360182"/>
            <a:chOff x="-52505925" y="2295525"/>
            <a:chExt cx="299325" cy="317425"/>
          </a:xfrm>
        </p:grpSpPr>
        <p:sp>
          <p:nvSpPr>
            <p:cNvPr id="11358" name="Google Shape;11358;p88"/>
            <p:cNvSpPr/>
            <p:nvPr/>
          </p:nvSpPr>
          <p:spPr>
            <a:xfrm>
              <a:off x="-52401950" y="2526500"/>
              <a:ext cx="73275" cy="29750"/>
            </a:xfrm>
            <a:custGeom>
              <a:avLst/>
              <a:gdLst/>
              <a:ahLst/>
              <a:cxnLst/>
              <a:rect l="l" t="t" r="r" b="b"/>
              <a:pathLst>
                <a:path w="2931" h="1190" extrusionOk="0">
                  <a:moveTo>
                    <a:pt x="398" y="0"/>
                  </a:moveTo>
                  <a:cubicBezTo>
                    <a:pt x="308" y="0"/>
                    <a:pt x="221" y="39"/>
                    <a:pt x="158" y="118"/>
                  </a:cubicBezTo>
                  <a:cubicBezTo>
                    <a:pt x="0" y="276"/>
                    <a:pt x="0" y="496"/>
                    <a:pt x="158" y="622"/>
                  </a:cubicBezTo>
                  <a:cubicBezTo>
                    <a:pt x="505" y="969"/>
                    <a:pt x="977" y="1189"/>
                    <a:pt x="1450" y="1189"/>
                  </a:cubicBezTo>
                  <a:cubicBezTo>
                    <a:pt x="1922" y="1189"/>
                    <a:pt x="2458" y="969"/>
                    <a:pt x="2773" y="622"/>
                  </a:cubicBezTo>
                  <a:cubicBezTo>
                    <a:pt x="2930" y="465"/>
                    <a:pt x="2930" y="244"/>
                    <a:pt x="2773" y="118"/>
                  </a:cubicBezTo>
                  <a:cubicBezTo>
                    <a:pt x="2710" y="55"/>
                    <a:pt x="2615" y="24"/>
                    <a:pt x="2517" y="24"/>
                  </a:cubicBezTo>
                  <a:cubicBezTo>
                    <a:pt x="2418" y="24"/>
                    <a:pt x="2316" y="55"/>
                    <a:pt x="2237" y="118"/>
                  </a:cubicBezTo>
                  <a:cubicBezTo>
                    <a:pt x="2048" y="307"/>
                    <a:pt x="1733" y="433"/>
                    <a:pt x="1450" y="433"/>
                  </a:cubicBezTo>
                  <a:cubicBezTo>
                    <a:pt x="1135" y="433"/>
                    <a:pt x="883" y="307"/>
                    <a:pt x="662" y="118"/>
                  </a:cubicBezTo>
                  <a:cubicBezTo>
                    <a:pt x="583" y="39"/>
                    <a:pt x="489"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9" name="Google Shape;11359;p88"/>
            <p:cNvSpPr/>
            <p:nvPr/>
          </p:nvSpPr>
          <p:spPr>
            <a:xfrm>
              <a:off x="-52411400"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0" name="Google Shape;11360;p88"/>
            <p:cNvSpPr/>
            <p:nvPr/>
          </p:nvSpPr>
          <p:spPr>
            <a:xfrm>
              <a:off x="-52336575"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1" name="Google Shape;11361;p88"/>
            <p:cNvSpPr/>
            <p:nvPr/>
          </p:nvSpPr>
          <p:spPr>
            <a:xfrm>
              <a:off x="-52505925" y="2295525"/>
              <a:ext cx="299325" cy="317425"/>
            </a:xfrm>
            <a:custGeom>
              <a:avLst/>
              <a:gdLst/>
              <a:ahLst/>
              <a:cxnLst/>
              <a:rect l="l" t="t" r="r" b="b"/>
              <a:pathLst>
                <a:path w="11973" h="12697" extrusionOk="0">
                  <a:moveTo>
                    <a:pt x="8046" y="1489"/>
                  </a:moveTo>
                  <a:cubicBezTo>
                    <a:pt x="8121" y="1489"/>
                    <a:pt x="8192" y="1497"/>
                    <a:pt x="8255" y="1513"/>
                  </a:cubicBezTo>
                  <a:cubicBezTo>
                    <a:pt x="8224" y="1639"/>
                    <a:pt x="8224" y="1765"/>
                    <a:pt x="8224" y="1859"/>
                  </a:cubicBezTo>
                  <a:lnTo>
                    <a:pt x="8224" y="2080"/>
                  </a:lnTo>
                  <a:cubicBezTo>
                    <a:pt x="7909" y="1828"/>
                    <a:pt x="7499" y="1670"/>
                    <a:pt x="7121" y="1607"/>
                  </a:cubicBezTo>
                  <a:cubicBezTo>
                    <a:pt x="7341" y="1513"/>
                    <a:pt x="7594" y="1513"/>
                    <a:pt x="7814" y="1513"/>
                  </a:cubicBezTo>
                  <a:cubicBezTo>
                    <a:pt x="7893" y="1497"/>
                    <a:pt x="7972" y="1489"/>
                    <a:pt x="8046" y="1489"/>
                  </a:cubicBezTo>
                  <a:close/>
                  <a:moveTo>
                    <a:pt x="9326" y="914"/>
                  </a:moveTo>
                  <a:cubicBezTo>
                    <a:pt x="9484" y="1071"/>
                    <a:pt x="9610" y="1261"/>
                    <a:pt x="9673" y="1544"/>
                  </a:cubicBezTo>
                  <a:cubicBezTo>
                    <a:pt x="9452" y="1796"/>
                    <a:pt x="9232" y="2111"/>
                    <a:pt x="9137" y="2458"/>
                  </a:cubicBezTo>
                  <a:cubicBezTo>
                    <a:pt x="9043" y="2269"/>
                    <a:pt x="8980" y="2080"/>
                    <a:pt x="8980" y="1859"/>
                  </a:cubicBezTo>
                  <a:cubicBezTo>
                    <a:pt x="8980" y="1513"/>
                    <a:pt x="9137" y="1198"/>
                    <a:pt x="9326" y="914"/>
                  </a:cubicBezTo>
                  <a:close/>
                  <a:moveTo>
                    <a:pt x="11122" y="1513"/>
                  </a:moveTo>
                  <a:lnTo>
                    <a:pt x="11122" y="1513"/>
                  </a:lnTo>
                  <a:cubicBezTo>
                    <a:pt x="11028" y="2174"/>
                    <a:pt x="10460" y="2741"/>
                    <a:pt x="9767" y="2899"/>
                  </a:cubicBezTo>
                  <a:cubicBezTo>
                    <a:pt x="9925" y="2174"/>
                    <a:pt x="10460" y="1670"/>
                    <a:pt x="11122" y="1513"/>
                  </a:cubicBezTo>
                  <a:close/>
                  <a:moveTo>
                    <a:pt x="6365" y="2237"/>
                  </a:moveTo>
                  <a:cubicBezTo>
                    <a:pt x="7404" y="2237"/>
                    <a:pt x="8287" y="2836"/>
                    <a:pt x="8728" y="3718"/>
                  </a:cubicBezTo>
                  <a:lnTo>
                    <a:pt x="8602" y="3718"/>
                  </a:lnTo>
                  <a:cubicBezTo>
                    <a:pt x="7972" y="3718"/>
                    <a:pt x="7499" y="4222"/>
                    <a:pt x="7499" y="4821"/>
                  </a:cubicBezTo>
                  <a:lnTo>
                    <a:pt x="7499" y="5167"/>
                  </a:lnTo>
                  <a:lnTo>
                    <a:pt x="3025" y="5167"/>
                  </a:lnTo>
                  <a:cubicBezTo>
                    <a:pt x="2206" y="5167"/>
                    <a:pt x="1513" y="4506"/>
                    <a:pt x="1513" y="3686"/>
                  </a:cubicBezTo>
                  <a:cubicBezTo>
                    <a:pt x="1513" y="2899"/>
                    <a:pt x="2206" y="2237"/>
                    <a:pt x="3025" y="2237"/>
                  </a:cubicBezTo>
                  <a:close/>
                  <a:moveTo>
                    <a:pt x="10397" y="3497"/>
                  </a:moveTo>
                  <a:cubicBezTo>
                    <a:pt x="10429" y="3686"/>
                    <a:pt x="10460" y="3875"/>
                    <a:pt x="10460" y="4064"/>
                  </a:cubicBezTo>
                  <a:cubicBezTo>
                    <a:pt x="10460" y="4537"/>
                    <a:pt x="10334" y="4978"/>
                    <a:pt x="10114" y="5388"/>
                  </a:cubicBezTo>
                  <a:cubicBezTo>
                    <a:pt x="9956" y="5608"/>
                    <a:pt x="10145" y="5923"/>
                    <a:pt x="10429" y="5923"/>
                  </a:cubicBezTo>
                  <a:lnTo>
                    <a:pt x="10460" y="5923"/>
                  </a:lnTo>
                  <a:cubicBezTo>
                    <a:pt x="10870" y="5923"/>
                    <a:pt x="11217" y="6238"/>
                    <a:pt x="11217" y="6679"/>
                  </a:cubicBezTo>
                  <a:cubicBezTo>
                    <a:pt x="11217" y="7120"/>
                    <a:pt x="10902" y="7435"/>
                    <a:pt x="10460" y="7435"/>
                  </a:cubicBezTo>
                  <a:lnTo>
                    <a:pt x="9704" y="7435"/>
                  </a:lnTo>
                  <a:lnTo>
                    <a:pt x="9704" y="4821"/>
                  </a:lnTo>
                  <a:cubicBezTo>
                    <a:pt x="9704" y="4443"/>
                    <a:pt x="9641" y="4033"/>
                    <a:pt x="9515" y="3686"/>
                  </a:cubicBezTo>
                  <a:cubicBezTo>
                    <a:pt x="9830" y="3655"/>
                    <a:pt x="10114" y="3592"/>
                    <a:pt x="10397" y="3497"/>
                  </a:cubicBezTo>
                  <a:close/>
                  <a:moveTo>
                    <a:pt x="1513" y="6679"/>
                  </a:moveTo>
                  <a:lnTo>
                    <a:pt x="1513" y="8160"/>
                  </a:lnTo>
                  <a:cubicBezTo>
                    <a:pt x="1104" y="8160"/>
                    <a:pt x="789" y="7845"/>
                    <a:pt x="789" y="7435"/>
                  </a:cubicBezTo>
                  <a:cubicBezTo>
                    <a:pt x="789" y="7026"/>
                    <a:pt x="1135" y="6679"/>
                    <a:pt x="1513" y="6679"/>
                  </a:cubicBezTo>
                  <a:close/>
                  <a:moveTo>
                    <a:pt x="8570" y="4474"/>
                  </a:moveTo>
                  <a:cubicBezTo>
                    <a:pt x="8759" y="4474"/>
                    <a:pt x="8917" y="4632"/>
                    <a:pt x="8917" y="4821"/>
                  </a:cubicBezTo>
                  <a:cubicBezTo>
                    <a:pt x="8980" y="4978"/>
                    <a:pt x="8980" y="8412"/>
                    <a:pt x="8980" y="8570"/>
                  </a:cubicBezTo>
                  <a:cubicBezTo>
                    <a:pt x="8980" y="10460"/>
                    <a:pt x="7467" y="11972"/>
                    <a:pt x="5609" y="11972"/>
                  </a:cubicBezTo>
                  <a:cubicBezTo>
                    <a:pt x="3781" y="11972"/>
                    <a:pt x="2269" y="10460"/>
                    <a:pt x="2269" y="8570"/>
                  </a:cubicBezTo>
                  <a:lnTo>
                    <a:pt x="2269" y="5797"/>
                  </a:lnTo>
                  <a:cubicBezTo>
                    <a:pt x="2521" y="5892"/>
                    <a:pt x="2742" y="5923"/>
                    <a:pt x="3025" y="5923"/>
                  </a:cubicBezTo>
                  <a:lnTo>
                    <a:pt x="7877" y="5923"/>
                  </a:lnTo>
                  <a:cubicBezTo>
                    <a:pt x="8066" y="5923"/>
                    <a:pt x="8224" y="5766"/>
                    <a:pt x="8224" y="5577"/>
                  </a:cubicBezTo>
                  <a:lnTo>
                    <a:pt x="8224" y="4821"/>
                  </a:lnTo>
                  <a:cubicBezTo>
                    <a:pt x="8224" y="4632"/>
                    <a:pt x="8381" y="4474"/>
                    <a:pt x="8570" y="4474"/>
                  </a:cubicBezTo>
                  <a:close/>
                  <a:moveTo>
                    <a:pt x="9358" y="0"/>
                  </a:moveTo>
                  <a:cubicBezTo>
                    <a:pt x="9271" y="0"/>
                    <a:pt x="9185" y="32"/>
                    <a:pt x="9106" y="95"/>
                  </a:cubicBezTo>
                  <a:cubicBezTo>
                    <a:pt x="9043" y="95"/>
                    <a:pt x="8791" y="378"/>
                    <a:pt x="8539" y="819"/>
                  </a:cubicBezTo>
                  <a:cubicBezTo>
                    <a:pt x="8318" y="756"/>
                    <a:pt x="8098" y="725"/>
                    <a:pt x="7877" y="725"/>
                  </a:cubicBezTo>
                  <a:cubicBezTo>
                    <a:pt x="7089" y="725"/>
                    <a:pt x="6365" y="1008"/>
                    <a:pt x="5735" y="1481"/>
                  </a:cubicBezTo>
                  <a:lnTo>
                    <a:pt x="2994" y="1481"/>
                  </a:lnTo>
                  <a:cubicBezTo>
                    <a:pt x="1765" y="1481"/>
                    <a:pt x="757" y="2458"/>
                    <a:pt x="757" y="3718"/>
                  </a:cubicBezTo>
                  <a:cubicBezTo>
                    <a:pt x="757" y="4379"/>
                    <a:pt x="1072" y="5010"/>
                    <a:pt x="1545" y="5419"/>
                  </a:cubicBezTo>
                  <a:cubicBezTo>
                    <a:pt x="1482" y="5451"/>
                    <a:pt x="1482" y="5545"/>
                    <a:pt x="1482" y="5577"/>
                  </a:cubicBezTo>
                  <a:lnTo>
                    <a:pt x="1482" y="5923"/>
                  </a:lnTo>
                  <a:cubicBezTo>
                    <a:pt x="662" y="5923"/>
                    <a:pt x="1" y="6585"/>
                    <a:pt x="1" y="7435"/>
                  </a:cubicBezTo>
                  <a:cubicBezTo>
                    <a:pt x="1" y="8255"/>
                    <a:pt x="662" y="8916"/>
                    <a:pt x="1482" y="8916"/>
                  </a:cubicBezTo>
                  <a:cubicBezTo>
                    <a:pt x="1702" y="10996"/>
                    <a:pt x="3435" y="12697"/>
                    <a:pt x="5577" y="12697"/>
                  </a:cubicBezTo>
                  <a:cubicBezTo>
                    <a:pt x="7877" y="12697"/>
                    <a:pt x="9673" y="10806"/>
                    <a:pt x="9673" y="8570"/>
                  </a:cubicBezTo>
                  <a:lnTo>
                    <a:pt x="9673" y="8223"/>
                  </a:lnTo>
                  <a:lnTo>
                    <a:pt x="10429" y="8223"/>
                  </a:lnTo>
                  <a:cubicBezTo>
                    <a:pt x="11248" y="8223"/>
                    <a:pt x="11941" y="7530"/>
                    <a:pt x="11941" y="6711"/>
                  </a:cubicBezTo>
                  <a:cubicBezTo>
                    <a:pt x="11973" y="6049"/>
                    <a:pt x="11563" y="5482"/>
                    <a:pt x="10965" y="5293"/>
                  </a:cubicBezTo>
                  <a:cubicBezTo>
                    <a:pt x="11122" y="4915"/>
                    <a:pt x="11217" y="4506"/>
                    <a:pt x="11217" y="4064"/>
                  </a:cubicBezTo>
                  <a:cubicBezTo>
                    <a:pt x="11217" y="3718"/>
                    <a:pt x="11185" y="3403"/>
                    <a:pt x="11059" y="3056"/>
                  </a:cubicBezTo>
                  <a:cubicBezTo>
                    <a:pt x="11626" y="2584"/>
                    <a:pt x="11973" y="1859"/>
                    <a:pt x="11973" y="1071"/>
                  </a:cubicBezTo>
                  <a:cubicBezTo>
                    <a:pt x="11973" y="882"/>
                    <a:pt x="11815" y="725"/>
                    <a:pt x="11626" y="725"/>
                  </a:cubicBezTo>
                  <a:cubicBezTo>
                    <a:pt x="11154" y="725"/>
                    <a:pt x="10713" y="851"/>
                    <a:pt x="10303" y="1071"/>
                  </a:cubicBezTo>
                  <a:cubicBezTo>
                    <a:pt x="10082" y="504"/>
                    <a:pt x="9641" y="95"/>
                    <a:pt x="9610" y="95"/>
                  </a:cubicBezTo>
                  <a:cubicBezTo>
                    <a:pt x="9531" y="32"/>
                    <a:pt x="9444" y="0"/>
                    <a:pt x="93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2" name="Google Shape;11362;p88"/>
          <p:cNvGrpSpPr/>
          <p:nvPr/>
        </p:nvGrpSpPr>
        <p:grpSpPr>
          <a:xfrm>
            <a:off x="7554641" y="3603379"/>
            <a:ext cx="317290" cy="361090"/>
            <a:chOff x="-52494100" y="2686975"/>
            <a:chExt cx="279625" cy="318225"/>
          </a:xfrm>
        </p:grpSpPr>
        <p:sp>
          <p:nvSpPr>
            <p:cNvPr id="11363" name="Google Shape;11363;p88"/>
            <p:cNvSpPr/>
            <p:nvPr/>
          </p:nvSpPr>
          <p:spPr>
            <a:xfrm>
              <a:off x="-52391700" y="2919525"/>
              <a:ext cx="72475" cy="28950"/>
            </a:xfrm>
            <a:custGeom>
              <a:avLst/>
              <a:gdLst/>
              <a:ahLst/>
              <a:cxnLst/>
              <a:rect l="l" t="t" r="r" b="b"/>
              <a:pathLst>
                <a:path w="2899" h="1158" extrusionOk="0">
                  <a:moveTo>
                    <a:pt x="386" y="0"/>
                  </a:moveTo>
                  <a:cubicBezTo>
                    <a:pt x="291" y="0"/>
                    <a:pt x="205" y="39"/>
                    <a:pt x="158" y="118"/>
                  </a:cubicBezTo>
                  <a:cubicBezTo>
                    <a:pt x="0" y="276"/>
                    <a:pt x="0" y="496"/>
                    <a:pt x="158" y="622"/>
                  </a:cubicBezTo>
                  <a:cubicBezTo>
                    <a:pt x="504" y="969"/>
                    <a:pt x="977" y="1158"/>
                    <a:pt x="1449" y="1158"/>
                  </a:cubicBezTo>
                  <a:cubicBezTo>
                    <a:pt x="1922" y="1158"/>
                    <a:pt x="2426" y="969"/>
                    <a:pt x="2741" y="622"/>
                  </a:cubicBezTo>
                  <a:cubicBezTo>
                    <a:pt x="2898" y="465"/>
                    <a:pt x="2898" y="213"/>
                    <a:pt x="2741" y="118"/>
                  </a:cubicBezTo>
                  <a:cubicBezTo>
                    <a:pt x="2662" y="39"/>
                    <a:pt x="2568" y="0"/>
                    <a:pt x="2477" y="0"/>
                  </a:cubicBezTo>
                  <a:cubicBezTo>
                    <a:pt x="2387" y="0"/>
                    <a:pt x="2300" y="39"/>
                    <a:pt x="2237" y="118"/>
                  </a:cubicBezTo>
                  <a:cubicBezTo>
                    <a:pt x="2048" y="307"/>
                    <a:pt x="1733" y="433"/>
                    <a:pt x="1449" y="433"/>
                  </a:cubicBezTo>
                  <a:cubicBezTo>
                    <a:pt x="1134" y="433"/>
                    <a:pt x="851" y="307"/>
                    <a:pt x="662" y="118"/>
                  </a:cubicBezTo>
                  <a:cubicBezTo>
                    <a:pt x="583" y="39"/>
                    <a:pt x="480" y="0"/>
                    <a:pt x="3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4" name="Google Shape;11364;p88"/>
            <p:cNvSpPr/>
            <p:nvPr/>
          </p:nvSpPr>
          <p:spPr>
            <a:xfrm>
              <a:off x="-52401950" y="2856300"/>
              <a:ext cx="18125" cy="17350"/>
            </a:xfrm>
            <a:custGeom>
              <a:avLst/>
              <a:gdLst/>
              <a:ahLst/>
              <a:cxnLst/>
              <a:rect l="l" t="t" r="r" b="b"/>
              <a:pathLst>
                <a:path w="725" h="694" extrusionOk="0">
                  <a:moveTo>
                    <a:pt x="379" y="1"/>
                  </a:moveTo>
                  <a:cubicBezTo>
                    <a:pt x="158" y="1"/>
                    <a:pt x="0" y="158"/>
                    <a:pt x="0" y="347"/>
                  </a:cubicBezTo>
                  <a:cubicBezTo>
                    <a:pt x="0" y="536"/>
                    <a:pt x="158" y="694"/>
                    <a:pt x="379" y="694"/>
                  </a:cubicBezTo>
                  <a:cubicBezTo>
                    <a:pt x="568" y="694"/>
                    <a:pt x="725" y="536"/>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5" name="Google Shape;11365;p88"/>
            <p:cNvSpPr/>
            <p:nvPr/>
          </p:nvSpPr>
          <p:spPr>
            <a:xfrm>
              <a:off x="-52327925" y="2855525"/>
              <a:ext cx="18925" cy="17350"/>
            </a:xfrm>
            <a:custGeom>
              <a:avLst/>
              <a:gdLst/>
              <a:ahLst/>
              <a:cxnLst/>
              <a:rect l="l" t="t" r="r" b="b"/>
              <a:pathLst>
                <a:path w="757" h="694" extrusionOk="0">
                  <a:moveTo>
                    <a:pt x="347" y="0"/>
                  </a:moveTo>
                  <a:cubicBezTo>
                    <a:pt x="158" y="0"/>
                    <a:pt x="1" y="158"/>
                    <a:pt x="1" y="347"/>
                  </a:cubicBezTo>
                  <a:cubicBezTo>
                    <a:pt x="1" y="536"/>
                    <a:pt x="158" y="693"/>
                    <a:pt x="347" y="693"/>
                  </a:cubicBezTo>
                  <a:cubicBezTo>
                    <a:pt x="537" y="693"/>
                    <a:pt x="694" y="536"/>
                    <a:pt x="694" y="347"/>
                  </a:cubicBezTo>
                  <a:cubicBezTo>
                    <a:pt x="757" y="189"/>
                    <a:pt x="600"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6" name="Google Shape;11366;p88"/>
            <p:cNvSpPr/>
            <p:nvPr/>
          </p:nvSpPr>
          <p:spPr>
            <a:xfrm>
              <a:off x="-52494100" y="2686975"/>
              <a:ext cx="279625" cy="318225"/>
            </a:xfrm>
            <a:custGeom>
              <a:avLst/>
              <a:gdLst/>
              <a:ahLst/>
              <a:cxnLst/>
              <a:rect l="l" t="t" r="r" b="b"/>
              <a:pathLst>
                <a:path w="11185" h="12729" extrusionOk="0">
                  <a:moveTo>
                    <a:pt x="8538" y="756"/>
                  </a:moveTo>
                  <a:cubicBezTo>
                    <a:pt x="8727" y="756"/>
                    <a:pt x="8885" y="914"/>
                    <a:pt x="8885" y="1103"/>
                  </a:cubicBezTo>
                  <a:lnTo>
                    <a:pt x="8885" y="2269"/>
                  </a:lnTo>
                  <a:lnTo>
                    <a:pt x="2143" y="2269"/>
                  </a:lnTo>
                  <a:lnTo>
                    <a:pt x="2143" y="1103"/>
                  </a:lnTo>
                  <a:cubicBezTo>
                    <a:pt x="2143" y="914"/>
                    <a:pt x="2300" y="756"/>
                    <a:pt x="2552" y="756"/>
                  </a:cubicBezTo>
                  <a:close/>
                  <a:moveTo>
                    <a:pt x="5545" y="3025"/>
                  </a:moveTo>
                  <a:cubicBezTo>
                    <a:pt x="5734" y="3025"/>
                    <a:pt x="5892" y="3182"/>
                    <a:pt x="5892" y="3371"/>
                  </a:cubicBezTo>
                  <a:cubicBezTo>
                    <a:pt x="5892" y="3592"/>
                    <a:pt x="5734" y="3749"/>
                    <a:pt x="5545" y="3749"/>
                  </a:cubicBezTo>
                  <a:cubicBezTo>
                    <a:pt x="5356" y="3749"/>
                    <a:pt x="5199" y="3592"/>
                    <a:pt x="5199" y="3371"/>
                  </a:cubicBezTo>
                  <a:cubicBezTo>
                    <a:pt x="5199" y="3182"/>
                    <a:pt x="5356" y="3025"/>
                    <a:pt x="5545" y="3025"/>
                  </a:cubicBezTo>
                  <a:close/>
                  <a:moveTo>
                    <a:pt x="4474" y="3025"/>
                  </a:moveTo>
                  <a:cubicBezTo>
                    <a:pt x="4443" y="3151"/>
                    <a:pt x="4411" y="3277"/>
                    <a:pt x="4411" y="3434"/>
                  </a:cubicBezTo>
                  <a:cubicBezTo>
                    <a:pt x="4411" y="3529"/>
                    <a:pt x="4443" y="3655"/>
                    <a:pt x="4474" y="3781"/>
                  </a:cubicBezTo>
                  <a:lnTo>
                    <a:pt x="2206" y="3781"/>
                  </a:lnTo>
                  <a:lnTo>
                    <a:pt x="2206" y="3025"/>
                  </a:lnTo>
                  <a:close/>
                  <a:moveTo>
                    <a:pt x="8853" y="3056"/>
                  </a:moveTo>
                  <a:lnTo>
                    <a:pt x="8853" y="3812"/>
                  </a:lnTo>
                  <a:lnTo>
                    <a:pt x="6553" y="3812"/>
                  </a:lnTo>
                  <a:lnTo>
                    <a:pt x="6553" y="3781"/>
                  </a:lnTo>
                  <a:cubicBezTo>
                    <a:pt x="6616" y="3655"/>
                    <a:pt x="6648" y="3529"/>
                    <a:pt x="6648" y="3434"/>
                  </a:cubicBezTo>
                  <a:cubicBezTo>
                    <a:pt x="6648" y="3308"/>
                    <a:pt x="6616" y="3151"/>
                    <a:pt x="6553" y="3056"/>
                  </a:cubicBezTo>
                  <a:close/>
                  <a:moveTo>
                    <a:pt x="9601" y="4568"/>
                  </a:moveTo>
                  <a:cubicBezTo>
                    <a:pt x="9503" y="4903"/>
                    <a:pt x="9317" y="5207"/>
                    <a:pt x="9042" y="5482"/>
                  </a:cubicBezTo>
                  <a:cubicBezTo>
                    <a:pt x="8763" y="5736"/>
                    <a:pt x="8382" y="5887"/>
                    <a:pt x="7997" y="5887"/>
                  </a:cubicBezTo>
                  <a:cubicBezTo>
                    <a:pt x="7904" y="5887"/>
                    <a:pt x="7811" y="5878"/>
                    <a:pt x="7719" y="5860"/>
                  </a:cubicBezTo>
                  <a:cubicBezTo>
                    <a:pt x="6207" y="5640"/>
                    <a:pt x="4758" y="5199"/>
                    <a:pt x="3434" y="4568"/>
                  </a:cubicBezTo>
                  <a:close/>
                  <a:moveTo>
                    <a:pt x="1418" y="6742"/>
                  </a:moveTo>
                  <a:lnTo>
                    <a:pt x="1418" y="8223"/>
                  </a:lnTo>
                  <a:cubicBezTo>
                    <a:pt x="1009" y="8223"/>
                    <a:pt x="662" y="7908"/>
                    <a:pt x="662" y="7467"/>
                  </a:cubicBezTo>
                  <a:cubicBezTo>
                    <a:pt x="662" y="7089"/>
                    <a:pt x="1009" y="6742"/>
                    <a:pt x="1418" y="6742"/>
                  </a:cubicBezTo>
                  <a:close/>
                  <a:moveTo>
                    <a:pt x="9641" y="6742"/>
                  </a:moveTo>
                  <a:cubicBezTo>
                    <a:pt x="10019" y="6742"/>
                    <a:pt x="10397" y="7057"/>
                    <a:pt x="10397" y="7467"/>
                  </a:cubicBezTo>
                  <a:cubicBezTo>
                    <a:pt x="10397" y="7908"/>
                    <a:pt x="10019" y="8223"/>
                    <a:pt x="9641" y="8223"/>
                  </a:cubicBezTo>
                  <a:lnTo>
                    <a:pt x="9641" y="6742"/>
                  </a:lnTo>
                  <a:close/>
                  <a:moveTo>
                    <a:pt x="2143" y="4757"/>
                  </a:moveTo>
                  <a:lnTo>
                    <a:pt x="2741" y="5072"/>
                  </a:lnTo>
                  <a:cubicBezTo>
                    <a:pt x="4254" y="5829"/>
                    <a:pt x="5860" y="6333"/>
                    <a:pt x="7562" y="6616"/>
                  </a:cubicBezTo>
                  <a:cubicBezTo>
                    <a:pt x="7667" y="6633"/>
                    <a:pt x="7777" y="6640"/>
                    <a:pt x="7889" y="6640"/>
                  </a:cubicBezTo>
                  <a:cubicBezTo>
                    <a:pt x="8211" y="6640"/>
                    <a:pt x="8550" y="6576"/>
                    <a:pt x="8853" y="6459"/>
                  </a:cubicBezTo>
                  <a:lnTo>
                    <a:pt x="8853" y="8664"/>
                  </a:lnTo>
                  <a:cubicBezTo>
                    <a:pt x="8885" y="10460"/>
                    <a:pt x="7341" y="11972"/>
                    <a:pt x="5514" y="11972"/>
                  </a:cubicBezTo>
                  <a:cubicBezTo>
                    <a:pt x="3655" y="11972"/>
                    <a:pt x="2143" y="10460"/>
                    <a:pt x="2143" y="8633"/>
                  </a:cubicBezTo>
                  <a:lnTo>
                    <a:pt x="2143" y="4757"/>
                  </a:lnTo>
                  <a:close/>
                  <a:moveTo>
                    <a:pt x="2584" y="0"/>
                  </a:moveTo>
                  <a:cubicBezTo>
                    <a:pt x="1954" y="0"/>
                    <a:pt x="1481" y="504"/>
                    <a:pt x="1481" y="1103"/>
                  </a:cubicBezTo>
                  <a:lnTo>
                    <a:pt x="1481" y="5986"/>
                  </a:lnTo>
                  <a:cubicBezTo>
                    <a:pt x="662" y="5986"/>
                    <a:pt x="0" y="6648"/>
                    <a:pt x="0" y="7467"/>
                  </a:cubicBezTo>
                  <a:cubicBezTo>
                    <a:pt x="0" y="8317"/>
                    <a:pt x="662" y="8979"/>
                    <a:pt x="1481" y="8979"/>
                  </a:cubicBezTo>
                  <a:cubicBezTo>
                    <a:pt x="1670" y="11058"/>
                    <a:pt x="3466" y="12728"/>
                    <a:pt x="5577" y="12728"/>
                  </a:cubicBezTo>
                  <a:cubicBezTo>
                    <a:pt x="7719" y="12728"/>
                    <a:pt x="9483" y="11058"/>
                    <a:pt x="9672" y="8979"/>
                  </a:cubicBezTo>
                  <a:cubicBezTo>
                    <a:pt x="10492" y="8979"/>
                    <a:pt x="11185" y="8317"/>
                    <a:pt x="11185" y="7467"/>
                  </a:cubicBezTo>
                  <a:cubicBezTo>
                    <a:pt x="11122" y="6679"/>
                    <a:pt x="10460" y="6018"/>
                    <a:pt x="9641" y="6018"/>
                  </a:cubicBezTo>
                  <a:lnTo>
                    <a:pt x="9641" y="5892"/>
                  </a:lnTo>
                  <a:cubicBezTo>
                    <a:pt x="10113" y="5419"/>
                    <a:pt x="10397" y="4789"/>
                    <a:pt x="10397" y="4127"/>
                  </a:cubicBezTo>
                  <a:cubicBezTo>
                    <a:pt x="10397" y="3938"/>
                    <a:pt x="10240" y="3781"/>
                    <a:pt x="10019" y="3781"/>
                  </a:cubicBezTo>
                  <a:lnTo>
                    <a:pt x="9672" y="3781"/>
                  </a:lnTo>
                  <a:lnTo>
                    <a:pt x="9672" y="1103"/>
                  </a:lnTo>
                  <a:cubicBezTo>
                    <a:pt x="9672" y="473"/>
                    <a:pt x="9168" y="0"/>
                    <a:pt x="85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7" name="Google Shape;11367;p88"/>
          <p:cNvGrpSpPr/>
          <p:nvPr/>
        </p:nvGrpSpPr>
        <p:grpSpPr>
          <a:xfrm>
            <a:off x="6665412" y="4064322"/>
            <a:ext cx="315503" cy="361090"/>
            <a:chOff x="-51708850" y="2305750"/>
            <a:chExt cx="278050" cy="318225"/>
          </a:xfrm>
        </p:grpSpPr>
        <p:sp>
          <p:nvSpPr>
            <p:cNvPr id="11368" name="Google Shape;11368;p88"/>
            <p:cNvSpPr/>
            <p:nvPr/>
          </p:nvSpPr>
          <p:spPr>
            <a:xfrm>
              <a:off x="-51617475" y="2455400"/>
              <a:ext cx="18125" cy="18150"/>
            </a:xfrm>
            <a:custGeom>
              <a:avLst/>
              <a:gdLst/>
              <a:ahLst/>
              <a:cxnLst/>
              <a:rect l="l" t="t" r="r" b="b"/>
              <a:pathLst>
                <a:path w="725" h="726" extrusionOk="0">
                  <a:moveTo>
                    <a:pt x="378" y="1"/>
                  </a:moveTo>
                  <a:cubicBezTo>
                    <a:pt x="189" y="1"/>
                    <a:pt x="0" y="158"/>
                    <a:pt x="0" y="347"/>
                  </a:cubicBezTo>
                  <a:cubicBezTo>
                    <a:pt x="0" y="536"/>
                    <a:pt x="189" y="725"/>
                    <a:pt x="378" y="725"/>
                  </a:cubicBezTo>
                  <a:cubicBezTo>
                    <a:pt x="568" y="725"/>
                    <a:pt x="725" y="536"/>
                    <a:pt x="725" y="347"/>
                  </a:cubicBezTo>
                  <a:cubicBezTo>
                    <a:pt x="725" y="158"/>
                    <a:pt x="568"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9" name="Google Shape;11369;p88"/>
            <p:cNvSpPr/>
            <p:nvPr/>
          </p:nvSpPr>
          <p:spPr>
            <a:xfrm>
              <a:off x="-51541875" y="2455400"/>
              <a:ext cx="17350" cy="18150"/>
            </a:xfrm>
            <a:custGeom>
              <a:avLst/>
              <a:gdLst/>
              <a:ahLst/>
              <a:cxnLst/>
              <a:rect l="l" t="t" r="r" b="b"/>
              <a:pathLst>
                <a:path w="694" h="726" extrusionOk="0">
                  <a:moveTo>
                    <a:pt x="347" y="1"/>
                  </a:moveTo>
                  <a:cubicBezTo>
                    <a:pt x="158" y="1"/>
                    <a:pt x="1" y="158"/>
                    <a:pt x="1" y="347"/>
                  </a:cubicBezTo>
                  <a:cubicBezTo>
                    <a:pt x="1" y="536"/>
                    <a:pt x="158" y="725"/>
                    <a:pt x="347" y="725"/>
                  </a:cubicBezTo>
                  <a:cubicBezTo>
                    <a:pt x="536" y="725"/>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0" name="Google Shape;11370;p88"/>
            <p:cNvSpPr/>
            <p:nvPr/>
          </p:nvSpPr>
          <p:spPr>
            <a:xfrm>
              <a:off x="-51708850" y="2305750"/>
              <a:ext cx="278050" cy="318225"/>
            </a:xfrm>
            <a:custGeom>
              <a:avLst/>
              <a:gdLst/>
              <a:ahLst/>
              <a:cxnLst/>
              <a:rect l="l" t="t" r="r" b="b"/>
              <a:pathLst>
                <a:path w="11122" h="12729" extrusionOk="0">
                  <a:moveTo>
                    <a:pt x="1765" y="725"/>
                  </a:moveTo>
                  <a:cubicBezTo>
                    <a:pt x="1986" y="725"/>
                    <a:pt x="2143" y="883"/>
                    <a:pt x="2143" y="1072"/>
                  </a:cubicBezTo>
                  <a:cubicBezTo>
                    <a:pt x="2143" y="1261"/>
                    <a:pt x="1986" y="1419"/>
                    <a:pt x="1765" y="1419"/>
                  </a:cubicBezTo>
                  <a:cubicBezTo>
                    <a:pt x="1576" y="1419"/>
                    <a:pt x="1419" y="1261"/>
                    <a:pt x="1419" y="1072"/>
                  </a:cubicBezTo>
                  <a:cubicBezTo>
                    <a:pt x="1419" y="915"/>
                    <a:pt x="1576" y="725"/>
                    <a:pt x="1765" y="725"/>
                  </a:cubicBezTo>
                  <a:close/>
                  <a:moveTo>
                    <a:pt x="5514" y="725"/>
                  </a:moveTo>
                  <a:cubicBezTo>
                    <a:pt x="5703" y="725"/>
                    <a:pt x="5861" y="883"/>
                    <a:pt x="5861" y="1072"/>
                  </a:cubicBezTo>
                  <a:cubicBezTo>
                    <a:pt x="5861" y="1261"/>
                    <a:pt x="5703" y="1419"/>
                    <a:pt x="5514" y="1419"/>
                  </a:cubicBezTo>
                  <a:cubicBezTo>
                    <a:pt x="5325" y="1419"/>
                    <a:pt x="5168" y="1261"/>
                    <a:pt x="5168" y="1072"/>
                  </a:cubicBezTo>
                  <a:cubicBezTo>
                    <a:pt x="5136" y="915"/>
                    <a:pt x="5294" y="725"/>
                    <a:pt x="5514" y="725"/>
                  </a:cubicBezTo>
                  <a:close/>
                  <a:moveTo>
                    <a:pt x="9232" y="725"/>
                  </a:moveTo>
                  <a:cubicBezTo>
                    <a:pt x="9421" y="725"/>
                    <a:pt x="9578" y="883"/>
                    <a:pt x="9578" y="1072"/>
                  </a:cubicBezTo>
                  <a:cubicBezTo>
                    <a:pt x="9578" y="1261"/>
                    <a:pt x="9421" y="1419"/>
                    <a:pt x="9232" y="1419"/>
                  </a:cubicBezTo>
                  <a:cubicBezTo>
                    <a:pt x="9011" y="1419"/>
                    <a:pt x="8885" y="1261"/>
                    <a:pt x="8885" y="1072"/>
                  </a:cubicBezTo>
                  <a:cubicBezTo>
                    <a:pt x="8854" y="915"/>
                    <a:pt x="9011" y="725"/>
                    <a:pt x="9232" y="725"/>
                  </a:cubicBezTo>
                  <a:close/>
                  <a:moveTo>
                    <a:pt x="5483" y="3277"/>
                  </a:moveTo>
                  <a:lnTo>
                    <a:pt x="5987" y="3781"/>
                  </a:lnTo>
                  <a:lnTo>
                    <a:pt x="5483" y="4286"/>
                  </a:lnTo>
                  <a:lnTo>
                    <a:pt x="4979" y="3781"/>
                  </a:lnTo>
                  <a:lnTo>
                    <a:pt x="5483" y="3277"/>
                  </a:lnTo>
                  <a:close/>
                  <a:moveTo>
                    <a:pt x="8602" y="2049"/>
                  </a:moveTo>
                  <a:lnTo>
                    <a:pt x="8822" y="2175"/>
                  </a:lnTo>
                  <a:lnTo>
                    <a:pt x="8822" y="4443"/>
                  </a:lnTo>
                  <a:lnTo>
                    <a:pt x="6396" y="4443"/>
                  </a:lnTo>
                  <a:lnTo>
                    <a:pt x="6837" y="4034"/>
                  </a:lnTo>
                  <a:cubicBezTo>
                    <a:pt x="6995" y="3876"/>
                    <a:pt x="6995" y="3624"/>
                    <a:pt x="6837" y="3498"/>
                  </a:cubicBezTo>
                  <a:lnTo>
                    <a:pt x="5766" y="2458"/>
                  </a:lnTo>
                  <a:cubicBezTo>
                    <a:pt x="5687" y="2380"/>
                    <a:pt x="5585" y="2340"/>
                    <a:pt x="5491" y="2340"/>
                  </a:cubicBezTo>
                  <a:cubicBezTo>
                    <a:pt x="5396" y="2340"/>
                    <a:pt x="5309" y="2380"/>
                    <a:pt x="5262" y="2458"/>
                  </a:cubicBezTo>
                  <a:lnTo>
                    <a:pt x="4191" y="3498"/>
                  </a:lnTo>
                  <a:cubicBezTo>
                    <a:pt x="4033" y="3655"/>
                    <a:pt x="4033" y="3907"/>
                    <a:pt x="4191" y="4034"/>
                  </a:cubicBezTo>
                  <a:lnTo>
                    <a:pt x="4632" y="4443"/>
                  </a:lnTo>
                  <a:lnTo>
                    <a:pt x="2175" y="4443"/>
                  </a:lnTo>
                  <a:lnTo>
                    <a:pt x="2175" y="2175"/>
                  </a:lnTo>
                  <a:lnTo>
                    <a:pt x="2427" y="2049"/>
                  </a:lnTo>
                  <a:lnTo>
                    <a:pt x="3435" y="2868"/>
                  </a:lnTo>
                  <a:cubicBezTo>
                    <a:pt x="3498" y="2931"/>
                    <a:pt x="3577" y="2962"/>
                    <a:pt x="3655" y="2962"/>
                  </a:cubicBezTo>
                  <a:cubicBezTo>
                    <a:pt x="3734" y="2962"/>
                    <a:pt x="3813" y="2931"/>
                    <a:pt x="3876" y="2868"/>
                  </a:cubicBezTo>
                  <a:lnTo>
                    <a:pt x="4884" y="2049"/>
                  </a:lnTo>
                  <a:cubicBezTo>
                    <a:pt x="5042" y="2175"/>
                    <a:pt x="5231" y="2206"/>
                    <a:pt x="5483" y="2206"/>
                  </a:cubicBezTo>
                  <a:cubicBezTo>
                    <a:pt x="5672" y="2206"/>
                    <a:pt x="5924" y="2143"/>
                    <a:pt x="6081" y="2049"/>
                  </a:cubicBezTo>
                  <a:lnTo>
                    <a:pt x="7089" y="2868"/>
                  </a:lnTo>
                  <a:cubicBezTo>
                    <a:pt x="7152" y="2931"/>
                    <a:pt x="7231" y="2962"/>
                    <a:pt x="7314" y="2962"/>
                  </a:cubicBezTo>
                  <a:cubicBezTo>
                    <a:pt x="7397" y="2962"/>
                    <a:pt x="7483" y="2931"/>
                    <a:pt x="7562" y="2868"/>
                  </a:cubicBezTo>
                  <a:lnTo>
                    <a:pt x="8602" y="2049"/>
                  </a:lnTo>
                  <a:close/>
                  <a:moveTo>
                    <a:pt x="1419" y="5199"/>
                  </a:moveTo>
                  <a:lnTo>
                    <a:pt x="1419" y="6711"/>
                  </a:lnTo>
                  <a:cubicBezTo>
                    <a:pt x="977" y="6711"/>
                    <a:pt x="662" y="6396"/>
                    <a:pt x="662" y="5955"/>
                  </a:cubicBezTo>
                  <a:cubicBezTo>
                    <a:pt x="662" y="5546"/>
                    <a:pt x="1041" y="5199"/>
                    <a:pt x="1419" y="5199"/>
                  </a:cubicBezTo>
                  <a:close/>
                  <a:moveTo>
                    <a:pt x="9610" y="5199"/>
                  </a:moveTo>
                  <a:cubicBezTo>
                    <a:pt x="10019" y="5199"/>
                    <a:pt x="10366" y="5546"/>
                    <a:pt x="10366" y="5955"/>
                  </a:cubicBezTo>
                  <a:cubicBezTo>
                    <a:pt x="10366" y="6333"/>
                    <a:pt x="10019" y="6711"/>
                    <a:pt x="9610" y="6711"/>
                  </a:cubicBezTo>
                  <a:lnTo>
                    <a:pt x="9610" y="5199"/>
                  </a:lnTo>
                  <a:close/>
                  <a:moveTo>
                    <a:pt x="8822" y="5199"/>
                  </a:moveTo>
                  <a:lnTo>
                    <a:pt x="8822" y="8602"/>
                  </a:lnTo>
                  <a:lnTo>
                    <a:pt x="8224" y="8791"/>
                  </a:lnTo>
                  <a:cubicBezTo>
                    <a:pt x="8167" y="8807"/>
                    <a:pt x="8105" y="8815"/>
                    <a:pt x="8043" y="8815"/>
                  </a:cubicBezTo>
                  <a:cubicBezTo>
                    <a:pt x="7863" y="8815"/>
                    <a:pt x="7671" y="8750"/>
                    <a:pt x="7531" y="8633"/>
                  </a:cubicBezTo>
                  <a:cubicBezTo>
                    <a:pt x="7239" y="8342"/>
                    <a:pt x="6873" y="8200"/>
                    <a:pt x="6512" y="8200"/>
                  </a:cubicBezTo>
                  <a:cubicBezTo>
                    <a:pt x="6132" y="8200"/>
                    <a:pt x="5758" y="8358"/>
                    <a:pt x="5483" y="8665"/>
                  </a:cubicBezTo>
                  <a:cubicBezTo>
                    <a:pt x="5217" y="8382"/>
                    <a:pt x="4828" y="8222"/>
                    <a:pt x="4432" y="8222"/>
                  </a:cubicBezTo>
                  <a:cubicBezTo>
                    <a:pt x="4078" y="8222"/>
                    <a:pt x="3718" y="8350"/>
                    <a:pt x="3435" y="8633"/>
                  </a:cubicBezTo>
                  <a:cubicBezTo>
                    <a:pt x="3303" y="8765"/>
                    <a:pt x="3141" y="8820"/>
                    <a:pt x="2958" y="8820"/>
                  </a:cubicBezTo>
                  <a:cubicBezTo>
                    <a:pt x="2879" y="8820"/>
                    <a:pt x="2796" y="8810"/>
                    <a:pt x="2710" y="8791"/>
                  </a:cubicBezTo>
                  <a:lnTo>
                    <a:pt x="2080" y="8602"/>
                  </a:lnTo>
                  <a:lnTo>
                    <a:pt x="2080" y="5199"/>
                  </a:lnTo>
                  <a:close/>
                  <a:moveTo>
                    <a:pt x="4442" y="8945"/>
                  </a:moveTo>
                  <a:cubicBezTo>
                    <a:pt x="4678" y="8945"/>
                    <a:pt x="4913" y="9062"/>
                    <a:pt x="5042" y="9263"/>
                  </a:cubicBezTo>
                  <a:cubicBezTo>
                    <a:pt x="4853" y="9484"/>
                    <a:pt x="4601" y="9767"/>
                    <a:pt x="4096" y="9925"/>
                  </a:cubicBezTo>
                  <a:cubicBezTo>
                    <a:pt x="3889" y="10000"/>
                    <a:pt x="3677" y="10035"/>
                    <a:pt x="3468" y="10035"/>
                  </a:cubicBezTo>
                  <a:cubicBezTo>
                    <a:pt x="2882" y="10035"/>
                    <a:pt x="2317" y="9759"/>
                    <a:pt x="1923" y="9295"/>
                  </a:cubicBezTo>
                  <a:lnTo>
                    <a:pt x="1923" y="9295"/>
                  </a:lnTo>
                  <a:lnTo>
                    <a:pt x="2521" y="9484"/>
                  </a:lnTo>
                  <a:cubicBezTo>
                    <a:pt x="2673" y="9531"/>
                    <a:pt x="2831" y="9556"/>
                    <a:pt x="2987" y="9556"/>
                  </a:cubicBezTo>
                  <a:cubicBezTo>
                    <a:pt x="3350" y="9556"/>
                    <a:pt x="3706" y="9423"/>
                    <a:pt x="3970" y="9137"/>
                  </a:cubicBezTo>
                  <a:cubicBezTo>
                    <a:pt x="4102" y="9006"/>
                    <a:pt x="4273" y="8945"/>
                    <a:pt x="4442" y="8945"/>
                  </a:cubicBezTo>
                  <a:close/>
                  <a:moveTo>
                    <a:pt x="6546" y="9022"/>
                  </a:moveTo>
                  <a:cubicBezTo>
                    <a:pt x="6718" y="9022"/>
                    <a:pt x="6892" y="9080"/>
                    <a:pt x="7026" y="9200"/>
                  </a:cubicBezTo>
                  <a:cubicBezTo>
                    <a:pt x="7299" y="9496"/>
                    <a:pt x="7671" y="9644"/>
                    <a:pt x="8046" y="9644"/>
                  </a:cubicBezTo>
                  <a:cubicBezTo>
                    <a:pt x="8191" y="9644"/>
                    <a:pt x="8336" y="9622"/>
                    <a:pt x="8476" y="9578"/>
                  </a:cubicBezTo>
                  <a:lnTo>
                    <a:pt x="9074" y="9326"/>
                  </a:lnTo>
                  <a:lnTo>
                    <a:pt x="9074" y="9326"/>
                  </a:lnTo>
                  <a:cubicBezTo>
                    <a:pt x="8677" y="9794"/>
                    <a:pt x="8107" y="10053"/>
                    <a:pt x="7517" y="10053"/>
                  </a:cubicBezTo>
                  <a:cubicBezTo>
                    <a:pt x="7312" y="10053"/>
                    <a:pt x="7104" y="10022"/>
                    <a:pt x="6900" y="9956"/>
                  </a:cubicBezTo>
                  <a:cubicBezTo>
                    <a:pt x="6428" y="9799"/>
                    <a:pt x="6144" y="9547"/>
                    <a:pt x="5955" y="9326"/>
                  </a:cubicBezTo>
                  <a:cubicBezTo>
                    <a:pt x="6082" y="9127"/>
                    <a:pt x="6313" y="9022"/>
                    <a:pt x="6546" y="9022"/>
                  </a:cubicBezTo>
                  <a:close/>
                  <a:moveTo>
                    <a:pt x="5514" y="9893"/>
                  </a:moveTo>
                  <a:cubicBezTo>
                    <a:pt x="5640" y="10019"/>
                    <a:pt x="5798" y="10177"/>
                    <a:pt x="6081" y="10334"/>
                  </a:cubicBezTo>
                  <a:cubicBezTo>
                    <a:pt x="5924" y="10397"/>
                    <a:pt x="5703" y="10492"/>
                    <a:pt x="5514" y="10492"/>
                  </a:cubicBezTo>
                  <a:cubicBezTo>
                    <a:pt x="5325" y="10492"/>
                    <a:pt x="5136" y="10429"/>
                    <a:pt x="4979" y="10334"/>
                  </a:cubicBezTo>
                  <a:cubicBezTo>
                    <a:pt x="5231" y="10177"/>
                    <a:pt x="5388" y="10019"/>
                    <a:pt x="5514" y="9893"/>
                  </a:cubicBezTo>
                  <a:close/>
                  <a:moveTo>
                    <a:pt x="6774" y="10681"/>
                  </a:moveTo>
                  <a:cubicBezTo>
                    <a:pt x="7011" y="10749"/>
                    <a:pt x="7247" y="10780"/>
                    <a:pt x="7484" y="10780"/>
                  </a:cubicBezTo>
                  <a:cubicBezTo>
                    <a:pt x="7688" y="10780"/>
                    <a:pt x="7893" y="10756"/>
                    <a:pt x="8098" y="10713"/>
                  </a:cubicBezTo>
                  <a:lnTo>
                    <a:pt x="8098" y="10713"/>
                  </a:lnTo>
                  <a:cubicBezTo>
                    <a:pt x="7499" y="11500"/>
                    <a:pt x="6554" y="11973"/>
                    <a:pt x="5514" y="11973"/>
                  </a:cubicBezTo>
                  <a:cubicBezTo>
                    <a:pt x="4506" y="11973"/>
                    <a:pt x="3498" y="11500"/>
                    <a:pt x="2868" y="10713"/>
                  </a:cubicBezTo>
                  <a:lnTo>
                    <a:pt x="2868" y="10713"/>
                  </a:lnTo>
                  <a:cubicBezTo>
                    <a:pt x="3072" y="10756"/>
                    <a:pt x="3277" y="10780"/>
                    <a:pt x="3482" y="10780"/>
                  </a:cubicBezTo>
                  <a:cubicBezTo>
                    <a:pt x="3718" y="10780"/>
                    <a:pt x="3955" y="10749"/>
                    <a:pt x="4191" y="10681"/>
                  </a:cubicBezTo>
                  <a:cubicBezTo>
                    <a:pt x="4538" y="11028"/>
                    <a:pt x="5010" y="11217"/>
                    <a:pt x="5483" y="11217"/>
                  </a:cubicBezTo>
                  <a:cubicBezTo>
                    <a:pt x="5955" y="11217"/>
                    <a:pt x="6459" y="11028"/>
                    <a:pt x="6774" y="10681"/>
                  </a:cubicBezTo>
                  <a:close/>
                  <a:moveTo>
                    <a:pt x="1860" y="1"/>
                  </a:moveTo>
                  <a:cubicBezTo>
                    <a:pt x="1261" y="1"/>
                    <a:pt x="757" y="505"/>
                    <a:pt x="757" y="1104"/>
                  </a:cubicBezTo>
                  <a:cubicBezTo>
                    <a:pt x="757" y="1576"/>
                    <a:pt x="1072" y="2017"/>
                    <a:pt x="1513" y="2175"/>
                  </a:cubicBezTo>
                  <a:lnTo>
                    <a:pt x="1513" y="4443"/>
                  </a:lnTo>
                  <a:cubicBezTo>
                    <a:pt x="662" y="4443"/>
                    <a:pt x="1" y="5105"/>
                    <a:pt x="1" y="5955"/>
                  </a:cubicBezTo>
                  <a:cubicBezTo>
                    <a:pt x="1" y="6774"/>
                    <a:pt x="662" y="7436"/>
                    <a:pt x="1513" y="7436"/>
                  </a:cubicBezTo>
                  <a:lnTo>
                    <a:pt x="1513" y="8350"/>
                  </a:lnTo>
                  <a:lnTo>
                    <a:pt x="1261" y="8287"/>
                  </a:lnTo>
                  <a:cubicBezTo>
                    <a:pt x="1214" y="8270"/>
                    <a:pt x="1168" y="8262"/>
                    <a:pt x="1124" y="8262"/>
                  </a:cubicBezTo>
                  <a:cubicBezTo>
                    <a:pt x="846" y="8262"/>
                    <a:pt x="657" y="8577"/>
                    <a:pt x="820" y="8822"/>
                  </a:cubicBezTo>
                  <a:cubicBezTo>
                    <a:pt x="1356" y="9610"/>
                    <a:pt x="1450" y="9799"/>
                    <a:pt x="1765" y="10082"/>
                  </a:cubicBezTo>
                  <a:cubicBezTo>
                    <a:pt x="2364" y="11658"/>
                    <a:pt x="3907" y="12729"/>
                    <a:pt x="5609" y="12729"/>
                  </a:cubicBezTo>
                  <a:cubicBezTo>
                    <a:pt x="7278" y="12729"/>
                    <a:pt x="8822" y="11658"/>
                    <a:pt x="9421" y="10082"/>
                  </a:cubicBezTo>
                  <a:cubicBezTo>
                    <a:pt x="9736" y="9799"/>
                    <a:pt x="9862" y="9610"/>
                    <a:pt x="10366" y="8822"/>
                  </a:cubicBezTo>
                  <a:cubicBezTo>
                    <a:pt x="10529" y="8577"/>
                    <a:pt x="10340" y="8262"/>
                    <a:pt x="10062" y="8262"/>
                  </a:cubicBezTo>
                  <a:cubicBezTo>
                    <a:pt x="10018" y="8262"/>
                    <a:pt x="9972" y="8270"/>
                    <a:pt x="9925" y="8287"/>
                  </a:cubicBezTo>
                  <a:lnTo>
                    <a:pt x="9704" y="8350"/>
                  </a:lnTo>
                  <a:lnTo>
                    <a:pt x="9704" y="7436"/>
                  </a:lnTo>
                  <a:cubicBezTo>
                    <a:pt x="10429" y="7436"/>
                    <a:pt x="11122" y="6774"/>
                    <a:pt x="11122" y="5955"/>
                  </a:cubicBezTo>
                  <a:cubicBezTo>
                    <a:pt x="11122" y="5136"/>
                    <a:pt x="10429" y="4443"/>
                    <a:pt x="9610" y="4443"/>
                  </a:cubicBezTo>
                  <a:lnTo>
                    <a:pt x="9610" y="2175"/>
                  </a:lnTo>
                  <a:cubicBezTo>
                    <a:pt x="10051" y="2017"/>
                    <a:pt x="10366" y="1608"/>
                    <a:pt x="10366" y="1104"/>
                  </a:cubicBezTo>
                  <a:cubicBezTo>
                    <a:pt x="10366" y="473"/>
                    <a:pt x="9862" y="1"/>
                    <a:pt x="9263" y="1"/>
                  </a:cubicBezTo>
                  <a:cubicBezTo>
                    <a:pt x="8633" y="1"/>
                    <a:pt x="8161" y="505"/>
                    <a:pt x="8161" y="1104"/>
                  </a:cubicBezTo>
                  <a:cubicBezTo>
                    <a:pt x="8161" y="1230"/>
                    <a:pt x="8192" y="1324"/>
                    <a:pt x="8224" y="1450"/>
                  </a:cubicBezTo>
                  <a:lnTo>
                    <a:pt x="7405" y="2080"/>
                  </a:lnTo>
                  <a:lnTo>
                    <a:pt x="6585" y="1450"/>
                  </a:lnTo>
                  <a:cubicBezTo>
                    <a:pt x="6617" y="1324"/>
                    <a:pt x="6648" y="1230"/>
                    <a:pt x="6648" y="1104"/>
                  </a:cubicBezTo>
                  <a:cubicBezTo>
                    <a:pt x="6648" y="473"/>
                    <a:pt x="6144" y="1"/>
                    <a:pt x="5546" y="1"/>
                  </a:cubicBezTo>
                  <a:cubicBezTo>
                    <a:pt x="4916" y="1"/>
                    <a:pt x="4443" y="505"/>
                    <a:pt x="4443" y="1104"/>
                  </a:cubicBezTo>
                  <a:cubicBezTo>
                    <a:pt x="4443" y="1230"/>
                    <a:pt x="4506" y="1324"/>
                    <a:pt x="4538" y="1450"/>
                  </a:cubicBezTo>
                  <a:lnTo>
                    <a:pt x="3718" y="2080"/>
                  </a:lnTo>
                  <a:lnTo>
                    <a:pt x="2868" y="1450"/>
                  </a:lnTo>
                  <a:cubicBezTo>
                    <a:pt x="2931" y="1324"/>
                    <a:pt x="2962" y="1230"/>
                    <a:pt x="2962" y="1104"/>
                  </a:cubicBezTo>
                  <a:cubicBezTo>
                    <a:pt x="2962" y="473"/>
                    <a:pt x="2458" y="1"/>
                    <a:pt x="1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1" name="Google Shape;11371;p88"/>
          <p:cNvGrpSpPr/>
          <p:nvPr/>
        </p:nvGrpSpPr>
        <p:grpSpPr>
          <a:xfrm>
            <a:off x="7536807" y="1306109"/>
            <a:ext cx="319089" cy="362073"/>
            <a:chOff x="1044400" y="2917425"/>
            <a:chExt cx="248125" cy="281550"/>
          </a:xfrm>
        </p:grpSpPr>
        <p:sp>
          <p:nvSpPr>
            <p:cNvPr id="11372" name="Google Shape;11372;p88"/>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3" name="Google Shape;11373;p88"/>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4" name="Google Shape;11374;p88"/>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5" name="Google Shape;11375;p88"/>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6" name="Google Shape;11376;p88"/>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rgbClr val="5F7D95"/>
            </a:solidFill>
            <a:ln>
              <a:noFill/>
            </a:ln>
          </p:spPr>
          <p:txBody>
            <a:bodyPr/>
            <a:lstStyle/>
            <a:p>
              <a:endParaRPr lang="fr-FR"/>
            </a:p>
          </p:txBody>
        </p:sp>
        <p:sp>
          <p:nvSpPr>
            <p:cNvPr id="11377" name="Google Shape;11377;p88"/>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rgbClr val="5F7D95"/>
            </a:solidFill>
            <a:ln>
              <a:noFill/>
            </a:ln>
          </p:spPr>
          <p:txBody>
            <a:bodyPr/>
            <a:lstStyle/>
            <a:p>
              <a:endParaRPr lang="fr-FR"/>
            </a:p>
          </p:txBody>
        </p:sp>
        <p:sp>
          <p:nvSpPr>
            <p:cNvPr id="11378" name="Google Shape;11378;p88"/>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rgbClr val="5F7D95"/>
            </a:solidFill>
            <a:ln>
              <a:noFill/>
            </a:ln>
          </p:spPr>
          <p:txBody>
            <a:bodyPr/>
            <a:lstStyle/>
            <a:p>
              <a:endParaRPr lang="fr-FR"/>
            </a:p>
          </p:txBody>
        </p:sp>
        <p:sp>
          <p:nvSpPr>
            <p:cNvPr id="11379" name="Google Shape;11379;p88"/>
            <p:cNvSpPr/>
            <p:nvPr/>
          </p:nvSpPr>
          <p:spPr>
            <a:xfrm>
              <a:off x="1205975" y="2965750"/>
              <a:ext cx="21000" cy="162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0" name="Google Shape;11380;p88"/>
            <p:cNvSpPr/>
            <p:nvPr/>
          </p:nvSpPr>
          <p:spPr>
            <a:xfrm>
              <a:off x="1082225" y="2937250"/>
              <a:ext cx="11400" cy="264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1" name="Google Shape;11381;p88"/>
          <p:cNvSpPr/>
          <p:nvPr/>
        </p:nvSpPr>
        <p:spPr>
          <a:xfrm>
            <a:off x="6633660" y="2232052"/>
            <a:ext cx="343218" cy="362154"/>
          </a:xfrm>
          <a:custGeom>
            <a:avLst/>
            <a:gdLst/>
            <a:ahLst/>
            <a:cxnLst/>
            <a:rect l="l" t="t" r="r" b="b"/>
            <a:pathLst>
              <a:path w="10621" h="11207" extrusionOk="0">
                <a:moveTo>
                  <a:pt x="6412" y="614"/>
                </a:moveTo>
                <a:lnTo>
                  <a:pt x="6690" y="1980"/>
                </a:lnTo>
                <a:cubicBezTo>
                  <a:pt x="6384" y="2063"/>
                  <a:pt x="6105" y="2203"/>
                  <a:pt x="5854" y="2426"/>
                </a:cubicBezTo>
                <a:cubicBezTo>
                  <a:pt x="5548" y="2119"/>
                  <a:pt x="5129" y="1952"/>
                  <a:pt x="4711" y="1952"/>
                </a:cubicBezTo>
                <a:cubicBezTo>
                  <a:pt x="4265" y="1952"/>
                  <a:pt x="3875" y="2119"/>
                  <a:pt x="3568" y="2426"/>
                </a:cubicBezTo>
                <a:cubicBezTo>
                  <a:pt x="3345" y="2231"/>
                  <a:pt x="3039" y="2063"/>
                  <a:pt x="2732" y="1980"/>
                </a:cubicBezTo>
                <a:lnTo>
                  <a:pt x="3011" y="614"/>
                </a:lnTo>
                <a:close/>
                <a:moveTo>
                  <a:pt x="7192" y="1088"/>
                </a:moveTo>
                <a:lnTo>
                  <a:pt x="8530" y="2147"/>
                </a:lnTo>
                <a:cubicBezTo>
                  <a:pt x="8447" y="2259"/>
                  <a:pt x="8335" y="2370"/>
                  <a:pt x="8251" y="2482"/>
                </a:cubicBezTo>
                <a:cubicBezTo>
                  <a:pt x="8028" y="2231"/>
                  <a:pt x="7750" y="2008"/>
                  <a:pt x="7359" y="1952"/>
                </a:cubicBezTo>
                <a:lnTo>
                  <a:pt x="7192" y="1088"/>
                </a:lnTo>
                <a:close/>
                <a:moveTo>
                  <a:pt x="9339" y="2565"/>
                </a:moveTo>
                <a:cubicBezTo>
                  <a:pt x="9729" y="2565"/>
                  <a:pt x="10008" y="2844"/>
                  <a:pt x="10008" y="3234"/>
                </a:cubicBezTo>
                <a:cubicBezTo>
                  <a:pt x="9980" y="3624"/>
                  <a:pt x="9701" y="3903"/>
                  <a:pt x="9339" y="3903"/>
                </a:cubicBezTo>
                <a:cubicBezTo>
                  <a:pt x="9004" y="3903"/>
                  <a:pt x="8670" y="3624"/>
                  <a:pt x="8670" y="3234"/>
                </a:cubicBezTo>
                <a:cubicBezTo>
                  <a:pt x="8670" y="2900"/>
                  <a:pt x="8948" y="2565"/>
                  <a:pt x="9339" y="2565"/>
                </a:cubicBezTo>
                <a:close/>
                <a:moveTo>
                  <a:pt x="7081" y="2565"/>
                </a:moveTo>
                <a:cubicBezTo>
                  <a:pt x="7638" y="2565"/>
                  <a:pt x="8056" y="3039"/>
                  <a:pt x="8056" y="3541"/>
                </a:cubicBezTo>
                <a:cubicBezTo>
                  <a:pt x="8056" y="4070"/>
                  <a:pt x="7610" y="4516"/>
                  <a:pt x="7081" y="4516"/>
                </a:cubicBezTo>
                <a:cubicBezTo>
                  <a:pt x="6718" y="4516"/>
                  <a:pt x="6384" y="4321"/>
                  <a:pt x="6217" y="4015"/>
                </a:cubicBezTo>
                <a:cubicBezTo>
                  <a:pt x="6147" y="3889"/>
                  <a:pt x="6028" y="3827"/>
                  <a:pt x="5910" y="3827"/>
                </a:cubicBezTo>
                <a:cubicBezTo>
                  <a:pt x="5791" y="3827"/>
                  <a:pt x="5673" y="3889"/>
                  <a:pt x="5603" y="4015"/>
                </a:cubicBezTo>
                <a:cubicBezTo>
                  <a:pt x="5436" y="4321"/>
                  <a:pt x="5102" y="4516"/>
                  <a:pt x="4739" y="4516"/>
                </a:cubicBezTo>
                <a:cubicBezTo>
                  <a:pt x="4405" y="4516"/>
                  <a:pt x="4042" y="4321"/>
                  <a:pt x="3875" y="4015"/>
                </a:cubicBezTo>
                <a:cubicBezTo>
                  <a:pt x="3805" y="3889"/>
                  <a:pt x="3694" y="3827"/>
                  <a:pt x="3582" y="3827"/>
                </a:cubicBezTo>
                <a:cubicBezTo>
                  <a:pt x="3471" y="3827"/>
                  <a:pt x="3359" y="3889"/>
                  <a:pt x="3290" y="4015"/>
                </a:cubicBezTo>
                <a:cubicBezTo>
                  <a:pt x="3094" y="4321"/>
                  <a:pt x="2760" y="4516"/>
                  <a:pt x="2398" y="4516"/>
                </a:cubicBezTo>
                <a:cubicBezTo>
                  <a:pt x="1840" y="4516"/>
                  <a:pt x="1422" y="4070"/>
                  <a:pt x="1422" y="3541"/>
                </a:cubicBezTo>
                <a:cubicBezTo>
                  <a:pt x="1422" y="3039"/>
                  <a:pt x="1840" y="2565"/>
                  <a:pt x="2398" y="2565"/>
                </a:cubicBezTo>
                <a:cubicBezTo>
                  <a:pt x="2760" y="2565"/>
                  <a:pt x="3094" y="2788"/>
                  <a:pt x="3290" y="3095"/>
                </a:cubicBezTo>
                <a:cubicBezTo>
                  <a:pt x="3359" y="3220"/>
                  <a:pt x="3471" y="3283"/>
                  <a:pt x="3582" y="3283"/>
                </a:cubicBezTo>
                <a:cubicBezTo>
                  <a:pt x="3694" y="3283"/>
                  <a:pt x="3805" y="3220"/>
                  <a:pt x="3875" y="3095"/>
                </a:cubicBezTo>
                <a:cubicBezTo>
                  <a:pt x="4042" y="2788"/>
                  <a:pt x="4405" y="2565"/>
                  <a:pt x="4739" y="2565"/>
                </a:cubicBezTo>
                <a:cubicBezTo>
                  <a:pt x="5102" y="2565"/>
                  <a:pt x="5436" y="2788"/>
                  <a:pt x="5603" y="3095"/>
                </a:cubicBezTo>
                <a:cubicBezTo>
                  <a:pt x="5673" y="3220"/>
                  <a:pt x="5791" y="3283"/>
                  <a:pt x="5910" y="3283"/>
                </a:cubicBezTo>
                <a:cubicBezTo>
                  <a:pt x="6028" y="3283"/>
                  <a:pt x="6147" y="3220"/>
                  <a:pt x="6217" y="3095"/>
                </a:cubicBezTo>
                <a:cubicBezTo>
                  <a:pt x="6384" y="2788"/>
                  <a:pt x="6718" y="2565"/>
                  <a:pt x="7081" y="2565"/>
                </a:cubicBezTo>
                <a:close/>
                <a:moveTo>
                  <a:pt x="5798" y="4767"/>
                </a:moveTo>
                <a:cubicBezTo>
                  <a:pt x="6105" y="5074"/>
                  <a:pt x="6523" y="5269"/>
                  <a:pt x="6941" y="5269"/>
                </a:cubicBezTo>
                <a:cubicBezTo>
                  <a:pt x="7192" y="5269"/>
                  <a:pt x="7387" y="5213"/>
                  <a:pt x="7610" y="5130"/>
                </a:cubicBezTo>
                <a:lnTo>
                  <a:pt x="7610" y="6273"/>
                </a:lnTo>
                <a:lnTo>
                  <a:pt x="7109" y="6440"/>
                </a:lnTo>
                <a:cubicBezTo>
                  <a:pt x="7055" y="6463"/>
                  <a:pt x="6997" y="6473"/>
                  <a:pt x="6938" y="6473"/>
                </a:cubicBezTo>
                <a:cubicBezTo>
                  <a:pt x="6782" y="6473"/>
                  <a:pt x="6616" y="6402"/>
                  <a:pt x="6495" y="6301"/>
                </a:cubicBezTo>
                <a:cubicBezTo>
                  <a:pt x="6241" y="6046"/>
                  <a:pt x="5923" y="5927"/>
                  <a:pt x="5608" y="5927"/>
                </a:cubicBezTo>
                <a:cubicBezTo>
                  <a:pt x="5267" y="5927"/>
                  <a:pt x="4930" y="6067"/>
                  <a:pt x="4683" y="6328"/>
                </a:cubicBezTo>
                <a:cubicBezTo>
                  <a:pt x="4433" y="6078"/>
                  <a:pt x="4082" y="5937"/>
                  <a:pt x="3733" y="5937"/>
                </a:cubicBezTo>
                <a:cubicBezTo>
                  <a:pt x="3420" y="5937"/>
                  <a:pt x="3109" y="6050"/>
                  <a:pt x="2871" y="6301"/>
                </a:cubicBezTo>
                <a:cubicBezTo>
                  <a:pt x="2737" y="6416"/>
                  <a:pt x="2602" y="6478"/>
                  <a:pt x="2449" y="6478"/>
                </a:cubicBezTo>
                <a:cubicBezTo>
                  <a:pt x="2380" y="6478"/>
                  <a:pt x="2308" y="6466"/>
                  <a:pt x="2230" y="6440"/>
                </a:cubicBezTo>
                <a:lnTo>
                  <a:pt x="1673" y="6273"/>
                </a:lnTo>
                <a:lnTo>
                  <a:pt x="1673" y="5130"/>
                </a:lnTo>
                <a:cubicBezTo>
                  <a:pt x="1896" y="5213"/>
                  <a:pt x="2091" y="5269"/>
                  <a:pt x="2342" y="5269"/>
                </a:cubicBezTo>
                <a:cubicBezTo>
                  <a:pt x="2788" y="5269"/>
                  <a:pt x="3178" y="5074"/>
                  <a:pt x="3485" y="4767"/>
                </a:cubicBezTo>
                <a:cubicBezTo>
                  <a:pt x="3791" y="5074"/>
                  <a:pt x="4209" y="5269"/>
                  <a:pt x="4628" y="5269"/>
                </a:cubicBezTo>
                <a:cubicBezTo>
                  <a:pt x="5102" y="5269"/>
                  <a:pt x="5464" y="5074"/>
                  <a:pt x="5798" y="4767"/>
                </a:cubicBezTo>
                <a:close/>
                <a:moveTo>
                  <a:pt x="3791" y="6577"/>
                </a:moveTo>
                <a:cubicBezTo>
                  <a:pt x="4000" y="6577"/>
                  <a:pt x="4207" y="6680"/>
                  <a:pt x="4321" y="6858"/>
                </a:cubicBezTo>
                <a:lnTo>
                  <a:pt x="4182" y="6997"/>
                </a:lnTo>
                <a:cubicBezTo>
                  <a:pt x="3826" y="7340"/>
                  <a:pt x="3371" y="7508"/>
                  <a:pt x="2920" y="7508"/>
                </a:cubicBezTo>
                <a:cubicBezTo>
                  <a:pt x="2415" y="7508"/>
                  <a:pt x="1914" y="7298"/>
                  <a:pt x="1561" y="6886"/>
                </a:cubicBezTo>
                <a:lnTo>
                  <a:pt x="1561" y="6886"/>
                </a:lnTo>
                <a:lnTo>
                  <a:pt x="2091" y="7081"/>
                </a:lnTo>
                <a:cubicBezTo>
                  <a:pt x="2215" y="7120"/>
                  <a:pt x="2343" y="7139"/>
                  <a:pt x="2471" y="7139"/>
                </a:cubicBezTo>
                <a:cubicBezTo>
                  <a:pt x="2803" y="7139"/>
                  <a:pt x="3132" y="7008"/>
                  <a:pt x="3373" y="6747"/>
                </a:cubicBezTo>
                <a:cubicBezTo>
                  <a:pt x="3490" y="6630"/>
                  <a:pt x="3641" y="6577"/>
                  <a:pt x="3791" y="6577"/>
                </a:cubicBezTo>
                <a:close/>
                <a:moveTo>
                  <a:pt x="5591" y="6621"/>
                </a:moveTo>
                <a:cubicBezTo>
                  <a:pt x="5743" y="6621"/>
                  <a:pt x="5898" y="6679"/>
                  <a:pt x="6021" y="6802"/>
                </a:cubicBezTo>
                <a:cubicBezTo>
                  <a:pt x="6282" y="7042"/>
                  <a:pt x="6599" y="7168"/>
                  <a:pt x="6933" y="7168"/>
                </a:cubicBezTo>
                <a:cubicBezTo>
                  <a:pt x="7064" y="7168"/>
                  <a:pt x="7198" y="7148"/>
                  <a:pt x="7332" y="7109"/>
                </a:cubicBezTo>
                <a:lnTo>
                  <a:pt x="7833" y="6886"/>
                </a:lnTo>
                <a:lnTo>
                  <a:pt x="7833" y="6886"/>
                </a:lnTo>
                <a:cubicBezTo>
                  <a:pt x="7503" y="7299"/>
                  <a:pt x="7003" y="7529"/>
                  <a:pt x="6483" y="7529"/>
                </a:cubicBezTo>
                <a:cubicBezTo>
                  <a:pt x="6302" y="7529"/>
                  <a:pt x="6118" y="7501"/>
                  <a:pt x="5938" y="7443"/>
                </a:cubicBezTo>
                <a:cubicBezTo>
                  <a:pt x="5464" y="7304"/>
                  <a:pt x="5269" y="7025"/>
                  <a:pt x="5102" y="6886"/>
                </a:cubicBezTo>
                <a:cubicBezTo>
                  <a:pt x="5211" y="6714"/>
                  <a:pt x="5398" y="6621"/>
                  <a:pt x="5591" y="6621"/>
                </a:cubicBezTo>
                <a:close/>
                <a:moveTo>
                  <a:pt x="4628" y="7416"/>
                </a:moveTo>
                <a:cubicBezTo>
                  <a:pt x="4906" y="7694"/>
                  <a:pt x="5185" y="7945"/>
                  <a:pt x="5659" y="8085"/>
                </a:cubicBezTo>
                <a:cubicBezTo>
                  <a:pt x="5882" y="8140"/>
                  <a:pt x="6161" y="8224"/>
                  <a:pt x="6412" y="8224"/>
                </a:cubicBezTo>
                <a:cubicBezTo>
                  <a:pt x="7053" y="8224"/>
                  <a:pt x="7666" y="7973"/>
                  <a:pt x="8112" y="7527"/>
                </a:cubicBezTo>
                <a:cubicBezTo>
                  <a:pt x="8224" y="7639"/>
                  <a:pt x="8251" y="7806"/>
                  <a:pt x="8251" y="7945"/>
                </a:cubicBezTo>
                <a:cubicBezTo>
                  <a:pt x="8335" y="8280"/>
                  <a:pt x="8056" y="8558"/>
                  <a:pt x="7666" y="8558"/>
                </a:cubicBezTo>
                <a:cubicBezTo>
                  <a:pt x="7555" y="8558"/>
                  <a:pt x="7471" y="8531"/>
                  <a:pt x="7387" y="8503"/>
                </a:cubicBezTo>
                <a:cubicBezTo>
                  <a:pt x="7339" y="8479"/>
                  <a:pt x="7291" y="8468"/>
                  <a:pt x="7243" y="8468"/>
                </a:cubicBezTo>
                <a:cubicBezTo>
                  <a:pt x="7016" y="8468"/>
                  <a:pt x="6826" y="8718"/>
                  <a:pt x="6941" y="8949"/>
                </a:cubicBezTo>
                <a:cubicBezTo>
                  <a:pt x="6969" y="9060"/>
                  <a:pt x="6997" y="9172"/>
                  <a:pt x="6997" y="9227"/>
                </a:cubicBezTo>
                <a:cubicBezTo>
                  <a:pt x="6997" y="9590"/>
                  <a:pt x="6718" y="9896"/>
                  <a:pt x="6356" y="9896"/>
                </a:cubicBezTo>
                <a:cubicBezTo>
                  <a:pt x="6161" y="9896"/>
                  <a:pt x="6021" y="9813"/>
                  <a:pt x="5882" y="9729"/>
                </a:cubicBezTo>
                <a:cubicBezTo>
                  <a:pt x="5815" y="9662"/>
                  <a:pt x="5734" y="9631"/>
                  <a:pt x="5655" y="9631"/>
                </a:cubicBezTo>
                <a:cubicBezTo>
                  <a:pt x="5505" y="9631"/>
                  <a:pt x="5361" y="9742"/>
                  <a:pt x="5325" y="9924"/>
                </a:cubicBezTo>
                <a:cubicBezTo>
                  <a:pt x="5297" y="10287"/>
                  <a:pt x="5018" y="10565"/>
                  <a:pt x="4683" y="10565"/>
                </a:cubicBezTo>
                <a:cubicBezTo>
                  <a:pt x="4321" y="10565"/>
                  <a:pt x="4042" y="10287"/>
                  <a:pt x="4014" y="9924"/>
                </a:cubicBezTo>
                <a:cubicBezTo>
                  <a:pt x="3996" y="9741"/>
                  <a:pt x="3846" y="9619"/>
                  <a:pt x="3690" y="9619"/>
                </a:cubicBezTo>
                <a:cubicBezTo>
                  <a:pt x="3608" y="9619"/>
                  <a:pt x="3524" y="9652"/>
                  <a:pt x="3457" y="9729"/>
                </a:cubicBezTo>
                <a:cubicBezTo>
                  <a:pt x="3317" y="9813"/>
                  <a:pt x="3178" y="9896"/>
                  <a:pt x="3011" y="9896"/>
                </a:cubicBezTo>
                <a:cubicBezTo>
                  <a:pt x="2648" y="9896"/>
                  <a:pt x="2342" y="9618"/>
                  <a:pt x="2342" y="9227"/>
                </a:cubicBezTo>
                <a:cubicBezTo>
                  <a:pt x="2342" y="9116"/>
                  <a:pt x="2370" y="9032"/>
                  <a:pt x="2398" y="8949"/>
                </a:cubicBezTo>
                <a:cubicBezTo>
                  <a:pt x="2513" y="8718"/>
                  <a:pt x="2323" y="8468"/>
                  <a:pt x="2095" y="8468"/>
                </a:cubicBezTo>
                <a:cubicBezTo>
                  <a:pt x="2048" y="8468"/>
                  <a:pt x="2000" y="8479"/>
                  <a:pt x="1952" y="8503"/>
                </a:cubicBezTo>
                <a:cubicBezTo>
                  <a:pt x="1859" y="8555"/>
                  <a:pt x="1755" y="8583"/>
                  <a:pt x="1653" y="8583"/>
                </a:cubicBezTo>
                <a:cubicBezTo>
                  <a:pt x="1538" y="8583"/>
                  <a:pt x="1427" y="8548"/>
                  <a:pt x="1338" y="8475"/>
                </a:cubicBezTo>
                <a:cubicBezTo>
                  <a:pt x="1115" y="8335"/>
                  <a:pt x="1004" y="8112"/>
                  <a:pt x="1004" y="7917"/>
                </a:cubicBezTo>
                <a:cubicBezTo>
                  <a:pt x="1004" y="7722"/>
                  <a:pt x="1087" y="7583"/>
                  <a:pt x="1143" y="7499"/>
                </a:cubicBezTo>
                <a:cubicBezTo>
                  <a:pt x="1617" y="7945"/>
                  <a:pt x="2230" y="8196"/>
                  <a:pt x="2871" y="8196"/>
                </a:cubicBezTo>
                <a:cubicBezTo>
                  <a:pt x="3485" y="8196"/>
                  <a:pt x="4126" y="7945"/>
                  <a:pt x="4572" y="7499"/>
                </a:cubicBezTo>
                <a:lnTo>
                  <a:pt x="4628" y="7416"/>
                </a:lnTo>
                <a:close/>
                <a:moveTo>
                  <a:pt x="2732" y="1"/>
                </a:moveTo>
                <a:cubicBezTo>
                  <a:pt x="2537" y="1"/>
                  <a:pt x="2453" y="112"/>
                  <a:pt x="2398" y="279"/>
                </a:cubicBezTo>
                <a:lnTo>
                  <a:pt x="2063" y="2008"/>
                </a:lnTo>
                <a:cubicBezTo>
                  <a:pt x="1310" y="2203"/>
                  <a:pt x="753" y="2844"/>
                  <a:pt x="753" y="3624"/>
                </a:cubicBezTo>
                <a:cubicBezTo>
                  <a:pt x="753" y="4015"/>
                  <a:pt x="892" y="4321"/>
                  <a:pt x="1087" y="4600"/>
                </a:cubicBezTo>
                <a:lnTo>
                  <a:pt x="1087" y="6050"/>
                </a:lnTo>
                <a:lnTo>
                  <a:pt x="864" y="5994"/>
                </a:lnTo>
                <a:cubicBezTo>
                  <a:pt x="832" y="5987"/>
                  <a:pt x="799" y="5984"/>
                  <a:pt x="766" y="5984"/>
                </a:cubicBezTo>
                <a:cubicBezTo>
                  <a:pt x="662" y="5984"/>
                  <a:pt x="566" y="6020"/>
                  <a:pt x="502" y="6105"/>
                </a:cubicBezTo>
                <a:cubicBezTo>
                  <a:pt x="418" y="6189"/>
                  <a:pt x="391" y="6384"/>
                  <a:pt x="502" y="6468"/>
                </a:cubicBezTo>
                <a:lnTo>
                  <a:pt x="837" y="6997"/>
                </a:lnTo>
                <a:cubicBezTo>
                  <a:pt x="0" y="7806"/>
                  <a:pt x="558" y="9255"/>
                  <a:pt x="1756" y="9255"/>
                </a:cubicBezTo>
                <a:cubicBezTo>
                  <a:pt x="1756" y="10001"/>
                  <a:pt x="2361" y="10582"/>
                  <a:pt x="3036" y="10582"/>
                </a:cubicBezTo>
                <a:cubicBezTo>
                  <a:pt x="3193" y="10582"/>
                  <a:pt x="3354" y="10550"/>
                  <a:pt x="3513" y="10482"/>
                </a:cubicBezTo>
                <a:cubicBezTo>
                  <a:pt x="3736" y="10928"/>
                  <a:pt x="4182" y="11207"/>
                  <a:pt x="4711" y="11207"/>
                </a:cubicBezTo>
                <a:cubicBezTo>
                  <a:pt x="5241" y="11207"/>
                  <a:pt x="5687" y="10900"/>
                  <a:pt x="5882" y="10482"/>
                </a:cubicBezTo>
                <a:cubicBezTo>
                  <a:pt x="6040" y="10536"/>
                  <a:pt x="6198" y="10562"/>
                  <a:pt x="6351" y="10562"/>
                </a:cubicBezTo>
                <a:cubicBezTo>
                  <a:pt x="7062" y="10562"/>
                  <a:pt x="7666" y="10012"/>
                  <a:pt x="7666" y="9255"/>
                </a:cubicBezTo>
                <a:cubicBezTo>
                  <a:pt x="8865" y="9255"/>
                  <a:pt x="9450" y="7806"/>
                  <a:pt x="8586" y="6997"/>
                </a:cubicBezTo>
                <a:lnTo>
                  <a:pt x="8920" y="6468"/>
                </a:lnTo>
                <a:cubicBezTo>
                  <a:pt x="9066" y="6273"/>
                  <a:pt x="8894" y="5973"/>
                  <a:pt x="8645" y="5973"/>
                </a:cubicBezTo>
                <a:cubicBezTo>
                  <a:pt x="8608" y="5973"/>
                  <a:pt x="8570" y="5980"/>
                  <a:pt x="8530" y="5994"/>
                </a:cubicBezTo>
                <a:lnTo>
                  <a:pt x="8335" y="6050"/>
                </a:lnTo>
                <a:lnTo>
                  <a:pt x="8335" y="4600"/>
                </a:lnTo>
                <a:cubicBezTo>
                  <a:pt x="8391" y="4489"/>
                  <a:pt x="8474" y="4433"/>
                  <a:pt x="8502" y="4321"/>
                </a:cubicBezTo>
                <a:cubicBezTo>
                  <a:pt x="8725" y="4489"/>
                  <a:pt x="9032" y="4600"/>
                  <a:pt x="9311" y="4600"/>
                </a:cubicBezTo>
                <a:cubicBezTo>
                  <a:pt x="10035" y="4600"/>
                  <a:pt x="10621" y="4015"/>
                  <a:pt x="10621" y="3262"/>
                </a:cubicBezTo>
                <a:cubicBezTo>
                  <a:pt x="10621" y="2537"/>
                  <a:pt x="10035" y="1924"/>
                  <a:pt x="9339" y="1924"/>
                </a:cubicBezTo>
                <a:lnTo>
                  <a:pt x="9311" y="1924"/>
                </a:lnTo>
                <a:lnTo>
                  <a:pt x="69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385"/>
        <p:cNvGrpSpPr/>
        <p:nvPr/>
      </p:nvGrpSpPr>
      <p:grpSpPr>
        <a:xfrm>
          <a:off x="0" y="0"/>
          <a:ext cx="0" cy="0"/>
          <a:chOff x="0" y="0"/>
          <a:chExt cx="0" cy="0"/>
        </a:xfrm>
      </p:grpSpPr>
      <p:sp>
        <p:nvSpPr>
          <p:cNvPr id="11386" name="Google Shape;11386;p89"/>
          <p:cNvSpPr txBox="1">
            <a:spLocks noGrp="1"/>
          </p:cNvSpPr>
          <p:nvPr>
            <p:ph type="title" idx="4294967295"/>
          </p:nvPr>
        </p:nvSpPr>
        <p:spPr>
          <a:xfrm>
            <a:off x="849675" y="715200"/>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Creative Process I</a:t>
            </a:r>
            <a:r>
              <a:rPr lang="en">
                <a:solidFill>
                  <a:srgbClr val="FFFFFF"/>
                </a:solidFill>
                <a:latin typeface="Arial"/>
                <a:ea typeface="Arial"/>
                <a:cs typeface="Arial"/>
                <a:sym typeface="Arial"/>
              </a:rPr>
              <a:t>cons</a:t>
            </a:r>
            <a:endParaRPr>
              <a:solidFill>
                <a:srgbClr val="FFFFFF"/>
              </a:solidFill>
              <a:latin typeface="Arial"/>
              <a:ea typeface="Arial"/>
              <a:cs typeface="Arial"/>
              <a:sym typeface="Arial"/>
            </a:endParaRPr>
          </a:p>
        </p:txBody>
      </p:sp>
      <p:sp>
        <p:nvSpPr>
          <p:cNvPr id="11387" name="Google Shape;11387;p89"/>
          <p:cNvSpPr txBox="1">
            <a:spLocks noGrp="1"/>
          </p:cNvSpPr>
          <p:nvPr>
            <p:ph type="title" idx="4294967295"/>
          </p:nvPr>
        </p:nvSpPr>
        <p:spPr>
          <a:xfrm>
            <a:off x="4858400" y="715200"/>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Performing Arts Icons</a:t>
            </a:r>
            <a:endParaRPr>
              <a:solidFill>
                <a:srgbClr val="FFFFFF"/>
              </a:solidFill>
              <a:latin typeface="Arial"/>
              <a:ea typeface="Arial"/>
              <a:cs typeface="Arial"/>
              <a:sym typeface="Arial"/>
            </a:endParaRPr>
          </a:p>
        </p:txBody>
      </p:sp>
      <p:grpSp>
        <p:nvGrpSpPr>
          <p:cNvPr id="11388" name="Google Shape;11388;p89"/>
          <p:cNvGrpSpPr/>
          <p:nvPr/>
        </p:nvGrpSpPr>
        <p:grpSpPr>
          <a:xfrm>
            <a:off x="889109" y="1303003"/>
            <a:ext cx="278288" cy="357036"/>
            <a:chOff x="-50489600" y="1947400"/>
            <a:chExt cx="233150" cy="299125"/>
          </a:xfrm>
        </p:grpSpPr>
        <p:sp>
          <p:nvSpPr>
            <p:cNvPr id="11389" name="Google Shape;11389;p89"/>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0" name="Google Shape;11390;p89"/>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1" name="Google Shape;11391;p89"/>
          <p:cNvGrpSpPr/>
          <p:nvPr/>
        </p:nvGrpSpPr>
        <p:grpSpPr>
          <a:xfrm>
            <a:off x="849616" y="1757960"/>
            <a:ext cx="357274" cy="358199"/>
            <a:chOff x="-50523475" y="2316000"/>
            <a:chExt cx="299325" cy="300100"/>
          </a:xfrm>
        </p:grpSpPr>
        <p:sp>
          <p:nvSpPr>
            <p:cNvPr id="11392" name="Google Shape;11392;p89"/>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3" name="Google Shape;11393;p89"/>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4" name="Google Shape;11394;p89"/>
          <p:cNvGrpSpPr/>
          <p:nvPr/>
        </p:nvGrpSpPr>
        <p:grpSpPr>
          <a:xfrm>
            <a:off x="848213" y="2207269"/>
            <a:ext cx="360079" cy="357304"/>
            <a:chOff x="-50524250" y="2686150"/>
            <a:chExt cx="301675" cy="299350"/>
          </a:xfrm>
        </p:grpSpPr>
        <p:sp>
          <p:nvSpPr>
            <p:cNvPr id="11395" name="Google Shape;11395;p89"/>
            <p:cNvSpPr/>
            <p:nvPr/>
          </p:nvSpPr>
          <p:spPr>
            <a:xfrm>
              <a:off x="-50488025" y="2792500"/>
              <a:ext cx="18150" cy="52800"/>
            </a:xfrm>
            <a:custGeom>
              <a:avLst/>
              <a:gdLst/>
              <a:ahLst/>
              <a:cxnLst/>
              <a:rect l="l" t="t" r="r" b="b"/>
              <a:pathLst>
                <a:path w="726" h="2112" extrusionOk="0">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6" name="Google Shape;11396;p89"/>
            <p:cNvSpPr/>
            <p:nvPr/>
          </p:nvSpPr>
          <p:spPr>
            <a:xfrm>
              <a:off x="-50488025" y="2897250"/>
              <a:ext cx="18150" cy="53600"/>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7" name="Google Shape;11397;p89"/>
            <p:cNvSpPr/>
            <p:nvPr/>
          </p:nvSpPr>
          <p:spPr>
            <a:xfrm>
              <a:off x="-50488025" y="28618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8" name="Google Shape;11398;p89"/>
            <p:cNvSpPr/>
            <p:nvPr/>
          </p:nvSpPr>
          <p:spPr>
            <a:xfrm>
              <a:off x="-50524250" y="2686150"/>
              <a:ext cx="301675" cy="52825"/>
            </a:xfrm>
            <a:custGeom>
              <a:avLst/>
              <a:gdLst/>
              <a:ahLst/>
              <a:cxnLst/>
              <a:rect l="l" t="t" r="r" b="b"/>
              <a:pathLst>
                <a:path w="12067" h="2113" extrusionOk="0">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9" name="Google Shape;11399;p89"/>
            <p:cNvSpPr/>
            <p:nvPr/>
          </p:nvSpPr>
          <p:spPr>
            <a:xfrm>
              <a:off x="-50523475" y="2757075"/>
              <a:ext cx="300900" cy="228425"/>
            </a:xfrm>
            <a:custGeom>
              <a:avLst/>
              <a:gdLst/>
              <a:ahLst/>
              <a:cxnLst/>
              <a:rect l="l" t="t" r="r" b="b"/>
              <a:pathLst>
                <a:path w="12036" h="9137" extrusionOk="0">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0" name="Google Shape;11400;p89"/>
            <p:cNvSpPr/>
            <p:nvPr/>
          </p:nvSpPr>
          <p:spPr>
            <a:xfrm>
              <a:off x="-50453375" y="2792500"/>
              <a:ext cx="194575" cy="158350"/>
            </a:xfrm>
            <a:custGeom>
              <a:avLst/>
              <a:gdLst/>
              <a:ahLst/>
              <a:cxnLst/>
              <a:rect l="l" t="t" r="r" b="b"/>
              <a:pathLst>
                <a:path w="7783" h="6334" extrusionOk="0">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1" name="Google Shape;11401;p89"/>
          <p:cNvGrpSpPr/>
          <p:nvPr/>
        </p:nvGrpSpPr>
        <p:grpSpPr>
          <a:xfrm>
            <a:off x="3070976" y="1333082"/>
            <a:ext cx="358199" cy="359154"/>
            <a:chOff x="-48633950" y="1972600"/>
            <a:chExt cx="300100" cy="300900"/>
          </a:xfrm>
        </p:grpSpPr>
        <p:sp>
          <p:nvSpPr>
            <p:cNvPr id="11402" name="Google Shape;11402;p89"/>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3" name="Google Shape;11403;p89"/>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4" name="Google Shape;11404;p89"/>
          <p:cNvGrpSpPr/>
          <p:nvPr/>
        </p:nvGrpSpPr>
        <p:grpSpPr>
          <a:xfrm>
            <a:off x="3070499" y="1788993"/>
            <a:ext cx="359154" cy="361004"/>
            <a:chOff x="-48634750" y="2342000"/>
            <a:chExt cx="300900" cy="302450"/>
          </a:xfrm>
        </p:grpSpPr>
        <p:sp>
          <p:nvSpPr>
            <p:cNvPr id="11405" name="Google Shape;11405;p89"/>
            <p:cNvSpPr/>
            <p:nvPr/>
          </p:nvSpPr>
          <p:spPr>
            <a:xfrm>
              <a:off x="-48545750" y="2342000"/>
              <a:ext cx="211900" cy="300875"/>
            </a:xfrm>
            <a:custGeom>
              <a:avLst/>
              <a:gdLst/>
              <a:ahLst/>
              <a:cxnLst/>
              <a:rect l="l" t="t" r="r" b="b"/>
              <a:pathLst>
                <a:path w="8476" h="12035" extrusionOk="0">
                  <a:moveTo>
                    <a:pt x="6711" y="725"/>
                  </a:moveTo>
                  <a:cubicBezTo>
                    <a:pt x="7310" y="725"/>
                    <a:pt x="7782" y="1197"/>
                    <a:pt x="7782" y="1764"/>
                  </a:cubicBezTo>
                  <a:lnTo>
                    <a:pt x="7782" y="10239"/>
                  </a:lnTo>
                  <a:cubicBezTo>
                    <a:pt x="7782" y="10838"/>
                    <a:pt x="7310" y="11310"/>
                    <a:pt x="6711" y="11310"/>
                  </a:cubicBezTo>
                  <a:lnTo>
                    <a:pt x="1797" y="11310"/>
                  </a:lnTo>
                  <a:cubicBezTo>
                    <a:pt x="1198" y="11310"/>
                    <a:pt x="725" y="10838"/>
                    <a:pt x="725" y="10239"/>
                  </a:cubicBezTo>
                  <a:lnTo>
                    <a:pt x="725" y="1764"/>
                  </a:lnTo>
                  <a:cubicBezTo>
                    <a:pt x="725" y="1197"/>
                    <a:pt x="1198" y="725"/>
                    <a:pt x="1797" y="725"/>
                  </a:cubicBezTo>
                  <a:close/>
                  <a:moveTo>
                    <a:pt x="1797" y="0"/>
                  </a:moveTo>
                  <a:cubicBezTo>
                    <a:pt x="788" y="0"/>
                    <a:pt x="1" y="788"/>
                    <a:pt x="1" y="1764"/>
                  </a:cubicBezTo>
                  <a:lnTo>
                    <a:pt x="1" y="10239"/>
                  </a:lnTo>
                  <a:cubicBezTo>
                    <a:pt x="1" y="11247"/>
                    <a:pt x="788" y="12035"/>
                    <a:pt x="1797" y="12035"/>
                  </a:cubicBezTo>
                  <a:lnTo>
                    <a:pt x="6711" y="12035"/>
                  </a:lnTo>
                  <a:cubicBezTo>
                    <a:pt x="7688" y="12035"/>
                    <a:pt x="8476" y="11247"/>
                    <a:pt x="8476" y="10239"/>
                  </a:cubicBezTo>
                  <a:lnTo>
                    <a:pt x="8476" y="1764"/>
                  </a:lnTo>
                  <a:cubicBezTo>
                    <a:pt x="8476" y="788"/>
                    <a:pt x="7688" y="0"/>
                    <a:pt x="67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6" name="Google Shape;11406;p89"/>
            <p:cNvSpPr/>
            <p:nvPr/>
          </p:nvSpPr>
          <p:spPr>
            <a:xfrm>
              <a:off x="-48509525" y="2395550"/>
              <a:ext cx="52800" cy="52800"/>
            </a:xfrm>
            <a:custGeom>
              <a:avLst/>
              <a:gdLst/>
              <a:ahLst/>
              <a:cxnLst/>
              <a:rect l="l" t="t" r="r" b="b"/>
              <a:pathLst>
                <a:path w="2112" h="2112" extrusionOk="0">
                  <a:moveTo>
                    <a:pt x="1041" y="694"/>
                  </a:moveTo>
                  <a:cubicBezTo>
                    <a:pt x="1230" y="694"/>
                    <a:pt x="1387" y="851"/>
                    <a:pt x="1387" y="1040"/>
                  </a:cubicBezTo>
                  <a:cubicBezTo>
                    <a:pt x="1387" y="1261"/>
                    <a:pt x="1230" y="1418"/>
                    <a:pt x="1041" y="1418"/>
                  </a:cubicBezTo>
                  <a:cubicBezTo>
                    <a:pt x="852" y="1418"/>
                    <a:pt x="694" y="1261"/>
                    <a:pt x="694" y="1040"/>
                  </a:cubicBezTo>
                  <a:cubicBezTo>
                    <a:pt x="694" y="851"/>
                    <a:pt x="852" y="694"/>
                    <a:pt x="1041" y="694"/>
                  </a:cubicBezTo>
                  <a:close/>
                  <a:moveTo>
                    <a:pt x="1041" y="0"/>
                  </a:moveTo>
                  <a:cubicBezTo>
                    <a:pt x="442" y="0"/>
                    <a:pt x="1" y="473"/>
                    <a:pt x="1" y="1040"/>
                  </a:cubicBezTo>
                  <a:cubicBezTo>
                    <a:pt x="1" y="1639"/>
                    <a:pt x="442" y="2111"/>
                    <a:pt x="1041" y="2111"/>
                  </a:cubicBezTo>
                  <a:cubicBezTo>
                    <a:pt x="1639" y="2111"/>
                    <a:pt x="2112" y="1639"/>
                    <a:pt x="2112" y="1040"/>
                  </a:cubicBezTo>
                  <a:cubicBezTo>
                    <a:pt x="2112" y="473"/>
                    <a:pt x="1639"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7" name="Google Shape;11407;p89"/>
            <p:cNvSpPr/>
            <p:nvPr/>
          </p:nvSpPr>
          <p:spPr>
            <a:xfrm>
              <a:off x="-48509525" y="2466425"/>
              <a:ext cx="52800" cy="52800"/>
            </a:xfrm>
            <a:custGeom>
              <a:avLst/>
              <a:gdLst/>
              <a:ahLst/>
              <a:cxnLst/>
              <a:rect l="l" t="t" r="r" b="b"/>
              <a:pathLst>
                <a:path w="2112" h="2112" extrusionOk="0">
                  <a:moveTo>
                    <a:pt x="1041" y="694"/>
                  </a:moveTo>
                  <a:cubicBezTo>
                    <a:pt x="1230" y="694"/>
                    <a:pt x="1387" y="851"/>
                    <a:pt x="1387" y="1072"/>
                  </a:cubicBezTo>
                  <a:cubicBezTo>
                    <a:pt x="1387" y="1261"/>
                    <a:pt x="1230" y="1419"/>
                    <a:pt x="1041" y="1419"/>
                  </a:cubicBezTo>
                  <a:cubicBezTo>
                    <a:pt x="852" y="1419"/>
                    <a:pt x="694" y="1261"/>
                    <a:pt x="694" y="1072"/>
                  </a:cubicBezTo>
                  <a:cubicBezTo>
                    <a:pt x="694" y="851"/>
                    <a:pt x="852" y="694"/>
                    <a:pt x="1041" y="694"/>
                  </a:cubicBezTo>
                  <a:close/>
                  <a:moveTo>
                    <a:pt x="1041" y="1"/>
                  </a:moveTo>
                  <a:cubicBezTo>
                    <a:pt x="442" y="1"/>
                    <a:pt x="1" y="473"/>
                    <a:pt x="1" y="1072"/>
                  </a:cubicBezTo>
                  <a:cubicBezTo>
                    <a:pt x="1" y="1639"/>
                    <a:pt x="442" y="2112"/>
                    <a:pt x="1041" y="2112"/>
                  </a:cubicBezTo>
                  <a:cubicBezTo>
                    <a:pt x="1639" y="2112"/>
                    <a:pt x="2112" y="1639"/>
                    <a:pt x="2112" y="1072"/>
                  </a:cubicBezTo>
                  <a:cubicBezTo>
                    <a:pt x="2112" y="473"/>
                    <a:pt x="1639"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8" name="Google Shape;11408;p89"/>
            <p:cNvSpPr/>
            <p:nvPr/>
          </p:nvSpPr>
          <p:spPr>
            <a:xfrm>
              <a:off x="-48509525" y="2537325"/>
              <a:ext cx="52800" cy="52800"/>
            </a:xfrm>
            <a:custGeom>
              <a:avLst/>
              <a:gdLst/>
              <a:ahLst/>
              <a:cxnLst/>
              <a:rect l="l" t="t" r="r" b="b"/>
              <a:pathLst>
                <a:path w="2112" h="2112" extrusionOk="0">
                  <a:moveTo>
                    <a:pt x="1041" y="693"/>
                  </a:moveTo>
                  <a:cubicBezTo>
                    <a:pt x="1230" y="693"/>
                    <a:pt x="1387" y="851"/>
                    <a:pt x="1387" y="1071"/>
                  </a:cubicBezTo>
                  <a:cubicBezTo>
                    <a:pt x="1387" y="1260"/>
                    <a:pt x="1230" y="1418"/>
                    <a:pt x="1041" y="1418"/>
                  </a:cubicBezTo>
                  <a:cubicBezTo>
                    <a:pt x="852" y="1418"/>
                    <a:pt x="694" y="1260"/>
                    <a:pt x="694" y="1071"/>
                  </a:cubicBezTo>
                  <a:cubicBezTo>
                    <a:pt x="694" y="851"/>
                    <a:pt x="852" y="693"/>
                    <a:pt x="1041" y="693"/>
                  </a:cubicBezTo>
                  <a:close/>
                  <a:moveTo>
                    <a:pt x="1041" y="0"/>
                  </a:moveTo>
                  <a:cubicBezTo>
                    <a:pt x="442" y="0"/>
                    <a:pt x="1" y="473"/>
                    <a:pt x="1" y="1071"/>
                  </a:cubicBezTo>
                  <a:cubicBezTo>
                    <a:pt x="1" y="1639"/>
                    <a:pt x="442" y="2111"/>
                    <a:pt x="1041" y="2111"/>
                  </a:cubicBezTo>
                  <a:cubicBezTo>
                    <a:pt x="1639" y="2111"/>
                    <a:pt x="2112" y="1639"/>
                    <a:pt x="2112" y="1071"/>
                  </a:cubicBezTo>
                  <a:cubicBezTo>
                    <a:pt x="2112" y="473"/>
                    <a:pt x="1639"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9" name="Google Shape;11409;p89"/>
            <p:cNvSpPr/>
            <p:nvPr/>
          </p:nvSpPr>
          <p:spPr>
            <a:xfrm>
              <a:off x="-48421300" y="2395550"/>
              <a:ext cx="52800" cy="52800"/>
            </a:xfrm>
            <a:custGeom>
              <a:avLst/>
              <a:gdLst/>
              <a:ahLst/>
              <a:cxnLst/>
              <a:rect l="l" t="t" r="r" b="b"/>
              <a:pathLst>
                <a:path w="2112" h="2112" extrusionOk="0">
                  <a:moveTo>
                    <a:pt x="1072" y="694"/>
                  </a:moveTo>
                  <a:cubicBezTo>
                    <a:pt x="1261" y="694"/>
                    <a:pt x="1418" y="851"/>
                    <a:pt x="1418" y="1040"/>
                  </a:cubicBezTo>
                  <a:cubicBezTo>
                    <a:pt x="1387" y="1261"/>
                    <a:pt x="1229" y="1418"/>
                    <a:pt x="1072" y="1418"/>
                  </a:cubicBezTo>
                  <a:cubicBezTo>
                    <a:pt x="851" y="1418"/>
                    <a:pt x="725" y="1261"/>
                    <a:pt x="725" y="1040"/>
                  </a:cubicBezTo>
                  <a:cubicBezTo>
                    <a:pt x="725" y="851"/>
                    <a:pt x="851" y="694"/>
                    <a:pt x="1072" y="694"/>
                  </a:cubicBezTo>
                  <a:close/>
                  <a:moveTo>
                    <a:pt x="1072" y="0"/>
                  </a:moveTo>
                  <a:cubicBezTo>
                    <a:pt x="473" y="0"/>
                    <a:pt x="1" y="473"/>
                    <a:pt x="1" y="1040"/>
                  </a:cubicBezTo>
                  <a:cubicBezTo>
                    <a:pt x="1" y="1639"/>
                    <a:pt x="473" y="2111"/>
                    <a:pt x="1072" y="2111"/>
                  </a:cubicBezTo>
                  <a:cubicBezTo>
                    <a:pt x="1639" y="2111"/>
                    <a:pt x="2111" y="1639"/>
                    <a:pt x="2111" y="1040"/>
                  </a:cubicBezTo>
                  <a:cubicBezTo>
                    <a:pt x="2080" y="473"/>
                    <a:pt x="1607"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0" name="Google Shape;11410;p89"/>
            <p:cNvSpPr/>
            <p:nvPr/>
          </p:nvSpPr>
          <p:spPr>
            <a:xfrm>
              <a:off x="-48421300" y="2466425"/>
              <a:ext cx="52800" cy="52800"/>
            </a:xfrm>
            <a:custGeom>
              <a:avLst/>
              <a:gdLst/>
              <a:ahLst/>
              <a:cxnLst/>
              <a:rect l="l" t="t" r="r" b="b"/>
              <a:pathLst>
                <a:path w="2112" h="2112" extrusionOk="0">
                  <a:moveTo>
                    <a:pt x="1072" y="694"/>
                  </a:moveTo>
                  <a:cubicBezTo>
                    <a:pt x="1261" y="694"/>
                    <a:pt x="1418" y="851"/>
                    <a:pt x="1418" y="1072"/>
                  </a:cubicBezTo>
                  <a:cubicBezTo>
                    <a:pt x="1387" y="1261"/>
                    <a:pt x="1229" y="1419"/>
                    <a:pt x="1072" y="1419"/>
                  </a:cubicBezTo>
                  <a:cubicBezTo>
                    <a:pt x="851" y="1419"/>
                    <a:pt x="725" y="1261"/>
                    <a:pt x="725" y="1072"/>
                  </a:cubicBezTo>
                  <a:cubicBezTo>
                    <a:pt x="725" y="851"/>
                    <a:pt x="851" y="694"/>
                    <a:pt x="1072" y="694"/>
                  </a:cubicBezTo>
                  <a:close/>
                  <a:moveTo>
                    <a:pt x="1072" y="1"/>
                  </a:moveTo>
                  <a:cubicBezTo>
                    <a:pt x="473" y="1"/>
                    <a:pt x="1" y="473"/>
                    <a:pt x="1" y="1072"/>
                  </a:cubicBezTo>
                  <a:cubicBezTo>
                    <a:pt x="1" y="1639"/>
                    <a:pt x="473" y="2112"/>
                    <a:pt x="1072" y="2112"/>
                  </a:cubicBezTo>
                  <a:cubicBezTo>
                    <a:pt x="1639" y="2112"/>
                    <a:pt x="2111" y="1639"/>
                    <a:pt x="2111" y="1072"/>
                  </a:cubicBezTo>
                  <a:cubicBezTo>
                    <a:pt x="2080" y="473"/>
                    <a:pt x="1607"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1" name="Google Shape;11411;p89"/>
            <p:cNvSpPr/>
            <p:nvPr/>
          </p:nvSpPr>
          <p:spPr>
            <a:xfrm>
              <a:off x="-48421300" y="2537325"/>
              <a:ext cx="52800" cy="52800"/>
            </a:xfrm>
            <a:custGeom>
              <a:avLst/>
              <a:gdLst/>
              <a:ahLst/>
              <a:cxnLst/>
              <a:rect l="l" t="t" r="r" b="b"/>
              <a:pathLst>
                <a:path w="2112" h="2112" extrusionOk="0">
                  <a:moveTo>
                    <a:pt x="1072" y="693"/>
                  </a:moveTo>
                  <a:cubicBezTo>
                    <a:pt x="1261" y="693"/>
                    <a:pt x="1418" y="851"/>
                    <a:pt x="1418" y="1071"/>
                  </a:cubicBezTo>
                  <a:cubicBezTo>
                    <a:pt x="1418" y="1260"/>
                    <a:pt x="1229" y="1418"/>
                    <a:pt x="1072" y="1418"/>
                  </a:cubicBezTo>
                  <a:cubicBezTo>
                    <a:pt x="851" y="1418"/>
                    <a:pt x="725" y="1260"/>
                    <a:pt x="725" y="1071"/>
                  </a:cubicBezTo>
                  <a:cubicBezTo>
                    <a:pt x="725" y="851"/>
                    <a:pt x="851" y="693"/>
                    <a:pt x="1072" y="693"/>
                  </a:cubicBezTo>
                  <a:close/>
                  <a:moveTo>
                    <a:pt x="1072" y="0"/>
                  </a:moveTo>
                  <a:cubicBezTo>
                    <a:pt x="473" y="0"/>
                    <a:pt x="1" y="473"/>
                    <a:pt x="1" y="1071"/>
                  </a:cubicBezTo>
                  <a:cubicBezTo>
                    <a:pt x="1" y="1639"/>
                    <a:pt x="473" y="2111"/>
                    <a:pt x="1072" y="2111"/>
                  </a:cubicBezTo>
                  <a:cubicBezTo>
                    <a:pt x="1639" y="2111"/>
                    <a:pt x="2111" y="1639"/>
                    <a:pt x="2111" y="1071"/>
                  </a:cubicBezTo>
                  <a:cubicBezTo>
                    <a:pt x="2080" y="473"/>
                    <a:pt x="1607"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2" name="Google Shape;11412;p89"/>
            <p:cNvSpPr/>
            <p:nvPr/>
          </p:nvSpPr>
          <p:spPr>
            <a:xfrm>
              <a:off x="-48634750" y="2342775"/>
              <a:ext cx="71700" cy="301675"/>
            </a:xfrm>
            <a:custGeom>
              <a:avLst/>
              <a:gdLst/>
              <a:ahLst/>
              <a:cxnLst/>
              <a:rect l="l" t="t" r="r" b="b"/>
              <a:pathLst>
                <a:path w="2868" h="12067" extrusionOk="0">
                  <a:moveTo>
                    <a:pt x="1891" y="725"/>
                  </a:moveTo>
                  <a:lnTo>
                    <a:pt x="1891" y="725"/>
                  </a:lnTo>
                  <a:cubicBezTo>
                    <a:pt x="1828" y="851"/>
                    <a:pt x="1796" y="946"/>
                    <a:pt x="1796" y="1072"/>
                  </a:cubicBezTo>
                  <a:cubicBezTo>
                    <a:pt x="1765" y="1450"/>
                    <a:pt x="1859" y="1796"/>
                    <a:pt x="2112" y="2143"/>
                  </a:cubicBezTo>
                  <a:cubicBezTo>
                    <a:pt x="2175" y="2174"/>
                    <a:pt x="2206" y="2269"/>
                    <a:pt x="2175" y="2332"/>
                  </a:cubicBezTo>
                  <a:cubicBezTo>
                    <a:pt x="2049" y="2616"/>
                    <a:pt x="1796" y="2805"/>
                    <a:pt x="1481" y="2805"/>
                  </a:cubicBezTo>
                  <a:cubicBezTo>
                    <a:pt x="1103" y="2805"/>
                    <a:pt x="788" y="2489"/>
                    <a:pt x="788" y="2111"/>
                  </a:cubicBezTo>
                  <a:cubicBezTo>
                    <a:pt x="725" y="1702"/>
                    <a:pt x="883" y="1355"/>
                    <a:pt x="1166" y="1135"/>
                  </a:cubicBezTo>
                  <a:cubicBezTo>
                    <a:pt x="1418" y="883"/>
                    <a:pt x="1607" y="788"/>
                    <a:pt x="1891" y="725"/>
                  </a:cubicBezTo>
                  <a:close/>
                  <a:moveTo>
                    <a:pt x="1481" y="3529"/>
                  </a:moveTo>
                  <a:cubicBezTo>
                    <a:pt x="1733" y="3750"/>
                    <a:pt x="1891" y="4600"/>
                    <a:pt x="1954" y="4947"/>
                  </a:cubicBezTo>
                  <a:lnTo>
                    <a:pt x="977" y="4947"/>
                  </a:lnTo>
                  <a:cubicBezTo>
                    <a:pt x="1040" y="4600"/>
                    <a:pt x="1198" y="3750"/>
                    <a:pt x="1481" y="3529"/>
                  </a:cubicBezTo>
                  <a:close/>
                  <a:moveTo>
                    <a:pt x="2049" y="5608"/>
                  </a:moveTo>
                  <a:cubicBezTo>
                    <a:pt x="2112" y="6176"/>
                    <a:pt x="2112" y="6743"/>
                    <a:pt x="2112" y="7373"/>
                  </a:cubicBezTo>
                  <a:cubicBezTo>
                    <a:pt x="2143" y="9421"/>
                    <a:pt x="1796" y="10933"/>
                    <a:pt x="1450" y="11279"/>
                  </a:cubicBezTo>
                  <a:cubicBezTo>
                    <a:pt x="1387" y="11216"/>
                    <a:pt x="1166" y="10964"/>
                    <a:pt x="1009" y="10145"/>
                  </a:cubicBezTo>
                  <a:cubicBezTo>
                    <a:pt x="851" y="9389"/>
                    <a:pt x="725" y="8412"/>
                    <a:pt x="725" y="7373"/>
                  </a:cubicBezTo>
                  <a:cubicBezTo>
                    <a:pt x="725" y="6743"/>
                    <a:pt x="788" y="6176"/>
                    <a:pt x="820" y="5608"/>
                  </a:cubicBezTo>
                  <a:close/>
                  <a:moveTo>
                    <a:pt x="2458" y="1"/>
                  </a:moveTo>
                  <a:cubicBezTo>
                    <a:pt x="1765" y="1"/>
                    <a:pt x="1198" y="64"/>
                    <a:pt x="631" y="631"/>
                  </a:cubicBezTo>
                  <a:cubicBezTo>
                    <a:pt x="221" y="1040"/>
                    <a:pt x="1" y="1576"/>
                    <a:pt x="1" y="2143"/>
                  </a:cubicBezTo>
                  <a:cubicBezTo>
                    <a:pt x="1" y="2647"/>
                    <a:pt x="253" y="3120"/>
                    <a:pt x="694" y="3372"/>
                  </a:cubicBezTo>
                  <a:cubicBezTo>
                    <a:pt x="158" y="4317"/>
                    <a:pt x="1" y="6333"/>
                    <a:pt x="1" y="7467"/>
                  </a:cubicBezTo>
                  <a:cubicBezTo>
                    <a:pt x="1" y="8570"/>
                    <a:pt x="95" y="10586"/>
                    <a:pt x="694" y="11563"/>
                  </a:cubicBezTo>
                  <a:cubicBezTo>
                    <a:pt x="883" y="11909"/>
                    <a:pt x="1135" y="12067"/>
                    <a:pt x="1418" y="12067"/>
                  </a:cubicBezTo>
                  <a:cubicBezTo>
                    <a:pt x="1670" y="12067"/>
                    <a:pt x="1923" y="11909"/>
                    <a:pt x="2112" y="11563"/>
                  </a:cubicBezTo>
                  <a:cubicBezTo>
                    <a:pt x="2679" y="10618"/>
                    <a:pt x="2836" y="8601"/>
                    <a:pt x="2836" y="7467"/>
                  </a:cubicBezTo>
                  <a:cubicBezTo>
                    <a:pt x="2868" y="6270"/>
                    <a:pt x="2742" y="4285"/>
                    <a:pt x="2143" y="3309"/>
                  </a:cubicBezTo>
                  <a:cubicBezTo>
                    <a:pt x="2427" y="3151"/>
                    <a:pt x="2679" y="2899"/>
                    <a:pt x="2742" y="2584"/>
                  </a:cubicBezTo>
                  <a:cubicBezTo>
                    <a:pt x="2868" y="2269"/>
                    <a:pt x="2773" y="1954"/>
                    <a:pt x="2584" y="1702"/>
                  </a:cubicBezTo>
                  <a:cubicBezTo>
                    <a:pt x="2395" y="1481"/>
                    <a:pt x="2269" y="1166"/>
                    <a:pt x="2742" y="568"/>
                  </a:cubicBezTo>
                  <a:cubicBezTo>
                    <a:pt x="2836" y="442"/>
                    <a:pt x="2868" y="347"/>
                    <a:pt x="2773" y="221"/>
                  </a:cubicBezTo>
                  <a:cubicBezTo>
                    <a:pt x="2742" y="95"/>
                    <a:pt x="2584"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3" name="Google Shape;11413;p89"/>
          <p:cNvGrpSpPr/>
          <p:nvPr/>
        </p:nvGrpSpPr>
        <p:grpSpPr>
          <a:xfrm>
            <a:off x="3071439" y="2237377"/>
            <a:ext cx="357274" cy="357274"/>
            <a:chOff x="-48633175" y="2711375"/>
            <a:chExt cx="299325" cy="299325"/>
          </a:xfrm>
        </p:grpSpPr>
        <p:sp>
          <p:nvSpPr>
            <p:cNvPr id="11414" name="Google Shape;11414;p89"/>
            <p:cNvSpPr/>
            <p:nvPr/>
          </p:nvSpPr>
          <p:spPr>
            <a:xfrm>
              <a:off x="-48633175" y="2711375"/>
              <a:ext cx="299325" cy="299325"/>
            </a:xfrm>
            <a:custGeom>
              <a:avLst/>
              <a:gdLst/>
              <a:ahLst/>
              <a:cxnLst/>
              <a:rect l="l" t="t" r="r" b="b"/>
              <a:pathLst>
                <a:path w="11973" h="11973" extrusionOk="0">
                  <a:moveTo>
                    <a:pt x="6459" y="662"/>
                  </a:moveTo>
                  <a:lnTo>
                    <a:pt x="6774" y="1356"/>
                  </a:lnTo>
                  <a:cubicBezTo>
                    <a:pt x="6837" y="1419"/>
                    <a:pt x="6900" y="1513"/>
                    <a:pt x="7026" y="1545"/>
                  </a:cubicBezTo>
                  <a:cubicBezTo>
                    <a:pt x="7499" y="1671"/>
                    <a:pt x="7971" y="1860"/>
                    <a:pt x="8413" y="2080"/>
                  </a:cubicBezTo>
                  <a:cubicBezTo>
                    <a:pt x="8459" y="2126"/>
                    <a:pt x="8539" y="2156"/>
                    <a:pt x="8627" y="2156"/>
                  </a:cubicBezTo>
                  <a:cubicBezTo>
                    <a:pt x="8660" y="2156"/>
                    <a:pt x="8694" y="2152"/>
                    <a:pt x="8728" y="2143"/>
                  </a:cubicBezTo>
                  <a:lnTo>
                    <a:pt x="9389" y="1891"/>
                  </a:lnTo>
                  <a:lnTo>
                    <a:pt x="10051" y="2553"/>
                  </a:lnTo>
                  <a:lnTo>
                    <a:pt x="9799" y="3214"/>
                  </a:lnTo>
                  <a:cubicBezTo>
                    <a:pt x="9767" y="3340"/>
                    <a:pt x="9767" y="3435"/>
                    <a:pt x="9862" y="3561"/>
                  </a:cubicBezTo>
                  <a:cubicBezTo>
                    <a:pt x="10114" y="3970"/>
                    <a:pt x="10334" y="4412"/>
                    <a:pt x="10397" y="4916"/>
                  </a:cubicBezTo>
                  <a:cubicBezTo>
                    <a:pt x="10460" y="5042"/>
                    <a:pt x="10492" y="5136"/>
                    <a:pt x="10586" y="5168"/>
                  </a:cubicBezTo>
                  <a:lnTo>
                    <a:pt x="11279" y="5483"/>
                  </a:lnTo>
                  <a:lnTo>
                    <a:pt x="11279" y="6459"/>
                  </a:lnTo>
                  <a:lnTo>
                    <a:pt x="10586" y="6774"/>
                  </a:lnTo>
                  <a:cubicBezTo>
                    <a:pt x="10523" y="6806"/>
                    <a:pt x="10460" y="6900"/>
                    <a:pt x="10397" y="7026"/>
                  </a:cubicBezTo>
                  <a:cubicBezTo>
                    <a:pt x="10271" y="7499"/>
                    <a:pt x="10082" y="7972"/>
                    <a:pt x="9862" y="8381"/>
                  </a:cubicBezTo>
                  <a:cubicBezTo>
                    <a:pt x="9799" y="8476"/>
                    <a:pt x="9767" y="8602"/>
                    <a:pt x="9799" y="8696"/>
                  </a:cubicBezTo>
                  <a:lnTo>
                    <a:pt x="10051" y="9389"/>
                  </a:lnTo>
                  <a:lnTo>
                    <a:pt x="9389" y="10051"/>
                  </a:lnTo>
                  <a:lnTo>
                    <a:pt x="8728" y="9799"/>
                  </a:lnTo>
                  <a:cubicBezTo>
                    <a:pt x="8681" y="9787"/>
                    <a:pt x="8640" y="9780"/>
                    <a:pt x="8600" y="9780"/>
                  </a:cubicBezTo>
                  <a:cubicBezTo>
                    <a:pt x="8532" y="9780"/>
                    <a:pt x="8472" y="9802"/>
                    <a:pt x="8413" y="9862"/>
                  </a:cubicBezTo>
                  <a:cubicBezTo>
                    <a:pt x="7971" y="10114"/>
                    <a:pt x="7530" y="10303"/>
                    <a:pt x="7026" y="10397"/>
                  </a:cubicBezTo>
                  <a:cubicBezTo>
                    <a:pt x="6900" y="10429"/>
                    <a:pt x="6837" y="10492"/>
                    <a:pt x="6774" y="10586"/>
                  </a:cubicBezTo>
                  <a:lnTo>
                    <a:pt x="6459" y="11280"/>
                  </a:lnTo>
                  <a:lnTo>
                    <a:pt x="5483" y="11280"/>
                  </a:lnTo>
                  <a:lnTo>
                    <a:pt x="5168" y="10586"/>
                  </a:lnTo>
                  <a:cubicBezTo>
                    <a:pt x="5136" y="10523"/>
                    <a:pt x="5042" y="10429"/>
                    <a:pt x="4915" y="10397"/>
                  </a:cubicBezTo>
                  <a:cubicBezTo>
                    <a:pt x="4443" y="10271"/>
                    <a:pt x="3970" y="10082"/>
                    <a:pt x="3561" y="9862"/>
                  </a:cubicBezTo>
                  <a:cubicBezTo>
                    <a:pt x="3492" y="9816"/>
                    <a:pt x="3406" y="9786"/>
                    <a:pt x="3327" y="9786"/>
                  </a:cubicBezTo>
                  <a:cubicBezTo>
                    <a:pt x="3299" y="9786"/>
                    <a:pt x="3271" y="9790"/>
                    <a:pt x="3246" y="9799"/>
                  </a:cubicBezTo>
                  <a:lnTo>
                    <a:pt x="2553" y="10051"/>
                  </a:lnTo>
                  <a:lnTo>
                    <a:pt x="1891" y="9389"/>
                  </a:lnTo>
                  <a:lnTo>
                    <a:pt x="2143" y="8696"/>
                  </a:lnTo>
                  <a:cubicBezTo>
                    <a:pt x="2175" y="8602"/>
                    <a:pt x="2175" y="8507"/>
                    <a:pt x="2080" y="8381"/>
                  </a:cubicBezTo>
                  <a:cubicBezTo>
                    <a:pt x="1828" y="7972"/>
                    <a:pt x="1607" y="7531"/>
                    <a:pt x="1544" y="7026"/>
                  </a:cubicBezTo>
                  <a:cubicBezTo>
                    <a:pt x="1513" y="6900"/>
                    <a:pt x="1450" y="6806"/>
                    <a:pt x="1355" y="6774"/>
                  </a:cubicBezTo>
                  <a:lnTo>
                    <a:pt x="662" y="6459"/>
                  </a:lnTo>
                  <a:lnTo>
                    <a:pt x="662" y="5483"/>
                  </a:lnTo>
                  <a:lnTo>
                    <a:pt x="1355" y="5168"/>
                  </a:lnTo>
                  <a:cubicBezTo>
                    <a:pt x="1418" y="5136"/>
                    <a:pt x="1513" y="5042"/>
                    <a:pt x="1544" y="4916"/>
                  </a:cubicBezTo>
                  <a:cubicBezTo>
                    <a:pt x="1670" y="4443"/>
                    <a:pt x="1860" y="3970"/>
                    <a:pt x="2080" y="3561"/>
                  </a:cubicBezTo>
                  <a:cubicBezTo>
                    <a:pt x="2143" y="3466"/>
                    <a:pt x="2175" y="3340"/>
                    <a:pt x="2143" y="3214"/>
                  </a:cubicBezTo>
                  <a:lnTo>
                    <a:pt x="1891" y="2553"/>
                  </a:lnTo>
                  <a:lnTo>
                    <a:pt x="2553" y="1891"/>
                  </a:lnTo>
                  <a:lnTo>
                    <a:pt x="3246" y="2143"/>
                  </a:lnTo>
                  <a:cubicBezTo>
                    <a:pt x="3280" y="2155"/>
                    <a:pt x="3315" y="2162"/>
                    <a:pt x="3351" y="2162"/>
                  </a:cubicBezTo>
                  <a:cubicBezTo>
                    <a:pt x="3414" y="2162"/>
                    <a:pt x="3481" y="2140"/>
                    <a:pt x="3561" y="2080"/>
                  </a:cubicBezTo>
                  <a:cubicBezTo>
                    <a:pt x="3970" y="1828"/>
                    <a:pt x="4411" y="1608"/>
                    <a:pt x="4915" y="1545"/>
                  </a:cubicBezTo>
                  <a:cubicBezTo>
                    <a:pt x="5042" y="1513"/>
                    <a:pt x="5136" y="1450"/>
                    <a:pt x="5168" y="1356"/>
                  </a:cubicBezTo>
                  <a:lnTo>
                    <a:pt x="5483" y="662"/>
                  </a:lnTo>
                  <a:close/>
                  <a:moveTo>
                    <a:pt x="5294" y="1"/>
                  </a:moveTo>
                  <a:cubicBezTo>
                    <a:pt x="5168" y="1"/>
                    <a:pt x="5010" y="64"/>
                    <a:pt x="4978" y="190"/>
                  </a:cubicBezTo>
                  <a:lnTo>
                    <a:pt x="4632" y="915"/>
                  </a:lnTo>
                  <a:cubicBezTo>
                    <a:pt x="4191" y="1041"/>
                    <a:pt x="3750" y="1198"/>
                    <a:pt x="3372" y="1419"/>
                  </a:cubicBezTo>
                  <a:lnTo>
                    <a:pt x="2616" y="1198"/>
                  </a:lnTo>
                  <a:cubicBezTo>
                    <a:pt x="2579" y="1180"/>
                    <a:pt x="2539" y="1172"/>
                    <a:pt x="2500" y="1172"/>
                  </a:cubicBezTo>
                  <a:cubicBezTo>
                    <a:pt x="2405" y="1172"/>
                    <a:pt x="2314" y="1217"/>
                    <a:pt x="2269" y="1261"/>
                  </a:cubicBezTo>
                  <a:lnTo>
                    <a:pt x="1261" y="2238"/>
                  </a:lnTo>
                  <a:cubicBezTo>
                    <a:pt x="1198" y="2332"/>
                    <a:pt x="1166" y="2490"/>
                    <a:pt x="1198" y="2616"/>
                  </a:cubicBezTo>
                  <a:lnTo>
                    <a:pt x="1418" y="3340"/>
                  </a:lnTo>
                  <a:cubicBezTo>
                    <a:pt x="1198" y="3750"/>
                    <a:pt x="1040" y="4191"/>
                    <a:pt x="914" y="4601"/>
                  </a:cubicBezTo>
                  <a:lnTo>
                    <a:pt x="221" y="4979"/>
                  </a:lnTo>
                  <a:cubicBezTo>
                    <a:pt x="95" y="5010"/>
                    <a:pt x="1" y="5168"/>
                    <a:pt x="1" y="5294"/>
                  </a:cubicBezTo>
                  <a:lnTo>
                    <a:pt x="1" y="6711"/>
                  </a:lnTo>
                  <a:cubicBezTo>
                    <a:pt x="1" y="6806"/>
                    <a:pt x="95" y="6963"/>
                    <a:pt x="221" y="7026"/>
                  </a:cubicBezTo>
                  <a:lnTo>
                    <a:pt x="914" y="7373"/>
                  </a:lnTo>
                  <a:cubicBezTo>
                    <a:pt x="1040" y="7814"/>
                    <a:pt x="1198" y="8224"/>
                    <a:pt x="1418" y="8633"/>
                  </a:cubicBezTo>
                  <a:lnTo>
                    <a:pt x="1198" y="9389"/>
                  </a:lnTo>
                  <a:cubicBezTo>
                    <a:pt x="1166" y="9484"/>
                    <a:pt x="1198" y="9641"/>
                    <a:pt x="1261" y="9736"/>
                  </a:cubicBezTo>
                  <a:lnTo>
                    <a:pt x="2269" y="10712"/>
                  </a:lnTo>
                  <a:cubicBezTo>
                    <a:pt x="2316" y="10783"/>
                    <a:pt x="2417" y="10819"/>
                    <a:pt x="2517" y="10819"/>
                  </a:cubicBezTo>
                  <a:cubicBezTo>
                    <a:pt x="2551" y="10819"/>
                    <a:pt x="2584" y="10815"/>
                    <a:pt x="2616" y="10807"/>
                  </a:cubicBezTo>
                  <a:lnTo>
                    <a:pt x="3372" y="10555"/>
                  </a:lnTo>
                  <a:cubicBezTo>
                    <a:pt x="3750" y="10807"/>
                    <a:pt x="4191" y="10965"/>
                    <a:pt x="4632" y="11059"/>
                  </a:cubicBezTo>
                  <a:lnTo>
                    <a:pt x="4978" y="11784"/>
                  </a:lnTo>
                  <a:cubicBezTo>
                    <a:pt x="5010" y="11910"/>
                    <a:pt x="5168" y="11973"/>
                    <a:pt x="5294" y="11973"/>
                  </a:cubicBezTo>
                  <a:lnTo>
                    <a:pt x="6711" y="11973"/>
                  </a:lnTo>
                  <a:cubicBezTo>
                    <a:pt x="6837" y="11973"/>
                    <a:pt x="6995" y="11910"/>
                    <a:pt x="7026" y="11784"/>
                  </a:cubicBezTo>
                  <a:lnTo>
                    <a:pt x="7373" y="11059"/>
                  </a:lnTo>
                  <a:cubicBezTo>
                    <a:pt x="7814" y="10965"/>
                    <a:pt x="8255" y="10807"/>
                    <a:pt x="8633" y="10555"/>
                  </a:cubicBezTo>
                  <a:lnTo>
                    <a:pt x="9389" y="10807"/>
                  </a:lnTo>
                  <a:cubicBezTo>
                    <a:pt x="9421" y="10815"/>
                    <a:pt x="9454" y="10819"/>
                    <a:pt x="9488" y="10819"/>
                  </a:cubicBezTo>
                  <a:cubicBezTo>
                    <a:pt x="9588" y="10819"/>
                    <a:pt x="9688" y="10783"/>
                    <a:pt x="9736" y="10712"/>
                  </a:cubicBezTo>
                  <a:lnTo>
                    <a:pt x="10712" y="9736"/>
                  </a:lnTo>
                  <a:cubicBezTo>
                    <a:pt x="10807" y="9641"/>
                    <a:pt x="10838" y="9484"/>
                    <a:pt x="10807" y="9389"/>
                  </a:cubicBezTo>
                  <a:lnTo>
                    <a:pt x="10555" y="8633"/>
                  </a:lnTo>
                  <a:cubicBezTo>
                    <a:pt x="10807" y="8224"/>
                    <a:pt x="10964" y="7814"/>
                    <a:pt x="11059" y="7373"/>
                  </a:cubicBezTo>
                  <a:lnTo>
                    <a:pt x="11784" y="7026"/>
                  </a:lnTo>
                  <a:cubicBezTo>
                    <a:pt x="11910" y="6963"/>
                    <a:pt x="11973" y="6806"/>
                    <a:pt x="11973" y="6711"/>
                  </a:cubicBezTo>
                  <a:lnTo>
                    <a:pt x="11973" y="5294"/>
                  </a:lnTo>
                  <a:cubicBezTo>
                    <a:pt x="11973" y="5168"/>
                    <a:pt x="11910" y="5042"/>
                    <a:pt x="11784" y="4979"/>
                  </a:cubicBezTo>
                  <a:lnTo>
                    <a:pt x="11059" y="4601"/>
                  </a:lnTo>
                  <a:cubicBezTo>
                    <a:pt x="10964" y="4191"/>
                    <a:pt x="10807" y="3750"/>
                    <a:pt x="10555" y="3340"/>
                  </a:cubicBezTo>
                  <a:lnTo>
                    <a:pt x="10807" y="2616"/>
                  </a:lnTo>
                  <a:cubicBezTo>
                    <a:pt x="10838" y="2490"/>
                    <a:pt x="10807" y="2332"/>
                    <a:pt x="10712" y="2238"/>
                  </a:cubicBezTo>
                  <a:lnTo>
                    <a:pt x="9736" y="1261"/>
                  </a:lnTo>
                  <a:cubicBezTo>
                    <a:pt x="9691" y="1217"/>
                    <a:pt x="9584" y="1172"/>
                    <a:pt x="9491" y="1172"/>
                  </a:cubicBezTo>
                  <a:cubicBezTo>
                    <a:pt x="9453" y="1172"/>
                    <a:pt x="9417" y="1180"/>
                    <a:pt x="9389" y="1198"/>
                  </a:cubicBezTo>
                  <a:lnTo>
                    <a:pt x="8633" y="1419"/>
                  </a:lnTo>
                  <a:cubicBezTo>
                    <a:pt x="8255" y="1198"/>
                    <a:pt x="7814" y="1041"/>
                    <a:pt x="7373" y="915"/>
                  </a:cubicBezTo>
                  <a:lnTo>
                    <a:pt x="7026" y="190"/>
                  </a:lnTo>
                  <a:cubicBezTo>
                    <a:pt x="6995" y="64"/>
                    <a:pt x="6837"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5" name="Google Shape;11415;p89"/>
            <p:cNvSpPr/>
            <p:nvPr/>
          </p:nvSpPr>
          <p:spPr>
            <a:xfrm>
              <a:off x="-48579600" y="2764950"/>
              <a:ext cx="192975" cy="191400"/>
            </a:xfrm>
            <a:custGeom>
              <a:avLst/>
              <a:gdLst/>
              <a:ahLst/>
              <a:cxnLst/>
              <a:rect l="l" t="t" r="r" b="b"/>
              <a:pathLst>
                <a:path w="7719" h="7656" extrusionOk="0">
                  <a:moveTo>
                    <a:pt x="3844" y="3214"/>
                  </a:moveTo>
                  <a:lnTo>
                    <a:pt x="4442" y="4411"/>
                  </a:lnTo>
                  <a:cubicBezTo>
                    <a:pt x="4237" y="4490"/>
                    <a:pt x="4033" y="4529"/>
                    <a:pt x="3832" y="4529"/>
                  </a:cubicBezTo>
                  <a:cubicBezTo>
                    <a:pt x="3631" y="4529"/>
                    <a:pt x="3434" y="4490"/>
                    <a:pt x="3245" y="4411"/>
                  </a:cubicBezTo>
                  <a:lnTo>
                    <a:pt x="3844" y="3214"/>
                  </a:lnTo>
                  <a:close/>
                  <a:moveTo>
                    <a:pt x="3781" y="693"/>
                  </a:moveTo>
                  <a:cubicBezTo>
                    <a:pt x="5513" y="693"/>
                    <a:pt x="6931" y="2111"/>
                    <a:pt x="6931" y="3844"/>
                  </a:cubicBezTo>
                  <a:cubicBezTo>
                    <a:pt x="6994" y="5104"/>
                    <a:pt x="6301" y="6175"/>
                    <a:pt x="5230" y="6679"/>
                  </a:cubicBezTo>
                  <a:lnTo>
                    <a:pt x="5230" y="4568"/>
                  </a:lnTo>
                  <a:cubicBezTo>
                    <a:pt x="5230" y="4411"/>
                    <a:pt x="5230" y="4442"/>
                    <a:pt x="4127" y="2300"/>
                  </a:cubicBezTo>
                  <a:cubicBezTo>
                    <a:pt x="4033" y="2206"/>
                    <a:pt x="3938" y="2111"/>
                    <a:pt x="3812" y="2111"/>
                  </a:cubicBezTo>
                  <a:cubicBezTo>
                    <a:pt x="3686" y="2111"/>
                    <a:pt x="3560" y="2206"/>
                    <a:pt x="3497" y="2300"/>
                  </a:cubicBezTo>
                  <a:cubicBezTo>
                    <a:pt x="2363" y="4600"/>
                    <a:pt x="2394" y="4442"/>
                    <a:pt x="2394" y="4568"/>
                  </a:cubicBezTo>
                  <a:lnTo>
                    <a:pt x="2394" y="6679"/>
                  </a:lnTo>
                  <a:cubicBezTo>
                    <a:pt x="1355" y="6175"/>
                    <a:pt x="630" y="5104"/>
                    <a:pt x="630" y="3844"/>
                  </a:cubicBezTo>
                  <a:cubicBezTo>
                    <a:pt x="630" y="2111"/>
                    <a:pt x="2048" y="693"/>
                    <a:pt x="3781" y="693"/>
                  </a:cubicBezTo>
                  <a:close/>
                  <a:moveTo>
                    <a:pt x="4568" y="5104"/>
                  </a:moveTo>
                  <a:lnTo>
                    <a:pt x="4568" y="6931"/>
                  </a:lnTo>
                  <a:cubicBezTo>
                    <a:pt x="4316" y="6963"/>
                    <a:pt x="4096" y="6994"/>
                    <a:pt x="3844" y="6994"/>
                  </a:cubicBezTo>
                  <a:cubicBezTo>
                    <a:pt x="3623" y="6994"/>
                    <a:pt x="3371" y="6994"/>
                    <a:pt x="3151" y="6931"/>
                  </a:cubicBezTo>
                  <a:lnTo>
                    <a:pt x="3151" y="5104"/>
                  </a:lnTo>
                  <a:cubicBezTo>
                    <a:pt x="3371" y="5198"/>
                    <a:pt x="3623" y="5230"/>
                    <a:pt x="3844" y="5230"/>
                  </a:cubicBezTo>
                  <a:cubicBezTo>
                    <a:pt x="4096" y="5230"/>
                    <a:pt x="4316" y="5198"/>
                    <a:pt x="4568" y="5104"/>
                  </a:cubicBezTo>
                  <a:close/>
                  <a:moveTo>
                    <a:pt x="3844" y="0"/>
                  </a:moveTo>
                  <a:cubicBezTo>
                    <a:pt x="1733" y="0"/>
                    <a:pt x="0" y="1733"/>
                    <a:pt x="0" y="3844"/>
                  </a:cubicBezTo>
                  <a:cubicBezTo>
                    <a:pt x="0" y="5577"/>
                    <a:pt x="1134" y="7026"/>
                    <a:pt x="2678" y="7498"/>
                  </a:cubicBezTo>
                  <a:lnTo>
                    <a:pt x="2709" y="7498"/>
                  </a:lnTo>
                  <a:cubicBezTo>
                    <a:pt x="3056" y="7624"/>
                    <a:pt x="3466" y="7656"/>
                    <a:pt x="3844" y="7656"/>
                  </a:cubicBezTo>
                  <a:cubicBezTo>
                    <a:pt x="4253" y="7656"/>
                    <a:pt x="4631" y="7593"/>
                    <a:pt x="4978" y="7498"/>
                  </a:cubicBezTo>
                  <a:lnTo>
                    <a:pt x="5041" y="7498"/>
                  </a:lnTo>
                  <a:cubicBezTo>
                    <a:pt x="6616" y="6994"/>
                    <a:pt x="7719" y="5545"/>
                    <a:pt x="7719" y="3844"/>
                  </a:cubicBezTo>
                  <a:cubicBezTo>
                    <a:pt x="7719" y="1733"/>
                    <a:pt x="5986" y="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6" name="Google Shape;11416;p89"/>
          <p:cNvGrpSpPr/>
          <p:nvPr/>
        </p:nvGrpSpPr>
        <p:grpSpPr>
          <a:xfrm>
            <a:off x="1757928" y="2689329"/>
            <a:ext cx="314006" cy="358229"/>
            <a:chOff x="-46753100" y="1965500"/>
            <a:chExt cx="263075" cy="300125"/>
          </a:xfrm>
        </p:grpSpPr>
        <p:sp>
          <p:nvSpPr>
            <p:cNvPr id="11417" name="Google Shape;11417;p89"/>
            <p:cNvSpPr/>
            <p:nvPr/>
          </p:nvSpPr>
          <p:spPr>
            <a:xfrm>
              <a:off x="-46647575" y="2034825"/>
              <a:ext cx="53575" cy="53575"/>
            </a:xfrm>
            <a:custGeom>
              <a:avLst/>
              <a:gdLst/>
              <a:ahLst/>
              <a:cxnLst/>
              <a:rect l="l" t="t" r="r" b="b"/>
              <a:pathLst>
                <a:path w="2143" h="2143" extrusionOk="0">
                  <a:moveTo>
                    <a:pt x="1072" y="756"/>
                  </a:moveTo>
                  <a:cubicBezTo>
                    <a:pt x="1261" y="756"/>
                    <a:pt x="1418" y="914"/>
                    <a:pt x="1418" y="1103"/>
                  </a:cubicBezTo>
                  <a:cubicBezTo>
                    <a:pt x="1418" y="1323"/>
                    <a:pt x="1261" y="1481"/>
                    <a:pt x="1072" y="1481"/>
                  </a:cubicBezTo>
                  <a:cubicBezTo>
                    <a:pt x="883" y="1481"/>
                    <a:pt x="725" y="1323"/>
                    <a:pt x="725" y="1103"/>
                  </a:cubicBezTo>
                  <a:cubicBezTo>
                    <a:pt x="725" y="914"/>
                    <a:pt x="883" y="756"/>
                    <a:pt x="1072" y="756"/>
                  </a:cubicBezTo>
                  <a:close/>
                  <a:moveTo>
                    <a:pt x="1072" y="0"/>
                  </a:moveTo>
                  <a:cubicBezTo>
                    <a:pt x="473" y="0"/>
                    <a:pt x="1" y="473"/>
                    <a:pt x="1" y="1071"/>
                  </a:cubicBezTo>
                  <a:cubicBezTo>
                    <a:pt x="1" y="1670"/>
                    <a:pt x="473" y="2143"/>
                    <a:pt x="1072" y="2143"/>
                  </a:cubicBezTo>
                  <a:cubicBezTo>
                    <a:pt x="1670" y="2143"/>
                    <a:pt x="2143" y="1670"/>
                    <a:pt x="2143" y="1071"/>
                  </a:cubicBezTo>
                  <a:cubicBezTo>
                    <a:pt x="2143" y="473"/>
                    <a:pt x="1670"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8" name="Google Shape;11418;p89"/>
            <p:cNvSpPr/>
            <p:nvPr/>
          </p:nvSpPr>
          <p:spPr>
            <a:xfrm>
              <a:off x="-46753100" y="1965500"/>
              <a:ext cx="263075" cy="300125"/>
            </a:xfrm>
            <a:custGeom>
              <a:avLst/>
              <a:gdLst/>
              <a:ahLst/>
              <a:cxnLst/>
              <a:rect l="l" t="t" r="r" b="b"/>
              <a:pathLst>
                <a:path w="10523" h="12005" extrusionOk="0">
                  <a:moveTo>
                    <a:pt x="5293" y="694"/>
                  </a:moveTo>
                  <a:cubicBezTo>
                    <a:pt x="5765" y="694"/>
                    <a:pt x="6175" y="977"/>
                    <a:pt x="6270" y="1419"/>
                  </a:cubicBezTo>
                  <a:lnTo>
                    <a:pt x="4316" y="1419"/>
                  </a:lnTo>
                  <a:cubicBezTo>
                    <a:pt x="4442" y="977"/>
                    <a:pt x="4820" y="694"/>
                    <a:pt x="5293" y="694"/>
                  </a:cubicBezTo>
                  <a:close/>
                  <a:moveTo>
                    <a:pt x="3875" y="5766"/>
                  </a:moveTo>
                  <a:lnTo>
                    <a:pt x="5135" y="7026"/>
                  </a:lnTo>
                  <a:lnTo>
                    <a:pt x="2615" y="7026"/>
                  </a:lnTo>
                  <a:lnTo>
                    <a:pt x="3875" y="5766"/>
                  </a:lnTo>
                  <a:close/>
                  <a:moveTo>
                    <a:pt x="6679" y="5766"/>
                  </a:moveTo>
                  <a:lnTo>
                    <a:pt x="7939" y="7026"/>
                  </a:lnTo>
                  <a:lnTo>
                    <a:pt x="6144" y="7026"/>
                  </a:lnTo>
                  <a:lnTo>
                    <a:pt x="5797" y="6711"/>
                  </a:lnTo>
                  <a:lnTo>
                    <a:pt x="6679" y="5766"/>
                  </a:lnTo>
                  <a:close/>
                  <a:moveTo>
                    <a:pt x="8758" y="2112"/>
                  </a:moveTo>
                  <a:cubicBezTo>
                    <a:pt x="8947" y="2112"/>
                    <a:pt x="9105" y="2269"/>
                    <a:pt x="9105" y="2458"/>
                  </a:cubicBezTo>
                  <a:lnTo>
                    <a:pt x="9105" y="7089"/>
                  </a:lnTo>
                  <a:lnTo>
                    <a:pt x="8916" y="7089"/>
                  </a:lnTo>
                  <a:lnTo>
                    <a:pt x="6900" y="5073"/>
                  </a:lnTo>
                  <a:cubicBezTo>
                    <a:pt x="6825" y="4999"/>
                    <a:pt x="6744" y="4966"/>
                    <a:pt x="6662" y="4966"/>
                  </a:cubicBezTo>
                  <a:cubicBezTo>
                    <a:pt x="6571" y="4966"/>
                    <a:pt x="6479" y="5007"/>
                    <a:pt x="6396" y="5073"/>
                  </a:cubicBezTo>
                  <a:lnTo>
                    <a:pt x="5293" y="6239"/>
                  </a:lnTo>
                  <a:lnTo>
                    <a:pt x="4127" y="5073"/>
                  </a:lnTo>
                  <a:cubicBezTo>
                    <a:pt x="4064" y="5010"/>
                    <a:pt x="3970" y="4979"/>
                    <a:pt x="3871" y="4979"/>
                  </a:cubicBezTo>
                  <a:cubicBezTo>
                    <a:pt x="3773" y="4979"/>
                    <a:pt x="3670" y="5010"/>
                    <a:pt x="3592" y="5073"/>
                  </a:cubicBezTo>
                  <a:lnTo>
                    <a:pt x="1607" y="7089"/>
                  </a:lnTo>
                  <a:lnTo>
                    <a:pt x="1386" y="7089"/>
                  </a:lnTo>
                  <a:lnTo>
                    <a:pt x="1386" y="2458"/>
                  </a:lnTo>
                  <a:cubicBezTo>
                    <a:pt x="1449" y="2269"/>
                    <a:pt x="1607" y="2112"/>
                    <a:pt x="1764" y="2112"/>
                  </a:cubicBezTo>
                  <a:close/>
                  <a:moveTo>
                    <a:pt x="9168" y="7751"/>
                  </a:moveTo>
                  <a:lnTo>
                    <a:pt x="9168" y="8444"/>
                  </a:lnTo>
                  <a:lnTo>
                    <a:pt x="1449" y="8444"/>
                  </a:lnTo>
                  <a:lnTo>
                    <a:pt x="1449" y="7751"/>
                  </a:lnTo>
                  <a:close/>
                  <a:moveTo>
                    <a:pt x="7782" y="9137"/>
                  </a:moveTo>
                  <a:lnTo>
                    <a:pt x="7971" y="9830"/>
                  </a:lnTo>
                  <a:lnTo>
                    <a:pt x="2552" y="9830"/>
                  </a:lnTo>
                  <a:lnTo>
                    <a:pt x="2709" y="9137"/>
                  </a:lnTo>
                  <a:close/>
                  <a:moveTo>
                    <a:pt x="5261" y="1"/>
                  </a:moveTo>
                  <a:cubicBezTo>
                    <a:pt x="4411" y="1"/>
                    <a:pt x="3686" y="568"/>
                    <a:pt x="3529" y="1419"/>
                  </a:cubicBezTo>
                  <a:lnTo>
                    <a:pt x="1764" y="1419"/>
                  </a:lnTo>
                  <a:cubicBezTo>
                    <a:pt x="1166" y="1419"/>
                    <a:pt x="693" y="1891"/>
                    <a:pt x="693" y="2458"/>
                  </a:cubicBezTo>
                  <a:lnTo>
                    <a:pt x="693" y="8444"/>
                  </a:lnTo>
                  <a:lnTo>
                    <a:pt x="347" y="8444"/>
                  </a:lnTo>
                  <a:cubicBezTo>
                    <a:pt x="158" y="8444"/>
                    <a:pt x="0" y="8602"/>
                    <a:pt x="0" y="8822"/>
                  </a:cubicBezTo>
                  <a:cubicBezTo>
                    <a:pt x="0" y="9011"/>
                    <a:pt x="158" y="9169"/>
                    <a:pt x="347" y="9169"/>
                  </a:cubicBezTo>
                  <a:lnTo>
                    <a:pt x="1985" y="9169"/>
                  </a:lnTo>
                  <a:cubicBezTo>
                    <a:pt x="1922" y="9484"/>
                    <a:pt x="1481" y="11217"/>
                    <a:pt x="1418" y="11563"/>
                  </a:cubicBezTo>
                  <a:cubicBezTo>
                    <a:pt x="1355" y="11752"/>
                    <a:pt x="1481" y="11973"/>
                    <a:pt x="1670" y="12004"/>
                  </a:cubicBezTo>
                  <a:lnTo>
                    <a:pt x="1764" y="12004"/>
                  </a:lnTo>
                  <a:cubicBezTo>
                    <a:pt x="1922" y="12004"/>
                    <a:pt x="2079" y="11878"/>
                    <a:pt x="2111" y="11721"/>
                  </a:cubicBezTo>
                  <a:lnTo>
                    <a:pt x="2394" y="10586"/>
                  </a:lnTo>
                  <a:lnTo>
                    <a:pt x="8128" y="10586"/>
                  </a:lnTo>
                  <a:lnTo>
                    <a:pt x="8412" y="11721"/>
                  </a:lnTo>
                  <a:cubicBezTo>
                    <a:pt x="8443" y="11878"/>
                    <a:pt x="8601" y="12004"/>
                    <a:pt x="8758" y="12004"/>
                  </a:cubicBezTo>
                  <a:lnTo>
                    <a:pt x="8853" y="12004"/>
                  </a:lnTo>
                  <a:cubicBezTo>
                    <a:pt x="9042" y="11973"/>
                    <a:pt x="9168" y="11752"/>
                    <a:pt x="9105" y="11563"/>
                  </a:cubicBezTo>
                  <a:cubicBezTo>
                    <a:pt x="9042" y="11217"/>
                    <a:pt x="8601" y="9484"/>
                    <a:pt x="8538" y="9169"/>
                  </a:cubicBezTo>
                  <a:lnTo>
                    <a:pt x="10176" y="9169"/>
                  </a:lnTo>
                  <a:cubicBezTo>
                    <a:pt x="10365" y="9169"/>
                    <a:pt x="10523" y="9011"/>
                    <a:pt x="10523" y="8822"/>
                  </a:cubicBezTo>
                  <a:cubicBezTo>
                    <a:pt x="10523" y="8602"/>
                    <a:pt x="10365" y="8444"/>
                    <a:pt x="10176" y="8444"/>
                  </a:cubicBezTo>
                  <a:lnTo>
                    <a:pt x="9830" y="8444"/>
                  </a:lnTo>
                  <a:lnTo>
                    <a:pt x="9830" y="2458"/>
                  </a:lnTo>
                  <a:cubicBezTo>
                    <a:pt x="9830" y="1891"/>
                    <a:pt x="9357" y="1419"/>
                    <a:pt x="8758" y="1419"/>
                  </a:cubicBezTo>
                  <a:lnTo>
                    <a:pt x="6994" y="1419"/>
                  </a:lnTo>
                  <a:cubicBezTo>
                    <a:pt x="6837" y="631"/>
                    <a:pt x="6144" y="1"/>
                    <a:pt x="5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9" name="Google Shape;11419;p89"/>
          <p:cNvGrpSpPr/>
          <p:nvPr/>
        </p:nvGrpSpPr>
        <p:grpSpPr>
          <a:xfrm>
            <a:off x="1735354" y="3156542"/>
            <a:ext cx="359154" cy="315916"/>
            <a:chOff x="-46772025" y="2350650"/>
            <a:chExt cx="300900" cy="264675"/>
          </a:xfrm>
        </p:grpSpPr>
        <p:sp>
          <p:nvSpPr>
            <p:cNvPr id="11420" name="Google Shape;11420;p89"/>
            <p:cNvSpPr/>
            <p:nvPr/>
          </p:nvSpPr>
          <p:spPr>
            <a:xfrm>
              <a:off x="-46772025" y="2350650"/>
              <a:ext cx="300900" cy="264675"/>
            </a:xfrm>
            <a:custGeom>
              <a:avLst/>
              <a:gdLst/>
              <a:ahLst/>
              <a:cxnLst/>
              <a:rect l="l" t="t" r="r" b="b"/>
              <a:pathLst>
                <a:path w="12036" h="10587" extrusionOk="0">
                  <a:moveTo>
                    <a:pt x="6050" y="820"/>
                  </a:moveTo>
                  <a:cubicBezTo>
                    <a:pt x="7184" y="820"/>
                    <a:pt x="8287" y="1229"/>
                    <a:pt x="9169" y="1985"/>
                  </a:cubicBezTo>
                  <a:cubicBezTo>
                    <a:pt x="9326" y="2111"/>
                    <a:pt x="9326" y="2332"/>
                    <a:pt x="9169" y="2458"/>
                  </a:cubicBezTo>
                  <a:lnTo>
                    <a:pt x="9137" y="2490"/>
                  </a:lnTo>
                  <a:cubicBezTo>
                    <a:pt x="9064" y="2533"/>
                    <a:pt x="8978" y="2557"/>
                    <a:pt x="8896" y="2557"/>
                  </a:cubicBezTo>
                  <a:cubicBezTo>
                    <a:pt x="8802" y="2557"/>
                    <a:pt x="8715" y="2526"/>
                    <a:pt x="8665" y="2458"/>
                  </a:cubicBezTo>
                  <a:cubicBezTo>
                    <a:pt x="7940" y="1828"/>
                    <a:pt x="7027" y="1481"/>
                    <a:pt x="6050" y="1481"/>
                  </a:cubicBezTo>
                  <a:cubicBezTo>
                    <a:pt x="5073" y="1481"/>
                    <a:pt x="4160" y="1828"/>
                    <a:pt x="3466" y="2458"/>
                  </a:cubicBezTo>
                  <a:cubicBezTo>
                    <a:pt x="3378" y="2529"/>
                    <a:pt x="3270" y="2570"/>
                    <a:pt x="3175" y="2570"/>
                  </a:cubicBezTo>
                  <a:cubicBezTo>
                    <a:pt x="3101" y="2570"/>
                    <a:pt x="3035" y="2545"/>
                    <a:pt x="2994" y="2490"/>
                  </a:cubicBezTo>
                  <a:lnTo>
                    <a:pt x="2931" y="2458"/>
                  </a:lnTo>
                  <a:cubicBezTo>
                    <a:pt x="2836" y="2301"/>
                    <a:pt x="2836" y="2111"/>
                    <a:pt x="2931" y="1985"/>
                  </a:cubicBezTo>
                  <a:cubicBezTo>
                    <a:pt x="3782" y="1198"/>
                    <a:pt x="4884" y="820"/>
                    <a:pt x="6050" y="820"/>
                  </a:cubicBezTo>
                  <a:close/>
                  <a:moveTo>
                    <a:pt x="1450" y="7152"/>
                  </a:moveTo>
                  <a:lnTo>
                    <a:pt x="1450" y="9106"/>
                  </a:lnTo>
                  <a:cubicBezTo>
                    <a:pt x="1041" y="9011"/>
                    <a:pt x="726" y="8601"/>
                    <a:pt x="726" y="8129"/>
                  </a:cubicBezTo>
                  <a:cubicBezTo>
                    <a:pt x="726" y="7656"/>
                    <a:pt x="1009" y="7278"/>
                    <a:pt x="1450" y="7152"/>
                  </a:cubicBezTo>
                  <a:close/>
                  <a:moveTo>
                    <a:pt x="10618" y="7152"/>
                  </a:moveTo>
                  <a:cubicBezTo>
                    <a:pt x="11028" y="7310"/>
                    <a:pt x="11343" y="7688"/>
                    <a:pt x="11343" y="8129"/>
                  </a:cubicBezTo>
                  <a:cubicBezTo>
                    <a:pt x="11343" y="8601"/>
                    <a:pt x="11059" y="9011"/>
                    <a:pt x="10618" y="9106"/>
                  </a:cubicBezTo>
                  <a:lnTo>
                    <a:pt x="10618" y="7152"/>
                  </a:lnTo>
                  <a:close/>
                  <a:moveTo>
                    <a:pt x="2521" y="6396"/>
                  </a:moveTo>
                  <a:cubicBezTo>
                    <a:pt x="2710" y="6396"/>
                    <a:pt x="2868" y="6554"/>
                    <a:pt x="2868" y="6743"/>
                  </a:cubicBezTo>
                  <a:lnTo>
                    <a:pt x="2868" y="9547"/>
                  </a:lnTo>
                  <a:cubicBezTo>
                    <a:pt x="2868" y="9736"/>
                    <a:pt x="2710" y="9893"/>
                    <a:pt x="2521" y="9893"/>
                  </a:cubicBezTo>
                  <a:cubicBezTo>
                    <a:pt x="2301" y="9893"/>
                    <a:pt x="2175" y="9736"/>
                    <a:pt x="2175" y="9547"/>
                  </a:cubicBezTo>
                  <a:lnTo>
                    <a:pt x="2175" y="6743"/>
                  </a:lnTo>
                  <a:cubicBezTo>
                    <a:pt x="2175" y="6554"/>
                    <a:pt x="2301" y="6396"/>
                    <a:pt x="2521" y="6396"/>
                  </a:cubicBezTo>
                  <a:close/>
                  <a:moveTo>
                    <a:pt x="9547" y="6396"/>
                  </a:moveTo>
                  <a:cubicBezTo>
                    <a:pt x="9767" y="6396"/>
                    <a:pt x="9925" y="6554"/>
                    <a:pt x="9925" y="6743"/>
                  </a:cubicBezTo>
                  <a:lnTo>
                    <a:pt x="9925" y="9547"/>
                  </a:lnTo>
                  <a:cubicBezTo>
                    <a:pt x="9925" y="9736"/>
                    <a:pt x="9767" y="9893"/>
                    <a:pt x="9547" y="9893"/>
                  </a:cubicBezTo>
                  <a:cubicBezTo>
                    <a:pt x="9358" y="9893"/>
                    <a:pt x="9200" y="9736"/>
                    <a:pt x="9200" y="9547"/>
                  </a:cubicBezTo>
                  <a:lnTo>
                    <a:pt x="9200" y="6743"/>
                  </a:lnTo>
                  <a:cubicBezTo>
                    <a:pt x="9200" y="6554"/>
                    <a:pt x="9358" y="6396"/>
                    <a:pt x="9547" y="6396"/>
                  </a:cubicBezTo>
                  <a:close/>
                  <a:moveTo>
                    <a:pt x="6018" y="1"/>
                  </a:moveTo>
                  <a:cubicBezTo>
                    <a:pt x="4664" y="1"/>
                    <a:pt x="3403" y="473"/>
                    <a:pt x="2427" y="1387"/>
                  </a:cubicBezTo>
                  <a:cubicBezTo>
                    <a:pt x="2080" y="1733"/>
                    <a:pt x="1986" y="2269"/>
                    <a:pt x="2238" y="2679"/>
                  </a:cubicBezTo>
                  <a:cubicBezTo>
                    <a:pt x="1671" y="3435"/>
                    <a:pt x="1419" y="4348"/>
                    <a:pt x="1419" y="5293"/>
                  </a:cubicBezTo>
                  <a:lnTo>
                    <a:pt x="1419" y="6396"/>
                  </a:lnTo>
                  <a:cubicBezTo>
                    <a:pt x="631" y="6554"/>
                    <a:pt x="1" y="7247"/>
                    <a:pt x="1" y="8129"/>
                  </a:cubicBezTo>
                  <a:cubicBezTo>
                    <a:pt x="1" y="8980"/>
                    <a:pt x="631" y="9704"/>
                    <a:pt x="1450" y="9862"/>
                  </a:cubicBezTo>
                  <a:cubicBezTo>
                    <a:pt x="1576" y="10303"/>
                    <a:pt x="1986" y="10586"/>
                    <a:pt x="2427" y="10586"/>
                  </a:cubicBezTo>
                  <a:cubicBezTo>
                    <a:pt x="3025" y="10586"/>
                    <a:pt x="3498" y="10114"/>
                    <a:pt x="3498" y="9515"/>
                  </a:cubicBezTo>
                  <a:lnTo>
                    <a:pt x="3498" y="6711"/>
                  </a:lnTo>
                  <a:cubicBezTo>
                    <a:pt x="3498" y="6113"/>
                    <a:pt x="3025" y="5640"/>
                    <a:pt x="2427" y="5640"/>
                  </a:cubicBezTo>
                  <a:cubicBezTo>
                    <a:pt x="2301" y="5640"/>
                    <a:pt x="2206" y="5703"/>
                    <a:pt x="2080" y="5735"/>
                  </a:cubicBezTo>
                  <a:lnTo>
                    <a:pt x="2080" y="5325"/>
                  </a:lnTo>
                  <a:cubicBezTo>
                    <a:pt x="2080" y="4537"/>
                    <a:pt x="2301" y="3844"/>
                    <a:pt x="2710" y="3214"/>
                  </a:cubicBezTo>
                  <a:cubicBezTo>
                    <a:pt x="2827" y="3263"/>
                    <a:pt x="2948" y="3285"/>
                    <a:pt x="3067" y="3285"/>
                  </a:cubicBezTo>
                  <a:cubicBezTo>
                    <a:pt x="3333" y="3285"/>
                    <a:pt x="3596" y="3177"/>
                    <a:pt x="3813" y="3025"/>
                  </a:cubicBezTo>
                  <a:cubicBezTo>
                    <a:pt x="4412" y="2490"/>
                    <a:pt x="5136" y="2238"/>
                    <a:pt x="5924" y="2238"/>
                  </a:cubicBezTo>
                  <a:cubicBezTo>
                    <a:pt x="6711" y="2238"/>
                    <a:pt x="7499" y="2490"/>
                    <a:pt x="8066" y="3025"/>
                  </a:cubicBezTo>
                  <a:cubicBezTo>
                    <a:pt x="8276" y="3193"/>
                    <a:pt x="8542" y="3291"/>
                    <a:pt x="8799" y="3291"/>
                  </a:cubicBezTo>
                  <a:cubicBezTo>
                    <a:pt x="8927" y="3291"/>
                    <a:pt x="9053" y="3267"/>
                    <a:pt x="9169" y="3214"/>
                  </a:cubicBezTo>
                  <a:cubicBezTo>
                    <a:pt x="9610" y="3844"/>
                    <a:pt x="9799" y="4600"/>
                    <a:pt x="9799" y="5325"/>
                  </a:cubicBezTo>
                  <a:lnTo>
                    <a:pt x="9799" y="5735"/>
                  </a:lnTo>
                  <a:cubicBezTo>
                    <a:pt x="9673" y="5703"/>
                    <a:pt x="9547" y="5640"/>
                    <a:pt x="9452" y="5640"/>
                  </a:cubicBezTo>
                  <a:cubicBezTo>
                    <a:pt x="8854" y="5640"/>
                    <a:pt x="8381" y="6113"/>
                    <a:pt x="8381" y="6711"/>
                  </a:cubicBezTo>
                  <a:lnTo>
                    <a:pt x="8381" y="9515"/>
                  </a:lnTo>
                  <a:cubicBezTo>
                    <a:pt x="8381" y="10114"/>
                    <a:pt x="8854" y="10586"/>
                    <a:pt x="9452" y="10586"/>
                  </a:cubicBezTo>
                  <a:cubicBezTo>
                    <a:pt x="9925" y="10586"/>
                    <a:pt x="10303" y="10271"/>
                    <a:pt x="10429" y="9862"/>
                  </a:cubicBezTo>
                  <a:cubicBezTo>
                    <a:pt x="11406" y="9704"/>
                    <a:pt x="12036" y="9011"/>
                    <a:pt x="12036" y="8129"/>
                  </a:cubicBezTo>
                  <a:cubicBezTo>
                    <a:pt x="12036" y="7278"/>
                    <a:pt x="11437" y="6554"/>
                    <a:pt x="10618" y="6396"/>
                  </a:cubicBezTo>
                  <a:lnTo>
                    <a:pt x="10618" y="5293"/>
                  </a:lnTo>
                  <a:cubicBezTo>
                    <a:pt x="10618" y="4348"/>
                    <a:pt x="10335" y="3435"/>
                    <a:pt x="9799" y="2679"/>
                  </a:cubicBezTo>
                  <a:cubicBezTo>
                    <a:pt x="10020" y="2269"/>
                    <a:pt x="9957" y="1733"/>
                    <a:pt x="9610" y="1387"/>
                  </a:cubicBezTo>
                  <a:cubicBezTo>
                    <a:pt x="8602" y="473"/>
                    <a:pt x="7342"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1" name="Google Shape;11421;p89"/>
            <p:cNvSpPr/>
            <p:nvPr/>
          </p:nvSpPr>
          <p:spPr>
            <a:xfrm>
              <a:off x="-46664900" y="2475100"/>
              <a:ext cx="92175" cy="122900"/>
            </a:xfrm>
            <a:custGeom>
              <a:avLst/>
              <a:gdLst/>
              <a:ahLst/>
              <a:cxnLst/>
              <a:rect l="l" t="t" r="r" b="b"/>
              <a:pathLst>
                <a:path w="3687" h="4916" extrusionOk="0">
                  <a:moveTo>
                    <a:pt x="1072" y="3497"/>
                  </a:moveTo>
                  <a:cubicBezTo>
                    <a:pt x="1261" y="3497"/>
                    <a:pt x="1418" y="3655"/>
                    <a:pt x="1418" y="3876"/>
                  </a:cubicBezTo>
                  <a:cubicBezTo>
                    <a:pt x="1418" y="4065"/>
                    <a:pt x="1261" y="4222"/>
                    <a:pt x="1072" y="4222"/>
                  </a:cubicBezTo>
                  <a:cubicBezTo>
                    <a:pt x="851" y="4222"/>
                    <a:pt x="694" y="4065"/>
                    <a:pt x="694" y="3876"/>
                  </a:cubicBezTo>
                  <a:cubicBezTo>
                    <a:pt x="694" y="3655"/>
                    <a:pt x="851" y="3497"/>
                    <a:pt x="1072" y="3497"/>
                  </a:cubicBezTo>
                  <a:close/>
                  <a:moveTo>
                    <a:pt x="1765" y="0"/>
                  </a:moveTo>
                  <a:cubicBezTo>
                    <a:pt x="1576" y="0"/>
                    <a:pt x="1418" y="158"/>
                    <a:pt x="1418" y="347"/>
                  </a:cubicBezTo>
                  <a:lnTo>
                    <a:pt x="1418" y="2867"/>
                  </a:lnTo>
                  <a:cubicBezTo>
                    <a:pt x="1292" y="2836"/>
                    <a:pt x="1166" y="2804"/>
                    <a:pt x="1072" y="2804"/>
                  </a:cubicBezTo>
                  <a:cubicBezTo>
                    <a:pt x="473" y="2804"/>
                    <a:pt x="1" y="3277"/>
                    <a:pt x="1" y="3876"/>
                  </a:cubicBezTo>
                  <a:cubicBezTo>
                    <a:pt x="1" y="4443"/>
                    <a:pt x="473" y="4915"/>
                    <a:pt x="1072" y="4915"/>
                  </a:cubicBezTo>
                  <a:cubicBezTo>
                    <a:pt x="1670" y="4915"/>
                    <a:pt x="2143" y="4443"/>
                    <a:pt x="2143" y="3876"/>
                  </a:cubicBezTo>
                  <a:lnTo>
                    <a:pt x="2143" y="1450"/>
                  </a:lnTo>
                  <a:cubicBezTo>
                    <a:pt x="2363" y="1544"/>
                    <a:pt x="2521" y="1702"/>
                    <a:pt x="2616" y="1828"/>
                  </a:cubicBezTo>
                  <a:cubicBezTo>
                    <a:pt x="2868" y="2143"/>
                    <a:pt x="2962" y="2615"/>
                    <a:pt x="2836" y="3088"/>
                  </a:cubicBezTo>
                  <a:cubicBezTo>
                    <a:pt x="2805" y="3308"/>
                    <a:pt x="2962" y="3497"/>
                    <a:pt x="3183" y="3497"/>
                  </a:cubicBezTo>
                  <a:cubicBezTo>
                    <a:pt x="3340" y="3497"/>
                    <a:pt x="3498" y="3403"/>
                    <a:pt x="3529" y="3245"/>
                  </a:cubicBezTo>
                  <a:cubicBezTo>
                    <a:pt x="3687" y="2552"/>
                    <a:pt x="3592" y="1859"/>
                    <a:pt x="3183" y="1355"/>
                  </a:cubicBezTo>
                  <a:cubicBezTo>
                    <a:pt x="2868" y="1040"/>
                    <a:pt x="2521" y="820"/>
                    <a:pt x="2111" y="757"/>
                  </a:cubicBezTo>
                  <a:lnTo>
                    <a:pt x="2111" y="347"/>
                  </a:lnTo>
                  <a:cubicBezTo>
                    <a:pt x="2111"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2" name="Google Shape;11422;p89"/>
          <p:cNvGrpSpPr/>
          <p:nvPr/>
        </p:nvGrpSpPr>
        <p:grpSpPr>
          <a:xfrm>
            <a:off x="1735354" y="3590820"/>
            <a:ext cx="359154" cy="359154"/>
            <a:chOff x="-46772025" y="2701925"/>
            <a:chExt cx="300900" cy="300900"/>
          </a:xfrm>
        </p:grpSpPr>
        <p:sp>
          <p:nvSpPr>
            <p:cNvPr id="11423" name="Google Shape;11423;p89"/>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4" name="Google Shape;11424;p89"/>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25" name="Google Shape;11425;p89"/>
          <p:cNvSpPr/>
          <p:nvPr/>
        </p:nvSpPr>
        <p:spPr>
          <a:xfrm>
            <a:off x="3964861" y="2731511"/>
            <a:ext cx="358199" cy="35915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26" name="Google Shape;11426;p89"/>
          <p:cNvGrpSpPr/>
          <p:nvPr/>
        </p:nvGrpSpPr>
        <p:grpSpPr>
          <a:xfrm>
            <a:off x="1293035" y="1303928"/>
            <a:ext cx="358199" cy="359154"/>
            <a:chOff x="-50154075" y="1948175"/>
            <a:chExt cx="300100" cy="300900"/>
          </a:xfrm>
        </p:grpSpPr>
        <p:sp>
          <p:nvSpPr>
            <p:cNvPr id="11427" name="Google Shape;11427;p89"/>
            <p:cNvSpPr/>
            <p:nvPr/>
          </p:nvSpPr>
          <p:spPr>
            <a:xfrm>
              <a:off x="-50154075" y="1948175"/>
              <a:ext cx="300100" cy="300900"/>
            </a:xfrm>
            <a:custGeom>
              <a:avLst/>
              <a:gdLst/>
              <a:ahLst/>
              <a:cxnLst/>
              <a:rect l="l" t="t" r="r" b="b"/>
              <a:pathLst>
                <a:path w="12004" h="12036" extrusionOk="0">
                  <a:moveTo>
                    <a:pt x="2805" y="694"/>
                  </a:moveTo>
                  <a:lnTo>
                    <a:pt x="2805" y="2805"/>
                  </a:lnTo>
                  <a:lnTo>
                    <a:pt x="662" y="2805"/>
                  </a:lnTo>
                  <a:lnTo>
                    <a:pt x="662" y="694"/>
                  </a:lnTo>
                  <a:close/>
                  <a:moveTo>
                    <a:pt x="2805" y="3466"/>
                  </a:moveTo>
                  <a:lnTo>
                    <a:pt x="2805" y="5609"/>
                  </a:lnTo>
                  <a:lnTo>
                    <a:pt x="662" y="5609"/>
                  </a:lnTo>
                  <a:lnTo>
                    <a:pt x="662" y="3466"/>
                  </a:lnTo>
                  <a:close/>
                  <a:moveTo>
                    <a:pt x="7908" y="2521"/>
                  </a:moveTo>
                  <a:lnTo>
                    <a:pt x="9421" y="4033"/>
                  </a:lnTo>
                  <a:lnTo>
                    <a:pt x="7782" y="5640"/>
                  </a:lnTo>
                  <a:lnTo>
                    <a:pt x="6302" y="4128"/>
                  </a:lnTo>
                  <a:lnTo>
                    <a:pt x="7908" y="2521"/>
                  </a:lnTo>
                  <a:close/>
                  <a:moveTo>
                    <a:pt x="5798" y="4663"/>
                  </a:moveTo>
                  <a:lnTo>
                    <a:pt x="7278" y="6144"/>
                  </a:lnTo>
                  <a:lnTo>
                    <a:pt x="5766" y="7688"/>
                  </a:lnTo>
                  <a:lnTo>
                    <a:pt x="4254" y="6207"/>
                  </a:lnTo>
                  <a:lnTo>
                    <a:pt x="5798" y="4663"/>
                  </a:lnTo>
                  <a:close/>
                  <a:moveTo>
                    <a:pt x="2805" y="6302"/>
                  </a:moveTo>
                  <a:lnTo>
                    <a:pt x="2805" y="8791"/>
                  </a:lnTo>
                  <a:cubicBezTo>
                    <a:pt x="2521" y="8570"/>
                    <a:pt x="2111" y="8444"/>
                    <a:pt x="1733" y="8444"/>
                  </a:cubicBezTo>
                  <a:cubicBezTo>
                    <a:pt x="1324" y="8444"/>
                    <a:pt x="977" y="8570"/>
                    <a:pt x="662" y="8791"/>
                  </a:cubicBezTo>
                  <a:lnTo>
                    <a:pt x="662" y="6302"/>
                  </a:lnTo>
                  <a:close/>
                  <a:moveTo>
                    <a:pt x="3750" y="6711"/>
                  </a:moveTo>
                  <a:lnTo>
                    <a:pt x="5230" y="8192"/>
                  </a:lnTo>
                  <a:lnTo>
                    <a:pt x="3498" y="9925"/>
                  </a:lnTo>
                  <a:lnTo>
                    <a:pt x="3498" y="6932"/>
                  </a:lnTo>
                  <a:lnTo>
                    <a:pt x="3750" y="6711"/>
                  </a:lnTo>
                  <a:close/>
                  <a:moveTo>
                    <a:pt x="1733" y="9137"/>
                  </a:moveTo>
                  <a:cubicBezTo>
                    <a:pt x="2332" y="9137"/>
                    <a:pt x="2805" y="9610"/>
                    <a:pt x="2805" y="10208"/>
                  </a:cubicBezTo>
                  <a:cubicBezTo>
                    <a:pt x="2805" y="10807"/>
                    <a:pt x="2332" y="11279"/>
                    <a:pt x="1733" y="11279"/>
                  </a:cubicBezTo>
                  <a:cubicBezTo>
                    <a:pt x="1135" y="11279"/>
                    <a:pt x="662" y="10807"/>
                    <a:pt x="662" y="10208"/>
                  </a:cubicBezTo>
                  <a:cubicBezTo>
                    <a:pt x="662" y="9610"/>
                    <a:pt x="1135" y="9137"/>
                    <a:pt x="1733" y="9137"/>
                  </a:cubicBezTo>
                  <a:close/>
                  <a:moveTo>
                    <a:pt x="5640" y="9137"/>
                  </a:moveTo>
                  <a:lnTo>
                    <a:pt x="5640" y="11279"/>
                  </a:lnTo>
                  <a:lnTo>
                    <a:pt x="3183" y="11279"/>
                  </a:lnTo>
                  <a:lnTo>
                    <a:pt x="5262" y="9137"/>
                  </a:lnTo>
                  <a:close/>
                  <a:moveTo>
                    <a:pt x="8412" y="9137"/>
                  </a:moveTo>
                  <a:lnTo>
                    <a:pt x="8412" y="11279"/>
                  </a:lnTo>
                  <a:lnTo>
                    <a:pt x="6333" y="11279"/>
                  </a:lnTo>
                  <a:lnTo>
                    <a:pt x="6333" y="9137"/>
                  </a:lnTo>
                  <a:close/>
                  <a:moveTo>
                    <a:pt x="11248" y="9137"/>
                  </a:moveTo>
                  <a:lnTo>
                    <a:pt x="11248" y="11279"/>
                  </a:lnTo>
                  <a:lnTo>
                    <a:pt x="9106" y="11279"/>
                  </a:lnTo>
                  <a:lnTo>
                    <a:pt x="9106" y="9137"/>
                  </a:lnTo>
                  <a:close/>
                  <a:moveTo>
                    <a:pt x="347" y="1"/>
                  </a:moveTo>
                  <a:cubicBezTo>
                    <a:pt x="158" y="1"/>
                    <a:pt x="1" y="158"/>
                    <a:pt x="1" y="379"/>
                  </a:cubicBezTo>
                  <a:lnTo>
                    <a:pt x="1" y="10240"/>
                  </a:lnTo>
                  <a:cubicBezTo>
                    <a:pt x="1" y="11248"/>
                    <a:pt x="788" y="12036"/>
                    <a:pt x="1765" y="12036"/>
                  </a:cubicBezTo>
                  <a:lnTo>
                    <a:pt x="11657" y="12036"/>
                  </a:lnTo>
                  <a:cubicBezTo>
                    <a:pt x="11846" y="12036"/>
                    <a:pt x="12004" y="11878"/>
                    <a:pt x="12004" y="11657"/>
                  </a:cubicBezTo>
                  <a:lnTo>
                    <a:pt x="12004" y="8791"/>
                  </a:lnTo>
                  <a:cubicBezTo>
                    <a:pt x="11973" y="8602"/>
                    <a:pt x="11815" y="8444"/>
                    <a:pt x="11626" y="8444"/>
                  </a:cubicBezTo>
                  <a:lnTo>
                    <a:pt x="5987" y="8444"/>
                  </a:lnTo>
                  <a:lnTo>
                    <a:pt x="10177" y="4254"/>
                  </a:lnTo>
                  <a:cubicBezTo>
                    <a:pt x="10240" y="4191"/>
                    <a:pt x="10271" y="4096"/>
                    <a:pt x="10271" y="4033"/>
                  </a:cubicBezTo>
                  <a:cubicBezTo>
                    <a:pt x="10271" y="3939"/>
                    <a:pt x="10240" y="3844"/>
                    <a:pt x="10177" y="3781"/>
                  </a:cubicBezTo>
                  <a:lnTo>
                    <a:pt x="8192" y="1828"/>
                  </a:lnTo>
                  <a:cubicBezTo>
                    <a:pt x="8129" y="1765"/>
                    <a:pt x="8042" y="1733"/>
                    <a:pt x="7952" y="1733"/>
                  </a:cubicBezTo>
                  <a:cubicBezTo>
                    <a:pt x="7861" y="1733"/>
                    <a:pt x="7767" y="1765"/>
                    <a:pt x="7688" y="1828"/>
                  </a:cubicBezTo>
                  <a:lnTo>
                    <a:pt x="3498" y="5987"/>
                  </a:lnTo>
                  <a:lnTo>
                    <a:pt x="3498" y="379"/>
                  </a:lnTo>
                  <a:cubicBezTo>
                    <a:pt x="3498"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8" name="Google Shape;11428;p89"/>
            <p:cNvSpPr/>
            <p:nvPr/>
          </p:nvSpPr>
          <p:spPr>
            <a:xfrm>
              <a:off x="-50119425" y="21947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9" name="Google Shape;11429;p89"/>
          <p:cNvGrpSpPr/>
          <p:nvPr/>
        </p:nvGrpSpPr>
        <p:grpSpPr>
          <a:xfrm>
            <a:off x="1293035" y="1758885"/>
            <a:ext cx="358199" cy="358229"/>
            <a:chOff x="-50154850" y="2316775"/>
            <a:chExt cx="300100" cy="300125"/>
          </a:xfrm>
        </p:grpSpPr>
        <p:sp>
          <p:nvSpPr>
            <p:cNvPr id="11430" name="Google Shape;11430;p89"/>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1" name="Google Shape;11431;p89"/>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2" name="Google Shape;11432;p89"/>
          <p:cNvGrpSpPr/>
          <p:nvPr/>
        </p:nvGrpSpPr>
        <p:grpSpPr>
          <a:xfrm>
            <a:off x="1288813" y="2205896"/>
            <a:ext cx="366644" cy="356558"/>
            <a:chOff x="-50158000" y="2685000"/>
            <a:chExt cx="307175" cy="298725"/>
          </a:xfrm>
        </p:grpSpPr>
        <p:sp>
          <p:nvSpPr>
            <p:cNvPr id="11433" name="Google Shape;11433;p89"/>
            <p:cNvSpPr/>
            <p:nvPr/>
          </p:nvSpPr>
          <p:spPr>
            <a:xfrm>
              <a:off x="-50158000" y="2685000"/>
              <a:ext cx="307175" cy="298725"/>
            </a:xfrm>
            <a:custGeom>
              <a:avLst/>
              <a:gdLst/>
              <a:ahLst/>
              <a:cxnLst/>
              <a:rect l="l" t="t" r="r" b="b"/>
              <a:pathLst>
                <a:path w="12287" h="11949" extrusionOk="0">
                  <a:moveTo>
                    <a:pt x="8054" y="717"/>
                  </a:moveTo>
                  <a:cubicBezTo>
                    <a:pt x="8325" y="717"/>
                    <a:pt x="8601" y="820"/>
                    <a:pt x="8821" y="1024"/>
                  </a:cubicBezTo>
                  <a:lnTo>
                    <a:pt x="11090" y="3293"/>
                  </a:lnTo>
                  <a:cubicBezTo>
                    <a:pt x="11531" y="3702"/>
                    <a:pt x="11531" y="4364"/>
                    <a:pt x="11090" y="4805"/>
                  </a:cubicBezTo>
                  <a:lnTo>
                    <a:pt x="10302" y="5593"/>
                  </a:lnTo>
                  <a:lnTo>
                    <a:pt x="6522" y="1812"/>
                  </a:lnTo>
                  <a:lnTo>
                    <a:pt x="7309" y="1024"/>
                  </a:lnTo>
                  <a:cubicBezTo>
                    <a:pt x="7514" y="820"/>
                    <a:pt x="7782" y="717"/>
                    <a:pt x="8054" y="717"/>
                  </a:cubicBezTo>
                  <a:close/>
                  <a:moveTo>
                    <a:pt x="6018" y="2285"/>
                  </a:moveTo>
                  <a:lnTo>
                    <a:pt x="9798" y="6065"/>
                  </a:lnTo>
                  <a:lnTo>
                    <a:pt x="6144" y="9720"/>
                  </a:lnTo>
                  <a:lnTo>
                    <a:pt x="2363" y="5939"/>
                  </a:lnTo>
                  <a:lnTo>
                    <a:pt x="6018" y="2285"/>
                  </a:lnTo>
                  <a:close/>
                  <a:moveTo>
                    <a:pt x="1890" y="6443"/>
                  </a:moveTo>
                  <a:lnTo>
                    <a:pt x="5671" y="10224"/>
                  </a:lnTo>
                  <a:lnTo>
                    <a:pt x="4915" y="10980"/>
                  </a:lnTo>
                  <a:cubicBezTo>
                    <a:pt x="4726" y="11185"/>
                    <a:pt x="4458" y="11287"/>
                    <a:pt x="4186" y="11287"/>
                  </a:cubicBezTo>
                  <a:cubicBezTo>
                    <a:pt x="3915" y="11287"/>
                    <a:pt x="3639" y="11185"/>
                    <a:pt x="3434" y="10980"/>
                  </a:cubicBezTo>
                  <a:lnTo>
                    <a:pt x="1134" y="8712"/>
                  </a:lnTo>
                  <a:cubicBezTo>
                    <a:pt x="756" y="8302"/>
                    <a:pt x="756" y="7640"/>
                    <a:pt x="1134" y="7199"/>
                  </a:cubicBezTo>
                  <a:lnTo>
                    <a:pt x="1890" y="6443"/>
                  </a:lnTo>
                  <a:close/>
                  <a:moveTo>
                    <a:pt x="8093" y="0"/>
                  </a:moveTo>
                  <a:cubicBezTo>
                    <a:pt x="7640" y="0"/>
                    <a:pt x="7183" y="174"/>
                    <a:pt x="6837" y="520"/>
                  </a:cubicBezTo>
                  <a:lnTo>
                    <a:pt x="662" y="6695"/>
                  </a:lnTo>
                  <a:cubicBezTo>
                    <a:pt x="0" y="7357"/>
                    <a:pt x="0" y="8491"/>
                    <a:pt x="662" y="9184"/>
                  </a:cubicBezTo>
                  <a:lnTo>
                    <a:pt x="2962" y="11452"/>
                  </a:lnTo>
                  <a:cubicBezTo>
                    <a:pt x="3292" y="11783"/>
                    <a:pt x="3741" y="11949"/>
                    <a:pt x="4190" y="11949"/>
                  </a:cubicBezTo>
                  <a:cubicBezTo>
                    <a:pt x="4639" y="11949"/>
                    <a:pt x="5088" y="11783"/>
                    <a:pt x="5419" y="11452"/>
                  </a:cubicBezTo>
                  <a:lnTo>
                    <a:pt x="11625" y="5278"/>
                  </a:lnTo>
                  <a:cubicBezTo>
                    <a:pt x="12287" y="4616"/>
                    <a:pt x="12287" y="3513"/>
                    <a:pt x="11625" y="2789"/>
                  </a:cubicBezTo>
                  <a:lnTo>
                    <a:pt x="9326" y="520"/>
                  </a:lnTo>
                  <a:cubicBezTo>
                    <a:pt x="8995" y="174"/>
                    <a:pt x="8546" y="0"/>
                    <a:pt x="80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4" name="Google Shape;11434;p89"/>
            <p:cNvSpPr/>
            <p:nvPr/>
          </p:nvSpPr>
          <p:spPr>
            <a:xfrm>
              <a:off x="-50058775" y="2838200"/>
              <a:ext cx="51225" cy="49625"/>
            </a:xfrm>
            <a:custGeom>
              <a:avLst/>
              <a:gdLst/>
              <a:ahLst/>
              <a:cxnLst/>
              <a:rect l="l" t="t" r="r" b="b"/>
              <a:pathLst>
                <a:path w="2049" h="1985" extrusionOk="0">
                  <a:moveTo>
                    <a:pt x="391" y="0"/>
                  </a:moveTo>
                  <a:cubicBezTo>
                    <a:pt x="300" y="0"/>
                    <a:pt x="206" y="32"/>
                    <a:pt x="127" y="95"/>
                  </a:cubicBezTo>
                  <a:cubicBezTo>
                    <a:pt x="1" y="221"/>
                    <a:pt x="1" y="441"/>
                    <a:pt x="127" y="599"/>
                  </a:cubicBezTo>
                  <a:lnTo>
                    <a:pt x="1418" y="1890"/>
                  </a:lnTo>
                  <a:cubicBezTo>
                    <a:pt x="1481" y="1953"/>
                    <a:pt x="1568" y="1985"/>
                    <a:pt x="1659" y="1985"/>
                  </a:cubicBezTo>
                  <a:cubicBezTo>
                    <a:pt x="1749" y="1985"/>
                    <a:pt x="1844" y="1953"/>
                    <a:pt x="1923" y="1890"/>
                  </a:cubicBezTo>
                  <a:cubicBezTo>
                    <a:pt x="2049" y="1733"/>
                    <a:pt x="2049" y="1512"/>
                    <a:pt x="1923" y="1386"/>
                  </a:cubicBezTo>
                  <a:lnTo>
                    <a:pt x="631" y="95"/>
                  </a:lnTo>
                  <a:cubicBezTo>
                    <a:pt x="568" y="32"/>
                    <a:pt x="481"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5" name="Google Shape;11435;p89"/>
          <p:cNvGrpSpPr/>
          <p:nvPr/>
        </p:nvGrpSpPr>
        <p:grpSpPr>
          <a:xfrm>
            <a:off x="3521599" y="1334007"/>
            <a:ext cx="361004" cy="358229"/>
            <a:chOff x="-48266125" y="1973375"/>
            <a:chExt cx="302450" cy="300125"/>
          </a:xfrm>
        </p:grpSpPr>
        <p:sp>
          <p:nvSpPr>
            <p:cNvPr id="11436" name="Google Shape;11436;p89"/>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7" name="Google Shape;11437;p89"/>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8" name="Google Shape;11438;p89"/>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9" name="Google Shape;11439;p89"/>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0" name="Google Shape;11440;p89"/>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1" name="Google Shape;11441;p89"/>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2" name="Google Shape;11442;p89"/>
          <p:cNvGrpSpPr/>
          <p:nvPr/>
        </p:nvGrpSpPr>
        <p:grpSpPr>
          <a:xfrm>
            <a:off x="3548844" y="1789769"/>
            <a:ext cx="306516" cy="358349"/>
            <a:chOff x="-48237000" y="2342650"/>
            <a:chExt cx="256800" cy="300225"/>
          </a:xfrm>
        </p:grpSpPr>
        <p:sp>
          <p:nvSpPr>
            <p:cNvPr id="11443" name="Google Shape;11443;p89"/>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4" name="Google Shape;11444;p89"/>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5" name="Google Shape;11445;p89"/>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6" name="Google Shape;11446;p89"/>
          <p:cNvGrpSpPr/>
          <p:nvPr/>
        </p:nvGrpSpPr>
        <p:grpSpPr>
          <a:xfrm>
            <a:off x="2180338" y="2690046"/>
            <a:ext cx="361034" cy="355633"/>
            <a:chOff x="-46404975" y="1966100"/>
            <a:chExt cx="302475" cy="297950"/>
          </a:xfrm>
        </p:grpSpPr>
        <p:sp>
          <p:nvSpPr>
            <p:cNvPr id="11447" name="Google Shape;11447;p89"/>
            <p:cNvSpPr/>
            <p:nvPr/>
          </p:nvSpPr>
          <p:spPr>
            <a:xfrm>
              <a:off x="-46349850" y="1966100"/>
              <a:ext cx="38625" cy="86850"/>
            </a:xfrm>
            <a:custGeom>
              <a:avLst/>
              <a:gdLst/>
              <a:ahLst/>
              <a:cxnLst/>
              <a:rect l="l" t="t" r="r" b="b"/>
              <a:pathLst>
                <a:path w="1545" h="3474" extrusionOk="0">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8" name="Google Shape;11448;p89"/>
            <p:cNvSpPr/>
            <p:nvPr/>
          </p:nvSpPr>
          <p:spPr>
            <a:xfrm>
              <a:off x="-46297875" y="1966100"/>
              <a:ext cx="38625" cy="86850"/>
            </a:xfrm>
            <a:custGeom>
              <a:avLst/>
              <a:gdLst/>
              <a:ahLst/>
              <a:cxnLst/>
              <a:rect l="l" t="t" r="r" b="b"/>
              <a:pathLst>
                <a:path w="1545" h="3474" extrusionOk="0">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9" name="Google Shape;11449;p89"/>
            <p:cNvSpPr/>
            <p:nvPr/>
          </p:nvSpPr>
          <p:spPr>
            <a:xfrm>
              <a:off x="-46244300" y="1966100"/>
              <a:ext cx="38600" cy="86850"/>
            </a:xfrm>
            <a:custGeom>
              <a:avLst/>
              <a:gdLst/>
              <a:ahLst/>
              <a:cxnLst/>
              <a:rect l="l" t="t" r="r" b="b"/>
              <a:pathLst>
                <a:path w="1544" h="3474" extrusionOk="0">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0" name="Google Shape;11450;p89"/>
            <p:cNvSpPr/>
            <p:nvPr/>
          </p:nvSpPr>
          <p:spPr>
            <a:xfrm>
              <a:off x="-46404975" y="2070250"/>
              <a:ext cx="302475" cy="193800"/>
            </a:xfrm>
            <a:custGeom>
              <a:avLst/>
              <a:gdLst/>
              <a:ahLst/>
              <a:cxnLst/>
              <a:rect l="l" t="t" r="r" b="b"/>
              <a:pathLst>
                <a:path w="12099" h="7752" extrusionOk="0">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1" name="Google Shape;11451;p89"/>
          <p:cNvGrpSpPr/>
          <p:nvPr/>
        </p:nvGrpSpPr>
        <p:grpSpPr>
          <a:xfrm>
            <a:off x="2181740" y="3135863"/>
            <a:ext cx="358229" cy="358199"/>
            <a:chOff x="-46401050" y="2333325"/>
            <a:chExt cx="300125" cy="300100"/>
          </a:xfrm>
        </p:grpSpPr>
        <p:sp>
          <p:nvSpPr>
            <p:cNvPr id="11452" name="Google Shape;11452;p89"/>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3" name="Google Shape;11453;p89"/>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4" name="Google Shape;11454;p89"/>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5" name="Google Shape;11455;p89"/>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6" name="Google Shape;11456;p89"/>
          <p:cNvSpPr/>
          <p:nvPr/>
        </p:nvSpPr>
        <p:spPr>
          <a:xfrm>
            <a:off x="2183438" y="3591597"/>
            <a:ext cx="360109" cy="359154"/>
          </a:xfrm>
          <a:custGeom>
            <a:avLst/>
            <a:gdLst/>
            <a:ahLst/>
            <a:cxnLst/>
            <a:rect l="l" t="t" r="r" b="b"/>
            <a:pathLst>
              <a:path w="12068" h="12036" extrusionOk="0">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7" name="Google Shape;11457;p89"/>
          <p:cNvGrpSpPr/>
          <p:nvPr/>
        </p:nvGrpSpPr>
        <p:grpSpPr>
          <a:xfrm>
            <a:off x="3961830" y="3146218"/>
            <a:ext cx="359154" cy="359124"/>
            <a:chOff x="-44914800" y="2342000"/>
            <a:chExt cx="300900" cy="300875"/>
          </a:xfrm>
        </p:grpSpPr>
        <p:sp>
          <p:nvSpPr>
            <p:cNvPr id="11458" name="Google Shape;11458;p89"/>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9" name="Google Shape;11459;p89"/>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0" name="Google Shape;11460;p89"/>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61" name="Google Shape;11461;p89"/>
          <p:cNvSpPr/>
          <p:nvPr/>
        </p:nvSpPr>
        <p:spPr>
          <a:xfrm>
            <a:off x="1739586" y="1303114"/>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2" name="Google Shape;11462;p89"/>
          <p:cNvGrpSpPr/>
          <p:nvPr/>
        </p:nvGrpSpPr>
        <p:grpSpPr>
          <a:xfrm>
            <a:off x="1735816" y="1758736"/>
            <a:ext cx="359154" cy="357424"/>
            <a:chOff x="-49786250" y="2316650"/>
            <a:chExt cx="300900" cy="299450"/>
          </a:xfrm>
        </p:grpSpPr>
        <p:sp>
          <p:nvSpPr>
            <p:cNvPr id="11463" name="Google Shape;11463;p89"/>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4" name="Google Shape;11464;p89"/>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5" name="Google Shape;11465;p89"/>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6" name="Google Shape;11466;p89"/>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7" name="Google Shape;11467;p89"/>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8" name="Google Shape;11468;p89"/>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9" name="Google Shape;11469;p89"/>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0" name="Google Shape;11470;p89"/>
          <p:cNvSpPr/>
          <p:nvPr/>
        </p:nvSpPr>
        <p:spPr>
          <a:xfrm>
            <a:off x="1731604" y="2205242"/>
            <a:ext cx="373239" cy="359154"/>
          </a:xfrm>
          <a:custGeom>
            <a:avLst/>
            <a:gdLst/>
            <a:ahLst/>
            <a:cxnLst/>
            <a:rect l="l" t="t" r="r" b="b"/>
            <a:pathLst>
              <a:path w="12508" h="12036" extrusionOk="0">
                <a:moveTo>
                  <a:pt x="4600" y="725"/>
                </a:moveTo>
                <a:cubicBezTo>
                  <a:pt x="7026" y="725"/>
                  <a:pt x="8475" y="1387"/>
                  <a:pt x="8475" y="1796"/>
                </a:cubicBezTo>
                <a:cubicBezTo>
                  <a:pt x="8475" y="2143"/>
                  <a:pt x="7058" y="2836"/>
                  <a:pt x="4600" y="2836"/>
                </a:cubicBezTo>
                <a:cubicBezTo>
                  <a:pt x="2111" y="2836"/>
                  <a:pt x="725" y="2143"/>
                  <a:pt x="725" y="1796"/>
                </a:cubicBezTo>
                <a:cubicBezTo>
                  <a:pt x="725" y="1387"/>
                  <a:pt x="2143" y="725"/>
                  <a:pt x="4600" y="725"/>
                </a:cubicBezTo>
                <a:close/>
                <a:moveTo>
                  <a:pt x="694" y="2805"/>
                </a:moveTo>
                <a:cubicBezTo>
                  <a:pt x="1670" y="3403"/>
                  <a:pt x="3371" y="3592"/>
                  <a:pt x="4537" y="3592"/>
                </a:cubicBezTo>
                <a:cubicBezTo>
                  <a:pt x="4915" y="3592"/>
                  <a:pt x="5262" y="3592"/>
                  <a:pt x="5608" y="3561"/>
                </a:cubicBezTo>
                <a:lnTo>
                  <a:pt x="5608" y="4002"/>
                </a:lnTo>
                <a:cubicBezTo>
                  <a:pt x="5608" y="4191"/>
                  <a:pt x="5451" y="4348"/>
                  <a:pt x="5262" y="4348"/>
                </a:cubicBezTo>
                <a:cubicBezTo>
                  <a:pt x="4663" y="4348"/>
                  <a:pt x="4191" y="4821"/>
                  <a:pt x="4191" y="5420"/>
                </a:cubicBezTo>
                <a:lnTo>
                  <a:pt x="4191" y="6113"/>
                </a:lnTo>
                <a:cubicBezTo>
                  <a:pt x="4191" y="6302"/>
                  <a:pt x="4033" y="6459"/>
                  <a:pt x="3844" y="6459"/>
                </a:cubicBezTo>
                <a:cubicBezTo>
                  <a:pt x="3655" y="6459"/>
                  <a:pt x="3497" y="6302"/>
                  <a:pt x="3497" y="6113"/>
                </a:cubicBezTo>
                <a:lnTo>
                  <a:pt x="3497" y="5325"/>
                </a:lnTo>
                <a:cubicBezTo>
                  <a:pt x="3529" y="4726"/>
                  <a:pt x="3056" y="4254"/>
                  <a:pt x="2458" y="4254"/>
                </a:cubicBezTo>
                <a:cubicBezTo>
                  <a:pt x="1859" y="4254"/>
                  <a:pt x="1387" y="4726"/>
                  <a:pt x="1387" y="5325"/>
                </a:cubicBezTo>
                <a:lnTo>
                  <a:pt x="1387" y="6743"/>
                </a:lnTo>
                <a:cubicBezTo>
                  <a:pt x="1387" y="6932"/>
                  <a:pt x="1229" y="7089"/>
                  <a:pt x="1040" y="7089"/>
                </a:cubicBezTo>
                <a:cubicBezTo>
                  <a:pt x="851" y="7089"/>
                  <a:pt x="694" y="6932"/>
                  <a:pt x="694" y="6743"/>
                </a:cubicBezTo>
                <a:lnTo>
                  <a:pt x="694" y="2805"/>
                </a:lnTo>
                <a:close/>
                <a:moveTo>
                  <a:pt x="8475" y="2742"/>
                </a:moveTo>
                <a:lnTo>
                  <a:pt x="8475" y="8192"/>
                </a:lnTo>
                <a:cubicBezTo>
                  <a:pt x="7719" y="8034"/>
                  <a:pt x="7026" y="7625"/>
                  <a:pt x="6553" y="6995"/>
                </a:cubicBezTo>
                <a:lnTo>
                  <a:pt x="5104" y="5010"/>
                </a:lnTo>
                <a:cubicBezTo>
                  <a:pt x="5104" y="5010"/>
                  <a:pt x="5167" y="4978"/>
                  <a:pt x="5293" y="4978"/>
                </a:cubicBezTo>
                <a:cubicBezTo>
                  <a:pt x="5892" y="4978"/>
                  <a:pt x="6364" y="4506"/>
                  <a:pt x="6364" y="3907"/>
                </a:cubicBezTo>
                <a:lnTo>
                  <a:pt x="6364" y="3403"/>
                </a:lnTo>
                <a:cubicBezTo>
                  <a:pt x="7215" y="3277"/>
                  <a:pt x="7971" y="3057"/>
                  <a:pt x="8475" y="2742"/>
                </a:cubicBezTo>
                <a:close/>
                <a:moveTo>
                  <a:pt x="9200" y="3844"/>
                </a:moveTo>
                <a:cubicBezTo>
                  <a:pt x="9925" y="4159"/>
                  <a:pt x="10555" y="4695"/>
                  <a:pt x="10996" y="5325"/>
                </a:cubicBezTo>
                <a:cubicBezTo>
                  <a:pt x="11689" y="6302"/>
                  <a:pt x="11153" y="7782"/>
                  <a:pt x="10019" y="8160"/>
                </a:cubicBezTo>
                <a:cubicBezTo>
                  <a:pt x="9735" y="8223"/>
                  <a:pt x="9452" y="8318"/>
                  <a:pt x="9200" y="8318"/>
                </a:cubicBezTo>
                <a:lnTo>
                  <a:pt x="9200" y="3844"/>
                </a:lnTo>
                <a:close/>
                <a:moveTo>
                  <a:pt x="2489" y="4978"/>
                </a:moveTo>
                <a:cubicBezTo>
                  <a:pt x="2678" y="4978"/>
                  <a:pt x="2836" y="5136"/>
                  <a:pt x="2836" y="5325"/>
                </a:cubicBezTo>
                <a:lnTo>
                  <a:pt x="2836" y="6050"/>
                </a:lnTo>
                <a:cubicBezTo>
                  <a:pt x="2836" y="6617"/>
                  <a:pt x="3308" y="7089"/>
                  <a:pt x="3907" y="7089"/>
                </a:cubicBezTo>
                <a:cubicBezTo>
                  <a:pt x="4474" y="7089"/>
                  <a:pt x="4947" y="6680"/>
                  <a:pt x="4978" y="6081"/>
                </a:cubicBezTo>
                <a:lnTo>
                  <a:pt x="5986" y="7467"/>
                </a:lnTo>
                <a:cubicBezTo>
                  <a:pt x="6459" y="8097"/>
                  <a:pt x="7152" y="8570"/>
                  <a:pt x="7877" y="8822"/>
                </a:cubicBezTo>
                <a:cubicBezTo>
                  <a:pt x="8097" y="8917"/>
                  <a:pt x="8286" y="8948"/>
                  <a:pt x="8507" y="8980"/>
                </a:cubicBezTo>
                <a:lnTo>
                  <a:pt x="8507" y="10303"/>
                </a:lnTo>
                <a:cubicBezTo>
                  <a:pt x="8475" y="10618"/>
                  <a:pt x="7058" y="11311"/>
                  <a:pt x="4600" y="11311"/>
                </a:cubicBezTo>
                <a:cubicBezTo>
                  <a:pt x="2111" y="11311"/>
                  <a:pt x="725" y="10586"/>
                  <a:pt x="725" y="10240"/>
                </a:cubicBezTo>
                <a:lnTo>
                  <a:pt x="725" y="7688"/>
                </a:lnTo>
                <a:cubicBezTo>
                  <a:pt x="851" y="7719"/>
                  <a:pt x="977" y="7782"/>
                  <a:pt x="1072" y="7782"/>
                </a:cubicBezTo>
                <a:cubicBezTo>
                  <a:pt x="1670" y="7782"/>
                  <a:pt x="2143" y="7310"/>
                  <a:pt x="2143" y="6711"/>
                </a:cubicBezTo>
                <a:lnTo>
                  <a:pt x="2143" y="5325"/>
                </a:lnTo>
                <a:cubicBezTo>
                  <a:pt x="2143" y="5136"/>
                  <a:pt x="2300" y="4978"/>
                  <a:pt x="2489" y="4978"/>
                </a:cubicBezTo>
                <a:close/>
                <a:moveTo>
                  <a:pt x="4537" y="1"/>
                </a:moveTo>
                <a:cubicBezTo>
                  <a:pt x="3371" y="1"/>
                  <a:pt x="2300" y="158"/>
                  <a:pt x="1481" y="442"/>
                </a:cubicBezTo>
                <a:cubicBezTo>
                  <a:pt x="252" y="851"/>
                  <a:pt x="0" y="1387"/>
                  <a:pt x="0" y="1796"/>
                </a:cubicBezTo>
                <a:lnTo>
                  <a:pt x="0" y="10240"/>
                </a:lnTo>
                <a:cubicBezTo>
                  <a:pt x="0" y="10649"/>
                  <a:pt x="252" y="11153"/>
                  <a:pt x="1481" y="11594"/>
                </a:cubicBezTo>
                <a:cubicBezTo>
                  <a:pt x="2300" y="11878"/>
                  <a:pt x="3403" y="12036"/>
                  <a:pt x="4537" y="12036"/>
                </a:cubicBezTo>
                <a:cubicBezTo>
                  <a:pt x="6837" y="12036"/>
                  <a:pt x="9137" y="11437"/>
                  <a:pt x="9137" y="10240"/>
                </a:cubicBezTo>
                <a:lnTo>
                  <a:pt x="9137" y="8980"/>
                </a:lnTo>
                <a:cubicBezTo>
                  <a:pt x="9515" y="8980"/>
                  <a:pt x="9862" y="8917"/>
                  <a:pt x="10208" y="8791"/>
                </a:cubicBezTo>
                <a:cubicBezTo>
                  <a:pt x="11815" y="8286"/>
                  <a:pt x="12508" y="6302"/>
                  <a:pt x="11563" y="4884"/>
                </a:cubicBezTo>
                <a:cubicBezTo>
                  <a:pt x="10996" y="4096"/>
                  <a:pt x="10208" y="3435"/>
                  <a:pt x="9137" y="2994"/>
                </a:cubicBezTo>
                <a:lnTo>
                  <a:pt x="9137" y="1796"/>
                </a:lnTo>
                <a:cubicBezTo>
                  <a:pt x="9137" y="631"/>
                  <a:pt x="6837" y="1"/>
                  <a:pt x="45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1" name="Google Shape;11471;p89"/>
          <p:cNvSpPr/>
          <p:nvPr/>
        </p:nvSpPr>
        <p:spPr>
          <a:xfrm>
            <a:off x="3971472" y="1334832"/>
            <a:ext cx="359154" cy="358199"/>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72" name="Google Shape;11472;p89"/>
          <p:cNvGrpSpPr/>
          <p:nvPr/>
        </p:nvGrpSpPr>
        <p:grpSpPr>
          <a:xfrm>
            <a:off x="4033144" y="1788993"/>
            <a:ext cx="230365" cy="359124"/>
            <a:chOff x="-47842400" y="2342000"/>
            <a:chExt cx="193000" cy="300875"/>
          </a:xfrm>
        </p:grpSpPr>
        <p:sp>
          <p:nvSpPr>
            <p:cNvPr id="11473" name="Google Shape;11473;p89"/>
            <p:cNvSpPr/>
            <p:nvPr/>
          </p:nvSpPr>
          <p:spPr>
            <a:xfrm>
              <a:off x="-47809325" y="2412875"/>
              <a:ext cx="124475" cy="124475"/>
            </a:xfrm>
            <a:custGeom>
              <a:avLst/>
              <a:gdLst/>
              <a:ahLst/>
              <a:cxnLst/>
              <a:rect l="l" t="t" r="r" b="b"/>
              <a:pathLst>
                <a:path w="4979" h="4979" extrusionOk="0">
                  <a:moveTo>
                    <a:pt x="1828" y="725"/>
                  </a:moveTo>
                  <a:cubicBezTo>
                    <a:pt x="2301" y="725"/>
                    <a:pt x="2679" y="1009"/>
                    <a:pt x="2805" y="1418"/>
                  </a:cubicBezTo>
                  <a:lnTo>
                    <a:pt x="1828" y="1418"/>
                  </a:lnTo>
                  <a:cubicBezTo>
                    <a:pt x="1639" y="1418"/>
                    <a:pt x="1482" y="1576"/>
                    <a:pt x="1482" y="1796"/>
                  </a:cubicBezTo>
                  <a:lnTo>
                    <a:pt x="1482" y="2773"/>
                  </a:lnTo>
                  <a:cubicBezTo>
                    <a:pt x="1072" y="2647"/>
                    <a:pt x="757" y="2269"/>
                    <a:pt x="757" y="1796"/>
                  </a:cubicBezTo>
                  <a:cubicBezTo>
                    <a:pt x="757" y="1198"/>
                    <a:pt x="1230" y="725"/>
                    <a:pt x="1828" y="725"/>
                  </a:cubicBezTo>
                  <a:close/>
                  <a:moveTo>
                    <a:pt x="2805" y="2143"/>
                  </a:moveTo>
                  <a:cubicBezTo>
                    <a:pt x="2679" y="2458"/>
                    <a:pt x="2458" y="2678"/>
                    <a:pt x="2175" y="2773"/>
                  </a:cubicBezTo>
                  <a:lnTo>
                    <a:pt x="2175" y="2143"/>
                  </a:lnTo>
                  <a:close/>
                  <a:moveTo>
                    <a:pt x="4286" y="2111"/>
                  </a:moveTo>
                  <a:lnTo>
                    <a:pt x="4286" y="4222"/>
                  </a:lnTo>
                  <a:lnTo>
                    <a:pt x="2143" y="4222"/>
                  </a:lnTo>
                  <a:lnTo>
                    <a:pt x="2143" y="3466"/>
                  </a:lnTo>
                  <a:cubicBezTo>
                    <a:pt x="2805" y="3309"/>
                    <a:pt x="3372" y="2804"/>
                    <a:pt x="3529" y="2111"/>
                  </a:cubicBezTo>
                  <a:close/>
                  <a:moveTo>
                    <a:pt x="1797" y="1"/>
                  </a:moveTo>
                  <a:cubicBezTo>
                    <a:pt x="789" y="1"/>
                    <a:pt x="1" y="788"/>
                    <a:pt x="1" y="1796"/>
                  </a:cubicBezTo>
                  <a:cubicBezTo>
                    <a:pt x="1" y="2647"/>
                    <a:pt x="599" y="3372"/>
                    <a:pt x="1450" y="3529"/>
                  </a:cubicBezTo>
                  <a:lnTo>
                    <a:pt x="1450" y="4632"/>
                  </a:lnTo>
                  <a:cubicBezTo>
                    <a:pt x="1450" y="4821"/>
                    <a:pt x="1576" y="4978"/>
                    <a:pt x="1797" y="4978"/>
                  </a:cubicBezTo>
                  <a:lnTo>
                    <a:pt x="4601" y="4978"/>
                  </a:lnTo>
                  <a:cubicBezTo>
                    <a:pt x="4790" y="4978"/>
                    <a:pt x="4947" y="4821"/>
                    <a:pt x="4947" y="4632"/>
                  </a:cubicBezTo>
                  <a:lnTo>
                    <a:pt x="4947" y="1828"/>
                  </a:lnTo>
                  <a:cubicBezTo>
                    <a:pt x="4979" y="1576"/>
                    <a:pt x="4821" y="1418"/>
                    <a:pt x="4632" y="1418"/>
                  </a:cubicBezTo>
                  <a:lnTo>
                    <a:pt x="3529" y="1418"/>
                  </a:lnTo>
                  <a:cubicBezTo>
                    <a:pt x="3372" y="631"/>
                    <a:pt x="2647" y="1"/>
                    <a:pt x="1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4" name="Google Shape;11474;p89"/>
            <p:cNvSpPr/>
            <p:nvPr/>
          </p:nvSpPr>
          <p:spPr>
            <a:xfrm>
              <a:off x="-47842400" y="2342000"/>
              <a:ext cx="193000" cy="300875"/>
            </a:xfrm>
            <a:custGeom>
              <a:avLst/>
              <a:gdLst/>
              <a:ahLst/>
              <a:cxnLst/>
              <a:rect l="l" t="t" r="r" b="b"/>
              <a:pathLst>
                <a:path w="7720" h="12035" extrusionOk="0">
                  <a:moveTo>
                    <a:pt x="6995" y="725"/>
                  </a:moveTo>
                  <a:lnTo>
                    <a:pt x="6995" y="1418"/>
                  </a:lnTo>
                  <a:lnTo>
                    <a:pt x="662" y="1418"/>
                  </a:lnTo>
                  <a:lnTo>
                    <a:pt x="662" y="725"/>
                  </a:lnTo>
                  <a:close/>
                  <a:moveTo>
                    <a:pt x="7058" y="2142"/>
                  </a:moveTo>
                  <a:lnTo>
                    <a:pt x="7058" y="8506"/>
                  </a:lnTo>
                  <a:lnTo>
                    <a:pt x="694" y="8506"/>
                  </a:lnTo>
                  <a:lnTo>
                    <a:pt x="694" y="2142"/>
                  </a:lnTo>
                  <a:close/>
                  <a:moveTo>
                    <a:pt x="7058" y="9200"/>
                  </a:moveTo>
                  <a:lnTo>
                    <a:pt x="7058" y="11310"/>
                  </a:lnTo>
                  <a:lnTo>
                    <a:pt x="694" y="11310"/>
                  </a:lnTo>
                  <a:lnTo>
                    <a:pt x="694" y="9200"/>
                  </a:lnTo>
                  <a:close/>
                  <a:moveTo>
                    <a:pt x="347" y="0"/>
                  </a:moveTo>
                  <a:cubicBezTo>
                    <a:pt x="158" y="0"/>
                    <a:pt x="1" y="158"/>
                    <a:pt x="1" y="378"/>
                  </a:cubicBezTo>
                  <a:lnTo>
                    <a:pt x="1" y="11657"/>
                  </a:lnTo>
                  <a:cubicBezTo>
                    <a:pt x="1" y="11877"/>
                    <a:pt x="158" y="12035"/>
                    <a:pt x="347" y="12035"/>
                  </a:cubicBezTo>
                  <a:lnTo>
                    <a:pt x="7373" y="12035"/>
                  </a:lnTo>
                  <a:cubicBezTo>
                    <a:pt x="7562" y="12035"/>
                    <a:pt x="7719" y="11877"/>
                    <a:pt x="7719" y="11657"/>
                  </a:cubicBezTo>
                  <a:lnTo>
                    <a:pt x="7719" y="378"/>
                  </a:lnTo>
                  <a:cubicBezTo>
                    <a:pt x="7719" y="158"/>
                    <a:pt x="7562" y="0"/>
                    <a:pt x="7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5" name="Google Shape;11475;p89"/>
            <p:cNvSpPr/>
            <p:nvPr/>
          </p:nvSpPr>
          <p:spPr>
            <a:xfrm>
              <a:off x="-47772300" y="2589300"/>
              <a:ext cx="52800" cy="18150"/>
            </a:xfrm>
            <a:custGeom>
              <a:avLst/>
              <a:gdLst/>
              <a:ahLst/>
              <a:cxnLst/>
              <a:rect l="l" t="t" r="r" b="b"/>
              <a:pathLst>
                <a:path w="2112" h="726" extrusionOk="0">
                  <a:moveTo>
                    <a:pt x="347" y="1"/>
                  </a:moveTo>
                  <a:cubicBezTo>
                    <a:pt x="158" y="1"/>
                    <a:pt x="1" y="158"/>
                    <a:pt x="1" y="347"/>
                  </a:cubicBezTo>
                  <a:cubicBezTo>
                    <a:pt x="1" y="568"/>
                    <a:pt x="158" y="725"/>
                    <a:pt x="347" y="725"/>
                  </a:cubicBezTo>
                  <a:lnTo>
                    <a:pt x="1765" y="725"/>
                  </a:lnTo>
                  <a:cubicBezTo>
                    <a:pt x="1954" y="725"/>
                    <a:pt x="2111" y="568"/>
                    <a:pt x="2111" y="347"/>
                  </a:cubicBezTo>
                  <a:cubicBezTo>
                    <a:pt x="2111"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6" name="Google Shape;11476;p89"/>
          <p:cNvGrpSpPr/>
          <p:nvPr/>
        </p:nvGrpSpPr>
        <p:grpSpPr>
          <a:xfrm>
            <a:off x="3969212" y="2236452"/>
            <a:ext cx="358229" cy="359154"/>
            <a:chOff x="-47896750" y="2710600"/>
            <a:chExt cx="300125" cy="300900"/>
          </a:xfrm>
        </p:grpSpPr>
        <p:sp>
          <p:nvSpPr>
            <p:cNvPr id="11477" name="Google Shape;11477;p89"/>
            <p:cNvSpPr/>
            <p:nvPr/>
          </p:nvSpPr>
          <p:spPr>
            <a:xfrm>
              <a:off x="-47896750" y="2710600"/>
              <a:ext cx="300125" cy="300900"/>
            </a:xfrm>
            <a:custGeom>
              <a:avLst/>
              <a:gdLst/>
              <a:ahLst/>
              <a:cxnLst/>
              <a:rect l="l" t="t" r="r" b="b"/>
              <a:pathLst>
                <a:path w="12005" h="12036" extrusionOk="0">
                  <a:moveTo>
                    <a:pt x="2836" y="756"/>
                  </a:moveTo>
                  <a:cubicBezTo>
                    <a:pt x="3246" y="756"/>
                    <a:pt x="3561" y="1072"/>
                    <a:pt x="3561" y="1450"/>
                  </a:cubicBezTo>
                  <a:lnTo>
                    <a:pt x="3561" y="2237"/>
                  </a:lnTo>
                  <a:cubicBezTo>
                    <a:pt x="3309" y="2206"/>
                    <a:pt x="3088" y="2174"/>
                    <a:pt x="2836" y="2174"/>
                  </a:cubicBezTo>
                  <a:cubicBezTo>
                    <a:pt x="2616" y="2174"/>
                    <a:pt x="2364" y="2206"/>
                    <a:pt x="2143" y="2237"/>
                  </a:cubicBezTo>
                  <a:lnTo>
                    <a:pt x="2143" y="1450"/>
                  </a:lnTo>
                  <a:cubicBezTo>
                    <a:pt x="2143" y="1072"/>
                    <a:pt x="2458" y="756"/>
                    <a:pt x="2836" y="756"/>
                  </a:cubicBezTo>
                  <a:close/>
                  <a:moveTo>
                    <a:pt x="5231" y="1450"/>
                  </a:moveTo>
                  <a:cubicBezTo>
                    <a:pt x="7026" y="1450"/>
                    <a:pt x="8539" y="2584"/>
                    <a:pt x="9106" y="4254"/>
                  </a:cubicBezTo>
                  <a:cubicBezTo>
                    <a:pt x="8854" y="4254"/>
                    <a:pt x="8633" y="4317"/>
                    <a:pt x="8444" y="4474"/>
                  </a:cubicBezTo>
                  <a:cubicBezTo>
                    <a:pt x="8003" y="3119"/>
                    <a:pt x="6743" y="2174"/>
                    <a:pt x="5231" y="2174"/>
                  </a:cubicBezTo>
                  <a:lnTo>
                    <a:pt x="4254" y="2174"/>
                  </a:lnTo>
                  <a:lnTo>
                    <a:pt x="4254" y="1450"/>
                  </a:lnTo>
                  <a:close/>
                  <a:moveTo>
                    <a:pt x="2868" y="2836"/>
                  </a:moveTo>
                  <a:cubicBezTo>
                    <a:pt x="4033" y="2836"/>
                    <a:pt x="4979" y="3781"/>
                    <a:pt x="4979" y="4947"/>
                  </a:cubicBezTo>
                  <a:lnTo>
                    <a:pt x="4979" y="5671"/>
                  </a:lnTo>
                  <a:lnTo>
                    <a:pt x="757" y="5671"/>
                  </a:lnTo>
                  <a:lnTo>
                    <a:pt x="757" y="4947"/>
                  </a:lnTo>
                  <a:cubicBezTo>
                    <a:pt x="757" y="3781"/>
                    <a:pt x="1702" y="2836"/>
                    <a:pt x="2868" y="2836"/>
                  </a:cubicBezTo>
                  <a:close/>
                  <a:moveTo>
                    <a:pt x="9169" y="4947"/>
                  </a:moveTo>
                  <a:cubicBezTo>
                    <a:pt x="9578" y="4947"/>
                    <a:pt x="9893" y="5262"/>
                    <a:pt x="9893" y="5671"/>
                  </a:cubicBezTo>
                  <a:cubicBezTo>
                    <a:pt x="9893" y="6049"/>
                    <a:pt x="9578" y="6364"/>
                    <a:pt x="9169" y="6364"/>
                  </a:cubicBezTo>
                  <a:cubicBezTo>
                    <a:pt x="8791" y="6364"/>
                    <a:pt x="8476" y="6049"/>
                    <a:pt x="8476" y="5671"/>
                  </a:cubicBezTo>
                  <a:cubicBezTo>
                    <a:pt x="8476" y="5262"/>
                    <a:pt x="8791" y="4947"/>
                    <a:pt x="9169" y="4947"/>
                  </a:cubicBezTo>
                  <a:close/>
                  <a:moveTo>
                    <a:pt x="9547" y="6994"/>
                  </a:moveTo>
                  <a:lnTo>
                    <a:pt x="9547" y="9924"/>
                  </a:lnTo>
                  <a:lnTo>
                    <a:pt x="8822" y="9924"/>
                  </a:lnTo>
                  <a:lnTo>
                    <a:pt x="8822" y="6994"/>
                  </a:lnTo>
                  <a:cubicBezTo>
                    <a:pt x="8948" y="7057"/>
                    <a:pt x="9074" y="7057"/>
                    <a:pt x="9169" y="7057"/>
                  </a:cubicBezTo>
                  <a:cubicBezTo>
                    <a:pt x="9295" y="7057"/>
                    <a:pt x="9421" y="7057"/>
                    <a:pt x="9547" y="6994"/>
                  </a:cubicBezTo>
                  <a:close/>
                  <a:moveTo>
                    <a:pt x="10208" y="10617"/>
                  </a:moveTo>
                  <a:cubicBezTo>
                    <a:pt x="10681" y="10617"/>
                    <a:pt x="11059" y="10933"/>
                    <a:pt x="11217" y="11342"/>
                  </a:cubicBezTo>
                  <a:lnTo>
                    <a:pt x="5703" y="11342"/>
                  </a:lnTo>
                  <a:cubicBezTo>
                    <a:pt x="5861" y="10933"/>
                    <a:pt x="6270" y="10617"/>
                    <a:pt x="6711" y="10617"/>
                  </a:cubicBezTo>
                  <a:close/>
                  <a:moveTo>
                    <a:pt x="2836" y="0"/>
                  </a:moveTo>
                  <a:cubicBezTo>
                    <a:pt x="2049" y="0"/>
                    <a:pt x="1419" y="630"/>
                    <a:pt x="1419" y="1418"/>
                  </a:cubicBezTo>
                  <a:lnTo>
                    <a:pt x="1419" y="2458"/>
                  </a:lnTo>
                  <a:cubicBezTo>
                    <a:pt x="599" y="2930"/>
                    <a:pt x="1" y="3844"/>
                    <a:pt x="1" y="4915"/>
                  </a:cubicBezTo>
                  <a:lnTo>
                    <a:pt x="1" y="5986"/>
                  </a:lnTo>
                  <a:cubicBezTo>
                    <a:pt x="1" y="6175"/>
                    <a:pt x="158" y="6333"/>
                    <a:pt x="347" y="6333"/>
                  </a:cubicBezTo>
                  <a:lnTo>
                    <a:pt x="5294" y="6333"/>
                  </a:lnTo>
                  <a:cubicBezTo>
                    <a:pt x="5483" y="6333"/>
                    <a:pt x="5640" y="6175"/>
                    <a:pt x="5640" y="5986"/>
                  </a:cubicBezTo>
                  <a:lnTo>
                    <a:pt x="5640" y="4915"/>
                  </a:lnTo>
                  <a:cubicBezTo>
                    <a:pt x="5640" y="4096"/>
                    <a:pt x="5294" y="3340"/>
                    <a:pt x="4695" y="2773"/>
                  </a:cubicBezTo>
                  <a:lnTo>
                    <a:pt x="5231" y="2773"/>
                  </a:lnTo>
                  <a:cubicBezTo>
                    <a:pt x="6585" y="2773"/>
                    <a:pt x="7688" y="3781"/>
                    <a:pt x="7877" y="5104"/>
                  </a:cubicBezTo>
                  <a:cubicBezTo>
                    <a:pt x="7846" y="5262"/>
                    <a:pt x="7814" y="5419"/>
                    <a:pt x="7814" y="5608"/>
                  </a:cubicBezTo>
                  <a:cubicBezTo>
                    <a:pt x="7814" y="5986"/>
                    <a:pt x="7909" y="6301"/>
                    <a:pt x="8161" y="6553"/>
                  </a:cubicBezTo>
                  <a:lnTo>
                    <a:pt x="8161" y="9924"/>
                  </a:lnTo>
                  <a:lnTo>
                    <a:pt x="7436" y="9924"/>
                  </a:lnTo>
                  <a:lnTo>
                    <a:pt x="7436" y="9546"/>
                  </a:lnTo>
                  <a:cubicBezTo>
                    <a:pt x="7436" y="9357"/>
                    <a:pt x="7278" y="9200"/>
                    <a:pt x="7089" y="9200"/>
                  </a:cubicBezTo>
                  <a:cubicBezTo>
                    <a:pt x="6900" y="9200"/>
                    <a:pt x="6743" y="9357"/>
                    <a:pt x="6743" y="9546"/>
                  </a:cubicBezTo>
                  <a:lnTo>
                    <a:pt x="6743" y="9924"/>
                  </a:lnTo>
                  <a:cubicBezTo>
                    <a:pt x="5766" y="9924"/>
                    <a:pt x="4979" y="10712"/>
                    <a:pt x="4979" y="11689"/>
                  </a:cubicBezTo>
                  <a:cubicBezTo>
                    <a:pt x="4979" y="11878"/>
                    <a:pt x="5136" y="12035"/>
                    <a:pt x="5325" y="12035"/>
                  </a:cubicBezTo>
                  <a:lnTo>
                    <a:pt x="11658" y="12035"/>
                  </a:lnTo>
                  <a:cubicBezTo>
                    <a:pt x="11847" y="12035"/>
                    <a:pt x="12004" y="11878"/>
                    <a:pt x="12004" y="11689"/>
                  </a:cubicBezTo>
                  <a:cubicBezTo>
                    <a:pt x="12004" y="11216"/>
                    <a:pt x="11815" y="10743"/>
                    <a:pt x="11500" y="10428"/>
                  </a:cubicBezTo>
                  <a:cubicBezTo>
                    <a:pt x="11154" y="10113"/>
                    <a:pt x="10713" y="9924"/>
                    <a:pt x="10240" y="9924"/>
                  </a:cubicBezTo>
                  <a:lnTo>
                    <a:pt x="10240" y="6585"/>
                  </a:lnTo>
                  <a:cubicBezTo>
                    <a:pt x="10492" y="6333"/>
                    <a:pt x="10587" y="5986"/>
                    <a:pt x="10587" y="5608"/>
                  </a:cubicBezTo>
                  <a:cubicBezTo>
                    <a:pt x="10587" y="5104"/>
                    <a:pt x="10334" y="4632"/>
                    <a:pt x="9893" y="4411"/>
                  </a:cubicBezTo>
                  <a:cubicBezTo>
                    <a:pt x="9641" y="3371"/>
                    <a:pt x="9106" y="2458"/>
                    <a:pt x="8287" y="1796"/>
                  </a:cubicBezTo>
                  <a:cubicBezTo>
                    <a:pt x="7405" y="1103"/>
                    <a:pt x="6333" y="693"/>
                    <a:pt x="5231" y="693"/>
                  </a:cubicBezTo>
                  <a:lnTo>
                    <a:pt x="4065" y="693"/>
                  </a:lnTo>
                  <a:cubicBezTo>
                    <a:pt x="3813" y="284"/>
                    <a:pt x="3340"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8" name="Google Shape;11478;p89"/>
            <p:cNvSpPr/>
            <p:nvPr/>
          </p:nvSpPr>
          <p:spPr>
            <a:xfrm>
              <a:off x="-47834525" y="2904350"/>
              <a:ext cx="17350" cy="44125"/>
            </a:xfrm>
            <a:custGeom>
              <a:avLst/>
              <a:gdLst/>
              <a:ahLst/>
              <a:cxnLst/>
              <a:rect l="l" t="t" r="r" b="b"/>
              <a:pathLst>
                <a:path w="694" h="1765" extrusionOk="0">
                  <a:moveTo>
                    <a:pt x="347" y="1"/>
                  </a:moveTo>
                  <a:cubicBezTo>
                    <a:pt x="158" y="1"/>
                    <a:pt x="1" y="158"/>
                    <a:pt x="1" y="347"/>
                  </a:cubicBezTo>
                  <a:lnTo>
                    <a:pt x="1" y="1418"/>
                  </a:lnTo>
                  <a:cubicBezTo>
                    <a:pt x="1" y="1607"/>
                    <a:pt x="158" y="1765"/>
                    <a:pt x="347" y="1765"/>
                  </a:cubicBezTo>
                  <a:cubicBezTo>
                    <a:pt x="568" y="1765"/>
                    <a:pt x="694" y="1607"/>
                    <a:pt x="694" y="1418"/>
                  </a:cubicBezTo>
                  <a:lnTo>
                    <a:pt x="694" y="347"/>
                  </a:lnTo>
                  <a:cubicBezTo>
                    <a:pt x="694"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9" name="Google Shape;11479;p89"/>
            <p:cNvSpPr/>
            <p:nvPr/>
          </p:nvSpPr>
          <p:spPr>
            <a:xfrm>
              <a:off x="-47790400" y="2884475"/>
              <a:ext cx="38600" cy="36450"/>
            </a:xfrm>
            <a:custGeom>
              <a:avLst/>
              <a:gdLst/>
              <a:ahLst/>
              <a:cxnLst/>
              <a:rect l="l" t="t" r="r" b="b"/>
              <a:pathLst>
                <a:path w="1544" h="1458" extrusionOk="0">
                  <a:moveTo>
                    <a:pt x="437" y="0"/>
                  </a:moveTo>
                  <a:cubicBezTo>
                    <a:pt x="339" y="0"/>
                    <a:pt x="236" y="24"/>
                    <a:pt x="158" y="71"/>
                  </a:cubicBezTo>
                  <a:cubicBezTo>
                    <a:pt x="0" y="197"/>
                    <a:pt x="32" y="449"/>
                    <a:pt x="158" y="607"/>
                  </a:cubicBezTo>
                  <a:lnTo>
                    <a:pt x="914" y="1363"/>
                  </a:lnTo>
                  <a:cubicBezTo>
                    <a:pt x="1040" y="1457"/>
                    <a:pt x="1103" y="1457"/>
                    <a:pt x="1197" y="1457"/>
                  </a:cubicBezTo>
                  <a:cubicBezTo>
                    <a:pt x="1260" y="1457"/>
                    <a:pt x="1386" y="1426"/>
                    <a:pt x="1418" y="1363"/>
                  </a:cubicBezTo>
                  <a:cubicBezTo>
                    <a:pt x="1544" y="1237"/>
                    <a:pt x="1544" y="985"/>
                    <a:pt x="1418" y="827"/>
                  </a:cubicBezTo>
                  <a:lnTo>
                    <a:pt x="693" y="71"/>
                  </a:lnTo>
                  <a:cubicBezTo>
                    <a:pt x="630" y="24"/>
                    <a:pt x="536" y="0"/>
                    <a:pt x="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0" name="Google Shape;11480;p89"/>
            <p:cNvSpPr/>
            <p:nvPr/>
          </p:nvSpPr>
          <p:spPr>
            <a:xfrm>
              <a:off x="-47896750" y="2885150"/>
              <a:ext cx="37050" cy="37350"/>
            </a:xfrm>
            <a:custGeom>
              <a:avLst/>
              <a:gdLst/>
              <a:ahLst/>
              <a:cxnLst/>
              <a:rect l="l" t="t" r="r" b="b"/>
              <a:pathLst>
                <a:path w="1482" h="1494" extrusionOk="0">
                  <a:moveTo>
                    <a:pt x="1122" y="0"/>
                  </a:moveTo>
                  <a:cubicBezTo>
                    <a:pt x="1027" y="0"/>
                    <a:pt x="933" y="40"/>
                    <a:pt x="883" y="107"/>
                  </a:cubicBezTo>
                  <a:lnTo>
                    <a:pt x="127" y="863"/>
                  </a:lnTo>
                  <a:cubicBezTo>
                    <a:pt x="1" y="958"/>
                    <a:pt x="1" y="1210"/>
                    <a:pt x="127" y="1367"/>
                  </a:cubicBezTo>
                  <a:cubicBezTo>
                    <a:pt x="221" y="1430"/>
                    <a:pt x="284" y="1493"/>
                    <a:pt x="379" y="1493"/>
                  </a:cubicBezTo>
                  <a:cubicBezTo>
                    <a:pt x="442" y="1493"/>
                    <a:pt x="568" y="1430"/>
                    <a:pt x="599" y="1367"/>
                  </a:cubicBezTo>
                  <a:lnTo>
                    <a:pt x="1356" y="611"/>
                  </a:lnTo>
                  <a:cubicBezTo>
                    <a:pt x="1482" y="485"/>
                    <a:pt x="1482" y="264"/>
                    <a:pt x="1356" y="107"/>
                  </a:cubicBezTo>
                  <a:cubicBezTo>
                    <a:pt x="1296" y="33"/>
                    <a:pt x="1208" y="0"/>
                    <a:pt x="11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1" name="Google Shape;11481;p89"/>
          <p:cNvGrpSpPr/>
          <p:nvPr/>
        </p:nvGrpSpPr>
        <p:grpSpPr>
          <a:xfrm>
            <a:off x="2624852" y="2710009"/>
            <a:ext cx="359154" cy="314991"/>
            <a:chOff x="-46033225" y="1982825"/>
            <a:chExt cx="300900" cy="263900"/>
          </a:xfrm>
        </p:grpSpPr>
        <p:sp>
          <p:nvSpPr>
            <p:cNvPr id="11482" name="Google Shape;11482;p89"/>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3" name="Google Shape;11483;p89"/>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4" name="Google Shape;11484;p89"/>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5" name="Google Shape;11485;p89"/>
          <p:cNvGrpSpPr/>
          <p:nvPr/>
        </p:nvGrpSpPr>
        <p:grpSpPr>
          <a:xfrm>
            <a:off x="2621569" y="3137266"/>
            <a:ext cx="365719" cy="326151"/>
            <a:chOff x="-46034000" y="2334500"/>
            <a:chExt cx="306400" cy="273250"/>
          </a:xfrm>
        </p:grpSpPr>
        <p:sp>
          <p:nvSpPr>
            <p:cNvPr id="11486" name="Google Shape;11486;p89"/>
            <p:cNvSpPr/>
            <p:nvPr/>
          </p:nvSpPr>
          <p:spPr>
            <a:xfrm>
              <a:off x="-46034000" y="2334500"/>
              <a:ext cx="306400" cy="273250"/>
            </a:xfrm>
            <a:custGeom>
              <a:avLst/>
              <a:gdLst/>
              <a:ahLst/>
              <a:cxnLst/>
              <a:rect l="l" t="t" r="r" b="b"/>
              <a:pathLst>
                <a:path w="12256" h="10930" extrusionOk="0">
                  <a:moveTo>
                    <a:pt x="9519" y="718"/>
                  </a:moveTo>
                  <a:cubicBezTo>
                    <a:pt x="9971" y="718"/>
                    <a:pt x="10428" y="883"/>
                    <a:pt x="10775" y="1214"/>
                  </a:cubicBezTo>
                  <a:cubicBezTo>
                    <a:pt x="11499" y="1875"/>
                    <a:pt x="11499" y="2978"/>
                    <a:pt x="10806" y="3640"/>
                  </a:cubicBezTo>
                  <a:lnTo>
                    <a:pt x="5734" y="8743"/>
                  </a:lnTo>
                  <a:lnTo>
                    <a:pt x="3403" y="8113"/>
                  </a:lnTo>
                  <a:lnTo>
                    <a:pt x="3214" y="6286"/>
                  </a:lnTo>
                  <a:lnTo>
                    <a:pt x="8286" y="1214"/>
                  </a:lnTo>
                  <a:cubicBezTo>
                    <a:pt x="8617" y="883"/>
                    <a:pt x="9066" y="718"/>
                    <a:pt x="9519" y="718"/>
                  </a:cubicBezTo>
                  <a:close/>
                  <a:moveTo>
                    <a:pt x="2678" y="7830"/>
                  </a:moveTo>
                  <a:lnTo>
                    <a:pt x="2773" y="8460"/>
                  </a:lnTo>
                  <a:cubicBezTo>
                    <a:pt x="2773" y="8617"/>
                    <a:pt x="2867" y="8743"/>
                    <a:pt x="3025" y="8775"/>
                  </a:cubicBezTo>
                  <a:lnTo>
                    <a:pt x="4411" y="9121"/>
                  </a:lnTo>
                  <a:lnTo>
                    <a:pt x="3277" y="10224"/>
                  </a:lnTo>
                  <a:lnTo>
                    <a:pt x="1040" y="9500"/>
                  </a:lnTo>
                  <a:lnTo>
                    <a:pt x="2678" y="7830"/>
                  </a:lnTo>
                  <a:close/>
                  <a:moveTo>
                    <a:pt x="9578" y="1"/>
                  </a:moveTo>
                  <a:cubicBezTo>
                    <a:pt x="8947" y="1"/>
                    <a:pt x="8317" y="237"/>
                    <a:pt x="7845" y="710"/>
                  </a:cubicBezTo>
                  <a:lnTo>
                    <a:pt x="2647" y="5908"/>
                  </a:lnTo>
                  <a:cubicBezTo>
                    <a:pt x="2583" y="5971"/>
                    <a:pt x="2520" y="6097"/>
                    <a:pt x="2520" y="6160"/>
                  </a:cubicBezTo>
                  <a:lnTo>
                    <a:pt x="2615" y="6885"/>
                  </a:lnTo>
                  <a:lnTo>
                    <a:pt x="126" y="9373"/>
                  </a:lnTo>
                  <a:cubicBezTo>
                    <a:pt x="32" y="9437"/>
                    <a:pt x="0" y="9563"/>
                    <a:pt x="32" y="9689"/>
                  </a:cubicBezTo>
                  <a:cubicBezTo>
                    <a:pt x="95" y="9815"/>
                    <a:pt x="158" y="9878"/>
                    <a:pt x="284" y="9909"/>
                  </a:cubicBezTo>
                  <a:lnTo>
                    <a:pt x="3277" y="10917"/>
                  </a:lnTo>
                  <a:cubicBezTo>
                    <a:pt x="3308" y="10925"/>
                    <a:pt x="3342" y="10929"/>
                    <a:pt x="3375" y="10929"/>
                  </a:cubicBezTo>
                  <a:cubicBezTo>
                    <a:pt x="3475" y="10929"/>
                    <a:pt x="3576" y="10894"/>
                    <a:pt x="3623" y="10823"/>
                  </a:cubicBezTo>
                  <a:lnTo>
                    <a:pt x="5198" y="9247"/>
                  </a:lnTo>
                  <a:lnTo>
                    <a:pt x="5797" y="9405"/>
                  </a:lnTo>
                  <a:cubicBezTo>
                    <a:pt x="5831" y="9413"/>
                    <a:pt x="5865" y="9417"/>
                    <a:pt x="5898" y="9417"/>
                  </a:cubicBezTo>
                  <a:cubicBezTo>
                    <a:pt x="5988" y="9417"/>
                    <a:pt x="6074" y="9388"/>
                    <a:pt x="6144" y="9342"/>
                  </a:cubicBezTo>
                  <a:lnTo>
                    <a:pt x="11342" y="4144"/>
                  </a:lnTo>
                  <a:cubicBezTo>
                    <a:pt x="12256" y="3230"/>
                    <a:pt x="12256" y="1655"/>
                    <a:pt x="11310" y="710"/>
                  </a:cubicBezTo>
                  <a:cubicBezTo>
                    <a:pt x="10838" y="237"/>
                    <a:pt x="10208" y="1"/>
                    <a:pt x="95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7" name="Google Shape;11487;p89"/>
            <p:cNvSpPr/>
            <p:nvPr/>
          </p:nvSpPr>
          <p:spPr>
            <a:xfrm>
              <a:off x="-45879625" y="2374275"/>
              <a:ext cx="105550" cy="104000"/>
            </a:xfrm>
            <a:custGeom>
              <a:avLst/>
              <a:gdLst/>
              <a:ahLst/>
              <a:cxnLst/>
              <a:rect l="l" t="t" r="r" b="b"/>
              <a:pathLst>
                <a:path w="4222" h="4160" extrusionOk="0">
                  <a:moveTo>
                    <a:pt x="2899" y="788"/>
                  </a:moveTo>
                  <a:lnTo>
                    <a:pt x="3403" y="1324"/>
                  </a:lnTo>
                  <a:lnTo>
                    <a:pt x="2899" y="1828"/>
                  </a:lnTo>
                  <a:lnTo>
                    <a:pt x="2363" y="1324"/>
                  </a:lnTo>
                  <a:lnTo>
                    <a:pt x="2899" y="788"/>
                  </a:lnTo>
                  <a:close/>
                  <a:moveTo>
                    <a:pt x="1859" y="1828"/>
                  </a:moveTo>
                  <a:lnTo>
                    <a:pt x="2363" y="2332"/>
                  </a:lnTo>
                  <a:lnTo>
                    <a:pt x="1386" y="3340"/>
                  </a:lnTo>
                  <a:lnTo>
                    <a:pt x="882" y="2805"/>
                  </a:lnTo>
                  <a:lnTo>
                    <a:pt x="1859" y="1828"/>
                  </a:lnTo>
                  <a:close/>
                  <a:moveTo>
                    <a:pt x="2879" y="1"/>
                  </a:moveTo>
                  <a:cubicBezTo>
                    <a:pt x="2788" y="1"/>
                    <a:pt x="2694" y="32"/>
                    <a:pt x="2615" y="95"/>
                  </a:cubicBezTo>
                  <a:lnTo>
                    <a:pt x="126" y="2584"/>
                  </a:lnTo>
                  <a:cubicBezTo>
                    <a:pt x="0" y="2710"/>
                    <a:pt x="0" y="2931"/>
                    <a:pt x="126" y="3088"/>
                  </a:cubicBezTo>
                  <a:lnTo>
                    <a:pt x="1103" y="4065"/>
                  </a:lnTo>
                  <a:cubicBezTo>
                    <a:pt x="1166" y="4128"/>
                    <a:pt x="1260" y="4159"/>
                    <a:pt x="1359" y="4159"/>
                  </a:cubicBezTo>
                  <a:cubicBezTo>
                    <a:pt x="1457" y="4159"/>
                    <a:pt x="1560" y="4128"/>
                    <a:pt x="1638" y="4065"/>
                  </a:cubicBezTo>
                  <a:lnTo>
                    <a:pt x="4096" y="1608"/>
                  </a:lnTo>
                  <a:cubicBezTo>
                    <a:pt x="4222" y="1482"/>
                    <a:pt x="4222" y="1229"/>
                    <a:pt x="4096" y="1072"/>
                  </a:cubicBezTo>
                  <a:lnTo>
                    <a:pt x="3119" y="95"/>
                  </a:lnTo>
                  <a:cubicBezTo>
                    <a:pt x="3056" y="32"/>
                    <a:pt x="2969" y="1"/>
                    <a:pt x="28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8" name="Google Shape;11488;p89"/>
            <p:cNvSpPr/>
            <p:nvPr/>
          </p:nvSpPr>
          <p:spPr>
            <a:xfrm>
              <a:off x="-45922950" y="2474125"/>
              <a:ext cx="49625" cy="47475"/>
            </a:xfrm>
            <a:custGeom>
              <a:avLst/>
              <a:gdLst/>
              <a:ahLst/>
              <a:cxnLst/>
              <a:rect l="l" t="t" r="r" b="b"/>
              <a:pathLst>
                <a:path w="1985" h="1899" extrusionOk="0">
                  <a:moveTo>
                    <a:pt x="1607" y="0"/>
                  </a:moveTo>
                  <a:cubicBezTo>
                    <a:pt x="1520" y="0"/>
                    <a:pt x="1434" y="24"/>
                    <a:pt x="1355" y="71"/>
                  </a:cubicBezTo>
                  <a:lnTo>
                    <a:pt x="126" y="1300"/>
                  </a:lnTo>
                  <a:cubicBezTo>
                    <a:pt x="0" y="1426"/>
                    <a:pt x="0" y="1646"/>
                    <a:pt x="126" y="1804"/>
                  </a:cubicBezTo>
                  <a:cubicBezTo>
                    <a:pt x="189" y="1867"/>
                    <a:pt x="276" y="1898"/>
                    <a:pt x="367" y="1898"/>
                  </a:cubicBezTo>
                  <a:cubicBezTo>
                    <a:pt x="457" y="1898"/>
                    <a:pt x="552" y="1867"/>
                    <a:pt x="630" y="1804"/>
                  </a:cubicBezTo>
                  <a:lnTo>
                    <a:pt x="1859" y="607"/>
                  </a:lnTo>
                  <a:cubicBezTo>
                    <a:pt x="1985" y="480"/>
                    <a:pt x="1985" y="228"/>
                    <a:pt x="1859" y="71"/>
                  </a:cubicBezTo>
                  <a:cubicBezTo>
                    <a:pt x="1780" y="24"/>
                    <a:pt x="1694"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9" name="Google Shape;11489;p89"/>
          <p:cNvGrpSpPr/>
          <p:nvPr/>
        </p:nvGrpSpPr>
        <p:grpSpPr>
          <a:xfrm>
            <a:off x="2667627" y="3591655"/>
            <a:ext cx="273603" cy="356439"/>
            <a:chOff x="-45998575" y="2702625"/>
            <a:chExt cx="229225" cy="298625"/>
          </a:xfrm>
        </p:grpSpPr>
        <p:sp>
          <p:nvSpPr>
            <p:cNvPr id="11490" name="Google Shape;11490;p89"/>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1" name="Google Shape;11491;p89"/>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2" name="Google Shape;11492;p89"/>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3" name="Google Shape;11493;p89"/>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4" name="Google Shape;11494;p89"/>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5" name="Google Shape;11495;p89"/>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6" name="Google Shape;11496;p89"/>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7" name="Google Shape;11497;p89"/>
          <p:cNvSpPr/>
          <p:nvPr/>
        </p:nvSpPr>
        <p:spPr>
          <a:xfrm>
            <a:off x="3986479" y="3612752"/>
            <a:ext cx="314961" cy="358199"/>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8" name="Google Shape;11498;p89"/>
          <p:cNvSpPr/>
          <p:nvPr/>
        </p:nvSpPr>
        <p:spPr>
          <a:xfrm>
            <a:off x="2183447" y="1313199"/>
            <a:ext cx="360079" cy="336595"/>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9" name="Google Shape;11499;p89"/>
          <p:cNvGrpSpPr/>
          <p:nvPr/>
        </p:nvGrpSpPr>
        <p:grpSpPr>
          <a:xfrm>
            <a:off x="2203197" y="2205419"/>
            <a:ext cx="314961" cy="361034"/>
            <a:chOff x="-49398750" y="2684600"/>
            <a:chExt cx="263875" cy="302475"/>
          </a:xfrm>
        </p:grpSpPr>
        <p:sp>
          <p:nvSpPr>
            <p:cNvPr id="11500" name="Google Shape;11500;p89"/>
            <p:cNvSpPr/>
            <p:nvPr/>
          </p:nvSpPr>
          <p:spPr>
            <a:xfrm>
              <a:off x="-49294775" y="2684600"/>
              <a:ext cx="73275" cy="299325"/>
            </a:xfrm>
            <a:custGeom>
              <a:avLst/>
              <a:gdLst/>
              <a:ahLst/>
              <a:cxnLst/>
              <a:rect l="l" t="t" r="r" b="b"/>
              <a:pathLst>
                <a:path w="2931" h="11973" extrusionOk="0">
                  <a:moveTo>
                    <a:pt x="1481" y="1387"/>
                  </a:moveTo>
                  <a:lnTo>
                    <a:pt x="2017" y="2836"/>
                  </a:lnTo>
                  <a:lnTo>
                    <a:pt x="914" y="2836"/>
                  </a:lnTo>
                  <a:lnTo>
                    <a:pt x="1481" y="1387"/>
                  </a:lnTo>
                  <a:close/>
                  <a:moveTo>
                    <a:pt x="2174" y="3529"/>
                  </a:moveTo>
                  <a:lnTo>
                    <a:pt x="2174" y="9893"/>
                  </a:lnTo>
                  <a:lnTo>
                    <a:pt x="757" y="9893"/>
                  </a:lnTo>
                  <a:lnTo>
                    <a:pt x="757" y="3529"/>
                  </a:lnTo>
                  <a:close/>
                  <a:moveTo>
                    <a:pt x="2174" y="10586"/>
                  </a:moveTo>
                  <a:lnTo>
                    <a:pt x="2174" y="10964"/>
                  </a:lnTo>
                  <a:cubicBezTo>
                    <a:pt x="2143" y="11153"/>
                    <a:pt x="1985" y="11311"/>
                    <a:pt x="1828" y="11311"/>
                  </a:cubicBezTo>
                  <a:lnTo>
                    <a:pt x="1103" y="11311"/>
                  </a:lnTo>
                  <a:cubicBezTo>
                    <a:pt x="914" y="11311"/>
                    <a:pt x="757" y="11153"/>
                    <a:pt x="757" y="10964"/>
                  </a:cubicBezTo>
                  <a:lnTo>
                    <a:pt x="757" y="10586"/>
                  </a:lnTo>
                  <a:close/>
                  <a:moveTo>
                    <a:pt x="1450" y="1"/>
                  </a:moveTo>
                  <a:cubicBezTo>
                    <a:pt x="1355" y="1"/>
                    <a:pt x="1198" y="95"/>
                    <a:pt x="1135" y="253"/>
                  </a:cubicBezTo>
                  <a:cubicBezTo>
                    <a:pt x="1" y="3246"/>
                    <a:pt x="95" y="3088"/>
                    <a:pt x="95" y="3151"/>
                  </a:cubicBezTo>
                  <a:lnTo>
                    <a:pt x="95" y="10933"/>
                  </a:lnTo>
                  <a:cubicBezTo>
                    <a:pt x="95" y="11500"/>
                    <a:pt x="568" y="11973"/>
                    <a:pt x="1135" y="11973"/>
                  </a:cubicBezTo>
                  <a:lnTo>
                    <a:pt x="1859" y="11973"/>
                  </a:lnTo>
                  <a:cubicBezTo>
                    <a:pt x="2458" y="11973"/>
                    <a:pt x="2931" y="11500"/>
                    <a:pt x="2931" y="10933"/>
                  </a:cubicBezTo>
                  <a:lnTo>
                    <a:pt x="2931" y="3120"/>
                  </a:lnTo>
                  <a:cubicBezTo>
                    <a:pt x="2836" y="3088"/>
                    <a:pt x="2931" y="3277"/>
                    <a:pt x="1765" y="253"/>
                  </a:cubicBezTo>
                  <a:cubicBezTo>
                    <a:pt x="1733" y="127"/>
                    <a:pt x="1576"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1" name="Google Shape;11501;p89"/>
            <p:cNvSpPr/>
            <p:nvPr/>
          </p:nvSpPr>
          <p:spPr>
            <a:xfrm>
              <a:off x="-49398750" y="2684600"/>
              <a:ext cx="87450" cy="300900"/>
            </a:xfrm>
            <a:custGeom>
              <a:avLst/>
              <a:gdLst/>
              <a:ahLst/>
              <a:cxnLst/>
              <a:rect l="l" t="t" r="r" b="b"/>
              <a:pathLst>
                <a:path w="3498" h="12036" extrusionOk="0">
                  <a:moveTo>
                    <a:pt x="2773" y="662"/>
                  </a:moveTo>
                  <a:lnTo>
                    <a:pt x="2773" y="11311"/>
                  </a:lnTo>
                  <a:lnTo>
                    <a:pt x="662" y="11311"/>
                  </a:lnTo>
                  <a:lnTo>
                    <a:pt x="662" y="10586"/>
                  </a:lnTo>
                  <a:lnTo>
                    <a:pt x="1734" y="10586"/>
                  </a:lnTo>
                  <a:cubicBezTo>
                    <a:pt x="1923" y="10586"/>
                    <a:pt x="2080" y="10429"/>
                    <a:pt x="2080" y="10240"/>
                  </a:cubicBezTo>
                  <a:cubicBezTo>
                    <a:pt x="2080" y="10051"/>
                    <a:pt x="1923" y="9893"/>
                    <a:pt x="1734" y="9893"/>
                  </a:cubicBezTo>
                  <a:lnTo>
                    <a:pt x="662" y="9893"/>
                  </a:lnTo>
                  <a:lnTo>
                    <a:pt x="662" y="9169"/>
                  </a:lnTo>
                  <a:lnTo>
                    <a:pt x="1009" y="9169"/>
                  </a:lnTo>
                  <a:cubicBezTo>
                    <a:pt x="1198" y="9169"/>
                    <a:pt x="1356" y="9011"/>
                    <a:pt x="1356" y="8822"/>
                  </a:cubicBezTo>
                  <a:cubicBezTo>
                    <a:pt x="1356" y="8633"/>
                    <a:pt x="1198" y="8475"/>
                    <a:pt x="1009" y="8475"/>
                  </a:cubicBezTo>
                  <a:lnTo>
                    <a:pt x="662" y="8475"/>
                  </a:lnTo>
                  <a:lnTo>
                    <a:pt x="662" y="7751"/>
                  </a:lnTo>
                  <a:lnTo>
                    <a:pt x="1734" y="7751"/>
                  </a:lnTo>
                  <a:cubicBezTo>
                    <a:pt x="1923" y="7751"/>
                    <a:pt x="2080" y="7593"/>
                    <a:pt x="2080" y="7404"/>
                  </a:cubicBezTo>
                  <a:cubicBezTo>
                    <a:pt x="2080" y="7215"/>
                    <a:pt x="1923" y="7058"/>
                    <a:pt x="1734" y="7058"/>
                  </a:cubicBezTo>
                  <a:lnTo>
                    <a:pt x="662" y="7058"/>
                  </a:lnTo>
                  <a:lnTo>
                    <a:pt x="662" y="6333"/>
                  </a:lnTo>
                  <a:lnTo>
                    <a:pt x="1009" y="6333"/>
                  </a:lnTo>
                  <a:cubicBezTo>
                    <a:pt x="1198" y="6333"/>
                    <a:pt x="1356" y="6176"/>
                    <a:pt x="1356" y="5987"/>
                  </a:cubicBezTo>
                  <a:cubicBezTo>
                    <a:pt x="1356" y="5798"/>
                    <a:pt x="1198" y="5640"/>
                    <a:pt x="1009" y="5640"/>
                  </a:cubicBezTo>
                  <a:lnTo>
                    <a:pt x="662" y="5640"/>
                  </a:lnTo>
                  <a:lnTo>
                    <a:pt x="662" y="4947"/>
                  </a:lnTo>
                  <a:lnTo>
                    <a:pt x="1734" y="4947"/>
                  </a:lnTo>
                  <a:cubicBezTo>
                    <a:pt x="1923" y="4947"/>
                    <a:pt x="2080" y="4789"/>
                    <a:pt x="2080" y="4569"/>
                  </a:cubicBezTo>
                  <a:cubicBezTo>
                    <a:pt x="2080" y="4380"/>
                    <a:pt x="1923" y="4222"/>
                    <a:pt x="1734" y="4222"/>
                  </a:cubicBezTo>
                  <a:lnTo>
                    <a:pt x="662" y="4222"/>
                  </a:lnTo>
                  <a:lnTo>
                    <a:pt x="662" y="3498"/>
                  </a:lnTo>
                  <a:lnTo>
                    <a:pt x="1009" y="3498"/>
                  </a:lnTo>
                  <a:cubicBezTo>
                    <a:pt x="1198" y="3498"/>
                    <a:pt x="1356" y="3340"/>
                    <a:pt x="1356" y="3151"/>
                  </a:cubicBezTo>
                  <a:cubicBezTo>
                    <a:pt x="1356" y="2962"/>
                    <a:pt x="1198" y="2805"/>
                    <a:pt x="1009" y="2805"/>
                  </a:cubicBezTo>
                  <a:lnTo>
                    <a:pt x="662" y="2805"/>
                  </a:lnTo>
                  <a:lnTo>
                    <a:pt x="662" y="2080"/>
                  </a:lnTo>
                  <a:lnTo>
                    <a:pt x="1734" y="2080"/>
                  </a:lnTo>
                  <a:cubicBezTo>
                    <a:pt x="1923" y="2080"/>
                    <a:pt x="2080" y="1922"/>
                    <a:pt x="2080" y="1733"/>
                  </a:cubicBezTo>
                  <a:cubicBezTo>
                    <a:pt x="2080" y="1544"/>
                    <a:pt x="1923" y="1387"/>
                    <a:pt x="1734" y="1387"/>
                  </a:cubicBezTo>
                  <a:lnTo>
                    <a:pt x="662" y="1387"/>
                  </a:lnTo>
                  <a:lnTo>
                    <a:pt x="662" y="662"/>
                  </a:lnTo>
                  <a:close/>
                  <a:moveTo>
                    <a:pt x="347" y="1"/>
                  </a:moveTo>
                  <a:cubicBezTo>
                    <a:pt x="158" y="1"/>
                    <a:pt x="1" y="158"/>
                    <a:pt x="1" y="379"/>
                  </a:cubicBezTo>
                  <a:lnTo>
                    <a:pt x="1" y="11657"/>
                  </a:lnTo>
                  <a:cubicBezTo>
                    <a:pt x="1" y="11878"/>
                    <a:pt x="158" y="12036"/>
                    <a:pt x="347" y="12036"/>
                  </a:cubicBezTo>
                  <a:lnTo>
                    <a:pt x="3151" y="12036"/>
                  </a:lnTo>
                  <a:cubicBezTo>
                    <a:pt x="3340" y="12036"/>
                    <a:pt x="3498" y="11878"/>
                    <a:pt x="3498" y="11657"/>
                  </a:cubicBezTo>
                  <a:lnTo>
                    <a:pt x="3498" y="379"/>
                  </a:lnTo>
                  <a:cubicBezTo>
                    <a:pt x="3498"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2" name="Google Shape;11502;p89"/>
            <p:cNvSpPr/>
            <p:nvPr/>
          </p:nvSpPr>
          <p:spPr>
            <a:xfrm>
              <a:off x="-49207350" y="2686175"/>
              <a:ext cx="72475" cy="300900"/>
            </a:xfrm>
            <a:custGeom>
              <a:avLst/>
              <a:gdLst/>
              <a:ahLst/>
              <a:cxnLst/>
              <a:rect l="l" t="t" r="r" b="b"/>
              <a:pathLst>
                <a:path w="2899" h="12036" extrusionOk="0">
                  <a:moveTo>
                    <a:pt x="1859" y="694"/>
                  </a:moveTo>
                  <a:lnTo>
                    <a:pt x="1859" y="694"/>
                  </a:lnTo>
                  <a:cubicBezTo>
                    <a:pt x="1828" y="820"/>
                    <a:pt x="1796" y="946"/>
                    <a:pt x="1796" y="1040"/>
                  </a:cubicBezTo>
                  <a:cubicBezTo>
                    <a:pt x="1733" y="1418"/>
                    <a:pt x="1828" y="1765"/>
                    <a:pt x="2111" y="2112"/>
                  </a:cubicBezTo>
                  <a:cubicBezTo>
                    <a:pt x="2143" y="2143"/>
                    <a:pt x="2174" y="2238"/>
                    <a:pt x="2143" y="2301"/>
                  </a:cubicBezTo>
                  <a:cubicBezTo>
                    <a:pt x="2017" y="2584"/>
                    <a:pt x="1796" y="2773"/>
                    <a:pt x="1481" y="2773"/>
                  </a:cubicBezTo>
                  <a:cubicBezTo>
                    <a:pt x="1072" y="2773"/>
                    <a:pt x="757" y="2458"/>
                    <a:pt x="757" y="2080"/>
                  </a:cubicBezTo>
                  <a:cubicBezTo>
                    <a:pt x="757" y="1670"/>
                    <a:pt x="914" y="1324"/>
                    <a:pt x="1166" y="1103"/>
                  </a:cubicBezTo>
                  <a:cubicBezTo>
                    <a:pt x="1387" y="851"/>
                    <a:pt x="1576" y="788"/>
                    <a:pt x="1859" y="694"/>
                  </a:cubicBezTo>
                  <a:close/>
                  <a:moveTo>
                    <a:pt x="1450" y="3466"/>
                  </a:moveTo>
                  <a:cubicBezTo>
                    <a:pt x="1513" y="3529"/>
                    <a:pt x="1702" y="3781"/>
                    <a:pt x="1859" y="4600"/>
                  </a:cubicBezTo>
                  <a:cubicBezTo>
                    <a:pt x="1954" y="4726"/>
                    <a:pt x="1954" y="4789"/>
                    <a:pt x="1954" y="4884"/>
                  </a:cubicBezTo>
                  <a:lnTo>
                    <a:pt x="946" y="4884"/>
                  </a:lnTo>
                  <a:cubicBezTo>
                    <a:pt x="946" y="4789"/>
                    <a:pt x="1009" y="4726"/>
                    <a:pt x="1009" y="4600"/>
                  </a:cubicBezTo>
                  <a:cubicBezTo>
                    <a:pt x="1198" y="3781"/>
                    <a:pt x="1355" y="3529"/>
                    <a:pt x="1450" y="3466"/>
                  </a:cubicBezTo>
                  <a:close/>
                  <a:moveTo>
                    <a:pt x="2111" y="5546"/>
                  </a:moveTo>
                  <a:cubicBezTo>
                    <a:pt x="2174" y="6081"/>
                    <a:pt x="2237" y="6680"/>
                    <a:pt x="2237" y="7310"/>
                  </a:cubicBezTo>
                  <a:cubicBezTo>
                    <a:pt x="2174" y="9389"/>
                    <a:pt x="1796" y="10901"/>
                    <a:pt x="1481" y="11216"/>
                  </a:cubicBezTo>
                  <a:cubicBezTo>
                    <a:pt x="1387" y="11122"/>
                    <a:pt x="1198" y="10901"/>
                    <a:pt x="1040" y="10082"/>
                  </a:cubicBezTo>
                  <a:cubicBezTo>
                    <a:pt x="883" y="9326"/>
                    <a:pt x="757" y="8349"/>
                    <a:pt x="757" y="7310"/>
                  </a:cubicBezTo>
                  <a:cubicBezTo>
                    <a:pt x="757" y="6680"/>
                    <a:pt x="788" y="6081"/>
                    <a:pt x="883" y="5546"/>
                  </a:cubicBezTo>
                  <a:close/>
                  <a:moveTo>
                    <a:pt x="2489" y="1"/>
                  </a:moveTo>
                  <a:cubicBezTo>
                    <a:pt x="1796" y="1"/>
                    <a:pt x="1229" y="32"/>
                    <a:pt x="662" y="631"/>
                  </a:cubicBezTo>
                  <a:cubicBezTo>
                    <a:pt x="253" y="1009"/>
                    <a:pt x="1" y="1576"/>
                    <a:pt x="1" y="2112"/>
                  </a:cubicBezTo>
                  <a:cubicBezTo>
                    <a:pt x="1" y="2616"/>
                    <a:pt x="284" y="3088"/>
                    <a:pt x="725" y="3340"/>
                  </a:cubicBezTo>
                  <a:cubicBezTo>
                    <a:pt x="190" y="4285"/>
                    <a:pt x="1" y="6302"/>
                    <a:pt x="1" y="7436"/>
                  </a:cubicBezTo>
                  <a:cubicBezTo>
                    <a:pt x="1" y="8539"/>
                    <a:pt x="127" y="10555"/>
                    <a:pt x="725" y="11531"/>
                  </a:cubicBezTo>
                  <a:cubicBezTo>
                    <a:pt x="914" y="11878"/>
                    <a:pt x="1166" y="12036"/>
                    <a:pt x="1450" y="12036"/>
                  </a:cubicBezTo>
                  <a:cubicBezTo>
                    <a:pt x="1702" y="12036"/>
                    <a:pt x="1954" y="11878"/>
                    <a:pt x="2143" y="11531"/>
                  </a:cubicBezTo>
                  <a:cubicBezTo>
                    <a:pt x="2710" y="10586"/>
                    <a:pt x="2868" y="8570"/>
                    <a:pt x="2868" y="7436"/>
                  </a:cubicBezTo>
                  <a:cubicBezTo>
                    <a:pt x="2836" y="6239"/>
                    <a:pt x="2742" y="4254"/>
                    <a:pt x="2174" y="3309"/>
                  </a:cubicBezTo>
                  <a:cubicBezTo>
                    <a:pt x="2458" y="3151"/>
                    <a:pt x="2710" y="2868"/>
                    <a:pt x="2773" y="2553"/>
                  </a:cubicBezTo>
                  <a:cubicBezTo>
                    <a:pt x="2899" y="2238"/>
                    <a:pt x="2805" y="1923"/>
                    <a:pt x="2616" y="1670"/>
                  </a:cubicBezTo>
                  <a:cubicBezTo>
                    <a:pt x="2426" y="1450"/>
                    <a:pt x="2300" y="1135"/>
                    <a:pt x="2773" y="536"/>
                  </a:cubicBezTo>
                  <a:cubicBezTo>
                    <a:pt x="2836" y="410"/>
                    <a:pt x="2899" y="316"/>
                    <a:pt x="2805" y="190"/>
                  </a:cubicBezTo>
                  <a:cubicBezTo>
                    <a:pt x="2773" y="64"/>
                    <a:pt x="2616"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3" name="Google Shape;11503;p89"/>
          <p:cNvGrpSpPr/>
          <p:nvPr/>
        </p:nvGrpSpPr>
        <p:grpSpPr>
          <a:xfrm>
            <a:off x="873121" y="2699684"/>
            <a:ext cx="314006" cy="359154"/>
            <a:chOff x="-47509225" y="1974175"/>
            <a:chExt cx="263075" cy="300900"/>
          </a:xfrm>
        </p:grpSpPr>
        <p:sp>
          <p:nvSpPr>
            <p:cNvPr id="11504" name="Google Shape;11504;p89"/>
            <p:cNvSpPr/>
            <p:nvPr/>
          </p:nvSpPr>
          <p:spPr>
            <a:xfrm>
              <a:off x="-47439925" y="2026950"/>
              <a:ext cx="124475" cy="124450"/>
            </a:xfrm>
            <a:custGeom>
              <a:avLst/>
              <a:gdLst/>
              <a:ahLst/>
              <a:cxnLst/>
              <a:rect l="l" t="t" r="r" b="b"/>
              <a:pathLst>
                <a:path w="4979" h="4978" extrusionOk="0">
                  <a:moveTo>
                    <a:pt x="1828" y="725"/>
                  </a:moveTo>
                  <a:cubicBezTo>
                    <a:pt x="2301" y="725"/>
                    <a:pt x="2679" y="1008"/>
                    <a:pt x="2805" y="1418"/>
                  </a:cubicBezTo>
                  <a:lnTo>
                    <a:pt x="1828" y="1418"/>
                  </a:lnTo>
                  <a:cubicBezTo>
                    <a:pt x="1607" y="1418"/>
                    <a:pt x="1450" y="1575"/>
                    <a:pt x="1450" y="1796"/>
                  </a:cubicBezTo>
                  <a:lnTo>
                    <a:pt x="1450" y="2773"/>
                  </a:lnTo>
                  <a:cubicBezTo>
                    <a:pt x="1040" y="2615"/>
                    <a:pt x="757" y="2206"/>
                    <a:pt x="757" y="1796"/>
                  </a:cubicBezTo>
                  <a:cubicBezTo>
                    <a:pt x="757" y="1197"/>
                    <a:pt x="1229" y="725"/>
                    <a:pt x="1828" y="725"/>
                  </a:cubicBezTo>
                  <a:close/>
                  <a:moveTo>
                    <a:pt x="2805" y="2143"/>
                  </a:moveTo>
                  <a:cubicBezTo>
                    <a:pt x="2679" y="2458"/>
                    <a:pt x="2458" y="2678"/>
                    <a:pt x="2175" y="2773"/>
                  </a:cubicBezTo>
                  <a:lnTo>
                    <a:pt x="2175" y="2143"/>
                  </a:lnTo>
                  <a:close/>
                  <a:moveTo>
                    <a:pt x="4254" y="2111"/>
                  </a:moveTo>
                  <a:lnTo>
                    <a:pt x="4254" y="4222"/>
                  </a:lnTo>
                  <a:lnTo>
                    <a:pt x="2143" y="4222"/>
                  </a:lnTo>
                  <a:lnTo>
                    <a:pt x="2143" y="3466"/>
                  </a:lnTo>
                  <a:cubicBezTo>
                    <a:pt x="2805" y="3308"/>
                    <a:pt x="3372" y="2804"/>
                    <a:pt x="3529" y="2111"/>
                  </a:cubicBezTo>
                  <a:close/>
                  <a:moveTo>
                    <a:pt x="1765" y="0"/>
                  </a:moveTo>
                  <a:cubicBezTo>
                    <a:pt x="788" y="0"/>
                    <a:pt x="1" y="788"/>
                    <a:pt x="1" y="1796"/>
                  </a:cubicBezTo>
                  <a:cubicBezTo>
                    <a:pt x="1" y="2647"/>
                    <a:pt x="599" y="3340"/>
                    <a:pt x="1418" y="3529"/>
                  </a:cubicBezTo>
                  <a:lnTo>
                    <a:pt x="1418" y="4631"/>
                  </a:lnTo>
                  <a:cubicBezTo>
                    <a:pt x="1418" y="4820"/>
                    <a:pt x="1576" y="4978"/>
                    <a:pt x="1765" y="4978"/>
                  </a:cubicBezTo>
                  <a:lnTo>
                    <a:pt x="4569" y="4978"/>
                  </a:lnTo>
                  <a:cubicBezTo>
                    <a:pt x="4789" y="4978"/>
                    <a:pt x="4916" y="4820"/>
                    <a:pt x="4916" y="4631"/>
                  </a:cubicBezTo>
                  <a:lnTo>
                    <a:pt x="4916" y="1827"/>
                  </a:lnTo>
                  <a:cubicBezTo>
                    <a:pt x="4979" y="1575"/>
                    <a:pt x="4821" y="1418"/>
                    <a:pt x="4600" y="1418"/>
                  </a:cubicBezTo>
                  <a:lnTo>
                    <a:pt x="3498" y="1418"/>
                  </a:lnTo>
                  <a:cubicBezTo>
                    <a:pt x="3340" y="630"/>
                    <a:pt x="2647"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5" name="Google Shape;11505;p89"/>
            <p:cNvSpPr/>
            <p:nvPr/>
          </p:nvSpPr>
          <p:spPr>
            <a:xfrm>
              <a:off x="-47439125" y="2184475"/>
              <a:ext cx="88225" cy="18125"/>
            </a:xfrm>
            <a:custGeom>
              <a:avLst/>
              <a:gdLst/>
              <a:ahLst/>
              <a:cxnLst/>
              <a:rect l="l" t="t" r="r" b="b"/>
              <a:pathLst>
                <a:path w="3529" h="725" extrusionOk="0">
                  <a:moveTo>
                    <a:pt x="378" y="0"/>
                  </a:moveTo>
                  <a:cubicBezTo>
                    <a:pt x="158" y="0"/>
                    <a:pt x="32" y="158"/>
                    <a:pt x="32" y="378"/>
                  </a:cubicBezTo>
                  <a:cubicBezTo>
                    <a:pt x="0" y="567"/>
                    <a:pt x="158" y="725"/>
                    <a:pt x="378" y="725"/>
                  </a:cubicBezTo>
                  <a:lnTo>
                    <a:pt x="3182" y="725"/>
                  </a:lnTo>
                  <a:cubicBezTo>
                    <a:pt x="3371" y="725"/>
                    <a:pt x="3529" y="567"/>
                    <a:pt x="3529" y="378"/>
                  </a:cubicBezTo>
                  <a:cubicBezTo>
                    <a:pt x="3529" y="158"/>
                    <a:pt x="3371"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6" name="Google Shape;11506;p89"/>
            <p:cNvSpPr/>
            <p:nvPr/>
          </p:nvSpPr>
          <p:spPr>
            <a:xfrm>
              <a:off x="-47438350" y="2219900"/>
              <a:ext cx="122900" cy="18150"/>
            </a:xfrm>
            <a:custGeom>
              <a:avLst/>
              <a:gdLst/>
              <a:ahLst/>
              <a:cxnLst/>
              <a:rect l="l" t="t" r="r" b="b"/>
              <a:pathLst>
                <a:path w="4916" h="726" extrusionOk="0">
                  <a:moveTo>
                    <a:pt x="347" y="1"/>
                  </a:moveTo>
                  <a:cubicBezTo>
                    <a:pt x="127" y="1"/>
                    <a:pt x="1" y="158"/>
                    <a:pt x="1" y="379"/>
                  </a:cubicBezTo>
                  <a:cubicBezTo>
                    <a:pt x="1" y="568"/>
                    <a:pt x="127" y="725"/>
                    <a:pt x="347" y="725"/>
                  </a:cubicBezTo>
                  <a:lnTo>
                    <a:pt x="4537" y="725"/>
                  </a:lnTo>
                  <a:cubicBezTo>
                    <a:pt x="4758" y="725"/>
                    <a:pt x="4916" y="568"/>
                    <a:pt x="4916" y="379"/>
                  </a:cubicBezTo>
                  <a:cubicBezTo>
                    <a:pt x="4916" y="158"/>
                    <a:pt x="4758" y="1"/>
                    <a:pt x="45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7" name="Google Shape;11507;p89"/>
            <p:cNvSpPr/>
            <p:nvPr/>
          </p:nvSpPr>
          <p:spPr>
            <a:xfrm>
              <a:off x="-47333600" y="218605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6" y="536"/>
                    <a:pt x="726" y="347"/>
                  </a:cubicBezTo>
                  <a:cubicBezTo>
                    <a:pt x="726" y="126"/>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8" name="Google Shape;11508;p89"/>
            <p:cNvSpPr/>
            <p:nvPr/>
          </p:nvSpPr>
          <p:spPr>
            <a:xfrm>
              <a:off x="-47509225" y="1974175"/>
              <a:ext cx="263075" cy="300900"/>
            </a:xfrm>
            <a:custGeom>
              <a:avLst/>
              <a:gdLst/>
              <a:ahLst/>
              <a:cxnLst/>
              <a:rect l="l" t="t" r="r" b="b"/>
              <a:pathLst>
                <a:path w="10523" h="12036" extrusionOk="0">
                  <a:moveTo>
                    <a:pt x="9483" y="2111"/>
                  </a:moveTo>
                  <a:cubicBezTo>
                    <a:pt x="9672" y="2111"/>
                    <a:pt x="9830" y="2269"/>
                    <a:pt x="9830" y="2489"/>
                  </a:cubicBezTo>
                  <a:lnTo>
                    <a:pt x="9830" y="3529"/>
                  </a:lnTo>
                  <a:lnTo>
                    <a:pt x="9105" y="3529"/>
                  </a:lnTo>
                  <a:lnTo>
                    <a:pt x="9105" y="2111"/>
                  </a:lnTo>
                  <a:close/>
                  <a:moveTo>
                    <a:pt x="9830" y="4222"/>
                  </a:moveTo>
                  <a:lnTo>
                    <a:pt x="9830" y="5640"/>
                  </a:lnTo>
                  <a:lnTo>
                    <a:pt x="9105" y="5640"/>
                  </a:lnTo>
                  <a:lnTo>
                    <a:pt x="9105" y="4222"/>
                  </a:lnTo>
                  <a:close/>
                  <a:moveTo>
                    <a:pt x="9861" y="6333"/>
                  </a:moveTo>
                  <a:lnTo>
                    <a:pt x="9861" y="7751"/>
                  </a:lnTo>
                  <a:lnTo>
                    <a:pt x="9168" y="7751"/>
                  </a:lnTo>
                  <a:lnTo>
                    <a:pt x="9168" y="6333"/>
                  </a:lnTo>
                  <a:close/>
                  <a:moveTo>
                    <a:pt x="9830" y="8412"/>
                  </a:moveTo>
                  <a:lnTo>
                    <a:pt x="9830" y="9483"/>
                  </a:lnTo>
                  <a:cubicBezTo>
                    <a:pt x="9830" y="9672"/>
                    <a:pt x="9672" y="9830"/>
                    <a:pt x="9483" y="9830"/>
                  </a:cubicBezTo>
                  <a:lnTo>
                    <a:pt x="9137" y="9830"/>
                  </a:lnTo>
                  <a:lnTo>
                    <a:pt x="9137" y="8412"/>
                  </a:lnTo>
                  <a:close/>
                  <a:moveTo>
                    <a:pt x="8444" y="630"/>
                  </a:moveTo>
                  <a:lnTo>
                    <a:pt x="8444" y="11248"/>
                  </a:lnTo>
                  <a:lnTo>
                    <a:pt x="1450" y="11248"/>
                  </a:lnTo>
                  <a:lnTo>
                    <a:pt x="1450" y="10554"/>
                  </a:lnTo>
                  <a:lnTo>
                    <a:pt x="1796" y="10554"/>
                  </a:lnTo>
                  <a:cubicBezTo>
                    <a:pt x="1985" y="10554"/>
                    <a:pt x="2143" y="10397"/>
                    <a:pt x="2143" y="10176"/>
                  </a:cubicBezTo>
                  <a:cubicBezTo>
                    <a:pt x="2143" y="9987"/>
                    <a:pt x="1985" y="9830"/>
                    <a:pt x="1796" y="9830"/>
                  </a:cubicBezTo>
                  <a:lnTo>
                    <a:pt x="1450" y="9830"/>
                  </a:lnTo>
                  <a:lnTo>
                    <a:pt x="1450" y="8412"/>
                  </a:lnTo>
                  <a:lnTo>
                    <a:pt x="1796" y="8412"/>
                  </a:lnTo>
                  <a:cubicBezTo>
                    <a:pt x="1985" y="8412"/>
                    <a:pt x="2143" y="8255"/>
                    <a:pt x="2143" y="8066"/>
                  </a:cubicBezTo>
                  <a:cubicBezTo>
                    <a:pt x="2143" y="7877"/>
                    <a:pt x="1985" y="7719"/>
                    <a:pt x="1796" y="7719"/>
                  </a:cubicBezTo>
                  <a:lnTo>
                    <a:pt x="1450" y="7719"/>
                  </a:lnTo>
                  <a:lnTo>
                    <a:pt x="1450" y="6301"/>
                  </a:lnTo>
                  <a:lnTo>
                    <a:pt x="1796" y="6301"/>
                  </a:lnTo>
                  <a:cubicBezTo>
                    <a:pt x="1985" y="6301"/>
                    <a:pt x="2143" y="6144"/>
                    <a:pt x="2143" y="5923"/>
                  </a:cubicBezTo>
                  <a:cubicBezTo>
                    <a:pt x="2143" y="5734"/>
                    <a:pt x="1985" y="5577"/>
                    <a:pt x="1796" y="5577"/>
                  </a:cubicBezTo>
                  <a:lnTo>
                    <a:pt x="1450" y="5577"/>
                  </a:lnTo>
                  <a:lnTo>
                    <a:pt x="1450" y="4159"/>
                  </a:lnTo>
                  <a:lnTo>
                    <a:pt x="1796" y="4159"/>
                  </a:lnTo>
                  <a:cubicBezTo>
                    <a:pt x="1985" y="4159"/>
                    <a:pt x="2143" y="4001"/>
                    <a:pt x="2143" y="3812"/>
                  </a:cubicBezTo>
                  <a:cubicBezTo>
                    <a:pt x="2143" y="3623"/>
                    <a:pt x="1985" y="3466"/>
                    <a:pt x="1796" y="3466"/>
                  </a:cubicBezTo>
                  <a:lnTo>
                    <a:pt x="1450" y="3466"/>
                  </a:lnTo>
                  <a:lnTo>
                    <a:pt x="1450" y="2048"/>
                  </a:lnTo>
                  <a:lnTo>
                    <a:pt x="1796" y="2048"/>
                  </a:lnTo>
                  <a:cubicBezTo>
                    <a:pt x="1985" y="2048"/>
                    <a:pt x="2143" y="1891"/>
                    <a:pt x="2143" y="1670"/>
                  </a:cubicBezTo>
                  <a:cubicBezTo>
                    <a:pt x="2143" y="1481"/>
                    <a:pt x="1985" y="1324"/>
                    <a:pt x="1796" y="1324"/>
                  </a:cubicBezTo>
                  <a:lnTo>
                    <a:pt x="1450" y="1324"/>
                  </a:lnTo>
                  <a:lnTo>
                    <a:pt x="1450" y="630"/>
                  </a:lnTo>
                  <a:close/>
                  <a:moveTo>
                    <a:pt x="1040" y="0"/>
                  </a:moveTo>
                  <a:cubicBezTo>
                    <a:pt x="851" y="0"/>
                    <a:pt x="693" y="158"/>
                    <a:pt x="693" y="347"/>
                  </a:cubicBezTo>
                  <a:lnTo>
                    <a:pt x="693" y="1418"/>
                  </a:lnTo>
                  <a:lnTo>
                    <a:pt x="347" y="1418"/>
                  </a:lnTo>
                  <a:cubicBezTo>
                    <a:pt x="158" y="1418"/>
                    <a:pt x="0" y="1576"/>
                    <a:pt x="0" y="1765"/>
                  </a:cubicBezTo>
                  <a:cubicBezTo>
                    <a:pt x="0" y="1954"/>
                    <a:pt x="158" y="2111"/>
                    <a:pt x="347" y="2111"/>
                  </a:cubicBezTo>
                  <a:lnTo>
                    <a:pt x="693" y="2111"/>
                  </a:lnTo>
                  <a:lnTo>
                    <a:pt x="693" y="3529"/>
                  </a:lnTo>
                  <a:lnTo>
                    <a:pt x="347" y="3529"/>
                  </a:lnTo>
                  <a:cubicBezTo>
                    <a:pt x="158" y="3529"/>
                    <a:pt x="0" y="3686"/>
                    <a:pt x="0" y="3907"/>
                  </a:cubicBezTo>
                  <a:cubicBezTo>
                    <a:pt x="0" y="4096"/>
                    <a:pt x="158" y="4254"/>
                    <a:pt x="347" y="4254"/>
                  </a:cubicBezTo>
                  <a:lnTo>
                    <a:pt x="693" y="4254"/>
                  </a:lnTo>
                  <a:lnTo>
                    <a:pt x="693" y="5671"/>
                  </a:lnTo>
                  <a:lnTo>
                    <a:pt x="347" y="5671"/>
                  </a:lnTo>
                  <a:cubicBezTo>
                    <a:pt x="158" y="5671"/>
                    <a:pt x="0" y="5829"/>
                    <a:pt x="0" y="6018"/>
                  </a:cubicBezTo>
                  <a:cubicBezTo>
                    <a:pt x="0" y="6207"/>
                    <a:pt x="158" y="6364"/>
                    <a:pt x="347" y="6364"/>
                  </a:cubicBezTo>
                  <a:lnTo>
                    <a:pt x="693" y="6364"/>
                  </a:lnTo>
                  <a:lnTo>
                    <a:pt x="693" y="7782"/>
                  </a:lnTo>
                  <a:lnTo>
                    <a:pt x="347" y="7782"/>
                  </a:lnTo>
                  <a:cubicBezTo>
                    <a:pt x="158" y="7782"/>
                    <a:pt x="0" y="7940"/>
                    <a:pt x="0" y="8160"/>
                  </a:cubicBezTo>
                  <a:cubicBezTo>
                    <a:pt x="0" y="8349"/>
                    <a:pt x="158" y="8507"/>
                    <a:pt x="347" y="8507"/>
                  </a:cubicBezTo>
                  <a:lnTo>
                    <a:pt x="693" y="8507"/>
                  </a:lnTo>
                  <a:lnTo>
                    <a:pt x="693" y="9924"/>
                  </a:lnTo>
                  <a:lnTo>
                    <a:pt x="347" y="9924"/>
                  </a:lnTo>
                  <a:cubicBezTo>
                    <a:pt x="158" y="9924"/>
                    <a:pt x="0" y="10082"/>
                    <a:pt x="0" y="10271"/>
                  </a:cubicBezTo>
                  <a:cubicBezTo>
                    <a:pt x="0" y="10460"/>
                    <a:pt x="158" y="10617"/>
                    <a:pt x="347" y="10617"/>
                  </a:cubicBezTo>
                  <a:lnTo>
                    <a:pt x="693" y="10617"/>
                  </a:lnTo>
                  <a:lnTo>
                    <a:pt x="693" y="11689"/>
                  </a:lnTo>
                  <a:cubicBezTo>
                    <a:pt x="693" y="11878"/>
                    <a:pt x="851" y="12035"/>
                    <a:pt x="1040" y="12035"/>
                  </a:cubicBezTo>
                  <a:lnTo>
                    <a:pt x="8759" y="12035"/>
                  </a:lnTo>
                  <a:cubicBezTo>
                    <a:pt x="8979" y="12035"/>
                    <a:pt x="9137" y="11878"/>
                    <a:pt x="9137" y="11689"/>
                  </a:cubicBezTo>
                  <a:lnTo>
                    <a:pt x="9137" y="10617"/>
                  </a:lnTo>
                  <a:lnTo>
                    <a:pt x="9483" y="10617"/>
                  </a:lnTo>
                  <a:cubicBezTo>
                    <a:pt x="10050" y="10617"/>
                    <a:pt x="10523" y="10145"/>
                    <a:pt x="10523" y="9578"/>
                  </a:cubicBezTo>
                  <a:lnTo>
                    <a:pt x="10523" y="2552"/>
                  </a:lnTo>
                  <a:cubicBezTo>
                    <a:pt x="10523" y="1891"/>
                    <a:pt x="10050" y="1418"/>
                    <a:pt x="9483" y="1418"/>
                  </a:cubicBezTo>
                  <a:lnTo>
                    <a:pt x="9137" y="1418"/>
                  </a:lnTo>
                  <a:lnTo>
                    <a:pt x="9137" y="347"/>
                  </a:lnTo>
                  <a:cubicBezTo>
                    <a:pt x="9137" y="158"/>
                    <a:pt x="8979" y="0"/>
                    <a:pt x="87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9" name="Google Shape;11509;p89"/>
          <p:cNvGrpSpPr/>
          <p:nvPr/>
        </p:nvGrpSpPr>
        <p:grpSpPr>
          <a:xfrm>
            <a:off x="849622" y="3146218"/>
            <a:ext cx="361004" cy="357961"/>
            <a:chOff x="-47529700" y="2342000"/>
            <a:chExt cx="302450" cy="299900"/>
          </a:xfrm>
        </p:grpSpPr>
        <p:sp>
          <p:nvSpPr>
            <p:cNvPr id="11510" name="Google Shape;11510;p89"/>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1" name="Google Shape;11511;p89"/>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2" name="Google Shape;11512;p89"/>
          <p:cNvGrpSpPr/>
          <p:nvPr/>
        </p:nvGrpSpPr>
        <p:grpSpPr>
          <a:xfrm>
            <a:off x="851025" y="3645367"/>
            <a:ext cx="358199" cy="272648"/>
            <a:chOff x="-47527350" y="2747625"/>
            <a:chExt cx="300100" cy="228425"/>
          </a:xfrm>
        </p:grpSpPr>
        <p:sp>
          <p:nvSpPr>
            <p:cNvPr id="11513" name="Google Shape;11513;p89"/>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4" name="Google Shape;11514;p89"/>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5" name="Google Shape;11515;p89"/>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6" name="Google Shape;11516;p89"/>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7" name="Google Shape;11517;p89"/>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8" name="Google Shape;11518;p89"/>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9" name="Google Shape;11519;p89"/>
          <p:cNvSpPr/>
          <p:nvPr/>
        </p:nvSpPr>
        <p:spPr>
          <a:xfrm>
            <a:off x="3077474" y="2687082"/>
            <a:ext cx="356319" cy="36079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0" name="Google Shape;11520;p89"/>
          <p:cNvGrpSpPr/>
          <p:nvPr/>
        </p:nvGrpSpPr>
        <p:grpSpPr>
          <a:xfrm>
            <a:off x="3073924" y="3158422"/>
            <a:ext cx="358229" cy="314961"/>
            <a:chOff x="-45664625" y="2352225"/>
            <a:chExt cx="300125" cy="263875"/>
          </a:xfrm>
        </p:grpSpPr>
        <p:sp>
          <p:nvSpPr>
            <p:cNvPr id="11521" name="Google Shape;11521;p89"/>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2" name="Google Shape;11522;p89"/>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3" name="Google Shape;11523;p89"/>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4" name="Google Shape;11524;p89"/>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5" name="Google Shape;11525;p89"/>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6" name="Google Shape;11526;p89"/>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7" name="Google Shape;11527;p89"/>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8" name="Google Shape;11528;p89"/>
          <p:cNvGrpSpPr/>
          <p:nvPr/>
        </p:nvGrpSpPr>
        <p:grpSpPr>
          <a:xfrm>
            <a:off x="3073103" y="3592401"/>
            <a:ext cx="359870" cy="357573"/>
            <a:chOff x="-45665400" y="2703250"/>
            <a:chExt cx="301500" cy="299575"/>
          </a:xfrm>
        </p:grpSpPr>
        <p:sp>
          <p:nvSpPr>
            <p:cNvPr id="11529" name="Google Shape;11529;p89"/>
            <p:cNvSpPr/>
            <p:nvPr/>
          </p:nvSpPr>
          <p:spPr>
            <a:xfrm>
              <a:off x="-45664625" y="2703250"/>
              <a:ext cx="300725" cy="299575"/>
            </a:xfrm>
            <a:custGeom>
              <a:avLst/>
              <a:gdLst/>
              <a:ahLst/>
              <a:cxnLst/>
              <a:rect l="l" t="t" r="r" b="b"/>
              <a:pathLst>
                <a:path w="12029" h="11983" extrusionOk="0">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0" name="Google Shape;11530;p89"/>
            <p:cNvSpPr/>
            <p:nvPr/>
          </p:nvSpPr>
          <p:spPr>
            <a:xfrm>
              <a:off x="-45663825" y="2879150"/>
              <a:ext cx="71700" cy="71500"/>
            </a:xfrm>
            <a:custGeom>
              <a:avLst/>
              <a:gdLst/>
              <a:ahLst/>
              <a:cxnLst/>
              <a:rect l="l" t="t" r="r" b="b"/>
              <a:pathLst>
                <a:path w="2868" h="2860" extrusionOk="0">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1" name="Google Shape;11531;p89"/>
            <p:cNvSpPr/>
            <p:nvPr/>
          </p:nvSpPr>
          <p:spPr>
            <a:xfrm>
              <a:off x="-45613425" y="2929750"/>
              <a:ext cx="71700" cy="71500"/>
            </a:xfrm>
            <a:custGeom>
              <a:avLst/>
              <a:gdLst/>
              <a:ahLst/>
              <a:cxnLst/>
              <a:rect l="l" t="t" r="r" b="b"/>
              <a:pathLst>
                <a:path w="2868" h="2860" extrusionOk="0">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2" name="Google Shape;11532;p89"/>
            <p:cNvSpPr/>
            <p:nvPr/>
          </p:nvSpPr>
          <p:spPr>
            <a:xfrm>
              <a:off x="-45665400" y="2923050"/>
              <a:ext cx="81150" cy="79000"/>
            </a:xfrm>
            <a:custGeom>
              <a:avLst/>
              <a:gdLst/>
              <a:ahLst/>
              <a:cxnLst/>
              <a:rect l="l" t="t" r="r" b="b"/>
              <a:pathLst>
                <a:path w="3246" h="3160" extrusionOk="0">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3" name="Google Shape;11533;p89"/>
          <p:cNvGrpSpPr/>
          <p:nvPr/>
        </p:nvGrpSpPr>
        <p:grpSpPr>
          <a:xfrm>
            <a:off x="2174760" y="4033337"/>
            <a:ext cx="359154" cy="360109"/>
            <a:chOff x="-44528075" y="1982825"/>
            <a:chExt cx="300900" cy="301700"/>
          </a:xfrm>
        </p:grpSpPr>
        <p:sp>
          <p:nvSpPr>
            <p:cNvPr id="11534" name="Google Shape;11534;p89"/>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5" name="Google Shape;11535;p89"/>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6" name="Google Shape;11536;p89"/>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7" name="Google Shape;11537;p89"/>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8" name="Google Shape;11538;p89"/>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9" name="Google Shape;11539;p89"/>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0" name="Google Shape;11540;p89"/>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41" name="Google Shape;11541;p89"/>
          <p:cNvSpPr/>
          <p:nvPr/>
        </p:nvSpPr>
        <p:spPr>
          <a:xfrm>
            <a:off x="2628711" y="1302875"/>
            <a:ext cx="358199" cy="358199"/>
          </a:xfrm>
          <a:custGeom>
            <a:avLst/>
            <a:gdLst/>
            <a:ahLst/>
            <a:cxnLst/>
            <a:rect l="l" t="t" r="r" b="b"/>
            <a:pathLst>
              <a:path w="12004" h="12004" extrusionOk="0">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2" name="Google Shape;11542;p89"/>
          <p:cNvGrpSpPr/>
          <p:nvPr/>
        </p:nvGrpSpPr>
        <p:grpSpPr>
          <a:xfrm>
            <a:off x="2625923" y="1758885"/>
            <a:ext cx="358199" cy="358229"/>
            <a:chOff x="-49048250" y="2316775"/>
            <a:chExt cx="300100" cy="300125"/>
          </a:xfrm>
        </p:grpSpPr>
        <p:sp>
          <p:nvSpPr>
            <p:cNvPr id="11543" name="Google Shape;11543;p89"/>
            <p:cNvSpPr/>
            <p:nvPr/>
          </p:nvSpPr>
          <p:spPr>
            <a:xfrm>
              <a:off x="-49048250" y="2316775"/>
              <a:ext cx="300100" cy="300125"/>
            </a:xfrm>
            <a:custGeom>
              <a:avLst/>
              <a:gdLst/>
              <a:ahLst/>
              <a:cxnLst/>
              <a:rect l="l" t="t" r="r" b="b"/>
              <a:pathLst>
                <a:path w="12004" h="12005" extrusionOk="0">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4" name="Google Shape;11544;p89"/>
            <p:cNvSpPr/>
            <p:nvPr/>
          </p:nvSpPr>
          <p:spPr>
            <a:xfrm>
              <a:off x="-49004150" y="23601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5" name="Google Shape;11545;p89"/>
            <p:cNvSpPr/>
            <p:nvPr/>
          </p:nvSpPr>
          <p:spPr>
            <a:xfrm>
              <a:off x="-48925375" y="2465650"/>
              <a:ext cx="71700" cy="86650"/>
            </a:xfrm>
            <a:custGeom>
              <a:avLst/>
              <a:gdLst/>
              <a:ahLst/>
              <a:cxnLst/>
              <a:rect l="l" t="t" r="r" b="b"/>
              <a:pathLst>
                <a:path w="2868" h="3466" extrusionOk="0">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6" name="Google Shape;11546;p89"/>
            <p:cNvSpPr/>
            <p:nvPr/>
          </p:nvSpPr>
          <p:spPr>
            <a:xfrm>
              <a:off x="-48977350" y="2431000"/>
              <a:ext cx="157525" cy="157550"/>
            </a:xfrm>
            <a:custGeom>
              <a:avLst/>
              <a:gdLst/>
              <a:ahLst/>
              <a:cxnLst/>
              <a:rect l="l" t="t" r="r" b="b"/>
              <a:pathLst>
                <a:path w="6301" h="6302" extrusionOk="0">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47" name="Google Shape;11547;p89"/>
          <p:cNvSpPr/>
          <p:nvPr/>
        </p:nvSpPr>
        <p:spPr>
          <a:xfrm>
            <a:off x="2627309" y="2206525"/>
            <a:ext cx="361004" cy="357871"/>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8" name="Google Shape;11548;p89"/>
          <p:cNvGrpSpPr/>
          <p:nvPr/>
        </p:nvGrpSpPr>
        <p:grpSpPr>
          <a:xfrm>
            <a:off x="1290494" y="2699684"/>
            <a:ext cx="360109" cy="358199"/>
            <a:chOff x="-47160325" y="1974175"/>
            <a:chExt cx="301700" cy="300100"/>
          </a:xfrm>
        </p:grpSpPr>
        <p:sp>
          <p:nvSpPr>
            <p:cNvPr id="11549" name="Google Shape;11549;p89"/>
            <p:cNvSpPr/>
            <p:nvPr/>
          </p:nvSpPr>
          <p:spPr>
            <a:xfrm>
              <a:off x="-47160325" y="1974175"/>
              <a:ext cx="301700" cy="300100"/>
            </a:xfrm>
            <a:custGeom>
              <a:avLst/>
              <a:gdLst/>
              <a:ahLst/>
              <a:cxnLst/>
              <a:rect l="l" t="t" r="r" b="b"/>
              <a:pathLst>
                <a:path w="12068" h="12004" extrusionOk="0">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0" name="Google Shape;11550;p89"/>
            <p:cNvSpPr/>
            <p:nvPr/>
          </p:nvSpPr>
          <p:spPr>
            <a:xfrm>
              <a:off x="-47070525" y="2115150"/>
              <a:ext cx="123675" cy="123675"/>
            </a:xfrm>
            <a:custGeom>
              <a:avLst/>
              <a:gdLst/>
              <a:ahLst/>
              <a:cxnLst/>
              <a:rect l="l" t="t" r="r" b="b"/>
              <a:pathLst>
                <a:path w="4947" h="4947" extrusionOk="0">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1" name="Google Shape;11551;p89"/>
          <p:cNvGrpSpPr/>
          <p:nvPr/>
        </p:nvGrpSpPr>
        <p:grpSpPr>
          <a:xfrm>
            <a:off x="1290971" y="3146218"/>
            <a:ext cx="359154" cy="359124"/>
            <a:chOff x="-47159525" y="2342000"/>
            <a:chExt cx="300900" cy="300875"/>
          </a:xfrm>
        </p:grpSpPr>
        <p:sp>
          <p:nvSpPr>
            <p:cNvPr id="11552" name="Google Shape;11552;p89"/>
            <p:cNvSpPr/>
            <p:nvPr/>
          </p:nvSpPr>
          <p:spPr>
            <a:xfrm>
              <a:off x="-47122500" y="2376650"/>
              <a:ext cx="123675" cy="125250"/>
            </a:xfrm>
            <a:custGeom>
              <a:avLst/>
              <a:gdLst/>
              <a:ahLst/>
              <a:cxnLst/>
              <a:rect l="l" t="t" r="r" b="b"/>
              <a:pathLst>
                <a:path w="4947" h="5010" extrusionOk="0">
                  <a:moveTo>
                    <a:pt x="1765" y="756"/>
                  </a:moveTo>
                  <a:cubicBezTo>
                    <a:pt x="2237" y="756"/>
                    <a:pt x="2615" y="1008"/>
                    <a:pt x="2741" y="1450"/>
                  </a:cubicBezTo>
                  <a:lnTo>
                    <a:pt x="1765" y="1450"/>
                  </a:lnTo>
                  <a:cubicBezTo>
                    <a:pt x="1575" y="1450"/>
                    <a:pt x="1418" y="1607"/>
                    <a:pt x="1418" y="1828"/>
                  </a:cubicBezTo>
                  <a:lnTo>
                    <a:pt x="1418" y="2804"/>
                  </a:lnTo>
                  <a:cubicBezTo>
                    <a:pt x="1008" y="2647"/>
                    <a:pt x="693" y="2237"/>
                    <a:pt x="693" y="1828"/>
                  </a:cubicBezTo>
                  <a:cubicBezTo>
                    <a:pt x="693" y="1229"/>
                    <a:pt x="1166" y="756"/>
                    <a:pt x="1765" y="756"/>
                  </a:cubicBezTo>
                  <a:close/>
                  <a:moveTo>
                    <a:pt x="2741" y="2174"/>
                  </a:moveTo>
                  <a:cubicBezTo>
                    <a:pt x="2615" y="2458"/>
                    <a:pt x="2395" y="2678"/>
                    <a:pt x="2111" y="2804"/>
                  </a:cubicBezTo>
                  <a:lnTo>
                    <a:pt x="2111" y="2174"/>
                  </a:lnTo>
                  <a:close/>
                  <a:moveTo>
                    <a:pt x="4253" y="2143"/>
                  </a:moveTo>
                  <a:lnTo>
                    <a:pt x="4253" y="4285"/>
                  </a:lnTo>
                  <a:lnTo>
                    <a:pt x="2111" y="4285"/>
                  </a:lnTo>
                  <a:lnTo>
                    <a:pt x="2111" y="3497"/>
                  </a:lnTo>
                  <a:cubicBezTo>
                    <a:pt x="2804" y="3340"/>
                    <a:pt x="3340" y="2836"/>
                    <a:pt x="3497" y="2143"/>
                  </a:cubicBezTo>
                  <a:close/>
                  <a:moveTo>
                    <a:pt x="1765" y="0"/>
                  </a:moveTo>
                  <a:cubicBezTo>
                    <a:pt x="788" y="0"/>
                    <a:pt x="0" y="788"/>
                    <a:pt x="0" y="1765"/>
                  </a:cubicBezTo>
                  <a:cubicBezTo>
                    <a:pt x="0" y="2647"/>
                    <a:pt x="567" y="3340"/>
                    <a:pt x="1418" y="3497"/>
                  </a:cubicBezTo>
                  <a:lnTo>
                    <a:pt x="1418" y="4663"/>
                  </a:lnTo>
                  <a:cubicBezTo>
                    <a:pt x="1418" y="4852"/>
                    <a:pt x="1575" y="5010"/>
                    <a:pt x="1765" y="5010"/>
                  </a:cubicBezTo>
                  <a:lnTo>
                    <a:pt x="4600" y="5010"/>
                  </a:lnTo>
                  <a:cubicBezTo>
                    <a:pt x="4789" y="5010"/>
                    <a:pt x="4947" y="4852"/>
                    <a:pt x="4947" y="4663"/>
                  </a:cubicBezTo>
                  <a:lnTo>
                    <a:pt x="4947" y="1765"/>
                  </a:lnTo>
                  <a:cubicBezTo>
                    <a:pt x="4947" y="1576"/>
                    <a:pt x="4789" y="1418"/>
                    <a:pt x="4600" y="1418"/>
                  </a:cubicBezTo>
                  <a:lnTo>
                    <a:pt x="3497" y="1418"/>
                  </a:lnTo>
                  <a:cubicBezTo>
                    <a:pt x="3340" y="630"/>
                    <a:pt x="2615"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3" name="Google Shape;11553;p89"/>
            <p:cNvSpPr/>
            <p:nvPr/>
          </p:nvSpPr>
          <p:spPr>
            <a:xfrm>
              <a:off x="-47159525" y="2342000"/>
              <a:ext cx="300900" cy="300875"/>
            </a:xfrm>
            <a:custGeom>
              <a:avLst/>
              <a:gdLst/>
              <a:ahLst/>
              <a:cxnLst/>
              <a:rect l="l" t="t" r="r" b="b"/>
              <a:pathLst>
                <a:path w="12036" h="12035" extrusionOk="0">
                  <a:moveTo>
                    <a:pt x="7089" y="1229"/>
                  </a:moveTo>
                  <a:lnTo>
                    <a:pt x="8003" y="2142"/>
                  </a:lnTo>
                  <a:lnTo>
                    <a:pt x="7089" y="2142"/>
                  </a:lnTo>
                  <a:lnTo>
                    <a:pt x="7089" y="1229"/>
                  </a:lnTo>
                  <a:close/>
                  <a:moveTo>
                    <a:pt x="8538" y="6396"/>
                  </a:moveTo>
                  <a:lnTo>
                    <a:pt x="8538" y="6711"/>
                  </a:lnTo>
                  <a:cubicBezTo>
                    <a:pt x="8538" y="6900"/>
                    <a:pt x="8664" y="7057"/>
                    <a:pt x="8885" y="7057"/>
                  </a:cubicBezTo>
                  <a:cubicBezTo>
                    <a:pt x="9074" y="7057"/>
                    <a:pt x="9231" y="6900"/>
                    <a:pt x="9231" y="6711"/>
                  </a:cubicBezTo>
                  <a:lnTo>
                    <a:pt x="9231" y="6427"/>
                  </a:lnTo>
                  <a:cubicBezTo>
                    <a:pt x="10303" y="6585"/>
                    <a:pt x="11153" y="7467"/>
                    <a:pt x="11311" y="8506"/>
                  </a:cubicBezTo>
                  <a:lnTo>
                    <a:pt x="10996" y="8506"/>
                  </a:lnTo>
                  <a:cubicBezTo>
                    <a:pt x="10807" y="8506"/>
                    <a:pt x="10649" y="8664"/>
                    <a:pt x="10649" y="8884"/>
                  </a:cubicBezTo>
                  <a:cubicBezTo>
                    <a:pt x="10649" y="9073"/>
                    <a:pt x="10807" y="9231"/>
                    <a:pt x="10996" y="9231"/>
                  </a:cubicBezTo>
                  <a:lnTo>
                    <a:pt x="11311" y="9231"/>
                  </a:lnTo>
                  <a:cubicBezTo>
                    <a:pt x="11153" y="10302"/>
                    <a:pt x="10303" y="11121"/>
                    <a:pt x="9231" y="11279"/>
                  </a:cubicBezTo>
                  <a:lnTo>
                    <a:pt x="9231" y="10964"/>
                  </a:lnTo>
                  <a:cubicBezTo>
                    <a:pt x="9231" y="10775"/>
                    <a:pt x="9074" y="10617"/>
                    <a:pt x="8885" y="10617"/>
                  </a:cubicBezTo>
                  <a:cubicBezTo>
                    <a:pt x="8664" y="10617"/>
                    <a:pt x="8538" y="10775"/>
                    <a:pt x="8538" y="10964"/>
                  </a:cubicBezTo>
                  <a:lnTo>
                    <a:pt x="8538" y="11279"/>
                  </a:lnTo>
                  <a:cubicBezTo>
                    <a:pt x="7467" y="11121"/>
                    <a:pt x="6585" y="10239"/>
                    <a:pt x="6428" y="9200"/>
                  </a:cubicBezTo>
                  <a:lnTo>
                    <a:pt x="6743" y="9200"/>
                  </a:lnTo>
                  <a:cubicBezTo>
                    <a:pt x="6963" y="9200"/>
                    <a:pt x="7089" y="9042"/>
                    <a:pt x="7089" y="8821"/>
                  </a:cubicBezTo>
                  <a:cubicBezTo>
                    <a:pt x="7089" y="8632"/>
                    <a:pt x="6963" y="8475"/>
                    <a:pt x="6743" y="8475"/>
                  </a:cubicBezTo>
                  <a:lnTo>
                    <a:pt x="6428" y="8475"/>
                  </a:lnTo>
                  <a:cubicBezTo>
                    <a:pt x="6585" y="7404"/>
                    <a:pt x="7467" y="6553"/>
                    <a:pt x="8538" y="6396"/>
                  </a:cubicBezTo>
                  <a:close/>
                  <a:moveTo>
                    <a:pt x="6428" y="725"/>
                  </a:moveTo>
                  <a:lnTo>
                    <a:pt x="6428" y="2489"/>
                  </a:lnTo>
                  <a:cubicBezTo>
                    <a:pt x="6428" y="2678"/>
                    <a:pt x="6585" y="2836"/>
                    <a:pt x="6774" y="2836"/>
                  </a:cubicBezTo>
                  <a:lnTo>
                    <a:pt x="8570" y="2836"/>
                  </a:lnTo>
                  <a:lnTo>
                    <a:pt x="8570" y="5734"/>
                  </a:lnTo>
                  <a:cubicBezTo>
                    <a:pt x="6995" y="5892"/>
                    <a:pt x="5766" y="7246"/>
                    <a:pt x="5766" y="8884"/>
                  </a:cubicBezTo>
                  <a:cubicBezTo>
                    <a:pt x="5766" y="9861"/>
                    <a:pt x="6238" y="10775"/>
                    <a:pt x="6932" y="11310"/>
                  </a:cubicBezTo>
                  <a:lnTo>
                    <a:pt x="757" y="11310"/>
                  </a:lnTo>
                  <a:lnTo>
                    <a:pt x="757" y="725"/>
                  </a:lnTo>
                  <a:close/>
                  <a:moveTo>
                    <a:pt x="379" y="0"/>
                  </a:moveTo>
                  <a:cubicBezTo>
                    <a:pt x="158" y="0"/>
                    <a:pt x="0" y="158"/>
                    <a:pt x="0" y="378"/>
                  </a:cubicBezTo>
                  <a:lnTo>
                    <a:pt x="0" y="11657"/>
                  </a:lnTo>
                  <a:cubicBezTo>
                    <a:pt x="0" y="11877"/>
                    <a:pt x="158" y="12035"/>
                    <a:pt x="379" y="12035"/>
                  </a:cubicBezTo>
                  <a:lnTo>
                    <a:pt x="8822" y="12035"/>
                  </a:lnTo>
                  <a:cubicBezTo>
                    <a:pt x="10555" y="12035"/>
                    <a:pt x="11972" y="10617"/>
                    <a:pt x="11972" y="8884"/>
                  </a:cubicBezTo>
                  <a:cubicBezTo>
                    <a:pt x="12035" y="7215"/>
                    <a:pt x="10807" y="5892"/>
                    <a:pt x="9231" y="5734"/>
                  </a:cubicBezTo>
                  <a:lnTo>
                    <a:pt x="9231" y="2489"/>
                  </a:lnTo>
                  <a:cubicBezTo>
                    <a:pt x="9231" y="2426"/>
                    <a:pt x="9200" y="2300"/>
                    <a:pt x="9105" y="2268"/>
                  </a:cubicBezTo>
                  <a:lnTo>
                    <a:pt x="6995" y="126"/>
                  </a:lnTo>
                  <a:cubicBezTo>
                    <a:pt x="6900" y="63"/>
                    <a:pt x="6837" y="0"/>
                    <a:pt x="67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4" name="Google Shape;11554;p89"/>
            <p:cNvSpPr/>
            <p:nvPr/>
          </p:nvSpPr>
          <p:spPr>
            <a:xfrm>
              <a:off x="-46946075" y="2537325"/>
              <a:ext cx="35450" cy="35475"/>
            </a:xfrm>
            <a:custGeom>
              <a:avLst/>
              <a:gdLst/>
              <a:ahLst/>
              <a:cxnLst/>
              <a:rect l="l" t="t" r="r" b="b"/>
              <a:pathLst>
                <a:path w="1418" h="1419" extrusionOk="0">
                  <a:moveTo>
                    <a:pt x="347" y="0"/>
                  </a:moveTo>
                  <a:cubicBezTo>
                    <a:pt x="158" y="0"/>
                    <a:pt x="0" y="158"/>
                    <a:pt x="0" y="347"/>
                  </a:cubicBezTo>
                  <a:lnTo>
                    <a:pt x="0" y="1071"/>
                  </a:lnTo>
                  <a:cubicBezTo>
                    <a:pt x="0" y="1260"/>
                    <a:pt x="158" y="1418"/>
                    <a:pt x="347" y="1418"/>
                  </a:cubicBezTo>
                  <a:lnTo>
                    <a:pt x="1040" y="1418"/>
                  </a:lnTo>
                  <a:cubicBezTo>
                    <a:pt x="1261" y="1418"/>
                    <a:pt x="1418" y="1260"/>
                    <a:pt x="1418" y="1071"/>
                  </a:cubicBezTo>
                  <a:cubicBezTo>
                    <a:pt x="1387" y="851"/>
                    <a:pt x="1261" y="693"/>
                    <a:pt x="1040" y="693"/>
                  </a:cubicBezTo>
                  <a:lnTo>
                    <a:pt x="693" y="693"/>
                  </a:ln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5" name="Google Shape;11555;p89"/>
            <p:cNvSpPr/>
            <p:nvPr/>
          </p:nvSpPr>
          <p:spPr>
            <a:xfrm>
              <a:off x="-47122500" y="2537325"/>
              <a:ext cx="87450" cy="17350"/>
            </a:xfrm>
            <a:custGeom>
              <a:avLst/>
              <a:gdLst/>
              <a:ahLst/>
              <a:cxnLst/>
              <a:rect l="l" t="t" r="r" b="b"/>
              <a:pathLst>
                <a:path w="3498" h="694" extrusionOk="0">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6" name="Google Shape;11556;p89"/>
            <p:cNvSpPr/>
            <p:nvPr/>
          </p:nvSpPr>
          <p:spPr>
            <a:xfrm>
              <a:off x="-47122500" y="2572775"/>
              <a:ext cx="87450" cy="17350"/>
            </a:xfrm>
            <a:custGeom>
              <a:avLst/>
              <a:gdLst/>
              <a:ahLst/>
              <a:cxnLst/>
              <a:rect l="l" t="t" r="r" b="b"/>
              <a:pathLst>
                <a:path w="3498" h="694" extrusionOk="0">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7" name="Google Shape;11557;p89"/>
          <p:cNvGrpSpPr/>
          <p:nvPr/>
        </p:nvGrpSpPr>
        <p:grpSpPr>
          <a:xfrm>
            <a:off x="1291448" y="3603054"/>
            <a:ext cx="358199" cy="359154"/>
            <a:chOff x="-47157950" y="2712175"/>
            <a:chExt cx="300100" cy="300900"/>
          </a:xfrm>
        </p:grpSpPr>
        <p:sp>
          <p:nvSpPr>
            <p:cNvPr id="11558" name="Google Shape;11558;p89"/>
            <p:cNvSpPr/>
            <p:nvPr/>
          </p:nvSpPr>
          <p:spPr>
            <a:xfrm>
              <a:off x="-47157950" y="2712175"/>
              <a:ext cx="300100" cy="300900"/>
            </a:xfrm>
            <a:custGeom>
              <a:avLst/>
              <a:gdLst/>
              <a:ahLst/>
              <a:cxnLst/>
              <a:rect l="l" t="t" r="r" b="b"/>
              <a:pathLst>
                <a:path w="12004" h="12036" extrusionOk="0">
                  <a:moveTo>
                    <a:pt x="7026" y="1166"/>
                  </a:moveTo>
                  <a:lnTo>
                    <a:pt x="7940" y="2048"/>
                  </a:lnTo>
                  <a:lnTo>
                    <a:pt x="7026" y="2048"/>
                  </a:lnTo>
                  <a:lnTo>
                    <a:pt x="7026" y="1166"/>
                  </a:lnTo>
                  <a:close/>
                  <a:moveTo>
                    <a:pt x="6333" y="693"/>
                  </a:moveTo>
                  <a:lnTo>
                    <a:pt x="6333" y="2458"/>
                  </a:lnTo>
                  <a:cubicBezTo>
                    <a:pt x="6333" y="2647"/>
                    <a:pt x="6491" y="2804"/>
                    <a:pt x="6680" y="2804"/>
                  </a:cubicBezTo>
                  <a:lnTo>
                    <a:pt x="8444" y="2804"/>
                  </a:lnTo>
                  <a:lnTo>
                    <a:pt x="8444" y="4222"/>
                  </a:lnTo>
                  <a:lnTo>
                    <a:pt x="3529" y="4222"/>
                  </a:lnTo>
                  <a:lnTo>
                    <a:pt x="3529" y="693"/>
                  </a:lnTo>
                  <a:close/>
                  <a:moveTo>
                    <a:pt x="10933" y="4222"/>
                  </a:moveTo>
                  <a:cubicBezTo>
                    <a:pt x="11122" y="4222"/>
                    <a:pt x="11279" y="4380"/>
                    <a:pt x="11279" y="4569"/>
                  </a:cubicBezTo>
                  <a:lnTo>
                    <a:pt x="11279" y="8097"/>
                  </a:lnTo>
                  <a:lnTo>
                    <a:pt x="11248" y="8097"/>
                  </a:lnTo>
                  <a:cubicBezTo>
                    <a:pt x="11248" y="8286"/>
                    <a:pt x="11090" y="8444"/>
                    <a:pt x="10901" y="8444"/>
                  </a:cubicBezTo>
                  <a:lnTo>
                    <a:pt x="9137" y="8444"/>
                  </a:lnTo>
                  <a:lnTo>
                    <a:pt x="9137" y="7719"/>
                  </a:lnTo>
                  <a:lnTo>
                    <a:pt x="9483" y="7719"/>
                  </a:lnTo>
                  <a:cubicBezTo>
                    <a:pt x="9673" y="7719"/>
                    <a:pt x="9830" y="7562"/>
                    <a:pt x="9830" y="7372"/>
                  </a:cubicBezTo>
                  <a:cubicBezTo>
                    <a:pt x="9830" y="7183"/>
                    <a:pt x="9673" y="7026"/>
                    <a:pt x="9483" y="7026"/>
                  </a:cubicBezTo>
                  <a:lnTo>
                    <a:pt x="2458" y="7026"/>
                  </a:lnTo>
                  <a:cubicBezTo>
                    <a:pt x="2269" y="7026"/>
                    <a:pt x="2111" y="7183"/>
                    <a:pt x="2111" y="7372"/>
                  </a:cubicBezTo>
                  <a:cubicBezTo>
                    <a:pt x="2111" y="7562"/>
                    <a:pt x="2269" y="7719"/>
                    <a:pt x="2458" y="7719"/>
                  </a:cubicBezTo>
                  <a:lnTo>
                    <a:pt x="2836" y="7719"/>
                  </a:lnTo>
                  <a:lnTo>
                    <a:pt x="2836" y="8444"/>
                  </a:lnTo>
                  <a:lnTo>
                    <a:pt x="1040" y="8444"/>
                  </a:lnTo>
                  <a:cubicBezTo>
                    <a:pt x="851" y="8444"/>
                    <a:pt x="694" y="8286"/>
                    <a:pt x="694" y="8097"/>
                  </a:cubicBezTo>
                  <a:lnTo>
                    <a:pt x="694" y="4569"/>
                  </a:lnTo>
                  <a:cubicBezTo>
                    <a:pt x="694" y="4380"/>
                    <a:pt x="851" y="4222"/>
                    <a:pt x="1040" y="4222"/>
                  </a:cubicBezTo>
                  <a:lnTo>
                    <a:pt x="2836" y="4222"/>
                  </a:lnTo>
                  <a:lnTo>
                    <a:pt x="2836" y="4569"/>
                  </a:lnTo>
                  <a:cubicBezTo>
                    <a:pt x="2836" y="4789"/>
                    <a:pt x="2993" y="4947"/>
                    <a:pt x="3183" y="4947"/>
                  </a:cubicBezTo>
                  <a:lnTo>
                    <a:pt x="8822" y="4947"/>
                  </a:lnTo>
                  <a:cubicBezTo>
                    <a:pt x="9011" y="4947"/>
                    <a:pt x="9168" y="4789"/>
                    <a:pt x="9168" y="4569"/>
                  </a:cubicBezTo>
                  <a:lnTo>
                    <a:pt x="9168" y="4222"/>
                  </a:lnTo>
                  <a:close/>
                  <a:moveTo>
                    <a:pt x="8412" y="7719"/>
                  </a:moveTo>
                  <a:lnTo>
                    <a:pt x="8412" y="11279"/>
                  </a:lnTo>
                  <a:lnTo>
                    <a:pt x="3498" y="11279"/>
                  </a:lnTo>
                  <a:lnTo>
                    <a:pt x="3498" y="7719"/>
                  </a:lnTo>
                  <a:close/>
                  <a:moveTo>
                    <a:pt x="3183" y="0"/>
                  </a:moveTo>
                  <a:cubicBezTo>
                    <a:pt x="2993" y="0"/>
                    <a:pt x="2836" y="158"/>
                    <a:pt x="2836" y="378"/>
                  </a:cubicBezTo>
                  <a:lnTo>
                    <a:pt x="2836" y="3560"/>
                  </a:lnTo>
                  <a:lnTo>
                    <a:pt x="1072" y="3560"/>
                  </a:lnTo>
                  <a:cubicBezTo>
                    <a:pt x="473" y="3560"/>
                    <a:pt x="1" y="4033"/>
                    <a:pt x="1" y="4600"/>
                  </a:cubicBezTo>
                  <a:lnTo>
                    <a:pt x="1" y="8129"/>
                  </a:lnTo>
                  <a:cubicBezTo>
                    <a:pt x="1" y="8696"/>
                    <a:pt x="473" y="9168"/>
                    <a:pt x="1072" y="9168"/>
                  </a:cubicBezTo>
                  <a:lnTo>
                    <a:pt x="2836" y="9168"/>
                  </a:lnTo>
                  <a:lnTo>
                    <a:pt x="2836" y="11657"/>
                  </a:lnTo>
                  <a:cubicBezTo>
                    <a:pt x="2836" y="11846"/>
                    <a:pt x="2993" y="12035"/>
                    <a:pt x="3183" y="12035"/>
                  </a:cubicBezTo>
                  <a:lnTo>
                    <a:pt x="8822" y="12035"/>
                  </a:lnTo>
                  <a:cubicBezTo>
                    <a:pt x="9011" y="12035"/>
                    <a:pt x="9168" y="11846"/>
                    <a:pt x="9168" y="11657"/>
                  </a:cubicBezTo>
                  <a:lnTo>
                    <a:pt x="9168" y="9168"/>
                  </a:lnTo>
                  <a:lnTo>
                    <a:pt x="10933" y="9168"/>
                  </a:lnTo>
                  <a:cubicBezTo>
                    <a:pt x="11531" y="9168"/>
                    <a:pt x="12004" y="8696"/>
                    <a:pt x="12004" y="8129"/>
                  </a:cubicBezTo>
                  <a:lnTo>
                    <a:pt x="12004" y="4600"/>
                  </a:lnTo>
                  <a:cubicBezTo>
                    <a:pt x="11972" y="4001"/>
                    <a:pt x="11500" y="3529"/>
                    <a:pt x="10901" y="3529"/>
                  </a:cubicBezTo>
                  <a:lnTo>
                    <a:pt x="9137" y="3529"/>
                  </a:lnTo>
                  <a:lnTo>
                    <a:pt x="9137" y="2458"/>
                  </a:lnTo>
                  <a:cubicBezTo>
                    <a:pt x="9137" y="2363"/>
                    <a:pt x="9074" y="2269"/>
                    <a:pt x="9011" y="2206"/>
                  </a:cubicBezTo>
                  <a:lnTo>
                    <a:pt x="6932" y="126"/>
                  </a:lnTo>
                  <a:cubicBezTo>
                    <a:pt x="6837" y="63"/>
                    <a:pt x="6774" y="0"/>
                    <a:pt x="66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9" name="Google Shape;11559;p89"/>
            <p:cNvSpPr/>
            <p:nvPr/>
          </p:nvSpPr>
          <p:spPr>
            <a:xfrm>
              <a:off x="-47087075" y="2852375"/>
              <a:ext cx="17350" cy="17350"/>
            </a:xfrm>
            <a:custGeom>
              <a:avLst/>
              <a:gdLst/>
              <a:ahLst/>
              <a:cxnLst/>
              <a:rect l="l" t="t" r="r" b="b"/>
              <a:pathLst>
                <a:path w="694" h="694" extrusionOk="0">
                  <a:moveTo>
                    <a:pt x="348" y="0"/>
                  </a:moveTo>
                  <a:cubicBezTo>
                    <a:pt x="158" y="0"/>
                    <a:pt x="1" y="158"/>
                    <a:pt x="1" y="347"/>
                  </a:cubicBezTo>
                  <a:cubicBezTo>
                    <a:pt x="1" y="536"/>
                    <a:pt x="158" y="693"/>
                    <a:pt x="348" y="693"/>
                  </a:cubicBezTo>
                  <a:cubicBezTo>
                    <a:pt x="537" y="693"/>
                    <a:pt x="694" y="536"/>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0" name="Google Shape;11560;p89"/>
            <p:cNvSpPr/>
            <p:nvPr/>
          </p:nvSpPr>
          <p:spPr>
            <a:xfrm>
              <a:off x="-47052400" y="2852375"/>
              <a:ext cx="17350" cy="17350"/>
            </a:xfrm>
            <a:custGeom>
              <a:avLst/>
              <a:gdLst/>
              <a:ahLst/>
              <a:cxnLst/>
              <a:rect l="l" t="t" r="r" b="b"/>
              <a:pathLst>
                <a:path w="694" h="694" extrusionOk="0">
                  <a:moveTo>
                    <a:pt x="347" y="0"/>
                  </a:moveTo>
                  <a:cubicBezTo>
                    <a:pt x="126" y="0"/>
                    <a:pt x="0" y="158"/>
                    <a:pt x="0" y="347"/>
                  </a:cubicBezTo>
                  <a:cubicBezTo>
                    <a:pt x="0" y="536"/>
                    <a:pt x="126"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1" name="Google Shape;11561;p89"/>
            <p:cNvSpPr/>
            <p:nvPr/>
          </p:nvSpPr>
          <p:spPr>
            <a:xfrm>
              <a:off x="-47051625" y="2957900"/>
              <a:ext cx="87450" cy="17350"/>
            </a:xfrm>
            <a:custGeom>
              <a:avLst/>
              <a:gdLst/>
              <a:ahLst/>
              <a:cxnLst/>
              <a:rect l="l" t="t" r="r" b="b"/>
              <a:pathLst>
                <a:path w="3498" h="694" extrusionOk="0">
                  <a:moveTo>
                    <a:pt x="347" y="1"/>
                  </a:moveTo>
                  <a:cubicBezTo>
                    <a:pt x="158" y="1"/>
                    <a:pt x="1" y="158"/>
                    <a:pt x="1" y="347"/>
                  </a:cubicBezTo>
                  <a:cubicBezTo>
                    <a:pt x="1" y="536"/>
                    <a:pt x="158" y="694"/>
                    <a:pt x="347" y="694"/>
                  </a:cubicBezTo>
                  <a:lnTo>
                    <a:pt x="3151" y="694"/>
                  </a:lnTo>
                  <a:cubicBezTo>
                    <a:pt x="3340" y="694"/>
                    <a:pt x="3498" y="536"/>
                    <a:pt x="3498" y="347"/>
                  </a:cubicBezTo>
                  <a:cubicBezTo>
                    <a:pt x="3498"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2" name="Google Shape;11562;p89"/>
            <p:cNvSpPr/>
            <p:nvPr/>
          </p:nvSpPr>
          <p:spPr>
            <a:xfrm>
              <a:off x="-47051625" y="2923250"/>
              <a:ext cx="87450" cy="17350"/>
            </a:xfrm>
            <a:custGeom>
              <a:avLst/>
              <a:gdLst/>
              <a:ahLst/>
              <a:cxnLst/>
              <a:rect l="l" t="t" r="r" b="b"/>
              <a:pathLst>
                <a:path w="3498" h="694" extrusionOk="0">
                  <a:moveTo>
                    <a:pt x="347" y="1"/>
                  </a:moveTo>
                  <a:cubicBezTo>
                    <a:pt x="158" y="1"/>
                    <a:pt x="1" y="158"/>
                    <a:pt x="1" y="347"/>
                  </a:cubicBezTo>
                  <a:cubicBezTo>
                    <a:pt x="1" y="536"/>
                    <a:pt x="158" y="694"/>
                    <a:pt x="347" y="694"/>
                  </a:cubicBezTo>
                  <a:lnTo>
                    <a:pt x="3151" y="694"/>
                  </a:lnTo>
                  <a:cubicBezTo>
                    <a:pt x="3340" y="694"/>
                    <a:pt x="3498" y="536"/>
                    <a:pt x="3498" y="347"/>
                  </a:cubicBezTo>
                  <a:cubicBezTo>
                    <a:pt x="3498"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3" name="Google Shape;11563;p89"/>
            <p:cNvSpPr/>
            <p:nvPr/>
          </p:nvSpPr>
          <p:spPr>
            <a:xfrm>
              <a:off x="-47017750" y="2852375"/>
              <a:ext cx="35450" cy="17350"/>
            </a:xfrm>
            <a:custGeom>
              <a:avLst/>
              <a:gdLst/>
              <a:ahLst/>
              <a:cxnLst/>
              <a:rect l="l" t="t" r="r" b="b"/>
              <a:pathLst>
                <a:path w="1418" h="694" extrusionOk="0">
                  <a:moveTo>
                    <a:pt x="378" y="0"/>
                  </a:moveTo>
                  <a:cubicBezTo>
                    <a:pt x="158" y="0"/>
                    <a:pt x="0" y="158"/>
                    <a:pt x="0" y="347"/>
                  </a:cubicBezTo>
                  <a:cubicBezTo>
                    <a:pt x="0" y="536"/>
                    <a:pt x="158" y="693"/>
                    <a:pt x="378" y="693"/>
                  </a:cubicBezTo>
                  <a:lnTo>
                    <a:pt x="1072" y="693"/>
                  </a:lnTo>
                  <a:cubicBezTo>
                    <a:pt x="1261" y="693"/>
                    <a:pt x="1418" y="536"/>
                    <a:pt x="1418" y="347"/>
                  </a:cubicBezTo>
                  <a:cubicBezTo>
                    <a:pt x="1418"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4" name="Google Shape;11564;p89"/>
            <p:cNvSpPr/>
            <p:nvPr/>
          </p:nvSpPr>
          <p:spPr>
            <a:xfrm>
              <a:off x="-46964975" y="2852375"/>
              <a:ext cx="35450" cy="17350"/>
            </a:xfrm>
            <a:custGeom>
              <a:avLst/>
              <a:gdLst/>
              <a:ahLst/>
              <a:cxnLst/>
              <a:rect l="l" t="t" r="r" b="b"/>
              <a:pathLst>
                <a:path w="1418" h="694" extrusionOk="0">
                  <a:moveTo>
                    <a:pt x="347" y="0"/>
                  </a:moveTo>
                  <a:cubicBezTo>
                    <a:pt x="158" y="0"/>
                    <a:pt x="0" y="158"/>
                    <a:pt x="0" y="347"/>
                  </a:cubicBezTo>
                  <a:cubicBezTo>
                    <a:pt x="0" y="536"/>
                    <a:pt x="158" y="693"/>
                    <a:pt x="347" y="693"/>
                  </a:cubicBezTo>
                  <a:lnTo>
                    <a:pt x="1040" y="693"/>
                  </a:lnTo>
                  <a:cubicBezTo>
                    <a:pt x="1260" y="693"/>
                    <a:pt x="1418" y="536"/>
                    <a:pt x="1418" y="347"/>
                  </a:cubicBezTo>
                  <a:cubicBezTo>
                    <a:pt x="1418" y="158"/>
                    <a:pt x="1260"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65" name="Google Shape;11565;p89"/>
          <p:cNvSpPr/>
          <p:nvPr/>
        </p:nvSpPr>
        <p:spPr>
          <a:xfrm>
            <a:off x="3538211" y="2689200"/>
            <a:ext cx="314961" cy="35727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66" name="Google Shape;11566;p89"/>
          <p:cNvGrpSpPr/>
          <p:nvPr/>
        </p:nvGrpSpPr>
        <p:grpSpPr>
          <a:xfrm>
            <a:off x="3535175" y="3135863"/>
            <a:ext cx="315886" cy="358199"/>
            <a:chOff x="-45278675" y="2333325"/>
            <a:chExt cx="264650" cy="300100"/>
          </a:xfrm>
        </p:grpSpPr>
        <p:sp>
          <p:nvSpPr>
            <p:cNvPr id="11567" name="Google Shape;11567;p89"/>
            <p:cNvSpPr/>
            <p:nvPr/>
          </p:nvSpPr>
          <p:spPr>
            <a:xfrm>
              <a:off x="-45243225" y="2475100"/>
              <a:ext cx="52775" cy="87450"/>
            </a:xfrm>
            <a:custGeom>
              <a:avLst/>
              <a:gdLst/>
              <a:ahLst/>
              <a:cxnLst/>
              <a:rect l="l" t="t" r="r" b="b"/>
              <a:pathLst>
                <a:path w="2111" h="3498" extrusionOk="0">
                  <a:moveTo>
                    <a:pt x="1071" y="725"/>
                  </a:moveTo>
                  <a:cubicBezTo>
                    <a:pt x="1260" y="725"/>
                    <a:pt x="1418" y="883"/>
                    <a:pt x="1418" y="1072"/>
                  </a:cubicBezTo>
                  <a:cubicBezTo>
                    <a:pt x="1418" y="1261"/>
                    <a:pt x="1260" y="1418"/>
                    <a:pt x="1071" y="1418"/>
                  </a:cubicBezTo>
                  <a:lnTo>
                    <a:pt x="725" y="1418"/>
                  </a:lnTo>
                  <a:lnTo>
                    <a:pt x="725" y="725"/>
                  </a:lnTo>
                  <a:close/>
                  <a:moveTo>
                    <a:pt x="347" y="0"/>
                  </a:moveTo>
                  <a:cubicBezTo>
                    <a:pt x="158" y="0"/>
                    <a:pt x="0" y="158"/>
                    <a:pt x="0" y="347"/>
                  </a:cubicBezTo>
                  <a:lnTo>
                    <a:pt x="0" y="3151"/>
                  </a:lnTo>
                  <a:cubicBezTo>
                    <a:pt x="0" y="3340"/>
                    <a:pt x="158" y="3497"/>
                    <a:pt x="347" y="3497"/>
                  </a:cubicBezTo>
                  <a:cubicBezTo>
                    <a:pt x="536" y="3497"/>
                    <a:pt x="693" y="3340"/>
                    <a:pt x="693" y="3151"/>
                  </a:cubicBezTo>
                  <a:lnTo>
                    <a:pt x="693" y="2080"/>
                  </a:lnTo>
                  <a:lnTo>
                    <a:pt x="1071" y="2080"/>
                  </a:lnTo>
                  <a:cubicBezTo>
                    <a:pt x="1638" y="2080"/>
                    <a:pt x="2111" y="1607"/>
                    <a:pt x="2111" y="1040"/>
                  </a:cubicBezTo>
                  <a:cubicBezTo>
                    <a:pt x="2111" y="473"/>
                    <a:pt x="167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8" name="Google Shape;11568;p89"/>
            <p:cNvSpPr/>
            <p:nvPr/>
          </p:nvSpPr>
          <p:spPr>
            <a:xfrm>
              <a:off x="-45172350" y="2475100"/>
              <a:ext cx="52800" cy="89025"/>
            </a:xfrm>
            <a:custGeom>
              <a:avLst/>
              <a:gdLst/>
              <a:ahLst/>
              <a:cxnLst/>
              <a:rect l="l" t="t" r="r" b="b"/>
              <a:pathLst>
                <a:path w="2112" h="3561" extrusionOk="0">
                  <a:moveTo>
                    <a:pt x="1072" y="0"/>
                  </a:moveTo>
                  <a:cubicBezTo>
                    <a:pt x="473" y="0"/>
                    <a:pt x="1" y="473"/>
                    <a:pt x="1" y="1072"/>
                  </a:cubicBezTo>
                  <a:cubicBezTo>
                    <a:pt x="1" y="1670"/>
                    <a:pt x="473" y="2143"/>
                    <a:pt x="1072" y="2143"/>
                  </a:cubicBezTo>
                  <a:cubicBezTo>
                    <a:pt x="1261" y="2143"/>
                    <a:pt x="1418" y="2300"/>
                    <a:pt x="1418" y="2489"/>
                  </a:cubicBezTo>
                  <a:cubicBezTo>
                    <a:pt x="1418" y="2678"/>
                    <a:pt x="1261" y="2836"/>
                    <a:pt x="1072" y="2836"/>
                  </a:cubicBezTo>
                  <a:cubicBezTo>
                    <a:pt x="851" y="2836"/>
                    <a:pt x="694" y="2678"/>
                    <a:pt x="694" y="2489"/>
                  </a:cubicBezTo>
                  <a:cubicBezTo>
                    <a:pt x="694" y="2300"/>
                    <a:pt x="536" y="2143"/>
                    <a:pt x="347" y="2143"/>
                  </a:cubicBezTo>
                  <a:cubicBezTo>
                    <a:pt x="158" y="2143"/>
                    <a:pt x="1" y="2300"/>
                    <a:pt x="1" y="2489"/>
                  </a:cubicBezTo>
                  <a:cubicBezTo>
                    <a:pt x="1" y="3088"/>
                    <a:pt x="473" y="3560"/>
                    <a:pt x="1072" y="3560"/>
                  </a:cubicBezTo>
                  <a:cubicBezTo>
                    <a:pt x="1639" y="3560"/>
                    <a:pt x="2111" y="3088"/>
                    <a:pt x="2111" y="2489"/>
                  </a:cubicBezTo>
                  <a:cubicBezTo>
                    <a:pt x="2111" y="1891"/>
                    <a:pt x="1639" y="1418"/>
                    <a:pt x="1072" y="1418"/>
                  </a:cubicBezTo>
                  <a:cubicBezTo>
                    <a:pt x="851" y="1418"/>
                    <a:pt x="725" y="1261"/>
                    <a:pt x="725" y="1072"/>
                  </a:cubicBezTo>
                  <a:cubicBezTo>
                    <a:pt x="725" y="883"/>
                    <a:pt x="851" y="725"/>
                    <a:pt x="1072" y="725"/>
                  </a:cubicBezTo>
                  <a:cubicBezTo>
                    <a:pt x="1261" y="725"/>
                    <a:pt x="1418" y="883"/>
                    <a:pt x="1418" y="1072"/>
                  </a:cubicBezTo>
                  <a:cubicBezTo>
                    <a:pt x="1418" y="1261"/>
                    <a:pt x="1576" y="1418"/>
                    <a:pt x="1765" y="1418"/>
                  </a:cubicBezTo>
                  <a:cubicBezTo>
                    <a:pt x="1954" y="1418"/>
                    <a:pt x="2111" y="1261"/>
                    <a:pt x="2111" y="1072"/>
                  </a:cubicBezTo>
                  <a:cubicBezTo>
                    <a:pt x="2111" y="473"/>
                    <a:pt x="1639"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9" name="Google Shape;11569;p89"/>
            <p:cNvSpPr/>
            <p:nvPr/>
          </p:nvSpPr>
          <p:spPr>
            <a:xfrm>
              <a:off x="-45102250" y="2475100"/>
              <a:ext cx="52800" cy="87450"/>
            </a:xfrm>
            <a:custGeom>
              <a:avLst/>
              <a:gdLst/>
              <a:ahLst/>
              <a:cxnLst/>
              <a:rect l="l" t="t" r="r" b="b"/>
              <a:pathLst>
                <a:path w="2112" h="3498" extrusionOk="0">
                  <a:moveTo>
                    <a:pt x="1072" y="725"/>
                  </a:moveTo>
                  <a:cubicBezTo>
                    <a:pt x="1261" y="725"/>
                    <a:pt x="1418" y="883"/>
                    <a:pt x="1418" y="1072"/>
                  </a:cubicBezTo>
                  <a:lnTo>
                    <a:pt x="1418" y="2458"/>
                  </a:lnTo>
                  <a:cubicBezTo>
                    <a:pt x="1418" y="2647"/>
                    <a:pt x="1261" y="2804"/>
                    <a:pt x="1072" y="2804"/>
                  </a:cubicBezTo>
                  <a:lnTo>
                    <a:pt x="694" y="2804"/>
                  </a:lnTo>
                  <a:lnTo>
                    <a:pt x="694" y="725"/>
                  </a:lnTo>
                  <a:close/>
                  <a:moveTo>
                    <a:pt x="347" y="0"/>
                  </a:moveTo>
                  <a:cubicBezTo>
                    <a:pt x="158" y="0"/>
                    <a:pt x="0" y="158"/>
                    <a:pt x="0" y="347"/>
                  </a:cubicBezTo>
                  <a:lnTo>
                    <a:pt x="0" y="3151"/>
                  </a:lnTo>
                  <a:cubicBezTo>
                    <a:pt x="0" y="3340"/>
                    <a:pt x="158" y="3497"/>
                    <a:pt x="347" y="3497"/>
                  </a:cubicBezTo>
                  <a:lnTo>
                    <a:pt x="1040" y="3497"/>
                  </a:lnTo>
                  <a:cubicBezTo>
                    <a:pt x="1639" y="3497"/>
                    <a:pt x="2111" y="3025"/>
                    <a:pt x="2111" y="2458"/>
                  </a:cubicBezTo>
                  <a:lnTo>
                    <a:pt x="2111" y="1040"/>
                  </a:lnTo>
                  <a:cubicBezTo>
                    <a:pt x="2111" y="473"/>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0" name="Google Shape;11570;p89"/>
            <p:cNvSpPr/>
            <p:nvPr/>
          </p:nvSpPr>
          <p:spPr>
            <a:xfrm>
              <a:off x="-45278675" y="2333325"/>
              <a:ext cx="264650" cy="300100"/>
            </a:xfrm>
            <a:custGeom>
              <a:avLst/>
              <a:gdLst/>
              <a:ahLst/>
              <a:cxnLst/>
              <a:rect l="l" t="t" r="r" b="b"/>
              <a:pathLst>
                <a:path w="10586" h="12004" extrusionOk="0">
                  <a:moveTo>
                    <a:pt x="7751" y="1229"/>
                  </a:moveTo>
                  <a:lnTo>
                    <a:pt x="8664" y="2143"/>
                  </a:lnTo>
                  <a:lnTo>
                    <a:pt x="7751" y="2143"/>
                  </a:lnTo>
                  <a:lnTo>
                    <a:pt x="7751" y="1229"/>
                  </a:lnTo>
                  <a:close/>
                  <a:moveTo>
                    <a:pt x="7089" y="725"/>
                  </a:moveTo>
                  <a:lnTo>
                    <a:pt x="7089" y="2489"/>
                  </a:lnTo>
                  <a:cubicBezTo>
                    <a:pt x="7089" y="2678"/>
                    <a:pt x="7246" y="2836"/>
                    <a:pt x="7436" y="2836"/>
                  </a:cubicBezTo>
                  <a:lnTo>
                    <a:pt x="9200" y="2836"/>
                  </a:lnTo>
                  <a:lnTo>
                    <a:pt x="9200" y="4254"/>
                  </a:lnTo>
                  <a:lnTo>
                    <a:pt x="1481" y="4254"/>
                  </a:lnTo>
                  <a:lnTo>
                    <a:pt x="1481" y="725"/>
                  </a:lnTo>
                  <a:close/>
                  <a:moveTo>
                    <a:pt x="9893" y="4978"/>
                  </a:moveTo>
                  <a:lnTo>
                    <a:pt x="9893" y="9893"/>
                  </a:lnTo>
                  <a:lnTo>
                    <a:pt x="756" y="9893"/>
                  </a:lnTo>
                  <a:lnTo>
                    <a:pt x="756" y="4978"/>
                  </a:lnTo>
                  <a:close/>
                  <a:moveTo>
                    <a:pt x="9168" y="10586"/>
                  </a:moveTo>
                  <a:lnTo>
                    <a:pt x="9168" y="11311"/>
                  </a:lnTo>
                  <a:lnTo>
                    <a:pt x="1450" y="11311"/>
                  </a:lnTo>
                  <a:lnTo>
                    <a:pt x="1450" y="10586"/>
                  </a:lnTo>
                  <a:close/>
                  <a:moveTo>
                    <a:pt x="1072" y="1"/>
                  </a:moveTo>
                  <a:cubicBezTo>
                    <a:pt x="851" y="1"/>
                    <a:pt x="725" y="158"/>
                    <a:pt x="725" y="347"/>
                  </a:cubicBezTo>
                  <a:lnTo>
                    <a:pt x="725" y="4254"/>
                  </a:lnTo>
                  <a:lnTo>
                    <a:pt x="347" y="4254"/>
                  </a:lnTo>
                  <a:cubicBezTo>
                    <a:pt x="158" y="4254"/>
                    <a:pt x="0" y="4411"/>
                    <a:pt x="0" y="4600"/>
                  </a:cubicBezTo>
                  <a:lnTo>
                    <a:pt x="0" y="10240"/>
                  </a:lnTo>
                  <a:cubicBezTo>
                    <a:pt x="0" y="10429"/>
                    <a:pt x="158" y="10586"/>
                    <a:pt x="347" y="10586"/>
                  </a:cubicBezTo>
                  <a:lnTo>
                    <a:pt x="725" y="10586"/>
                  </a:lnTo>
                  <a:lnTo>
                    <a:pt x="725" y="11657"/>
                  </a:lnTo>
                  <a:cubicBezTo>
                    <a:pt x="725" y="11846"/>
                    <a:pt x="851" y="12004"/>
                    <a:pt x="1072" y="12004"/>
                  </a:cubicBezTo>
                  <a:lnTo>
                    <a:pt x="9483" y="12004"/>
                  </a:lnTo>
                  <a:cubicBezTo>
                    <a:pt x="9672" y="12004"/>
                    <a:pt x="9830" y="11846"/>
                    <a:pt x="9830" y="11657"/>
                  </a:cubicBezTo>
                  <a:lnTo>
                    <a:pt x="9830" y="10586"/>
                  </a:lnTo>
                  <a:lnTo>
                    <a:pt x="10208" y="10586"/>
                  </a:lnTo>
                  <a:cubicBezTo>
                    <a:pt x="10397" y="10586"/>
                    <a:pt x="10555" y="10429"/>
                    <a:pt x="10555" y="10240"/>
                  </a:cubicBezTo>
                  <a:lnTo>
                    <a:pt x="10555" y="4600"/>
                  </a:lnTo>
                  <a:cubicBezTo>
                    <a:pt x="10586" y="4411"/>
                    <a:pt x="10428" y="4254"/>
                    <a:pt x="10239" y="4254"/>
                  </a:cubicBezTo>
                  <a:lnTo>
                    <a:pt x="9893" y="4254"/>
                  </a:lnTo>
                  <a:lnTo>
                    <a:pt x="9893" y="2489"/>
                  </a:lnTo>
                  <a:cubicBezTo>
                    <a:pt x="9893" y="2395"/>
                    <a:pt x="9830" y="2300"/>
                    <a:pt x="9767" y="2237"/>
                  </a:cubicBezTo>
                  <a:lnTo>
                    <a:pt x="7656" y="127"/>
                  </a:lnTo>
                  <a:cubicBezTo>
                    <a:pt x="7562" y="32"/>
                    <a:pt x="7499" y="1"/>
                    <a:pt x="74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1" name="Google Shape;11571;p89"/>
          <p:cNvGrpSpPr/>
          <p:nvPr/>
        </p:nvGrpSpPr>
        <p:grpSpPr>
          <a:xfrm>
            <a:off x="3545500" y="3590820"/>
            <a:ext cx="295237" cy="358229"/>
            <a:chOff x="-45270025" y="2701925"/>
            <a:chExt cx="247350" cy="300125"/>
          </a:xfrm>
        </p:grpSpPr>
        <p:sp>
          <p:nvSpPr>
            <p:cNvPr id="11572" name="Google Shape;11572;p89"/>
            <p:cNvSpPr/>
            <p:nvPr/>
          </p:nvSpPr>
          <p:spPr>
            <a:xfrm>
              <a:off x="-45128250" y="28437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3" name="Google Shape;11573;p89"/>
            <p:cNvSpPr/>
            <p:nvPr/>
          </p:nvSpPr>
          <p:spPr>
            <a:xfrm>
              <a:off x="-45270025" y="2701925"/>
              <a:ext cx="247350" cy="300125"/>
            </a:xfrm>
            <a:custGeom>
              <a:avLst/>
              <a:gdLst/>
              <a:ahLst/>
              <a:cxnLst/>
              <a:rect l="l" t="t" r="r" b="b"/>
              <a:pathLst>
                <a:path w="9894" h="12005" extrusionOk="0">
                  <a:moveTo>
                    <a:pt x="7751" y="1261"/>
                  </a:moveTo>
                  <a:lnTo>
                    <a:pt x="8665" y="2143"/>
                  </a:lnTo>
                  <a:lnTo>
                    <a:pt x="7751" y="2143"/>
                  </a:lnTo>
                  <a:lnTo>
                    <a:pt x="7751" y="1261"/>
                  </a:lnTo>
                  <a:close/>
                  <a:moveTo>
                    <a:pt x="7090" y="4979"/>
                  </a:moveTo>
                  <a:lnTo>
                    <a:pt x="7090" y="9925"/>
                  </a:lnTo>
                  <a:lnTo>
                    <a:pt x="757" y="9925"/>
                  </a:lnTo>
                  <a:lnTo>
                    <a:pt x="757" y="4979"/>
                  </a:lnTo>
                  <a:close/>
                  <a:moveTo>
                    <a:pt x="7090" y="725"/>
                  </a:moveTo>
                  <a:lnTo>
                    <a:pt x="7090" y="2521"/>
                  </a:lnTo>
                  <a:cubicBezTo>
                    <a:pt x="7090" y="2710"/>
                    <a:pt x="7247" y="2868"/>
                    <a:pt x="7436" y="2868"/>
                  </a:cubicBezTo>
                  <a:lnTo>
                    <a:pt x="9232" y="2868"/>
                  </a:lnTo>
                  <a:lnTo>
                    <a:pt x="9232" y="11343"/>
                  </a:lnTo>
                  <a:lnTo>
                    <a:pt x="1450" y="11343"/>
                  </a:lnTo>
                  <a:lnTo>
                    <a:pt x="1450" y="10618"/>
                  </a:lnTo>
                  <a:lnTo>
                    <a:pt x="7436" y="10618"/>
                  </a:lnTo>
                  <a:cubicBezTo>
                    <a:pt x="7657" y="10618"/>
                    <a:pt x="7814" y="10460"/>
                    <a:pt x="7814" y="10271"/>
                  </a:cubicBezTo>
                  <a:lnTo>
                    <a:pt x="7814" y="4632"/>
                  </a:lnTo>
                  <a:cubicBezTo>
                    <a:pt x="7814" y="4443"/>
                    <a:pt x="7657" y="4285"/>
                    <a:pt x="7436" y="4285"/>
                  </a:cubicBezTo>
                  <a:lnTo>
                    <a:pt x="1450" y="4285"/>
                  </a:lnTo>
                  <a:lnTo>
                    <a:pt x="1450" y="725"/>
                  </a:lnTo>
                  <a:close/>
                  <a:moveTo>
                    <a:pt x="1072" y="1"/>
                  </a:moveTo>
                  <a:cubicBezTo>
                    <a:pt x="883" y="1"/>
                    <a:pt x="726" y="158"/>
                    <a:pt x="726" y="347"/>
                  </a:cubicBezTo>
                  <a:lnTo>
                    <a:pt x="726" y="4254"/>
                  </a:lnTo>
                  <a:lnTo>
                    <a:pt x="379" y="4254"/>
                  </a:lnTo>
                  <a:cubicBezTo>
                    <a:pt x="158" y="4254"/>
                    <a:pt x="1" y="4411"/>
                    <a:pt x="1" y="4601"/>
                  </a:cubicBezTo>
                  <a:lnTo>
                    <a:pt x="1" y="10240"/>
                  </a:lnTo>
                  <a:cubicBezTo>
                    <a:pt x="1" y="10429"/>
                    <a:pt x="158" y="10586"/>
                    <a:pt x="379" y="10586"/>
                  </a:cubicBezTo>
                  <a:lnTo>
                    <a:pt x="726" y="10586"/>
                  </a:lnTo>
                  <a:lnTo>
                    <a:pt x="726" y="11658"/>
                  </a:lnTo>
                  <a:cubicBezTo>
                    <a:pt x="726" y="11847"/>
                    <a:pt x="883" y="12004"/>
                    <a:pt x="1072" y="12004"/>
                  </a:cubicBezTo>
                  <a:lnTo>
                    <a:pt x="9484" y="12004"/>
                  </a:lnTo>
                  <a:cubicBezTo>
                    <a:pt x="9704" y="12004"/>
                    <a:pt x="9862" y="11847"/>
                    <a:pt x="9862" y="11658"/>
                  </a:cubicBezTo>
                  <a:lnTo>
                    <a:pt x="9893" y="2458"/>
                  </a:lnTo>
                  <a:cubicBezTo>
                    <a:pt x="9893" y="2395"/>
                    <a:pt x="9862" y="2269"/>
                    <a:pt x="9767" y="2238"/>
                  </a:cubicBezTo>
                  <a:lnTo>
                    <a:pt x="7657" y="95"/>
                  </a:lnTo>
                  <a:cubicBezTo>
                    <a:pt x="7562" y="32"/>
                    <a:pt x="7499" y="1"/>
                    <a:pt x="7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4" name="Google Shape;11574;p89"/>
            <p:cNvSpPr/>
            <p:nvPr/>
          </p:nvSpPr>
          <p:spPr>
            <a:xfrm>
              <a:off x="-45235350" y="2844500"/>
              <a:ext cx="89800" cy="87450"/>
            </a:xfrm>
            <a:custGeom>
              <a:avLst/>
              <a:gdLst/>
              <a:ahLst/>
              <a:cxnLst/>
              <a:rect l="l" t="t" r="r" b="b"/>
              <a:pathLst>
                <a:path w="3592" h="3498" extrusionOk="0">
                  <a:moveTo>
                    <a:pt x="1796" y="1103"/>
                  </a:moveTo>
                  <a:lnTo>
                    <a:pt x="2268" y="2079"/>
                  </a:lnTo>
                  <a:lnTo>
                    <a:pt x="1292" y="2079"/>
                  </a:lnTo>
                  <a:lnTo>
                    <a:pt x="1796" y="1103"/>
                  </a:lnTo>
                  <a:close/>
                  <a:moveTo>
                    <a:pt x="1764" y="0"/>
                  </a:moveTo>
                  <a:cubicBezTo>
                    <a:pt x="1638" y="0"/>
                    <a:pt x="1544" y="63"/>
                    <a:pt x="1449" y="189"/>
                  </a:cubicBezTo>
                  <a:lnTo>
                    <a:pt x="32" y="2993"/>
                  </a:lnTo>
                  <a:cubicBezTo>
                    <a:pt x="0" y="3151"/>
                    <a:pt x="63" y="3340"/>
                    <a:pt x="284" y="3466"/>
                  </a:cubicBezTo>
                  <a:cubicBezTo>
                    <a:pt x="324" y="3482"/>
                    <a:pt x="369" y="3490"/>
                    <a:pt x="415" y="3490"/>
                  </a:cubicBezTo>
                  <a:cubicBezTo>
                    <a:pt x="547" y="3490"/>
                    <a:pt x="686" y="3425"/>
                    <a:pt x="756" y="3308"/>
                  </a:cubicBezTo>
                  <a:lnTo>
                    <a:pt x="977" y="2804"/>
                  </a:lnTo>
                  <a:lnTo>
                    <a:pt x="2647" y="2804"/>
                  </a:lnTo>
                  <a:lnTo>
                    <a:pt x="2867" y="3308"/>
                  </a:lnTo>
                  <a:cubicBezTo>
                    <a:pt x="2962" y="3434"/>
                    <a:pt x="3056" y="3497"/>
                    <a:pt x="3182" y="3497"/>
                  </a:cubicBezTo>
                  <a:cubicBezTo>
                    <a:pt x="3245" y="3497"/>
                    <a:pt x="3308" y="3497"/>
                    <a:pt x="3340" y="3466"/>
                  </a:cubicBezTo>
                  <a:cubicBezTo>
                    <a:pt x="3497" y="3371"/>
                    <a:pt x="3592" y="3151"/>
                    <a:pt x="3497" y="2993"/>
                  </a:cubicBezTo>
                  <a:lnTo>
                    <a:pt x="2079" y="189"/>
                  </a:lnTo>
                  <a:cubicBezTo>
                    <a:pt x="2016" y="63"/>
                    <a:pt x="1890"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5" name="Google Shape;11575;p89"/>
            <p:cNvSpPr/>
            <p:nvPr/>
          </p:nvSpPr>
          <p:spPr>
            <a:xfrm>
              <a:off x="-45128250" y="2879150"/>
              <a:ext cx="18150" cy="52800"/>
            </a:xfrm>
            <a:custGeom>
              <a:avLst/>
              <a:gdLst/>
              <a:ahLst/>
              <a:cxnLst/>
              <a:rect l="l" t="t" r="r" b="b"/>
              <a:pathLst>
                <a:path w="726" h="2112" extrusionOk="0">
                  <a:moveTo>
                    <a:pt x="347" y="0"/>
                  </a:moveTo>
                  <a:cubicBezTo>
                    <a:pt x="158" y="0"/>
                    <a:pt x="1" y="158"/>
                    <a:pt x="1" y="347"/>
                  </a:cubicBezTo>
                  <a:lnTo>
                    <a:pt x="1" y="1765"/>
                  </a:lnTo>
                  <a:cubicBezTo>
                    <a:pt x="1" y="1954"/>
                    <a:pt x="158" y="2111"/>
                    <a:pt x="347" y="2111"/>
                  </a:cubicBezTo>
                  <a:cubicBezTo>
                    <a:pt x="568" y="2111"/>
                    <a:pt x="725" y="1954"/>
                    <a:pt x="725" y="1765"/>
                  </a:cubicBezTo>
                  <a:lnTo>
                    <a:pt x="725" y="347"/>
                  </a:ln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6" name="Google Shape;11576;p89"/>
          <p:cNvSpPr/>
          <p:nvPr/>
        </p:nvSpPr>
        <p:spPr>
          <a:xfrm>
            <a:off x="2628699" y="4061314"/>
            <a:ext cx="358199" cy="358199"/>
          </a:xfrm>
          <a:custGeom>
            <a:avLst/>
            <a:gdLst/>
            <a:ahLst/>
            <a:cxnLst/>
            <a:rect l="l" t="t" r="r" b="b"/>
            <a:pathLst>
              <a:path w="12004" h="12004" extrusionOk="0">
                <a:moveTo>
                  <a:pt x="2867" y="725"/>
                </a:moveTo>
                <a:lnTo>
                  <a:pt x="2867" y="1449"/>
                </a:lnTo>
                <a:lnTo>
                  <a:pt x="2174" y="1449"/>
                </a:lnTo>
                <a:lnTo>
                  <a:pt x="2174" y="725"/>
                </a:lnTo>
                <a:close/>
                <a:moveTo>
                  <a:pt x="7971" y="3592"/>
                </a:moveTo>
                <a:lnTo>
                  <a:pt x="3560" y="8002"/>
                </a:lnTo>
                <a:lnTo>
                  <a:pt x="3560" y="3592"/>
                </a:lnTo>
                <a:close/>
                <a:moveTo>
                  <a:pt x="8506" y="4064"/>
                </a:moveTo>
                <a:lnTo>
                  <a:pt x="8506" y="8475"/>
                </a:lnTo>
                <a:lnTo>
                  <a:pt x="4096" y="8475"/>
                </a:lnTo>
                <a:lnTo>
                  <a:pt x="8506" y="4064"/>
                </a:lnTo>
                <a:close/>
                <a:moveTo>
                  <a:pt x="2867" y="3529"/>
                </a:moveTo>
                <a:lnTo>
                  <a:pt x="2867" y="8821"/>
                </a:lnTo>
                <a:cubicBezTo>
                  <a:pt x="2867" y="9011"/>
                  <a:pt x="3025" y="9168"/>
                  <a:pt x="3214" y="9168"/>
                </a:cubicBezTo>
                <a:lnTo>
                  <a:pt x="8506" y="9168"/>
                </a:lnTo>
                <a:lnTo>
                  <a:pt x="8506" y="9893"/>
                </a:lnTo>
                <a:lnTo>
                  <a:pt x="2174" y="9893"/>
                </a:lnTo>
                <a:lnTo>
                  <a:pt x="2174" y="3529"/>
                </a:lnTo>
                <a:close/>
                <a:moveTo>
                  <a:pt x="11342" y="9168"/>
                </a:moveTo>
                <a:lnTo>
                  <a:pt x="11342" y="9893"/>
                </a:lnTo>
                <a:lnTo>
                  <a:pt x="10617" y="9893"/>
                </a:lnTo>
                <a:lnTo>
                  <a:pt x="10617" y="9168"/>
                </a:lnTo>
                <a:close/>
                <a:moveTo>
                  <a:pt x="9830" y="2111"/>
                </a:moveTo>
                <a:lnTo>
                  <a:pt x="9830" y="11310"/>
                </a:lnTo>
                <a:lnTo>
                  <a:pt x="9168" y="11310"/>
                </a:lnTo>
                <a:lnTo>
                  <a:pt x="9168" y="3182"/>
                </a:lnTo>
                <a:lnTo>
                  <a:pt x="9168" y="3151"/>
                </a:lnTo>
                <a:cubicBezTo>
                  <a:pt x="9168" y="2993"/>
                  <a:pt x="9010" y="2836"/>
                  <a:pt x="8821" y="2836"/>
                </a:cubicBezTo>
                <a:lnTo>
                  <a:pt x="693" y="2836"/>
                </a:lnTo>
                <a:lnTo>
                  <a:pt x="693" y="2111"/>
                </a:lnTo>
                <a:close/>
                <a:moveTo>
                  <a:pt x="1764" y="0"/>
                </a:moveTo>
                <a:cubicBezTo>
                  <a:pt x="1575" y="0"/>
                  <a:pt x="1418" y="158"/>
                  <a:pt x="1418" y="347"/>
                </a:cubicBezTo>
                <a:lnTo>
                  <a:pt x="1418" y="1418"/>
                </a:lnTo>
                <a:lnTo>
                  <a:pt x="347" y="1418"/>
                </a:lnTo>
                <a:cubicBezTo>
                  <a:pt x="158" y="1418"/>
                  <a:pt x="0" y="1575"/>
                  <a:pt x="0" y="1764"/>
                </a:cubicBezTo>
                <a:lnTo>
                  <a:pt x="0" y="3182"/>
                </a:lnTo>
                <a:cubicBezTo>
                  <a:pt x="0" y="3371"/>
                  <a:pt x="158" y="3529"/>
                  <a:pt x="347" y="3529"/>
                </a:cubicBezTo>
                <a:lnTo>
                  <a:pt x="1418" y="3529"/>
                </a:lnTo>
                <a:lnTo>
                  <a:pt x="1418" y="10082"/>
                </a:lnTo>
                <a:lnTo>
                  <a:pt x="819" y="10680"/>
                </a:lnTo>
                <a:cubicBezTo>
                  <a:pt x="693" y="10775"/>
                  <a:pt x="693" y="11027"/>
                  <a:pt x="819" y="11184"/>
                </a:cubicBezTo>
                <a:cubicBezTo>
                  <a:pt x="882" y="11247"/>
                  <a:pt x="969" y="11279"/>
                  <a:pt x="1059" y="11279"/>
                </a:cubicBezTo>
                <a:cubicBezTo>
                  <a:pt x="1150" y="11279"/>
                  <a:pt x="1245" y="11247"/>
                  <a:pt x="1323" y="11184"/>
                </a:cubicBezTo>
                <a:lnTo>
                  <a:pt x="1922" y="10586"/>
                </a:lnTo>
                <a:lnTo>
                  <a:pt x="8475" y="10586"/>
                </a:lnTo>
                <a:lnTo>
                  <a:pt x="8475" y="11657"/>
                </a:lnTo>
                <a:cubicBezTo>
                  <a:pt x="8475" y="11846"/>
                  <a:pt x="8601" y="12003"/>
                  <a:pt x="8821" y="12003"/>
                </a:cubicBezTo>
                <a:lnTo>
                  <a:pt x="10239" y="12003"/>
                </a:lnTo>
                <a:cubicBezTo>
                  <a:pt x="10428" y="12003"/>
                  <a:pt x="10586" y="11846"/>
                  <a:pt x="10586" y="11657"/>
                </a:cubicBezTo>
                <a:lnTo>
                  <a:pt x="10586" y="10586"/>
                </a:lnTo>
                <a:lnTo>
                  <a:pt x="11657" y="10586"/>
                </a:lnTo>
                <a:cubicBezTo>
                  <a:pt x="11846" y="10586"/>
                  <a:pt x="12003" y="10428"/>
                  <a:pt x="12003" y="10239"/>
                </a:cubicBezTo>
                <a:lnTo>
                  <a:pt x="12003" y="8821"/>
                </a:lnTo>
                <a:cubicBezTo>
                  <a:pt x="12003" y="8632"/>
                  <a:pt x="11846" y="8475"/>
                  <a:pt x="11657" y="8475"/>
                </a:cubicBezTo>
                <a:lnTo>
                  <a:pt x="10586" y="8475"/>
                </a:lnTo>
                <a:lnTo>
                  <a:pt x="10586" y="1922"/>
                </a:lnTo>
                <a:lnTo>
                  <a:pt x="11184" y="1323"/>
                </a:lnTo>
                <a:cubicBezTo>
                  <a:pt x="11279" y="1229"/>
                  <a:pt x="11279" y="977"/>
                  <a:pt x="11184" y="819"/>
                </a:cubicBezTo>
                <a:cubicBezTo>
                  <a:pt x="11121" y="756"/>
                  <a:pt x="11035" y="725"/>
                  <a:pt x="10940" y="725"/>
                </a:cubicBezTo>
                <a:cubicBezTo>
                  <a:pt x="10846" y="725"/>
                  <a:pt x="10743" y="756"/>
                  <a:pt x="10649" y="819"/>
                </a:cubicBezTo>
                <a:lnTo>
                  <a:pt x="10082" y="1418"/>
                </a:lnTo>
                <a:lnTo>
                  <a:pt x="3529" y="1418"/>
                </a:lnTo>
                <a:lnTo>
                  <a:pt x="3529" y="347"/>
                </a:lnTo>
                <a:cubicBezTo>
                  <a:pt x="3529" y="158"/>
                  <a:pt x="3371"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7" name="Google Shape;11577;p89"/>
          <p:cNvGrpSpPr/>
          <p:nvPr/>
        </p:nvGrpSpPr>
        <p:grpSpPr>
          <a:xfrm>
            <a:off x="2209567" y="1743737"/>
            <a:ext cx="307444" cy="366556"/>
            <a:chOff x="2209567" y="1972337"/>
            <a:chExt cx="307444" cy="366556"/>
          </a:xfrm>
        </p:grpSpPr>
        <p:sp>
          <p:nvSpPr>
            <p:cNvPr id="11578" name="Google Shape;11578;p89"/>
            <p:cNvSpPr/>
            <p:nvPr/>
          </p:nvSpPr>
          <p:spPr>
            <a:xfrm>
              <a:off x="2345143" y="1972337"/>
              <a:ext cx="20709" cy="62097"/>
            </a:xfrm>
            <a:custGeom>
              <a:avLst/>
              <a:gdLst/>
              <a:ahLst/>
              <a:cxnLst/>
              <a:rect l="l" t="t" r="r" b="b"/>
              <a:pathLst>
                <a:path w="694" h="2081" extrusionOk="0">
                  <a:moveTo>
                    <a:pt x="347" y="1"/>
                  </a:moveTo>
                  <a:cubicBezTo>
                    <a:pt x="158" y="1"/>
                    <a:pt x="1" y="158"/>
                    <a:pt x="1" y="348"/>
                  </a:cubicBezTo>
                  <a:lnTo>
                    <a:pt x="1" y="1765"/>
                  </a:lnTo>
                  <a:cubicBezTo>
                    <a:pt x="1" y="1923"/>
                    <a:pt x="158" y="2080"/>
                    <a:pt x="347" y="2080"/>
                  </a:cubicBezTo>
                  <a:cubicBezTo>
                    <a:pt x="536" y="2080"/>
                    <a:pt x="694" y="1923"/>
                    <a:pt x="694" y="1734"/>
                  </a:cubicBezTo>
                  <a:lnTo>
                    <a:pt x="694" y="348"/>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9" name="Google Shape;11579;p89"/>
            <p:cNvSpPr/>
            <p:nvPr/>
          </p:nvSpPr>
          <p:spPr>
            <a:xfrm>
              <a:off x="2265235" y="1998803"/>
              <a:ext cx="55502" cy="39389"/>
            </a:xfrm>
            <a:custGeom>
              <a:avLst/>
              <a:gdLst/>
              <a:ahLst/>
              <a:cxnLst/>
              <a:rect l="l" t="t" r="r" b="b"/>
              <a:pathLst>
                <a:path w="1860" h="1320" extrusionOk="0">
                  <a:moveTo>
                    <a:pt x="465" y="1"/>
                  </a:moveTo>
                  <a:cubicBezTo>
                    <a:pt x="344" y="1"/>
                    <a:pt x="222" y="78"/>
                    <a:pt x="158" y="185"/>
                  </a:cubicBezTo>
                  <a:cubicBezTo>
                    <a:pt x="1" y="311"/>
                    <a:pt x="64" y="563"/>
                    <a:pt x="253" y="658"/>
                  </a:cubicBezTo>
                  <a:lnTo>
                    <a:pt x="1229" y="1288"/>
                  </a:lnTo>
                  <a:cubicBezTo>
                    <a:pt x="1261" y="1319"/>
                    <a:pt x="1355" y="1319"/>
                    <a:pt x="1418" y="1319"/>
                  </a:cubicBezTo>
                  <a:cubicBezTo>
                    <a:pt x="1544" y="1319"/>
                    <a:pt x="1671" y="1288"/>
                    <a:pt x="1734" y="1162"/>
                  </a:cubicBezTo>
                  <a:cubicBezTo>
                    <a:pt x="1860" y="1004"/>
                    <a:pt x="1765" y="752"/>
                    <a:pt x="1607" y="689"/>
                  </a:cubicBezTo>
                  <a:lnTo>
                    <a:pt x="631" y="59"/>
                  </a:lnTo>
                  <a:cubicBezTo>
                    <a:pt x="580" y="18"/>
                    <a:pt x="523" y="1"/>
                    <a:pt x="4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0" name="Google Shape;11580;p89"/>
            <p:cNvSpPr/>
            <p:nvPr/>
          </p:nvSpPr>
          <p:spPr>
            <a:xfrm>
              <a:off x="2393093" y="2000594"/>
              <a:ext cx="51743" cy="38523"/>
            </a:xfrm>
            <a:custGeom>
              <a:avLst/>
              <a:gdLst/>
              <a:ahLst/>
              <a:cxnLst/>
              <a:rect l="l" t="t" r="r" b="b"/>
              <a:pathLst>
                <a:path w="1734" h="1291" extrusionOk="0">
                  <a:moveTo>
                    <a:pt x="1354" y="0"/>
                  </a:moveTo>
                  <a:cubicBezTo>
                    <a:pt x="1301" y="0"/>
                    <a:pt x="1247" y="11"/>
                    <a:pt x="1198" y="31"/>
                  </a:cubicBezTo>
                  <a:lnTo>
                    <a:pt x="221" y="661"/>
                  </a:lnTo>
                  <a:cubicBezTo>
                    <a:pt x="63" y="787"/>
                    <a:pt x="0" y="976"/>
                    <a:pt x="95" y="1133"/>
                  </a:cubicBezTo>
                  <a:cubicBezTo>
                    <a:pt x="126" y="1228"/>
                    <a:pt x="252" y="1291"/>
                    <a:pt x="347" y="1291"/>
                  </a:cubicBezTo>
                  <a:cubicBezTo>
                    <a:pt x="441" y="1291"/>
                    <a:pt x="473" y="1291"/>
                    <a:pt x="568" y="1259"/>
                  </a:cubicBezTo>
                  <a:lnTo>
                    <a:pt x="1544" y="629"/>
                  </a:lnTo>
                  <a:cubicBezTo>
                    <a:pt x="1702" y="503"/>
                    <a:pt x="1733" y="314"/>
                    <a:pt x="1670" y="157"/>
                  </a:cubicBezTo>
                  <a:cubicBezTo>
                    <a:pt x="1584" y="49"/>
                    <a:pt x="1469" y="0"/>
                    <a:pt x="1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1" name="Google Shape;11581;p89"/>
            <p:cNvGrpSpPr/>
            <p:nvPr/>
          </p:nvGrpSpPr>
          <p:grpSpPr>
            <a:xfrm>
              <a:off x="2209567" y="2078266"/>
              <a:ext cx="307444" cy="260626"/>
              <a:chOff x="1636184" y="2959225"/>
              <a:chExt cx="232666" cy="197250"/>
            </a:xfrm>
          </p:grpSpPr>
          <p:sp>
            <p:nvSpPr>
              <p:cNvPr id="11582" name="Google Shape;11582;p89"/>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3" name="Google Shape;11583;p89"/>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4" name="Google Shape;11584;p89"/>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solidFill>
                <a:srgbClr val="5F7D95"/>
              </a:solidFill>
              <a:ln>
                <a:noFill/>
              </a:ln>
            </p:spPr>
            <p:txBody>
              <a:bodyPr/>
              <a:lstStyle/>
              <a:p>
                <a:endParaRPr lang="fr-FR"/>
              </a:p>
            </p:txBody>
          </p:sp>
          <p:sp>
            <p:nvSpPr>
              <p:cNvPr id="11585" name="Google Shape;11585;p89"/>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solidFill>
                <a:srgbClr val="5F7D95"/>
              </a:solidFill>
              <a:ln>
                <a:noFill/>
              </a:ln>
            </p:spPr>
            <p:txBody>
              <a:bodyPr/>
              <a:lstStyle/>
              <a:p>
                <a:endParaRPr lang="fr-FR"/>
              </a:p>
            </p:txBody>
          </p:sp>
        </p:grpSp>
      </p:grpSp>
      <p:grpSp>
        <p:nvGrpSpPr>
          <p:cNvPr id="11586" name="Google Shape;11586;p89"/>
          <p:cNvGrpSpPr/>
          <p:nvPr/>
        </p:nvGrpSpPr>
        <p:grpSpPr>
          <a:xfrm>
            <a:off x="3577265" y="2235011"/>
            <a:ext cx="258542" cy="365154"/>
            <a:chOff x="-47300587" y="123275"/>
            <a:chExt cx="190975" cy="269725"/>
          </a:xfrm>
        </p:grpSpPr>
        <p:sp>
          <p:nvSpPr>
            <p:cNvPr id="11587" name="Google Shape;11587;p89"/>
            <p:cNvSpPr/>
            <p:nvPr/>
          </p:nvSpPr>
          <p:spPr>
            <a:xfrm>
              <a:off x="-47300587" y="123275"/>
              <a:ext cx="190975" cy="269725"/>
            </a:xfrm>
            <a:custGeom>
              <a:avLst/>
              <a:gdLst/>
              <a:ahLst/>
              <a:cxnLst/>
              <a:rect l="l" t="t" r="r" b="b"/>
              <a:pathLst>
                <a:path w="7639" h="10789" extrusionOk="0">
                  <a:moveTo>
                    <a:pt x="5130" y="1283"/>
                  </a:moveTo>
                  <a:cubicBezTo>
                    <a:pt x="5659" y="1283"/>
                    <a:pt x="6050" y="1701"/>
                    <a:pt x="6050" y="2231"/>
                  </a:cubicBezTo>
                  <a:lnTo>
                    <a:pt x="6050" y="6273"/>
                  </a:lnTo>
                  <a:lnTo>
                    <a:pt x="4182" y="6273"/>
                  </a:lnTo>
                  <a:lnTo>
                    <a:pt x="4182" y="5687"/>
                  </a:lnTo>
                  <a:lnTo>
                    <a:pt x="4489" y="5687"/>
                  </a:lnTo>
                  <a:cubicBezTo>
                    <a:pt x="4684" y="5687"/>
                    <a:pt x="4823" y="5548"/>
                    <a:pt x="4823" y="5381"/>
                  </a:cubicBezTo>
                  <a:cubicBezTo>
                    <a:pt x="4823" y="5213"/>
                    <a:pt x="4684" y="5074"/>
                    <a:pt x="4489" y="5074"/>
                  </a:cubicBezTo>
                  <a:lnTo>
                    <a:pt x="4182" y="5074"/>
                  </a:lnTo>
                  <a:lnTo>
                    <a:pt x="4182" y="4433"/>
                  </a:lnTo>
                  <a:lnTo>
                    <a:pt x="4489" y="4433"/>
                  </a:lnTo>
                  <a:cubicBezTo>
                    <a:pt x="4684" y="4433"/>
                    <a:pt x="4823" y="4294"/>
                    <a:pt x="4823" y="4126"/>
                  </a:cubicBezTo>
                  <a:cubicBezTo>
                    <a:pt x="4823" y="3931"/>
                    <a:pt x="4684" y="3792"/>
                    <a:pt x="4489" y="3792"/>
                  </a:cubicBezTo>
                  <a:lnTo>
                    <a:pt x="4182" y="3792"/>
                  </a:lnTo>
                  <a:lnTo>
                    <a:pt x="4182" y="3179"/>
                  </a:lnTo>
                  <a:lnTo>
                    <a:pt x="4489" y="3179"/>
                  </a:lnTo>
                  <a:cubicBezTo>
                    <a:pt x="4684" y="3179"/>
                    <a:pt x="4823" y="3039"/>
                    <a:pt x="4823" y="2872"/>
                  </a:cubicBezTo>
                  <a:cubicBezTo>
                    <a:pt x="4823" y="2677"/>
                    <a:pt x="4684" y="2537"/>
                    <a:pt x="4489" y="2537"/>
                  </a:cubicBezTo>
                  <a:lnTo>
                    <a:pt x="4182" y="2537"/>
                  </a:lnTo>
                  <a:lnTo>
                    <a:pt x="4182" y="2231"/>
                  </a:lnTo>
                  <a:cubicBezTo>
                    <a:pt x="4182" y="1701"/>
                    <a:pt x="4600" y="1283"/>
                    <a:pt x="5130" y="1283"/>
                  </a:cubicBezTo>
                  <a:close/>
                  <a:moveTo>
                    <a:pt x="2649" y="1952"/>
                  </a:moveTo>
                  <a:cubicBezTo>
                    <a:pt x="3178" y="1952"/>
                    <a:pt x="3597" y="2370"/>
                    <a:pt x="3597" y="2900"/>
                  </a:cubicBezTo>
                  <a:lnTo>
                    <a:pt x="3597" y="6328"/>
                  </a:lnTo>
                  <a:lnTo>
                    <a:pt x="1701" y="6328"/>
                  </a:lnTo>
                  <a:lnTo>
                    <a:pt x="1701" y="2900"/>
                  </a:lnTo>
                  <a:cubicBezTo>
                    <a:pt x="1701" y="2370"/>
                    <a:pt x="2119" y="1952"/>
                    <a:pt x="2649" y="1952"/>
                  </a:cubicBezTo>
                  <a:close/>
                  <a:moveTo>
                    <a:pt x="6969" y="6942"/>
                  </a:moveTo>
                  <a:lnTo>
                    <a:pt x="6969" y="7248"/>
                  </a:lnTo>
                  <a:lnTo>
                    <a:pt x="6997" y="7248"/>
                  </a:lnTo>
                  <a:cubicBezTo>
                    <a:pt x="6997" y="7443"/>
                    <a:pt x="6858" y="7583"/>
                    <a:pt x="6691" y="7583"/>
                  </a:cubicBezTo>
                  <a:lnTo>
                    <a:pt x="1088" y="7583"/>
                  </a:lnTo>
                  <a:cubicBezTo>
                    <a:pt x="920" y="7583"/>
                    <a:pt x="781" y="7443"/>
                    <a:pt x="781" y="7248"/>
                  </a:cubicBezTo>
                  <a:lnTo>
                    <a:pt x="781" y="6942"/>
                  </a:lnTo>
                  <a:close/>
                  <a:moveTo>
                    <a:pt x="6273" y="8168"/>
                  </a:moveTo>
                  <a:lnTo>
                    <a:pt x="5827" y="10092"/>
                  </a:lnTo>
                  <a:lnTo>
                    <a:pt x="1952" y="10092"/>
                  </a:lnTo>
                  <a:lnTo>
                    <a:pt x="1506" y="8168"/>
                  </a:lnTo>
                  <a:close/>
                  <a:moveTo>
                    <a:pt x="5102" y="1"/>
                  </a:moveTo>
                  <a:cubicBezTo>
                    <a:pt x="4907" y="1"/>
                    <a:pt x="4767" y="140"/>
                    <a:pt x="4767" y="307"/>
                  </a:cubicBezTo>
                  <a:lnTo>
                    <a:pt x="4767" y="670"/>
                  </a:lnTo>
                  <a:cubicBezTo>
                    <a:pt x="4572" y="698"/>
                    <a:pt x="4405" y="781"/>
                    <a:pt x="4210" y="921"/>
                  </a:cubicBezTo>
                  <a:lnTo>
                    <a:pt x="3987" y="670"/>
                  </a:lnTo>
                  <a:cubicBezTo>
                    <a:pt x="3931" y="614"/>
                    <a:pt x="3847" y="586"/>
                    <a:pt x="3760" y="586"/>
                  </a:cubicBezTo>
                  <a:cubicBezTo>
                    <a:pt x="3673" y="586"/>
                    <a:pt x="3583" y="614"/>
                    <a:pt x="3513" y="670"/>
                  </a:cubicBezTo>
                  <a:cubicBezTo>
                    <a:pt x="3429" y="781"/>
                    <a:pt x="3429" y="976"/>
                    <a:pt x="3513" y="1116"/>
                  </a:cubicBezTo>
                  <a:lnTo>
                    <a:pt x="3764" y="1367"/>
                  </a:lnTo>
                  <a:cubicBezTo>
                    <a:pt x="3708" y="1478"/>
                    <a:pt x="3652" y="1562"/>
                    <a:pt x="3597" y="1673"/>
                  </a:cubicBezTo>
                  <a:cubicBezTo>
                    <a:pt x="3374" y="1506"/>
                    <a:pt x="3123" y="1367"/>
                    <a:pt x="2872" y="1339"/>
                  </a:cubicBezTo>
                  <a:lnTo>
                    <a:pt x="2872" y="976"/>
                  </a:lnTo>
                  <a:cubicBezTo>
                    <a:pt x="2872" y="809"/>
                    <a:pt x="2732" y="670"/>
                    <a:pt x="2537" y="670"/>
                  </a:cubicBezTo>
                  <a:cubicBezTo>
                    <a:pt x="2370" y="670"/>
                    <a:pt x="2231" y="809"/>
                    <a:pt x="2231" y="976"/>
                  </a:cubicBezTo>
                  <a:lnTo>
                    <a:pt x="2231" y="1339"/>
                  </a:lnTo>
                  <a:cubicBezTo>
                    <a:pt x="2036" y="1367"/>
                    <a:pt x="1840" y="1450"/>
                    <a:pt x="1673" y="1562"/>
                  </a:cubicBezTo>
                  <a:lnTo>
                    <a:pt x="1422" y="1339"/>
                  </a:lnTo>
                  <a:cubicBezTo>
                    <a:pt x="1380" y="1283"/>
                    <a:pt x="1304" y="1255"/>
                    <a:pt x="1220" y="1255"/>
                  </a:cubicBezTo>
                  <a:cubicBezTo>
                    <a:pt x="1137" y="1255"/>
                    <a:pt x="1046" y="1283"/>
                    <a:pt x="976" y="1339"/>
                  </a:cubicBezTo>
                  <a:cubicBezTo>
                    <a:pt x="865" y="1450"/>
                    <a:pt x="865" y="1645"/>
                    <a:pt x="976" y="1785"/>
                  </a:cubicBezTo>
                  <a:lnTo>
                    <a:pt x="1227" y="2036"/>
                  </a:lnTo>
                  <a:cubicBezTo>
                    <a:pt x="1116" y="2203"/>
                    <a:pt x="1032" y="2370"/>
                    <a:pt x="976" y="2593"/>
                  </a:cubicBezTo>
                  <a:lnTo>
                    <a:pt x="642" y="2593"/>
                  </a:lnTo>
                  <a:cubicBezTo>
                    <a:pt x="447" y="2593"/>
                    <a:pt x="307" y="2733"/>
                    <a:pt x="307" y="2900"/>
                  </a:cubicBezTo>
                  <a:cubicBezTo>
                    <a:pt x="307" y="3067"/>
                    <a:pt x="447" y="3206"/>
                    <a:pt x="642" y="3206"/>
                  </a:cubicBezTo>
                  <a:lnTo>
                    <a:pt x="948" y="3206"/>
                  </a:lnTo>
                  <a:lnTo>
                    <a:pt x="948" y="3848"/>
                  </a:lnTo>
                  <a:lnTo>
                    <a:pt x="642" y="3848"/>
                  </a:lnTo>
                  <a:cubicBezTo>
                    <a:pt x="447" y="3848"/>
                    <a:pt x="307" y="3987"/>
                    <a:pt x="307" y="4154"/>
                  </a:cubicBezTo>
                  <a:cubicBezTo>
                    <a:pt x="307" y="4321"/>
                    <a:pt x="447" y="4461"/>
                    <a:pt x="642" y="4461"/>
                  </a:cubicBezTo>
                  <a:lnTo>
                    <a:pt x="948" y="4461"/>
                  </a:lnTo>
                  <a:lnTo>
                    <a:pt x="948" y="5102"/>
                  </a:lnTo>
                  <a:lnTo>
                    <a:pt x="642" y="5102"/>
                  </a:lnTo>
                  <a:cubicBezTo>
                    <a:pt x="447" y="5102"/>
                    <a:pt x="307" y="5241"/>
                    <a:pt x="307" y="5409"/>
                  </a:cubicBezTo>
                  <a:cubicBezTo>
                    <a:pt x="307" y="5576"/>
                    <a:pt x="447" y="5715"/>
                    <a:pt x="642" y="5715"/>
                  </a:cubicBezTo>
                  <a:lnTo>
                    <a:pt x="948" y="5715"/>
                  </a:lnTo>
                  <a:lnTo>
                    <a:pt x="948" y="6356"/>
                  </a:lnTo>
                  <a:lnTo>
                    <a:pt x="307" y="6356"/>
                  </a:lnTo>
                  <a:cubicBezTo>
                    <a:pt x="140" y="6356"/>
                    <a:pt x="1" y="6496"/>
                    <a:pt x="1" y="6663"/>
                  </a:cubicBezTo>
                  <a:lnTo>
                    <a:pt x="1" y="7304"/>
                  </a:lnTo>
                  <a:cubicBezTo>
                    <a:pt x="1" y="7722"/>
                    <a:pt x="279" y="8085"/>
                    <a:pt x="697" y="8196"/>
                  </a:cubicBezTo>
                  <a:lnTo>
                    <a:pt x="1255" y="10538"/>
                  </a:lnTo>
                  <a:cubicBezTo>
                    <a:pt x="1283" y="10677"/>
                    <a:pt x="1422" y="10789"/>
                    <a:pt x="1562" y="10789"/>
                  </a:cubicBezTo>
                  <a:lnTo>
                    <a:pt x="5910" y="10789"/>
                  </a:lnTo>
                  <a:cubicBezTo>
                    <a:pt x="6050" y="10789"/>
                    <a:pt x="6217" y="10677"/>
                    <a:pt x="6245" y="10538"/>
                  </a:cubicBezTo>
                  <a:lnTo>
                    <a:pt x="6802" y="8196"/>
                  </a:lnTo>
                  <a:cubicBezTo>
                    <a:pt x="7165" y="8085"/>
                    <a:pt x="7499" y="7722"/>
                    <a:pt x="7499" y="7304"/>
                  </a:cubicBezTo>
                  <a:lnTo>
                    <a:pt x="7499" y="6663"/>
                  </a:lnTo>
                  <a:cubicBezTo>
                    <a:pt x="7638" y="6468"/>
                    <a:pt x="7499" y="6328"/>
                    <a:pt x="7332" y="6328"/>
                  </a:cubicBezTo>
                  <a:lnTo>
                    <a:pt x="6691" y="6328"/>
                  </a:lnTo>
                  <a:lnTo>
                    <a:pt x="6691" y="5074"/>
                  </a:lnTo>
                  <a:lnTo>
                    <a:pt x="6997" y="5074"/>
                  </a:lnTo>
                  <a:cubicBezTo>
                    <a:pt x="7192" y="5074"/>
                    <a:pt x="7332" y="4935"/>
                    <a:pt x="7332" y="4740"/>
                  </a:cubicBezTo>
                  <a:cubicBezTo>
                    <a:pt x="7332" y="4572"/>
                    <a:pt x="7192" y="4433"/>
                    <a:pt x="6997" y="4433"/>
                  </a:cubicBezTo>
                  <a:lnTo>
                    <a:pt x="6691" y="4433"/>
                  </a:lnTo>
                  <a:lnTo>
                    <a:pt x="6691" y="3820"/>
                  </a:lnTo>
                  <a:lnTo>
                    <a:pt x="6997" y="3820"/>
                  </a:lnTo>
                  <a:cubicBezTo>
                    <a:pt x="7192" y="3820"/>
                    <a:pt x="7332" y="3680"/>
                    <a:pt x="7332" y="3485"/>
                  </a:cubicBezTo>
                  <a:cubicBezTo>
                    <a:pt x="7332" y="3318"/>
                    <a:pt x="7192" y="3179"/>
                    <a:pt x="6997" y="3179"/>
                  </a:cubicBezTo>
                  <a:lnTo>
                    <a:pt x="6691" y="3179"/>
                  </a:lnTo>
                  <a:lnTo>
                    <a:pt x="6691" y="2537"/>
                  </a:lnTo>
                  <a:lnTo>
                    <a:pt x="6997" y="2537"/>
                  </a:lnTo>
                  <a:cubicBezTo>
                    <a:pt x="7192" y="2537"/>
                    <a:pt x="7332" y="2398"/>
                    <a:pt x="7332" y="2231"/>
                  </a:cubicBezTo>
                  <a:cubicBezTo>
                    <a:pt x="7332" y="2064"/>
                    <a:pt x="7192" y="1924"/>
                    <a:pt x="6997" y="1924"/>
                  </a:cubicBezTo>
                  <a:lnTo>
                    <a:pt x="6663" y="1924"/>
                  </a:lnTo>
                  <a:cubicBezTo>
                    <a:pt x="6635" y="1701"/>
                    <a:pt x="6551" y="1534"/>
                    <a:pt x="6412" y="1367"/>
                  </a:cubicBezTo>
                  <a:lnTo>
                    <a:pt x="6663" y="1116"/>
                  </a:lnTo>
                  <a:cubicBezTo>
                    <a:pt x="6774" y="1004"/>
                    <a:pt x="6774" y="809"/>
                    <a:pt x="6663" y="670"/>
                  </a:cubicBezTo>
                  <a:cubicBezTo>
                    <a:pt x="6607" y="614"/>
                    <a:pt x="6530" y="586"/>
                    <a:pt x="6450" y="586"/>
                  </a:cubicBezTo>
                  <a:cubicBezTo>
                    <a:pt x="6370" y="586"/>
                    <a:pt x="6286" y="614"/>
                    <a:pt x="6217" y="670"/>
                  </a:cubicBezTo>
                  <a:lnTo>
                    <a:pt x="5966" y="921"/>
                  </a:lnTo>
                  <a:cubicBezTo>
                    <a:pt x="5799" y="809"/>
                    <a:pt x="5604" y="726"/>
                    <a:pt x="5408" y="670"/>
                  </a:cubicBezTo>
                  <a:lnTo>
                    <a:pt x="5408" y="307"/>
                  </a:lnTo>
                  <a:cubicBezTo>
                    <a:pt x="5408" y="140"/>
                    <a:pt x="5269" y="1"/>
                    <a:pt x="51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8" name="Google Shape;11588;p89"/>
            <p:cNvSpPr/>
            <p:nvPr/>
          </p:nvSpPr>
          <p:spPr>
            <a:xfrm>
              <a:off x="-47242037" y="188100"/>
              <a:ext cx="15350" cy="31375"/>
            </a:xfrm>
            <a:custGeom>
              <a:avLst/>
              <a:gdLst/>
              <a:ahLst/>
              <a:cxnLst/>
              <a:rect l="l" t="t" r="r" b="b"/>
              <a:pathLst>
                <a:path w="614" h="1255" extrusionOk="0">
                  <a:moveTo>
                    <a:pt x="307" y="0"/>
                  </a:moveTo>
                  <a:cubicBezTo>
                    <a:pt x="140" y="0"/>
                    <a:pt x="0" y="140"/>
                    <a:pt x="0" y="307"/>
                  </a:cubicBezTo>
                  <a:lnTo>
                    <a:pt x="0" y="948"/>
                  </a:lnTo>
                  <a:cubicBezTo>
                    <a:pt x="0" y="1115"/>
                    <a:pt x="140" y="1255"/>
                    <a:pt x="307" y="1255"/>
                  </a:cubicBezTo>
                  <a:cubicBezTo>
                    <a:pt x="474" y="1255"/>
                    <a:pt x="613" y="1115"/>
                    <a:pt x="613" y="948"/>
                  </a:cubicBezTo>
                  <a:lnTo>
                    <a:pt x="613" y="307"/>
                  </a:lnTo>
                  <a:cubicBezTo>
                    <a:pt x="613" y="140"/>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9" name="Google Shape;11589;p89"/>
            <p:cNvSpPr/>
            <p:nvPr/>
          </p:nvSpPr>
          <p:spPr>
            <a:xfrm>
              <a:off x="-47242037" y="234775"/>
              <a:ext cx="15350" cy="31400"/>
            </a:xfrm>
            <a:custGeom>
              <a:avLst/>
              <a:gdLst/>
              <a:ahLst/>
              <a:cxnLst/>
              <a:rect l="l" t="t" r="r" b="b"/>
              <a:pathLst>
                <a:path w="614" h="1256" extrusionOk="0">
                  <a:moveTo>
                    <a:pt x="307" y="1"/>
                  </a:moveTo>
                  <a:cubicBezTo>
                    <a:pt x="140" y="1"/>
                    <a:pt x="0" y="140"/>
                    <a:pt x="0" y="335"/>
                  </a:cubicBezTo>
                  <a:lnTo>
                    <a:pt x="0" y="949"/>
                  </a:lnTo>
                  <a:cubicBezTo>
                    <a:pt x="0" y="1116"/>
                    <a:pt x="140" y="1255"/>
                    <a:pt x="307" y="1255"/>
                  </a:cubicBezTo>
                  <a:cubicBezTo>
                    <a:pt x="474" y="1255"/>
                    <a:pt x="613" y="1116"/>
                    <a:pt x="613" y="949"/>
                  </a:cubicBezTo>
                  <a:lnTo>
                    <a:pt x="613" y="335"/>
                  </a:lnTo>
                  <a:cubicBezTo>
                    <a:pt x="613" y="140"/>
                    <a:pt x="474" y="1"/>
                    <a:pt x="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0" name="Google Shape;11590;p89"/>
            <p:cNvSpPr/>
            <p:nvPr/>
          </p:nvSpPr>
          <p:spPr>
            <a:xfrm>
              <a:off x="-47180012" y="172075"/>
              <a:ext cx="15350" cy="31375"/>
            </a:xfrm>
            <a:custGeom>
              <a:avLst/>
              <a:gdLst/>
              <a:ahLst/>
              <a:cxnLst/>
              <a:rect l="l" t="t" r="r" b="b"/>
              <a:pathLst>
                <a:path w="614" h="1255" extrusionOk="0">
                  <a:moveTo>
                    <a:pt x="307" y="0"/>
                  </a:moveTo>
                  <a:cubicBezTo>
                    <a:pt x="139" y="0"/>
                    <a:pt x="0" y="139"/>
                    <a:pt x="0" y="335"/>
                  </a:cubicBezTo>
                  <a:lnTo>
                    <a:pt x="0" y="948"/>
                  </a:lnTo>
                  <a:cubicBezTo>
                    <a:pt x="0" y="1115"/>
                    <a:pt x="139" y="1254"/>
                    <a:pt x="307" y="1254"/>
                  </a:cubicBezTo>
                  <a:cubicBezTo>
                    <a:pt x="474" y="1254"/>
                    <a:pt x="613" y="1115"/>
                    <a:pt x="613" y="948"/>
                  </a:cubicBezTo>
                  <a:lnTo>
                    <a:pt x="613" y="335"/>
                  </a:lnTo>
                  <a:cubicBezTo>
                    <a:pt x="613" y="139"/>
                    <a:pt x="474"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1" name="Google Shape;11591;p89"/>
            <p:cNvSpPr/>
            <p:nvPr/>
          </p:nvSpPr>
          <p:spPr>
            <a:xfrm>
              <a:off x="-47180012" y="218050"/>
              <a:ext cx="15350" cy="32100"/>
            </a:xfrm>
            <a:custGeom>
              <a:avLst/>
              <a:gdLst/>
              <a:ahLst/>
              <a:cxnLst/>
              <a:rect l="l" t="t" r="r" b="b"/>
              <a:pathLst>
                <a:path w="614" h="1284" extrusionOk="0">
                  <a:moveTo>
                    <a:pt x="307" y="1"/>
                  </a:moveTo>
                  <a:cubicBezTo>
                    <a:pt x="139" y="1"/>
                    <a:pt x="0" y="140"/>
                    <a:pt x="0" y="335"/>
                  </a:cubicBezTo>
                  <a:lnTo>
                    <a:pt x="0" y="949"/>
                  </a:lnTo>
                  <a:cubicBezTo>
                    <a:pt x="0" y="1144"/>
                    <a:pt x="139" y="1283"/>
                    <a:pt x="307" y="1283"/>
                  </a:cubicBezTo>
                  <a:cubicBezTo>
                    <a:pt x="474" y="1283"/>
                    <a:pt x="613" y="1144"/>
                    <a:pt x="613" y="949"/>
                  </a:cubicBezTo>
                  <a:lnTo>
                    <a:pt x="613" y="335"/>
                  </a:lnTo>
                  <a:cubicBezTo>
                    <a:pt x="613" y="140"/>
                    <a:pt x="474" y="1"/>
                    <a:pt x="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2" name="Google Shape;11592;p89"/>
          <p:cNvGrpSpPr/>
          <p:nvPr/>
        </p:nvGrpSpPr>
        <p:grpSpPr>
          <a:xfrm>
            <a:off x="4870788" y="1304201"/>
            <a:ext cx="342328" cy="339793"/>
            <a:chOff x="-13966675" y="1639700"/>
            <a:chExt cx="354450" cy="351825"/>
          </a:xfrm>
        </p:grpSpPr>
        <p:sp>
          <p:nvSpPr>
            <p:cNvPr id="11593" name="Google Shape;11593;p89"/>
            <p:cNvSpPr/>
            <p:nvPr/>
          </p:nvSpPr>
          <p:spPr>
            <a:xfrm>
              <a:off x="-13776875" y="1888525"/>
              <a:ext cx="104775" cy="37625"/>
            </a:xfrm>
            <a:custGeom>
              <a:avLst/>
              <a:gdLst/>
              <a:ahLst/>
              <a:cxnLst/>
              <a:rect l="l" t="t" r="r" b="b"/>
              <a:pathLst>
                <a:path w="4191" h="1505" extrusionOk="0">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4" name="Google Shape;11594;p89"/>
            <p:cNvSpPr/>
            <p:nvPr/>
          </p:nvSpPr>
          <p:spPr>
            <a:xfrm>
              <a:off x="-13966675" y="1639700"/>
              <a:ext cx="354450" cy="351825"/>
            </a:xfrm>
            <a:custGeom>
              <a:avLst/>
              <a:gdLst/>
              <a:ahLst/>
              <a:cxnLst/>
              <a:rect l="l" t="t" r="r" b="b"/>
              <a:pathLst>
                <a:path w="14178" h="14073" extrusionOk="0">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5" name="Google Shape;11595;p89"/>
            <p:cNvSpPr/>
            <p:nvPr/>
          </p:nvSpPr>
          <p:spPr>
            <a:xfrm>
              <a:off x="-13923375" y="1723125"/>
              <a:ext cx="64625" cy="40925"/>
            </a:xfrm>
            <a:custGeom>
              <a:avLst/>
              <a:gdLst/>
              <a:ahLst/>
              <a:cxnLst/>
              <a:rect l="l" t="t" r="r" b="b"/>
              <a:pathLst>
                <a:path w="2585" h="1637" extrusionOk="0">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6" name="Google Shape;11596;p89"/>
            <p:cNvSpPr/>
            <p:nvPr/>
          </p:nvSpPr>
          <p:spPr>
            <a:xfrm>
              <a:off x="-13798125" y="1805500"/>
              <a:ext cx="66175" cy="41575"/>
            </a:xfrm>
            <a:custGeom>
              <a:avLst/>
              <a:gdLst/>
              <a:ahLst/>
              <a:cxnLst/>
              <a:rect l="l" t="t" r="r" b="b"/>
              <a:pathLst>
                <a:path w="2647" h="1663" extrusionOk="0">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7" name="Google Shape;11597;p89"/>
            <p:cNvSpPr/>
            <p:nvPr/>
          </p:nvSpPr>
          <p:spPr>
            <a:xfrm>
              <a:off x="-13714650" y="1805825"/>
              <a:ext cx="63825" cy="41250"/>
            </a:xfrm>
            <a:custGeom>
              <a:avLst/>
              <a:gdLst/>
              <a:ahLst/>
              <a:cxnLst/>
              <a:rect l="l" t="t" r="r" b="b"/>
              <a:pathLst>
                <a:path w="2553" h="1650" extrusionOk="0">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8" name="Google Shape;11598;p89"/>
          <p:cNvSpPr/>
          <p:nvPr/>
        </p:nvSpPr>
        <p:spPr>
          <a:xfrm>
            <a:off x="4871549" y="1711132"/>
            <a:ext cx="340807" cy="341579"/>
          </a:xfrm>
          <a:custGeom>
            <a:avLst/>
            <a:gdLst/>
            <a:ahLst/>
            <a:cxnLst/>
            <a:rect l="l" t="t" r="r" b="b"/>
            <a:pathLst>
              <a:path w="14115" h="14147" extrusionOk="0">
                <a:moveTo>
                  <a:pt x="8349" y="883"/>
                </a:moveTo>
                <a:lnTo>
                  <a:pt x="8349" y="2080"/>
                </a:lnTo>
                <a:cubicBezTo>
                  <a:pt x="7971" y="2364"/>
                  <a:pt x="7498" y="2521"/>
                  <a:pt x="7089" y="2521"/>
                </a:cubicBezTo>
                <a:cubicBezTo>
                  <a:pt x="6616" y="2521"/>
                  <a:pt x="6175" y="2364"/>
                  <a:pt x="5828" y="2080"/>
                </a:cubicBezTo>
                <a:lnTo>
                  <a:pt x="5828" y="883"/>
                </a:lnTo>
                <a:close/>
                <a:moveTo>
                  <a:pt x="4946" y="820"/>
                </a:moveTo>
                <a:lnTo>
                  <a:pt x="4946" y="2931"/>
                </a:lnTo>
                <a:cubicBezTo>
                  <a:pt x="4946" y="4380"/>
                  <a:pt x="3844" y="5609"/>
                  <a:pt x="2457" y="5798"/>
                </a:cubicBezTo>
                <a:cubicBezTo>
                  <a:pt x="2993" y="5294"/>
                  <a:pt x="3308" y="4538"/>
                  <a:pt x="3308" y="3750"/>
                </a:cubicBezTo>
                <a:lnTo>
                  <a:pt x="3308" y="2080"/>
                </a:lnTo>
                <a:cubicBezTo>
                  <a:pt x="3308" y="1860"/>
                  <a:pt x="3088" y="1671"/>
                  <a:pt x="2899" y="1671"/>
                </a:cubicBezTo>
                <a:cubicBezTo>
                  <a:pt x="2678" y="1671"/>
                  <a:pt x="2457" y="1860"/>
                  <a:pt x="2457" y="2080"/>
                </a:cubicBezTo>
                <a:lnTo>
                  <a:pt x="2457" y="3750"/>
                </a:lnTo>
                <a:cubicBezTo>
                  <a:pt x="2457" y="4727"/>
                  <a:pt x="1764" y="5609"/>
                  <a:pt x="819" y="5766"/>
                </a:cubicBezTo>
                <a:lnTo>
                  <a:pt x="819" y="820"/>
                </a:lnTo>
                <a:close/>
                <a:moveTo>
                  <a:pt x="13295" y="820"/>
                </a:moveTo>
                <a:lnTo>
                  <a:pt x="13295" y="5766"/>
                </a:lnTo>
                <a:cubicBezTo>
                  <a:pt x="12350" y="5546"/>
                  <a:pt x="11657" y="4727"/>
                  <a:pt x="11657" y="3750"/>
                </a:cubicBezTo>
                <a:lnTo>
                  <a:pt x="11657" y="2080"/>
                </a:lnTo>
                <a:cubicBezTo>
                  <a:pt x="11657" y="1860"/>
                  <a:pt x="11436" y="1671"/>
                  <a:pt x="11247" y="1671"/>
                </a:cubicBezTo>
                <a:cubicBezTo>
                  <a:pt x="11027" y="1671"/>
                  <a:pt x="10806" y="1860"/>
                  <a:pt x="10806" y="2080"/>
                </a:cubicBezTo>
                <a:lnTo>
                  <a:pt x="10806" y="3750"/>
                </a:lnTo>
                <a:cubicBezTo>
                  <a:pt x="10806" y="4538"/>
                  <a:pt x="11121" y="5294"/>
                  <a:pt x="11657" y="5798"/>
                </a:cubicBezTo>
                <a:cubicBezTo>
                  <a:pt x="10239" y="5609"/>
                  <a:pt x="9168" y="4380"/>
                  <a:pt x="9168" y="2899"/>
                </a:cubicBezTo>
                <a:lnTo>
                  <a:pt x="9168" y="820"/>
                </a:lnTo>
                <a:close/>
                <a:moveTo>
                  <a:pt x="8286" y="3025"/>
                </a:moveTo>
                <a:cubicBezTo>
                  <a:pt x="8349" y="4538"/>
                  <a:pt x="9326" y="5829"/>
                  <a:pt x="10649" y="6396"/>
                </a:cubicBezTo>
                <a:lnTo>
                  <a:pt x="9704" y="8318"/>
                </a:lnTo>
                <a:lnTo>
                  <a:pt x="4411" y="8318"/>
                </a:lnTo>
                <a:lnTo>
                  <a:pt x="3466" y="6396"/>
                </a:lnTo>
                <a:cubicBezTo>
                  <a:pt x="4757" y="5829"/>
                  <a:pt x="5734" y="4569"/>
                  <a:pt x="5765" y="3025"/>
                </a:cubicBezTo>
                <a:cubicBezTo>
                  <a:pt x="6175" y="3246"/>
                  <a:pt x="6616" y="3309"/>
                  <a:pt x="7026" y="3309"/>
                </a:cubicBezTo>
                <a:cubicBezTo>
                  <a:pt x="7467" y="3309"/>
                  <a:pt x="7908" y="3183"/>
                  <a:pt x="8286" y="3025"/>
                </a:cubicBezTo>
                <a:close/>
                <a:moveTo>
                  <a:pt x="13295" y="6617"/>
                </a:moveTo>
                <a:lnTo>
                  <a:pt x="13295" y="10555"/>
                </a:lnTo>
                <a:cubicBezTo>
                  <a:pt x="13169" y="10681"/>
                  <a:pt x="13012" y="10744"/>
                  <a:pt x="12854" y="10744"/>
                </a:cubicBezTo>
                <a:cubicBezTo>
                  <a:pt x="12665" y="10744"/>
                  <a:pt x="12508" y="10681"/>
                  <a:pt x="12382" y="10492"/>
                </a:cubicBezTo>
                <a:cubicBezTo>
                  <a:pt x="12129" y="10083"/>
                  <a:pt x="11688" y="9862"/>
                  <a:pt x="11216" y="9862"/>
                </a:cubicBezTo>
                <a:cubicBezTo>
                  <a:pt x="10743" y="9862"/>
                  <a:pt x="10302" y="10083"/>
                  <a:pt x="10019" y="10492"/>
                </a:cubicBezTo>
                <a:cubicBezTo>
                  <a:pt x="9956" y="10650"/>
                  <a:pt x="9798" y="10713"/>
                  <a:pt x="9609" y="10713"/>
                </a:cubicBezTo>
                <a:lnTo>
                  <a:pt x="9389" y="10713"/>
                </a:lnTo>
                <a:lnTo>
                  <a:pt x="11499" y="6617"/>
                </a:lnTo>
                <a:close/>
                <a:moveTo>
                  <a:pt x="2615" y="6617"/>
                </a:moveTo>
                <a:lnTo>
                  <a:pt x="4663" y="10744"/>
                </a:lnTo>
                <a:lnTo>
                  <a:pt x="4474" y="10744"/>
                </a:lnTo>
                <a:cubicBezTo>
                  <a:pt x="4316" y="10713"/>
                  <a:pt x="4159" y="10618"/>
                  <a:pt x="4033" y="10524"/>
                </a:cubicBezTo>
                <a:cubicBezTo>
                  <a:pt x="3781" y="10114"/>
                  <a:pt x="3340" y="9893"/>
                  <a:pt x="2867" y="9893"/>
                </a:cubicBezTo>
                <a:cubicBezTo>
                  <a:pt x="2394" y="9893"/>
                  <a:pt x="1953" y="10114"/>
                  <a:pt x="1670" y="10524"/>
                </a:cubicBezTo>
                <a:cubicBezTo>
                  <a:pt x="1575" y="10681"/>
                  <a:pt x="1418" y="10776"/>
                  <a:pt x="1197" y="10776"/>
                </a:cubicBezTo>
                <a:cubicBezTo>
                  <a:pt x="1040" y="10776"/>
                  <a:pt x="882" y="10713"/>
                  <a:pt x="788" y="10587"/>
                </a:cubicBezTo>
                <a:lnTo>
                  <a:pt x="788" y="6617"/>
                </a:lnTo>
                <a:close/>
                <a:moveTo>
                  <a:pt x="9263" y="9169"/>
                </a:moveTo>
                <a:lnTo>
                  <a:pt x="8412" y="10776"/>
                </a:lnTo>
                <a:cubicBezTo>
                  <a:pt x="8349" y="10933"/>
                  <a:pt x="8380" y="11154"/>
                  <a:pt x="8506" y="11248"/>
                </a:cubicBezTo>
                <a:cubicBezTo>
                  <a:pt x="8790" y="11500"/>
                  <a:pt x="9105" y="11626"/>
                  <a:pt x="9452" y="11626"/>
                </a:cubicBezTo>
                <a:cubicBezTo>
                  <a:pt x="9924" y="11626"/>
                  <a:pt x="10365" y="11374"/>
                  <a:pt x="10617" y="10996"/>
                </a:cubicBezTo>
                <a:cubicBezTo>
                  <a:pt x="10743" y="10839"/>
                  <a:pt x="10901" y="10713"/>
                  <a:pt x="11090" y="10713"/>
                </a:cubicBezTo>
                <a:cubicBezTo>
                  <a:pt x="11310" y="10713"/>
                  <a:pt x="11468" y="10776"/>
                  <a:pt x="11562" y="10996"/>
                </a:cubicBezTo>
                <a:cubicBezTo>
                  <a:pt x="11846" y="11374"/>
                  <a:pt x="12287" y="11626"/>
                  <a:pt x="12760" y="11626"/>
                </a:cubicBezTo>
                <a:cubicBezTo>
                  <a:pt x="12917" y="11626"/>
                  <a:pt x="13075" y="11563"/>
                  <a:pt x="13201" y="11532"/>
                </a:cubicBezTo>
                <a:lnTo>
                  <a:pt x="13201" y="13296"/>
                </a:lnTo>
                <a:lnTo>
                  <a:pt x="819" y="13296"/>
                </a:lnTo>
                <a:lnTo>
                  <a:pt x="819" y="11532"/>
                </a:lnTo>
                <a:cubicBezTo>
                  <a:pt x="977" y="11563"/>
                  <a:pt x="1103" y="11626"/>
                  <a:pt x="1260" y="11626"/>
                </a:cubicBezTo>
                <a:cubicBezTo>
                  <a:pt x="1733" y="11626"/>
                  <a:pt x="2142" y="11374"/>
                  <a:pt x="2426" y="10996"/>
                </a:cubicBezTo>
                <a:cubicBezTo>
                  <a:pt x="2552" y="10839"/>
                  <a:pt x="2709" y="10713"/>
                  <a:pt x="2899" y="10713"/>
                </a:cubicBezTo>
                <a:cubicBezTo>
                  <a:pt x="3088" y="10713"/>
                  <a:pt x="3245" y="10776"/>
                  <a:pt x="3371" y="10996"/>
                </a:cubicBezTo>
                <a:cubicBezTo>
                  <a:pt x="3655" y="11374"/>
                  <a:pt x="4096" y="11626"/>
                  <a:pt x="4568" y="11626"/>
                </a:cubicBezTo>
                <a:cubicBezTo>
                  <a:pt x="4915" y="11626"/>
                  <a:pt x="5261" y="11500"/>
                  <a:pt x="5513" y="11248"/>
                </a:cubicBezTo>
                <a:cubicBezTo>
                  <a:pt x="5608" y="11154"/>
                  <a:pt x="5671" y="10933"/>
                  <a:pt x="5576" y="10776"/>
                </a:cubicBezTo>
                <a:lnTo>
                  <a:pt x="4757" y="9169"/>
                </a:lnTo>
                <a:close/>
                <a:moveTo>
                  <a:pt x="410" y="1"/>
                </a:moveTo>
                <a:cubicBezTo>
                  <a:pt x="189" y="1"/>
                  <a:pt x="0" y="190"/>
                  <a:pt x="0" y="442"/>
                </a:cubicBezTo>
                <a:lnTo>
                  <a:pt x="0" y="13706"/>
                </a:lnTo>
                <a:cubicBezTo>
                  <a:pt x="0" y="13958"/>
                  <a:pt x="189" y="14147"/>
                  <a:pt x="410" y="14147"/>
                </a:cubicBezTo>
                <a:lnTo>
                  <a:pt x="13705" y="14147"/>
                </a:lnTo>
                <a:cubicBezTo>
                  <a:pt x="13925" y="14147"/>
                  <a:pt x="14114" y="13958"/>
                  <a:pt x="14114" y="13706"/>
                </a:cubicBezTo>
                <a:lnTo>
                  <a:pt x="14114" y="442"/>
                </a:lnTo>
                <a:cubicBezTo>
                  <a:pt x="14114" y="190"/>
                  <a:pt x="13925" y="1"/>
                  <a:pt x="137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9" name="Google Shape;11599;p89"/>
          <p:cNvSpPr/>
          <p:nvPr/>
        </p:nvSpPr>
        <p:spPr>
          <a:xfrm>
            <a:off x="4932020" y="2120859"/>
            <a:ext cx="219864" cy="339286"/>
          </a:xfrm>
          <a:custGeom>
            <a:avLst/>
            <a:gdLst/>
            <a:ahLst/>
            <a:cxnLst/>
            <a:rect l="l" t="t" r="r" b="b"/>
            <a:pathLst>
              <a:path w="9106" h="14052" extrusionOk="0">
                <a:moveTo>
                  <a:pt x="1230" y="4096"/>
                </a:moveTo>
                <a:cubicBezTo>
                  <a:pt x="1450" y="4096"/>
                  <a:pt x="1608" y="4285"/>
                  <a:pt x="1608" y="4474"/>
                </a:cubicBezTo>
                <a:cubicBezTo>
                  <a:pt x="1608" y="4726"/>
                  <a:pt x="1419" y="4915"/>
                  <a:pt x="1230" y="4915"/>
                </a:cubicBezTo>
                <a:cubicBezTo>
                  <a:pt x="978" y="4915"/>
                  <a:pt x="789" y="4726"/>
                  <a:pt x="789" y="4474"/>
                </a:cubicBezTo>
                <a:cubicBezTo>
                  <a:pt x="820" y="4285"/>
                  <a:pt x="978" y="4096"/>
                  <a:pt x="1230" y="4096"/>
                </a:cubicBezTo>
                <a:close/>
                <a:moveTo>
                  <a:pt x="7846" y="4096"/>
                </a:moveTo>
                <a:cubicBezTo>
                  <a:pt x="8066" y="4096"/>
                  <a:pt x="8255" y="4285"/>
                  <a:pt x="8255" y="4474"/>
                </a:cubicBezTo>
                <a:cubicBezTo>
                  <a:pt x="8255" y="4726"/>
                  <a:pt x="8066" y="4915"/>
                  <a:pt x="7846" y="4915"/>
                </a:cubicBezTo>
                <a:cubicBezTo>
                  <a:pt x="7594" y="4915"/>
                  <a:pt x="7436" y="4726"/>
                  <a:pt x="7436" y="4474"/>
                </a:cubicBezTo>
                <a:cubicBezTo>
                  <a:pt x="7436" y="4285"/>
                  <a:pt x="7594" y="4096"/>
                  <a:pt x="7846" y="4096"/>
                </a:cubicBezTo>
                <a:close/>
                <a:moveTo>
                  <a:pt x="4538" y="788"/>
                </a:moveTo>
                <a:cubicBezTo>
                  <a:pt x="5514" y="788"/>
                  <a:pt x="6365" y="1481"/>
                  <a:pt x="6523" y="2427"/>
                </a:cubicBezTo>
                <a:lnTo>
                  <a:pt x="5357" y="2427"/>
                </a:lnTo>
                <a:cubicBezTo>
                  <a:pt x="5105" y="2427"/>
                  <a:pt x="4916" y="2616"/>
                  <a:pt x="4916" y="2868"/>
                </a:cubicBezTo>
                <a:cubicBezTo>
                  <a:pt x="4916" y="3088"/>
                  <a:pt x="5105" y="3309"/>
                  <a:pt x="5357" y="3309"/>
                </a:cubicBezTo>
                <a:lnTo>
                  <a:pt x="6617" y="3309"/>
                </a:lnTo>
                <a:lnTo>
                  <a:pt x="6617" y="4128"/>
                </a:lnTo>
                <a:lnTo>
                  <a:pt x="5357" y="4128"/>
                </a:lnTo>
                <a:cubicBezTo>
                  <a:pt x="5105" y="4128"/>
                  <a:pt x="4916" y="4317"/>
                  <a:pt x="4916" y="4506"/>
                </a:cubicBezTo>
                <a:cubicBezTo>
                  <a:pt x="4916" y="4758"/>
                  <a:pt x="5105" y="4947"/>
                  <a:pt x="5357" y="4947"/>
                </a:cubicBezTo>
                <a:lnTo>
                  <a:pt x="6617" y="4947"/>
                </a:lnTo>
                <a:lnTo>
                  <a:pt x="6617" y="5766"/>
                </a:lnTo>
                <a:lnTo>
                  <a:pt x="5357" y="5766"/>
                </a:lnTo>
                <a:cubicBezTo>
                  <a:pt x="5105" y="5766"/>
                  <a:pt x="4916" y="5987"/>
                  <a:pt x="4916" y="6207"/>
                </a:cubicBezTo>
                <a:cubicBezTo>
                  <a:pt x="4916" y="6459"/>
                  <a:pt x="5105" y="6617"/>
                  <a:pt x="5357" y="6617"/>
                </a:cubicBezTo>
                <a:lnTo>
                  <a:pt x="6523" y="6617"/>
                </a:lnTo>
                <a:cubicBezTo>
                  <a:pt x="6333" y="7562"/>
                  <a:pt x="5514" y="8255"/>
                  <a:pt x="4538" y="8255"/>
                </a:cubicBezTo>
                <a:cubicBezTo>
                  <a:pt x="3530" y="8255"/>
                  <a:pt x="2679" y="7562"/>
                  <a:pt x="2521" y="6617"/>
                </a:cubicBezTo>
                <a:lnTo>
                  <a:pt x="3687" y="6617"/>
                </a:lnTo>
                <a:cubicBezTo>
                  <a:pt x="3939" y="6617"/>
                  <a:pt x="4128" y="6396"/>
                  <a:pt x="4128" y="6207"/>
                </a:cubicBezTo>
                <a:cubicBezTo>
                  <a:pt x="4128" y="5987"/>
                  <a:pt x="3939" y="5766"/>
                  <a:pt x="3687" y="5766"/>
                </a:cubicBezTo>
                <a:lnTo>
                  <a:pt x="2490" y="5766"/>
                </a:lnTo>
                <a:lnTo>
                  <a:pt x="2490" y="4947"/>
                </a:lnTo>
                <a:lnTo>
                  <a:pt x="3687" y="4947"/>
                </a:lnTo>
                <a:cubicBezTo>
                  <a:pt x="3939" y="4947"/>
                  <a:pt x="4128" y="4758"/>
                  <a:pt x="4128" y="4506"/>
                </a:cubicBezTo>
                <a:cubicBezTo>
                  <a:pt x="4128" y="4285"/>
                  <a:pt x="3939" y="4128"/>
                  <a:pt x="3687" y="4128"/>
                </a:cubicBezTo>
                <a:lnTo>
                  <a:pt x="2490" y="4128"/>
                </a:lnTo>
                <a:lnTo>
                  <a:pt x="2490" y="3277"/>
                </a:lnTo>
                <a:lnTo>
                  <a:pt x="3687" y="3277"/>
                </a:lnTo>
                <a:cubicBezTo>
                  <a:pt x="3939" y="3277"/>
                  <a:pt x="4128" y="3057"/>
                  <a:pt x="4128" y="2836"/>
                </a:cubicBezTo>
                <a:cubicBezTo>
                  <a:pt x="4128" y="2584"/>
                  <a:pt x="3939" y="2395"/>
                  <a:pt x="3687" y="2395"/>
                </a:cubicBezTo>
                <a:lnTo>
                  <a:pt x="2521" y="2395"/>
                </a:lnTo>
                <a:cubicBezTo>
                  <a:pt x="2710" y="1481"/>
                  <a:pt x="3530" y="788"/>
                  <a:pt x="4538" y="788"/>
                </a:cubicBezTo>
                <a:close/>
                <a:moveTo>
                  <a:pt x="8255" y="5671"/>
                </a:moveTo>
                <a:lnTo>
                  <a:pt x="8255" y="6144"/>
                </a:lnTo>
                <a:cubicBezTo>
                  <a:pt x="8255" y="8066"/>
                  <a:pt x="6806" y="9641"/>
                  <a:pt x="4947" y="9830"/>
                </a:cubicBezTo>
                <a:lnTo>
                  <a:pt x="4947" y="9011"/>
                </a:lnTo>
                <a:cubicBezTo>
                  <a:pt x="6365" y="8822"/>
                  <a:pt x="7436" y="7593"/>
                  <a:pt x="7436" y="6144"/>
                </a:cubicBezTo>
                <a:lnTo>
                  <a:pt x="7436" y="5671"/>
                </a:lnTo>
                <a:cubicBezTo>
                  <a:pt x="7562" y="5703"/>
                  <a:pt x="7720" y="5735"/>
                  <a:pt x="7846" y="5735"/>
                </a:cubicBezTo>
                <a:cubicBezTo>
                  <a:pt x="7940" y="5735"/>
                  <a:pt x="8098" y="5703"/>
                  <a:pt x="8255" y="5671"/>
                </a:cubicBezTo>
                <a:close/>
                <a:moveTo>
                  <a:pt x="1639" y="5703"/>
                </a:moveTo>
                <a:lnTo>
                  <a:pt x="1639" y="6176"/>
                </a:lnTo>
                <a:cubicBezTo>
                  <a:pt x="1639" y="7625"/>
                  <a:pt x="2710" y="8853"/>
                  <a:pt x="4128" y="9043"/>
                </a:cubicBezTo>
                <a:lnTo>
                  <a:pt x="4128" y="9893"/>
                </a:lnTo>
                <a:cubicBezTo>
                  <a:pt x="2238" y="9641"/>
                  <a:pt x="820" y="8066"/>
                  <a:pt x="820" y="6176"/>
                </a:cubicBezTo>
                <a:lnTo>
                  <a:pt x="820" y="5703"/>
                </a:lnTo>
                <a:cubicBezTo>
                  <a:pt x="946" y="5735"/>
                  <a:pt x="1104" y="5798"/>
                  <a:pt x="1261" y="5798"/>
                </a:cubicBezTo>
                <a:cubicBezTo>
                  <a:pt x="1419" y="5798"/>
                  <a:pt x="1545" y="5735"/>
                  <a:pt x="1639" y="5703"/>
                </a:cubicBezTo>
                <a:close/>
                <a:moveTo>
                  <a:pt x="4569" y="12414"/>
                </a:moveTo>
                <a:cubicBezTo>
                  <a:pt x="5073" y="12414"/>
                  <a:pt x="5546" y="12760"/>
                  <a:pt x="5703" y="13233"/>
                </a:cubicBezTo>
                <a:lnTo>
                  <a:pt x="3372" y="13233"/>
                </a:lnTo>
                <a:cubicBezTo>
                  <a:pt x="3530" y="12760"/>
                  <a:pt x="4002" y="12414"/>
                  <a:pt x="4569" y="12414"/>
                </a:cubicBezTo>
                <a:close/>
                <a:moveTo>
                  <a:pt x="4569" y="1"/>
                </a:moveTo>
                <a:cubicBezTo>
                  <a:pt x="2962" y="1"/>
                  <a:pt x="1639" y="1292"/>
                  <a:pt x="1639" y="2868"/>
                </a:cubicBezTo>
                <a:lnTo>
                  <a:pt x="1639" y="3340"/>
                </a:lnTo>
                <a:cubicBezTo>
                  <a:pt x="1545" y="3309"/>
                  <a:pt x="1387" y="3277"/>
                  <a:pt x="1261" y="3277"/>
                </a:cubicBezTo>
                <a:cubicBezTo>
                  <a:pt x="600" y="3277"/>
                  <a:pt x="1" y="3813"/>
                  <a:pt x="1" y="4474"/>
                </a:cubicBezTo>
                <a:lnTo>
                  <a:pt x="1" y="6144"/>
                </a:lnTo>
                <a:cubicBezTo>
                  <a:pt x="1" y="8507"/>
                  <a:pt x="1797" y="10460"/>
                  <a:pt x="4128" y="10681"/>
                </a:cubicBezTo>
                <a:lnTo>
                  <a:pt x="4128" y="11626"/>
                </a:lnTo>
                <a:cubicBezTo>
                  <a:pt x="3183" y="11815"/>
                  <a:pt x="2490" y="12634"/>
                  <a:pt x="2490" y="13611"/>
                </a:cubicBezTo>
                <a:cubicBezTo>
                  <a:pt x="2490" y="13863"/>
                  <a:pt x="2679" y="14052"/>
                  <a:pt x="2868" y="14052"/>
                </a:cubicBezTo>
                <a:lnTo>
                  <a:pt x="6176" y="14052"/>
                </a:lnTo>
                <a:cubicBezTo>
                  <a:pt x="6428" y="14052"/>
                  <a:pt x="6617" y="13863"/>
                  <a:pt x="6617" y="13611"/>
                </a:cubicBezTo>
                <a:cubicBezTo>
                  <a:pt x="6617" y="12634"/>
                  <a:pt x="5892" y="11783"/>
                  <a:pt x="4947" y="11626"/>
                </a:cubicBezTo>
                <a:lnTo>
                  <a:pt x="4947" y="10681"/>
                </a:lnTo>
                <a:cubicBezTo>
                  <a:pt x="7247" y="10460"/>
                  <a:pt x="9106" y="8538"/>
                  <a:pt x="9106" y="6176"/>
                </a:cubicBezTo>
                <a:lnTo>
                  <a:pt x="9106" y="4537"/>
                </a:lnTo>
                <a:cubicBezTo>
                  <a:pt x="9106" y="3844"/>
                  <a:pt x="8539" y="3309"/>
                  <a:pt x="7846" y="3309"/>
                </a:cubicBezTo>
                <a:cubicBezTo>
                  <a:pt x="7688" y="3309"/>
                  <a:pt x="7562" y="3340"/>
                  <a:pt x="7436" y="3372"/>
                </a:cubicBezTo>
                <a:lnTo>
                  <a:pt x="7436" y="2868"/>
                </a:lnTo>
                <a:cubicBezTo>
                  <a:pt x="7436" y="1261"/>
                  <a:pt x="6144"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0" name="Google Shape;11600;p89"/>
          <p:cNvGrpSpPr/>
          <p:nvPr/>
        </p:nvGrpSpPr>
        <p:grpSpPr>
          <a:xfrm>
            <a:off x="6667277" y="1303887"/>
            <a:ext cx="340034" cy="340420"/>
            <a:chOff x="-12199250" y="1662675"/>
            <a:chExt cx="352075" cy="352475"/>
          </a:xfrm>
        </p:grpSpPr>
        <p:sp>
          <p:nvSpPr>
            <p:cNvPr id="11601" name="Google Shape;11601;p89"/>
            <p:cNvSpPr/>
            <p:nvPr/>
          </p:nvSpPr>
          <p:spPr>
            <a:xfrm>
              <a:off x="-12004725" y="1710325"/>
              <a:ext cx="116600" cy="76425"/>
            </a:xfrm>
            <a:custGeom>
              <a:avLst/>
              <a:gdLst/>
              <a:ahLst/>
              <a:cxnLst/>
              <a:rect l="l" t="t" r="r" b="b"/>
              <a:pathLst>
                <a:path w="4664" h="3057" extrusionOk="0">
                  <a:moveTo>
                    <a:pt x="2395" y="788"/>
                  </a:moveTo>
                  <a:cubicBezTo>
                    <a:pt x="2679" y="788"/>
                    <a:pt x="2962" y="819"/>
                    <a:pt x="3246" y="914"/>
                  </a:cubicBezTo>
                  <a:cubicBezTo>
                    <a:pt x="3435" y="945"/>
                    <a:pt x="3624" y="1008"/>
                    <a:pt x="3813" y="1008"/>
                  </a:cubicBezTo>
                  <a:cubicBezTo>
                    <a:pt x="3781" y="1702"/>
                    <a:pt x="3246" y="2206"/>
                    <a:pt x="2616" y="2206"/>
                  </a:cubicBezTo>
                  <a:lnTo>
                    <a:pt x="1986" y="2206"/>
                  </a:lnTo>
                  <a:cubicBezTo>
                    <a:pt x="1608" y="2206"/>
                    <a:pt x="1261" y="2017"/>
                    <a:pt x="1104" y="1702"/>
                  </a:cubicBezTo>
                  <a:lnTo>
                    <a:pt x="946" y="1386"/>
                  </a:lnTo>
                  <a:lnTo>
                    <a:pt x="1041" y="1292"/>
                  </a:lnTo>
                  <a:cubicBezTo>
                    <a:pt x="1450" y="851"/>
                    <a:pt x="2017" y="788"/>
                    <a:pt x="2395" y="788"/>
                  </a:cubicBezTo>
                  <a:close/>
                  <a:moveTo>
                    <a:pt x="2458" y="0"/>
                  </a:moveTo>
                  <a:cubicBezTo>
                    <a:pt x="2017" y="0"/>
                    <a:pt x="1167" y="63"/>
                    <a:pt x="473" y="756"/>
                  </a:cubicBezTo>
                  <a:lnTo>
                    <a:pt x="158" y="1071"/>
                  </a:lnTo>
                  <a:cubicBezTo>
                    <a:pt x="64" y="1166"/>
                    <a:pt x="1" y="1386"/>
                    <a:pt x="95" y="1544"/>
                  </a:cubicBezTo>
                  <a:lnTo>
                    <a:pt x="379" y="2080"/>
                  </a:lnTo>
                  <a:cubicBezTo>
                    <a:pt x="631" y="2678"/>
                    <a:pt x="1261" y="3056"/>
                    <a:pt x="1954" y="3056"/>
                  </a:cubicBezTo>
                  <a:lnTo>
                    <a:pt x="2553" y="3056"/>
                  </a:lnTo>
                  <a:cubicBezTo>
                    <a:pt x="3718" y="3056"/>
                    <a:pt x="4664" y="2111"/>
                    <a:pt x="4664" y="977"/>
                  </a:cubicBezTo>
                  <a:lnTo>
                    <a:pt x="4664" y="662"/>
                  </a:lnTo>
                  <a:cubicBezTo>
                    <a:pt x="4664" y="441"/>
                    <a:pt x="4506" y="284"/>
                    <a:pt x="4254" y="284"/>
                  </a:cubicBezTo>
                  <a:cubicBezTo>
                    <a:pt x="3971" y="284"/>
                    <a:pt x="3718" y="221"/>
                    <a:pt x="3466" y="158"/>
                  </a:cubicBezTo>
                  <a:cubicBezTo>
                    <a:pt x="3120" y="32"/>
                    <a:pt x="2773"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2" name="Google Shape;11602;p89"/>
            <p:cNvSpPr/>
            <p:nvPr/>
          </p:nvSpPr>
          <p:spPr>
            <a:xfrm>
              <a:off x="-12158300" y="1709525"/>
              <a:ext cx="116600" cy="77225"/>
            </a:xfrm>
            <a:custGeom>
              <a:avLst/>
              <a:gdLst/>
              <a:ahLst/>
              <a:cxnLst/>
              <a:rect l="l" t="t" r="r" b="b"/>
              <a:pathLst>
                <a:path w="4664" h="3089" extrusionOk="0">
                  <a:moveTo>
                    <a:pt x="2237" y="820"/>
                  </a:moveTo>
                  <a:cubicBezTo>
                    <a:pt x="2647" y="820"/>
                    <a:pt x="3182" y="883"/>
                    <a:pt x="3592" y="1324"/>
                  </a:cubicBezTo>
                  <a:lnTo>
                    <a:pt x="3718" y="1450"/>
                  </a:lnTo>
                  <a:lnTo>
                    <a:pt x="3560" y="1765"/>
                  </a:lnTo>
                  <a:cubicBezTo>
                    <a:pt x="3403" y="2080"/>
                    <a:pt x="3088" y="2269"/>
                    <a:pt x="2710" y="2269"/>
                  </a:cubicBezTo>
                  <a:lnTo>
                    <a:pt x="2048" y="2269"/>
                  </a:lnTo>
                  <a:cubicBezTo>
                    <a:pt x="1387" y="2269"/>
                    <a:pt x="820" y="1765"/>
                    <a:pt x="820" y="1072"/>
                  </a:cubicBezTo>
                  <a:cubicBezTo>
                    <a:pt x="1040" y="1040"/>
                    <a:pt x="1229" y="977"/>
                    <a:pt x="1418" y="946"/>
                  </a:cubicBezTo>
                  <a:cubicBezTo>
                    <a:pt x="1702" y="851"/>
                    <a:pt x="1985" y="820"/>
                    <a:pt x="2237" y="820"/>
                  </a:cubicBezTo>
                  <a:close/>
                  <a:moveTo>
                    <a:pt x="2237" y="1"/>
                  </a:moveTo>
                  <a:cubicBezTo>
                    <a:pt x="1891" y="1"/>
                    <a:pt x="1513" y="32"/>
                    <a:pt x="1198" y="158"/>
                  </a:cubicBezTo>
                  <a:cubicBezTo>
                    <a:pt x="914" y="221"/>
                    <a:pt x="662" y="253"/>
                    <a:pt x="410" y="253"/>
                  </a:cubicBezTo>
                  <a:cubicBezTo>
                    <a:pt x="158" y="253"/>
                    <a:pt x="0" y="473"/>
                    <a:pt x="0" y="662"/>
                  </a:cubicBezTo>
                  <a:lnTo>
                    <a:pt x="0" y="1009"/>
                  </a:lnTo>
                  <a:cubicBezTo>
                    <a:pt x="0" y="2143"/>
                    <a:pt x="914" y="3088"/>
                    <a:pt x="2048" y="3088"/>
                  </a:cubicBezTo>
                  <a:lnTo>
                    <a:pt x="2710" y="3088"/>
                  </a:lnTo>
                  <a:cubicBezTo>
                    <a:pt x="3403" y="3088"/>
                    <a:pt x="3970" y="2742"/>
                    <a:pt x="4285" y="2112"/>
                  </a:cubicBezTo>
                  <a:lnTo>
                    <a:pt x="4569" y="1513"/>
                  </a:lnTo>
                  <a:cubicBezTo>
                    <a:pt x="4663" y="1355"/>
                    <a:pt x="4600" y="1166"/>
                    <a:pt x="4506" y="1040"/>
                  </a:cubicBezTo>
                  <a:lnTo>
                    <a:pt x="4191" y="725"/>
                  </a:lnTo>
                  <a:cubicBezTo>
                    <a:pt x="3560" y="95"/>
                    <a:pt x="2804" y="1"/>
                    <a:pt x="22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3" name="Google Shape;11603;p89"/>
            <p:cNvSpPr/>
            <p:nvPr/>
          </p:nvSpPr>
          <p:spPr>
            <a:xfrm>
              <a:off x="-12199250" y="1662675"/>
              <a:ext cx="352075" cy="352475"/>
            </a:xfrm>
            <a:custGeom>
              <a:avLst/>
              <a:gdLst/>
              <a:ahLst/>
              <a:cxnLst/>
              <a:rect l="l" t="t" r="r" b="b"/>
              <a:pathLst>
                <a:path w="14083" h="14099" extrusionOk="0">
                  <a:moveTo>
                    <a:pt x="3916" y="1048"/>
                  </a:moveTo>
                  <a:cubicBezTo>
                    <a:pt x="4902" y="1048"/>
                    <a:pt x="5796" y="1401"/>
                    <a:pt x="6459" y="2064"/>
                  </a:cubicBezTo>
                  <a:lnTo>
                    <a:pt x="6774" y="2379"/>
                  </a:lnTo>
                  <a:cubicBezTo>
                    <a:pt x="6837" y="2442"/>
                    <a:pt x="6963" y="2505"/>
                    <a:pt x="7026" y="2505"/>
                  </a:cubicBezTo>
                  <a:cubicBezTo>
                    <a:pt x="7152" y="2505"/>
                    <a:pt x="7246" y="2442"/>
                    <a:pt x="7309" y="2379"/>
                  </a:cubicBezTo>
                  <a:lnTo>
                    <a:pt x="7624" y="2064"/>
                  </a:lnTo>
                  <a:cubicBezTo>
                    <a:pt x="8288" y="1400"/>
                    <a:pt x="9186" y="1062"/>
                    <a:pt x="10163" y="1062"/>
                  </a:cubicBezTo>
                  <a:cubicBezTo>
                    <a:pt x="10577" y="1062"/>
                    <a:pt x="11005" y="1123"/>
                    <a:pt x="11436" y="1245"/>
                  </a:cubicBezTo>
                  <a:cubicBezTo>
                    <a:pt x="11656" y="1302"/>
                    <a:pt x="11880" y="1331"/>
                    <a:pt x="12105" y="1331"/>
                  </a:cubicBezTo>
                  <a:cubicBezTo>
                    <a:pt x="12493" y="1331"/>
                    <a:pt x="12885" y="1247"/>
                    <a:pt x="13264" y="1087"/>
                  </a:cubicBezTo>
                  <a:lnTo>
                    <a:pt x="13264" y="2883"/>
                  </a:lnTo>
                  <a:cubicBezTo>
                    <a:pt x="13264" y="4490"/>
                    <a:pt x="11972" y="5750"/>
                    <a:pt x="10397" y="5750"/>
                  </a:cubicBezTo>
                  <a:lnTo>
                    <a:pt x="9767" y="5750"/>
                  </a:lnTo>
                  <a:cubicBezTo>
                    <a:pt x="8759" y="5750"/>
                    <a:pt x="7876" y="5214"/>
                    <a:pt x="7435" y="4332"/>
                  </a:cubicBezTo>
                  <a:cubicBezTo>
                    <a:pt x="7341" y="4175"/>
                    <a:pt x="7246" y="4112"/>
                    <a:pt x="7089" y="4112"/>
                  </a:cubicBezTo>
                  <a:cubicBezTo>
                    <a:pt x="6931" y="4112"/>
                    <a:pt x="6774" y="4175"/>
                    <a:pt x="6711" y="4332"/>
                  </a:cubicBezTo>
                  <a:cubicBezTo>
                    <a:pt x="6301" y="5214"/>
                    <a:pt x="5388" y="5750"/>
                    <a:pt x="4411" y="5750"/>
                  </a:cubicBezTo>
                  <a:lnTo>
                    <a:pt x="3718" y="5750"/>
                  </a:lnTo>
                  <a:cubicBezTo>
                    <a:pt x="2111" y="5750"/>
                    <a:pt x="851" y="4458"/>
                    <a:pt x="851" y="2883"/>
                  </a:cubicBezTo>
                  <a:lnTo>
                    <a:pt x="851" y="1102"/>
                  </a:lnTo>
                  <a:lnTo>
                    <a:pt x="851" y="1102"/>
                  </a:lnTo>
                  <a:cubicBezTo>
                    <a:pt x="1182" y="1252"/>
                    <a:pt x="1548" y="1331"/>
                    <a:pt x="1926" y="1331"/>
                  </a:cubicBezTo>
                  <a:cubicBezTo>
                    <a:pt x="2153" y="1331"/>
                    <a:pt x="2384" y="1302"/>
                    <a:pt x="2615" y="1245"/>
                  </a:cubicBezTo>
                  <a:cubicBezTo>
                    <a:pt x="3058" y="1113"/>
                    <a:pt x="3495" y="1048"/>
                    <a:pt x="3916" y="1048"/>
                  </a:cubicBezTo>
                  <a:close/>
                  <a:moveTo>
                    <a:pt x="819" y="5214"/>
                  </a:moveTo>
                  <a:cubicBezTo>
                    <a:pt x="1071" y="5529"/>
                    <a:pt x="1323" y="5750"/>
                    <a:pt x="1638" y="6002"/>
                  </a:cubicBezTo>
                  <a:lnTo>
                    <a:pt x="1638" y="6065"/>
                  </a:lnTo>
                  <a:lnTo>
                    <a:pt x="1638" y="10791"/>
                  </a:lnTo>
                  <a:lnTo>
                    <a:pt x="819" y="10791"/>
                  </a:lnTo>
                  <a:lnTo>
                    <a:pt x="819" y="5214"/>
                  </a:lnTo>
                  <a:close/>
                  <a:moveTo>
                    <a:pt x="1607" y="11641"/>
                  </a:moveTo>
                  <a:lnTo>
                    <a:pt x="1607" y="12838"/>
                  </a:lnTo>
                  <a:cubicBezTo>
                    <a:pt x="1638" y="13090"/>
                    <a:pt x="1449" y="13279"/>
                    <a:pt x="1197" y="13279"/>
                  </a:cubicBezTo>
                  <a:cubicBezTo>
                    <a:pt x="977" y="13279"/>
                    <a:pt x="788" y="13090"/>
                    <a:pt x="788" y="12838"/>
                  </a:cubicBezTo>
                  <a:lnTo>
                    <a:pt x="788" y="11641"/>
                  </a:lnTo>
                  <a:close/>
                  <a:moveTo>
                    <a:pt x="13689" y="0"/>
                  </a:moveTo>
                  <a:cubicBezTo>
                    <a:pt x="13618" y="0"/>
                    <a:pt x="13547" y="16"/>
                    <a:pt x="13484" y="47"/>
                  </a:cubicBezTo>
                  <a:lnTo>
                    <a:pt x="12949" y="331"/>
                  </a:lnTo>
                  <a:cubicBezTo>
                    <a:pt x="12686" y="452"/>
                    <a:pt x="12424" y="509"/>
                    <a:pt x="12153" y="509"/>
                  </a:cubicBezTo>
                  <a:cubicBezTo>
                    <a:pt x="12001" y="509"/>
                    <a:pt x="11847" y="491"/>
                    <a:pt x="11689" y="457"/>
                  </a:cubicBezTo>
                  <a:cubicBezTo>
                    <a:pt x="11200" y="307"/>
                    <a:pt x="10699" y="235"/>
                    <a:pt x="10208" y="235"/>
                  </a:cubicBezTo>
                  <a:cubicBezTo>
                    <a:pt x="9876" y="235"/>
                    <a:pt x="9549" y="268"/>
                    <a:pt x="9231" y="331"/>
                  </a:cubicBezTo>
                  <a:cubicBezTo>
                    <a:pt x="8412" y="489"/>
                    <a:pt x="7656" y="867"/>
                    <a:pt x="7026" y="1497"/>
                  </a:cubicBezTo>
                  <a:cubicBezTo>
                    <a:pt x="6396" y="867"/>
                    <a:pt x="5671" y="489"/>
                    <a:pt x="4820" y="331"/>
                  </a:cubicBezTo>
                  <a:cubicBezTo>
                    <a:pt x="4503" y="268"/>
                    <a:pt x="4180" y="235"/>
                    <a:pt x="3855" y="235"/>
                  </a:cubicBezTo>
                  <a:cubicBezTo>
                    <a:pt x="3372" y="235"/>
                    <a:pt x="2883" y="307"/>
                    <a:pt x="2395" y="457"/>
                  </a:cubicBezTo>
                  <a:cubicBezTo>
                    <a:pt x="2236" y="491"/>
                    <a:pt x="2078" y="509"/>
                    <a:pt x="1923" y="509"/>
                  </a:cubicBezTo>
                  <a:cubicBezTo>
                    <a:pt x="1645" y="509"/>
                    <a:pt x="1377" y="452"/>
                    <a:pt x="1134" y="331"/>
                  </a:cubicBezTo>
                  <a:lnTo>
                    <a:pt x="567" y="47"/>
                  </a:lnTo>
                  <a:cubicBezTo>
                    <a:pt x="527" y="21"/>
                    <a:pt x="476" y="11"/>
                    <a:pt x="421" y="11"/>
                  </a:cubicBezTo>
                  <a:cubicBezTo>
                    <a:pt x="345" y="11"/>
                    <a:pt x="262" y="29"/>
                    <a:pt x="189" y="47"/>
                  </a:cubicBezTo>
                  <a:cubicBezTo>
                    <a:pt x="63" y="142"/>
                    <a:pt x="0" y="237"/>
                    <a:pt x="0" y="394"/>
                  </a:cubicBezTo>
                  <a:lnTo>
                    <a:pt x="0" y="12838"/>
                  </a:lnTo>
                  <a:cubicBezTo>
                    <a:pt x="0" y="13563"/>
                    <a:pt x="536" y="14099"/>
                    <a:pt x="1197" y="14099"/>
                  </a:cubicBezTo>
                  <a:cubicBezTo>
                    <a:pt x="1890" y="14099"/>
                    <a:pt x="2458" y="13563"/>
                    <a:pt x="2458" y="12838"/>
                  </a:cubicBezTo>
                  <a:lnTo>
                    <a:pt x="2458" y="6380"/>
                  </a:lnTo>
                  <a:cubicBezTo>
                    <a:pt x="2867" y="6506"/>
                    <a:pt x="3245" y="6600"/>
                    <a:pt x="3686" y="6600"/>
                  </a:cubicBezTo>
                  <a:lnTo>
                    <a:pt x="4348" y="6600"/>
                  </a:lnTo>
                  <a:cubicBezTo>
                    <a:pt x="4978" y="6600"/>
                    <a:pt x="5608" y="6443"/>
                    <a:pt x="6144" y="6065"/>
                  </a:cubicBezTo>
                  <a:cubicBezTo>
                    <a:pt x="6490" y="5876"/>
                    <a:pt x="6774" y="5592"/>
                    <a:pt x="7026" y="5277"/>
                  </a:cubicBezTo>
                  <a:cubicBezTo>
                    <a:pt x="7656" y="6065"/>
                    <a:pt x="8696" y="6600"/>
                    <a:pt x="9767" y="6600"/>
                  </a:cubicBezTo>
                  <a:lnTo>
                    <a:pt x="10397" y="6600"/>
                  </a:lnTo>
                  <a:cubicBezTo>
                    <a:pt x="12445" y="6600"/>
                    <a:pt x="14083" y="4931"/>
                    <a:pt x="14083" y="2883"/>
                  </a:cubicBezTo>
                  <a:lnTo>
                    <a:pt x="14083" y="394"/>
                  </a:lnTo>
                  <a:cubicBezTo>
                    <a:pt x="14083" y="237"/>
                    <a:pt x="14020" y="142"/>
                    <a:pt x="13894" y="47"/>
                  </a:cubicBezTo>
                  <a:cubicBezTo>
                    <a:pt x="13831" y="16"/>
                    <a:pt x="13760" y="0"/>
                    <a:pt x="136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4" name="Google Shape;11604;p89"/>
          <p:cNvGrpSpPr/>
          <p:nvPr/>
        </p:nvGrpSpPr>
        <p:grpSpPr>
          <a:xfrm>
            <a:off x="6666130" y="1710754"/>
            <a:ext cx="342328" cy="342328"/>
            <a:chOff x="-12199250" y="2096250"/>
            <a:chExt cx="354450" cy="354450"/>
          </a:xfrm>
        </p:grpSpPr>
        <p:sp>
          <p:nvSpPr>
            <p:cNvPr id="11605" name="Google Shape;11605;p89"/>
            <p:cNvSpPr/>
            <p:nvPr/>
          </p:nvSpPr>
          <p:spPr>
            <a:xfrm>
              <a:off x="-12199250" y="2096250"/>
              <a:ext cx="354450" cy="354450"/>
            </a:xfrm>
            <a:custGeom>
              <a:avLst/>
              <a:gdLst/>
              <a:ahLst/>
              <a:cxnLst/>
              <a:rect l="l" t="t" r="r" b="b"/>
              <a:pathLst>
                <a:path w="14178" h="14178" extrusionOk="0">
                  <a:moveTo>
                    <a:pt x="8507" y="851"/>
                  </a:moveTo>
                  <a:lnTo>
                    <a:pt x="9609" y="2553"/>
                  </a:lnTo>
                  <a:lnTo>
                    <a:pt x="4505" y="2553"/>
                  </a:lnTo>
                  <a:lnTo>
                    <a:pt x="5608" y="851"/>
                  </a:lnTo>
                  <a:close/>
                  <a:moveTo>
                    <a:pt x="4442" y="3340"/>
                  </a:moveTo>
                  <a:cubicBezTo>
                    <a:pt x="4001" y="3655"/>
                    <a:pt x="3655" y="4002"/>
                    <a:pt x="3340" y="4443"/>
                  </a:cubicBezTo>
                  <a:lnTo>
                    <a:pt x="3340" y="3718"/>
                  </a:lnTo>
                  <a:cubicBezTo>
                    <a:pt x="3308" y="3529"/>
                    <a:pt x="3497" y="3340"/>
                    <a:pt x="3718" y="3340"/>
                  </a:cubicBezTo>
                  <a:close/>
                  <a:moveTo>
                    <a:pt x="10334" y="3340"/>
                  </a:moveTo>
                  <a:cubicBezTo>
                    <a:pt x="10586" y="3340"/>
                    <a:pt x="10775" y="3529"/>
                    <a:pt x="10775" y="3781"/>
                  </a:cubicBezTo>
                  <a:lnTo>
                    <a:pt x="10775" y="4443"/>
                  </a:lnTo>
                  <a:lnTo>
                    <a:pt x="10743" y="4443"/>
                  </a:lnTo>
                  <a:cubicBezTo>
                    <a:pt x="10428" y="4002"/>
                    <a:pt x="10082" y="3655"/>
                    <a:pt x="9641" y="3340"/>
                  </a:cubicBezTo>
                  <a:close/>
                  <a:moveTo>
                    <a:pt x="2521" y="4506"/>
                  </a:moveTo>
                  <a:lnTo>
                    <a:pt x="2521" y="9610"/>
                  </a:lnTo>
                  <a:lnTo>
                    <a:pt x="819" y="8507"/>
                  </a:lnTo>
                  <a:lnTo>
                    <a:pt x="819" y="5640"/>
                  </a:lnTo>
                  <a:lnTo>
                    <a:pt x="2521" y="4506"/>
                  </a:lnTo>
                  <a:close/>
                  <a:moveTo>
                    <a:pt x="11562" y="4537"/>
                  </a:moveTo>
                  <a:lnTo>
                    <a:pt x="13264" y="5640"/>
                  </a:lnTo>
                  <a:lnTo>
                    <a:pt x="13264" y="8507"/>
                  </a:lnTo>
                  <a:lnTo>
                    <a:pt x="11562" y="9610"/>
                  </a:lnTo>
                  <a:lnTo>
                    <a:pt x="11562" y="4537"/>
                  </a:lnTo>
                  <a:close/>
                  <a:moveTo>
                    <a:pt x="3308" y="9673"/>
                  </a:moveTo>
                  <a:cubicBezTo>
                    <a:pt x="3623" y="10114"/>
                    <a:pt x="3970" y="10460"/>
                    <a:pt x="4411" y="10775"/>
                  </a:cubicBezTo>
                  <a:lnTo>
                    <a:pt x="3686" y="10775"/>
                  </a:lnTo>
                  <a:cubicBezTo>
                    <a:pt x="3466" y="10775"/>
                    <a:pt x="3245" y="10586"/>
                    <a:pt x="3245" y="10366"/>
                  </a:cubicBezTo>
                  <a:lnTo>
                    <a:pt x="3245" y="9673"/>
                  </a:lnTo>
                  <a:close/>
                  <a:moveTo>
                    <a:pt x="7026" y="3340"/>
                  </a:moveTo>
                  <a:cubicBezTo>
                    <a:pt x="9074" y="3340"/>
                    <a:pt x="10743" y="4978"/>
                    <a:pt x="10743" y="7089"/>
                  </a:cubicBezTo>
                  <a:cubicBezTo>
                    <a:pt x="10743" y="9137"/>
                    <a:pt x="9074" y="10775"/>
                    <a:pt x="7026" y="10775"/>
                  </a:cubicBezTo>
                  <a:cubicBezTo>
                    <a:pt x="5009" y="10775"/>
                    <a:pt x="3308" y="9137"/>
                    <a:pt x="3308" y="7089"/>
                  </a:cubicBezTo>
                  <a:cubicBezTo>
                    <a:pt x="3308" y="5041"/>
                    <a:pt x="4946" y="3340"/>
                    <a:pt x="7026" y="3340"/>
                  </a:cubicBezTo>
                  <a:close/>
                  <a:moveTo>
                    <a:pt x="10743" y="9673"/>
                  </a:moveTo>
                  <a:lnTo>
                    <a:pt x="10743" y="10397"/>
                  </a:lnTo>
                  <a:cubicBezTo>
                    <a:pt x="10743" y="10618"/>
                    <a:pt x="10586" y="10775"/>
                    <a:pt x="10334" y="10775"/>
                  </a:cubicBezTo>
                  <a:lnTo>
                    <a:pt x="9641" y="10775"/>
                  </a:lnTo>
                  <a:cubicBezTo>
                    <a:pt x="10082" y="10460"/>
                    <a:pt x="10428" y="10114"/>
                    <a:pt x="10743" y="9673"/>
                  </a:cubicBezTo>
                  <a:close/>
                  <a:moveTo>
                    <a:pt x="9578" y="11594"/>
                  </a:moveTo>
                  <a:lnTo>
                    <a:pt x="8443" y="13296"/>
                  </a:lnTo>
                  <a:lnTo>
                    <a:pt x="5577" y="13296"/>
                  </a:lnTo>
                  <a:lnTo>
                    <a:pt x="4474" y="11594"/>
                  </a:lnTo>
                  <a:close/>
                  <a:moveTo>
                    <a:pt x="5419" y="1"/>
                  </a:moveTo>
                  <a:cubicBezTo>
                    <a:pt x="5261" y="1"/>
                    <a:pt x="5167" y="64"/>
                    <a:pt x="5072" y="190"/>
                  </a:cubicBezTo>
                  <a:lnTo>
                    <a:pt x="3529" y="2553"/>
                  </a:lnTo>
                  <a:cubicBezTo>
                    <a:pt x="3025" y="2616"/>
                    <a:pt x="2678" y="3025"/>
                    <a:pt x="2552" y="3529"/>
                  </a:cubicBezTo>
                  <a:lnTo>
                    <a:pt x="189" y="5073"/>
                  </a:lnTo>
                  <a:cubicBezTo>
                    <a:pt x="63" y="5136"/>
                    <a:pt x="0" y="5262"/>
                    <a:pt x="0" y="5419"/>
                  </a:cubicBezTo>
                  <a:lnTo>
                    <a:pt x="0" y="8727"/>
                  </a:lnTo>
                  <a:cubicBezTo>
                    <a:pt x="0" y="8853"/>
                    <a:pt x="63" y="9011"/>
                    <a:pt x="189" y="9105"/>
                  </a:cubicBezTo>
                  <a:lnTo>
                    <a:pt x="2552" y="10618"/>
                  </a:lnTo>
                  <a:cubicBezTo>
                    <a:pt x="2647" y="11153"/>
                    <a:pt x="3025" y="11500"/>
                    <a:pt x="3529" y="11626"/>
                  </a:cubicBezTo>
                  <a:lnTo>
                    <a:pt x="5072" y="13989"/>
                  </a:lnTo>
                  <a:cubicBezTo>
                    <a:pt x="5167" y="14083"/>
                    <a:pt x="5261" y="14178"/>
                    <a:pt x="5419" y="14178"/>
                  </a:cubicBezTo>
                  <a:lnTo>
                    <a:pt x="8727" y="14178"/>
                  </a:lnTo>
                  <a:cubicBezTo>
                    <a:pt x="8885" y="14178"/>
                    <a:pt x="9011" y="14083"/>
                    <a:pt x="9105" y="13989"/>
                  </a:cubicBezTo>
                  <a:lnTo>
                    <a:pt x="10617" y="11626"/>
                  </a:lnTo>
                  <a:cubicBezTo>
                    <a:pt x="11153" y="11531"/>
                    <a:pt x="11499" y="11153"/>
                    <a:pt x="11626" y="10618"/>
                  </a:cubicBezTo>
                  <a:lnTo>
                    <a:pt x="13988" y="9105"/>
                  </a:lnTo>
                  <a:cubicBezTo>
                    <a:pt x="14083" y="9011"/>
                    <a:pt x="14177" y="8885"/>
                    <a:pt x="14177" y="8727"/>
                  </a:cubicBezTo>
                  <a:lnTo>
                    <a:pt x="14177" y="5419"/>
                  </a:lnTo>
                  <a:cubicBezTo>
                    <a:pt x="14177" y="5262"/>
                    <a:pt x="14083" y="5167"/>
                    <a:pt x="13988" y="5073"/>
                  </a:cubicBezTo>
                  <a:lnTo>
                    <a:pt x="11626" y="3529"/>
                  </a:lnTo>
                  <a:cubicBezTo>
                    <a:pt x="11531" y="3025"/>
                    <a:pt x="11153" y="2679"/>
                    <a:pt x="10617" y="2553"/>
                  </a:cubicBezTo>
                  <a:lnTo>
                    <a:pt x="9105" y="190"/>
                  </a:lnTo>
                  <a:cubicBezTo>
                    <a:pt x="9011" y="64"/>
                    <a:pt x="8885" y="1"/>
                    <a:pt x="87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6" name="Google Shape;11606;p89"/>
            <p:cNvSpPr/>
            <p:nvPr/>
          </p:nvSpPr>
          <p:spPr>
            <a:xfrm>
              <a:off x="-12096075" y="2200225"/>
              <a:ext cx="144950" cy="144950"/>
            </a:xfrm>
            <a:custGeom>
              <a:avLst/>
              <a:gdLst/>
              <a:ahLst/>
              <a:cxnLst/>
              <a:rect l="l" t="t" r="r" b="b"/>
              <a:pathLst>
                <a:path w="5798" h="5798" extrusionOk="0">
                  <a:moveTo>
                    <a:pt x="2899" y="851"/>
                  </a:moveTo>
                  <a:cubicBezTo>
                    <a:pt x="4064" y="851"/>
                    <a:pt x="5010" y="1796"/>
                    <a:pt x="5010" y="2930"/>
                  </a:cubicBezTo>
                  <a:cubicBezTo>
                    <a:pt x="5010" y="4064"/>
                    <a:pt x="4064" y="5010"/>
                    <a:pt x="2899" y="5010"/>
                  </a:cubicBezTo>
                  <a:cubicBezTo>
                    <a:pt x="1765" y="5010"/>
                    <a:pt x="819" y="4064"/>
                    <a:pt x="819" y="2930"/>
                  </a:cubicBezTo>
                  <a:cubicBezTo>
                    <a:pt x="819" y="1796"/>
                    <a:pt x="1765" y="851"/>
                    <a:pt x="2899" y="851"/>
                  </a:cubicBezTo>
                  <a:close/>
                  <a:moveTo>
                    <a:pt x="2899" y="0"/>
                  </a:moveTo>
                  <a:cubicBezTo>
                    <a:pt x="1292" y="0"/>
                    <a:pt x="0" y="1323"/>
                    <a:pt x="0" y="2930"/>
                  </a:cubicBezTo>
                  <a:cubicBezTo>
                    <a:pt x="0" y="4505"/>
                    <a:pt x="1292" y="5797"/>
                    <a:pt x="2899" y="5797"/>
                  </a:cubicBezTo>
                  <a:cubicBezTo>
                    <a:pt x="4537" y="5797"/>
                    <a:pt x="5797" y="4505"/>
                    <a:pt x="5797" y="2930"/>
                  </a:cubicBezTo>
                  <a:cubicBezTo>
                    <a:pt x="5797" y="1323"/>
                    <a:pt x="4474"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7" name="Google Shape;11607;p89"/>
          <p:cNvGrpSpPr/>
          <p:nvPr/>
        </p:nvGrpSpPr>
        <p:grpSpPr>
          <a:xfrm>
            <a:off x="6667277" y="2119708"/>
            <a:ext cx="340034" cy="341579"/>
            <a:chOff x="-12199250" y="2530225"/>
            <a:chExt cx="352075" cy="353675"/>
          </a:xfrm>
        </p:grpSpPr>
        <p:sp>
          <p:nvSpPr>
            <p:cNvPr id="11608" name="Google Shape;11608;p89"/>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9" name="Google Shape;11609;p89"/>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0" name="Google Shape;11610;p89"/>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1" name="Google Shape;11611;p89"/>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2" name="Google Shape;11612;p89"/>
          <p:cNvSpPr/>
          <p:nvPr/>
        </p:nvSpPr>
        <p:spPr>
          <a:xfrm>
            <a:off x="4871163" y="2550438"/>
            <a:ext cx="341579" cy="341772"/>
          </a:xfrm>
          <a:custGeom>
            <a:avLst/>
            <a:gdLst/>
            <a:ahLst/>
            <a:cxnLst/>
            <a:rect l="l" t="t" r="r" b="b"/>
            <a:pathLst>
              <a:path w="14147" h="14155" extrusionOk="0">
                <a:moveTo>
                  <a:pt x="7058" y="891"/>
                </a:moveTo>
                <a:lnTo>
                  <a:pt x="11311" y="3285"/>
                </a:lnTo>
                <a:lnTo>
                  <a:pt x="2805" y="3285"/>
                </a:lnTo>
                <a:lnTo>
                  <a:pt x="7058" y="891"/>
                </a:lnTo>
                <a:close/>
                <a:moveTo>
                  <a:pt x="12886" y="4136"/>
                </a:moveTo>
                <a:cubicBezTo>
                  <a:pt x="13107" y="4136"/>
                  <a:pt x="13264" y="4325"/>
                  <a:pt x="13264" y="4545"/>
                </a:cubicBezTo>
                <a:lnTo>
                  <a:pt x="13264" y="4986"/>
                </a:lnTo>
                <a:lnTo>
                  <a:pt x="851" y="4986"/>
                </a:lnTo>
                <a:lnTo>
                  <a:pt x="851" y="4545"/>
                </a:lnTo>
                <a:cubicBezTo>
                  <a:pt x="851" y="4325"/>
                  <a:pt x="1040" y="4136"/>
                  <a:pt x="1261" y="4136"/>
                </a:cubicBezTo>
                <a:close/>
                <a:moveTo>
                  <a:pt x="3309" y="5806"/>
                </a:moveTo>
                <a:lnTo>
                  <a:pt x="3309" y="9996"/>
                </a:lnTo>
                <a:lnTo>
                  <a:pt x="2490" y="9996"/>
                </a:lnTo>
                <a:lnTo>
                  <a:pt x="2490" y="5806"/>
                </a:lnTo>
                <a:close/>
                <a:moveTo>
                  <a:pt x="5798" y="5806"/>
                </a:moveTo>
                <a:lnTo>
                  <a:pt x="5798" y="9996"/>
                </a:lnTo>
                <a:lnTo>
                  <a:pt x="4128" y="9996"/>
                </a:lnTo>
                <a:lnTo>
                  <a:pt x="4128" y="5806"/>
                </a:lnTo>
                <a:close/>
                <a:moveTo>
                  <a:pt x="7499" y="5806"/>
                </a:moveTo>
                <a:lnTo>
                  <a:pt x="7499" y="9996"/>
                </a:lnTo>
                <a:lnTo>
                  <a:pt x="6617" y="9996"/>
                </a:lnTo>
                <a:lnTo>
                  <a:pt x="6617" y="5806"/>
                </a:lnTo>
                <a:close/>
                <a:moveTo>
                  <a:pt x="9956" y="5806"/>
                </a:moveTo>
                <a:lnTo>
                  <a:pt x="9956" y="9996"/>
                </a:lnTo>
                <a:lnTo>
                  <a:pt x="8286" y="9996"/>
                </a:lnTo>
                <a:lnTo>
                  <a:pt x="8286" y="5806"/>
                </a:lnTo>
                <a:close/>
                <a:moveTo>
                  <a:pt x="11626" y="5806"/>
                </a:moveTo>
                <a:lnTo>
                  <a:pt x="11626" y="9996"/>
                </a:lnTo>
                <a:lnTo>
                  <a:pt x="10807" y="9996"/>
                </a:lnTo>
                <a:lnTo>
                  <a:pt x="10807" y="5806"/>
                </a:lnTo>
                <a:close/>
                <a:moveTo>
                  <a:pt x="12004" y="10815"/>
                </a:moveTo>
                <a:cubicBezTo>
                  <a:pt x="12256" y="10815"/>
                  <a:pt x="12445" y="11004"/>
                  <a:pt x="12445" y="11256"/>
                </a:cubicBezTo>
                <a:lnTo>
                  <a:pt x="12445" y="11634"/>
                </a:lnTo>
                <a:lnTo>
                  <a:pt x="1670" y="11634"/>
                </a:lnTo>
                <a:lnTo>
                  <a:pt x="1670" y="11256"/>
                </a:lnTo>
                <a:cubicBezTo>
                  <a:pt x="1670" y="11004"/>
                  <a:pt x="1859" y="10815"/>
                  <a:pt x="2048" y="10815"/>
                </a:cubicBezTo>
                <a:close/>
                <a:moveTo>
                  <a:pt x="12886" y="12422"/>
                </a:moveTo>
                <a:cubicBezTo>
                  <a:pt x="13107" y="12422"/>
                  <a:pt x="13264" y="12642"/>
                  <a:pt x="13264" y="12863"/>
                </a:cubicBezTo>
                <a:lnTo>
                  <a:pt x="13264" y="13304"/>
                </a:lnTo>
                <a:lnTo>
                  <a:pt x="851" y="13304"/>
                </a:lnTo>
                <a:lnTo>
                  <a:pt x="851" y="12863"/>
                </a:lnTo>
                <a:cubicBezTo>
                  <a:pt x="851" y="12642"/>
                  <a:pt x="1040" y="12422"/>
                  <a:pt x="1261" y="12422"/>
                </a:cubicBezTo>
                <a:close/>
                <a:moveTo>
                  <a:pt x="7058" y="1"/>
                </a:moveTo>
                <a:cubicBezTo>
                  <a:pt x="6987" y="1"/>
                  <a:pt x="6916" y="24"/>
                  <a:pt x="6869" y="72"/>
                </a:cubicBezTo>
                <a:lnTo>
                  <a:pt x="1103" y="3348"/>
                </a:lnTo>
                <a:cubicBezTo>
                  <a:pt x="473" y="3411"/>
                  <a:pt x="1" y="3915"/>
                  <a:pt x="1" y="4545"/>
                </a:cubicBezTo>
                <a:lnTo>
                  <a:pt x="1" y="5365"/>
                </a:lnTo>
                <a:cubicBezTo>
                  <a:pt x="1" y="5617"/>
                  <a:pt x="221" y="5806"/>
                  <a:pt x="442" y="5806"/>
                </a:cubicBezTo>
                <a:lnTo>
                  <a:pt x="1702" y="5806"/>
                </a:lnTo>
                <a:lnTo>
                  <a:pt x="1702" y="10059"/>
                </a:lnTo>
                <a:cubicBezTo>
                  <a:pt x="1229" y="10216"/>
                  <a:pt x="883" y="10689"/>
                  <a:pt x="883" y="11256"/>
                </a:cubicBezTo>
                <a:lnTo>
                  <a:pt x="883" y="11729"/>
                </a:lnTo>
                <a:cubicBezTo>
                  <a:pt x="410" y="11886"/>
                  <a:pt x="64" y="12359"/>
                  <a:pt x="64" y="12894"/>
                </a:cubicBezTo>
                <a:lnTo>
                  <a:pt x="64" y="13713"/>
                </a:lnTo>
                <a:cubicBezTo>
                  <a:pt x="64" y="13965"/>
                  <a:pt x="253" y="14154"/>
                  <a:pt x="473" y="14154"/>
                </a:cubicBezTo>
                <a:lnTo>
                  <a:pt x="13768" y="14154"/>
                </a:lnTo>
                <a:cubicBezTo>
                  <a:pt x="13989" y="14154"/>
                  <a:pt x="14146" y="13965"/>
                  <a:pt x="14146" y="13713"/>
                </a:cubicBezTo>
                <a:lnTo>
                  <a:pt x="14146" y="12894"/>
                </a:lnTo>
                <a:cubicBezTo>
                  <a:pt x="14146" y="12359"/>
                  <a:pt x="13800" y="11918"/>
                  <a:pt x="13327" y="11729"/>
                </a:cubicBezTo>
                <a:lnTo>
                  <a:pt x="13327" y="11256"/>
                </a:lnTo>
                <a:cubicBezTo>
                  <a:pt x="13327" y="10689"/>
                  <a:pt x="12981" y="10248"/>
                  <a:pt x="12508" y="10059"/>
                </a:cubicBezTo>
                <a:lnTo>
                  <a:pt x="12508" y="5806"/>
                </a:lnTo>
                <a:lnTo>
                  <a:pt x="13768" y="5806"/>
                </a:lnTo>
                <a:cubicBezTo>
                  <a:pt x="13989" y="5806"/>
                  <a:pt x="14146" y="5617"/>
                  <a:pt x="14146" y="5396"/>
                </a:cubicBezTo>
                <a:lnTo>
                  <a:pt x="14146" y="4545"/>
                </a:lnTo>
                <a:cubicBezTo>
                  <a:pt x="14115" y="3915"/>
                  <a:pt x="13642" y="3380"/>
                  <a:pt x="13012" y="3348"/>
                </a:cubicBezTo>
                <a:lnTo>
                  <a:pt x="7247" y="72"/>
                </a:lnTo>
                <a:cubicBezTo>
                  <a:pt x="7200" y="24"/>
                  <a:pt x="7129" y="1"/>
                  <a:pt x="70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3" name="Google Shape;11613;p89"/>
          <p:cNvGrpSpPr/>
          <p:nvPr/>
        </p:nvGrpSpPr>
        <p:grpSpPr>
          <a:xfrm>
            <a:off x="4870788" y="2959488"/>
            <a:ext cx="342328" cy="339310"/>
            <a:chOff x="-10462550" y="2057650"/>
            <a:chExt cx="354450" cy="351325"/>
          </a:xfrm>
        </p:grpSpPr>
        <p:sp>
          <p:nvSpPr>
            <p:cNvPr id="11614" name="Google Shape;11614;p89"/>
            <p:cNvSpPr/>
            <p:nvPr/>
          </p:nvSpPr>
          <p:spPr>
            <a:xfrm>
              <a:off x="-10462550" y="2057650"/>
              <a:ext cx="354450" cy="351325"/>
            </a:xfrm>
            <a:custGeom>
              <a:avLst/>
              <a:gdLst/>
              <a:ahLst/>
              <a:cxnLst/>
              <a:rect l="l" t="t" r="r" b="b"/>
              <a:pathLst>
                <a:path w="14178" h="14053" extrusionOk="0">
                  <a:moveTo>
                    <a:pt x="7121" y="788"/>
                  </a:moveTo>
                  <a:cubicBezTo>
                    <a:pt x="7341" y="788"/>
                    <a:pt x="7499" y="978"/>
                    <a:pt x="7499" y="1198"/>
                  </a:cubicBezTo>
                  <a:cubicBezTo>
                    <a:pt x="7499" y="1419"/>
                    <a:pt x="7310" y="1608"/>
                    <a:pt x="7121" y="1608"/>
                  </a:cubicBezTo>
                  <a:cubicBezTo>
                    <a:pt x="6932" y="1608"/>
                    <a:pt x="6680" y="1419"/>
                    <a:pt x="6680" y="1198"/>
                  </a:cubicBezTo>
                  <a:cubicBezTo>
                    <a:pt x="6711" y="946"/>
                    <a:pt x="6869" y="788"/>
                    <a:pt x="7121" y="788"/>
                  </a:cubicBezTo>
                  <a:close/>
                  <a:moveTo>
                    <a:pt x="7467" y="2364"/>
                  </a:moveTo>
                  <a:lnTo>
                    <a:pt x="8790" y="4065"/>
                  </a:lnTo>
                  <a:lnTo>
                    <a:pt x="5451" y="4065"/>
                  </a:lnTo>
                  <a:lnTo>
                    <a:pt x="6774" y="2364"/>
                  </a:lnTo>
                  <a:cubicBezTo>
                    <a:pt x="6869" y="2395"/>
                    <a:pt x="6995" y="2395"/>
                    <a:pt x="7121" y="2395"/>
                  </a:cubicBezTo>
                  <a:cubicBezTo>
                    <a:pt x="7247" y="2395"/>
                    <a:pt x="7341" y="2364"/>
                    <a:pt x="7467" y="2364"/>
                  </a:cubicBezTo>
                  <a:close/>
                  <a:moveTo>
                    <a:pt x="12508" y="4065"/>
                  </a:moveTo>
                  <a:cubicBezTo>
                    <a:pt x="12981" y="4065"/>
                    <a:pt x="13327" y="4412"/>
                    <a:pt x="13327" y="4884"/>
                  </a:cubicBezTo>
                  <a:cubicBezTo>
                    <a:pt x="13327" y="5231"/>
                    <a:pt x="13107" y="5546"/>
                    <a:pt x="12792" y="5672"/>
                  </a:cubicBezTo>
                  <a:cubicBezTo>
                    <a:pt x="12634" y="5703"/>
                    <a:pt x="12508" y="5861"/>
                    <a:pt x="12508" y="6081"/>
                  </a:cubicBezTo>
                  <a:lnTo>
                    <a:pt x="12508" y="11217"/>
                  </a:lnTo>
                  <a:cubicBezTo>
                    <a:pt x="12508" y="11437"/>
                    <a:pt x="12634" y="11563"/>
                    <a:pt x="12792" y="11626"/>
                  </a:cubicBezTo>
                  <a:cubicBezTo>
                    <a:pt x="13107" y="11752"/>
                    <a:pt x="13327" y="12067"/>
                    <a:pt x="13327" y="12414"/>
                  </a:cubicBezTo>
                  <a:cubicBezTo>
                    <a:pt x="13327" y="12886"/>
                    <a:pt x="12981" y="13233"/>
                    <a:pt x="12508" y="13233"/>
                  </a:cubicBezTo>
                  <a:cubicBezTo>
                    <a:pt x="12162" y="13233"/>
                    <a:pt x="11846" y="13012"/>
                    <a:pt x="11720" y="12697"/>
                  </a:cubicBezTo>
                  <a:cubicBezTo>
                    <a:pt x="11689" y="12540"/>
                    <a:pt x="11531" y="12414"/>
                    <a:pt x="11342" y="12414"/>
                  </a:cubicBezTo>
                  <a:lnTo>
                    <a:pt x="2868" y="12414"/>
                  </a:lnTo>
                  <a:cubicBezTo>
                    <a:pt x="2710" y="12414"/>
                    <a:pt x="2553" y="12540"/>
                    <a:pt x="2490" y="12697"/>
                  </a:cubicBezTo>
                  <a:cubicBezTo>
                    <a:pt x="2363" y="13012"/>
                    <a:pt x="2048" y="13233"/>
                    <a:pt x="1702" y="13233"/>
                  </a:cubicBezTo>
                  <a:cubicBezTo>
                    <a:pt x="1198" y="13233"/>
                    <a:pt x="851" y="12886"/>
                    <a:pt x="851" y="12414"/>
                  </a:cubicBezTo>
                  <a:cubicBezTo>
                    <a:pt x="851" y="12067"/>
                    <a:pt x="1103" y="11752"/>
                    <a:pt x="1418" y="11626"/>
                  </a:cubicBezTo>
                  <a:cubicBezTo>
                    <a:pt x="1576" y="11595"/>
                    <a:pt x="1702" y="11437"/>
                    <a:pt x="1702" y="11217"/>
                  </a:cubicBezTo>
                  <a:lnTo>
                    <a:pt x="1702" y="6081"/>
                  </a:lnTo>
                  <a:cubicBezTo>
                    <a:pt x="1702" y="5924"/>
                    <a:pt x="1576" y="5766"/>
                    <a:pt x="1418" y="5672"/>
                  </a:cubicBezTo>
                  <a:cubicBezTo>
                    <a:pt x="1103" y="5546"/>
                    <a:pt x="851" y="5231"/>
                    <a:pt x="851" y="4884"/>
                  </a:cubicBezTo>
                  <a:cubicBezTo>
                    <a:pt x="851" y="4412"/>
                    <a:pt x="1229" y="4065"/>
                    <a:pt x="1702" y="4065"/>
                  </a:cubicBezTo>
                  <a:cubicBezTo>
                    <a:pt x="2048" y="4065"/>
                    <a:pt x="2363" y="4286"/>
                    <a:pt x="2490" y="4601"/>
                  </a:cubicBezTo>
                  <a:cubicBezTo>
                    <a:pt x="2521" y="4758"/>
                    <a:pt x="2679" y="4884"/>
                    <a:pt x="2868" y="4884"/>
                  </a:cubicBezTo>
                  <a:lnTo>
                    <a:pt x="11342" y="4884"/>
                  </a:lnTo>
                  <a:cubicBezTo>
                    <a:pt x="11500" y="4884"/>
                    <a:pt x="11657" y="4758"/>
                    <a:pt x="11720" y="4601"/>
                  </a:cubicBezTo>
                  <a:cubicBezTo>
                    <a:pt x="11846" y="4286"/>
                    <a:pt x="12162" y="4065"/>
                    <a:pt x="12508" y="4065"/>
                  </a:cubicBezTo>
                  <a:close/>
                  <a:moveTo>
                    <a:pt x="7089" y="1"/>
                  </a:moveTo>
                  <a:cubicBezTo>
                    <a:pt x="6365" y="1"/>
                    <a:pt x="5829" y="568"/>
                    <a:pt x="5829" y="1230"/>
                  </a:cubicBezTo>
                  <a:cubicBezTo>
                    <a:pt x="5829" y="1450"/>
                    <a:pt x="5892" y="1702"/>
                    <a:pt x="6018" y="1891"/>
                  </a:cubicBezTo>
                  <a:lnTo>
                    <a:pt x="4348" y="4097"/>
                  </a:lnTo>
                  <a:lnTo>
                    <a:pt x="3057" y="4097"/>
                  </a:lnTo>
                  <a:cubicBezTo>
                    <a:pt x="2773" y="3592"/>
                    <a:pt x="2237" y="3277"/>
                    <a:pt x="1639" y="3277"/>
                  </a:cubicBezTo>
                  <a:cubicBezTo>
                    <a:pt x="725" y="3277"/>
                    <a:pt x="1" y="4033"/>
                    <a:pt x="1" y="4916"/>
                  </a:cubicBezTo>
                  <a:cubicBezTo>
                    <a:pt x="1" y="5514"/>
                    <a:pt x="316" y="6081"/>
                    <a:pt x="820" y="6333"/>
                  </a:cubicBezTo>
                  <a:lnTo>
                    <a:pt x="820" y="10996"/>
                  </a:lnTo>
                  <a:cubicBezTo>
                    <a:pt x="316" y="11280"/>
                    <a:pt x="1" y="11815"/>
                    <a:pt x="1" y="12414"/>
                  </a:cubicBezTo>
                  <a:cubicBezTo>
                    <a:pt x="1" y="13327"/>
                    <a:pt x="725" y="14052"/>
                    <a:pt x="1639" y="14052"/>
                  </a:cubicBezTo>
                  <a:cubicBezTo>
                    <a:pt x="2237" y="14052"/>
                    <a:pt x="2773" y="13737"/>
                    <a:pt x="3057" y="13233"/>
                  </a:cubicBezTo>
                  <a:lnTo>
                    <a:pt x="11027" y="13233"/>
                  </a:lnTo>
                  <a:cubicBezTo>
                    <a:pt x="11279" y="13737"/>
                    <a:pt x="11846" y="14052"/>
                    <a:pt x="12445" y="14052"/>
                  </a:cubicBezTo>
                  <a:cubicBezTo>
                    <a:pt x="13327" y="14052"/>
                    <a:pt x="14083" y="13327"/>
                    <a:pt x="14083" y="12414"/>
                  </a:cubicBezTo>
                  <a:cubicBezTo>
                    <a:pt x="14083" y="11815"/>
                    <a:pt x="13768" y="11280"/>
                    <a:pt x="13264" y="10996"/>
                  </a:cubicBezTo>
                  <a:lnTo>
                    <a:pt x="13264" y="6333"/>
                  </a:lnTo>
                  <a:cubicBezTo>
                    <a:pt x="13863" y="6050"/>
                    <a:pt x="14178" y="5514"/>
                    <a:pt x="14178" y="4916"/>
                  </a:cubicBezTo>
                  <a:cubicBezTo>
                    <a:pt x="14178" y="4033"/>
                    <a:pt x="13422" y="3277"/>
                    <a:pt x="12508" y="3277"/>
                  </a:cubicBezTo>
                  <a:cubicBezTo>
                    <a:pt x="11909" y="3277"/>
                    <a:pt x="11374" y="3592"/>
                    <a:pt x="11090" y="4097"/>
                  </a:cubicBezTo>
                  <a:lnTo>
                    <a:pt x="9799" y="4097"/>
                  </a:lnTo>
                  <a:lnTo>
                    <a:pt x="8129" y="1891"/>
                  </a:lnTo>
                  <a:cubicBezTo>
                    <a:pt x="8255" y="1702"/>
                    <a:pt x="8349" y="1450"/>
                    <a:pt x="8349" y="1230"/>
                  </a:cubicBezTo>
                  <a:cubicBezTo>
                    <a:pt x="8349" y="568"/>
                    <a:pt x="7782" y="1"/>
                    <a:pt x="70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5" name="Google Shape;11615;p89"/>
            <p:cNvSpPr/>
            <p:nvPr/>
          </p:nvSpPr>
          <p:spPr>
            <a:xfrm>
              <a:off x="-10397950" y="2201800"/>
              <a:ext cx="228425" cy="146525"/>
            </a:xfrm>
            <a:custGeom>
              <a:avLst/>
              <a:gdLst/>
              <a:ahLst/>
              <a:cxnLst/>
              <a:rect l="l" t="t" r="r" b="b"/>
              <a:pathLst>
                <a:path w="9137" h="5861" extrusionOk="0">
                  <a:moveTo>
                    <a:pt x="8286" y="819"/>
                  </a:moveTo>
                  <a:lnTo>
                    <a:pt x="8286" y="4978"/>
                  </a:lnTo>
                  <a:lnTo>
                    <a:pt x="788" y="4978"/>
                  </a:lnTo>
                  <a:lnTo>
                    <a:pt x="788" y="819"/>
                  </a:lnTo>
                  <a:close/>
                  <a:moveTo>
                    <a:pt x="410" y="0"/>
                  </a:moveTo>
                  <a:cubicBezTo>
                    <a:pt x="158" y="0"/>
                    <a:pt x="0" y="189"/>
                    <a:pt x="0" y="410"/>
                  </a:cubicBezTo>
                  <a:lnTo>
                    <a:pt x="0" y="5419"/>
                  </a:lnTo>
                  <a:cubicBezTo>
                    <a:pt x="0" y="5640"/>
                    <a:pt x="189" y="5860"/>
                    <a:pt x="410" y="5860"/>
                  </a:cubicBezTo>
                  <a:lnTo>
                    <a:pt x="8695" y="5860"/>
                  </a:lnTo>
                  <a:cubicBezTo>
                    <a:pt x="8947" y="5860"/>
                    <a:pt x="9136" y="5640"/>
                    <a:pt x="9136" y="5419"/>
                  </a:cubicBezTo>
                  <a:lnTo>
                    <a:pt x="9136" y="410"/>
                  </a:lnTo>
                  <a:cubicBezTo>
                    <a:pt x="9105" y="158"/>
                    <a:pt x="8947" y="0"/>
                    <a:pt x="86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6" name="Google Shape;11616;p89"/>
          <p:cNvSpPr/>
          <p:nvPr/>
        </p:nvSpPr>
        <p:spPr>
          <a:xfrm>
            <a:off x="7591624" y="2576962"/>
            <a:ext cx="313426" cy="341579"/>
          </a:xfrm>
          <a:custGeom>
            <a:avLst/>
            <a:gdLst/>
            <a:ahLst/>
            <a:cxnLst/>
            <a:rect l="l" t="t" r="r" b="b"/>
            <a:pathLst>
              <a:path w="12981" h="14147" extrusionOk="0">
                <a:moveTo>
                  <a:pt x="10712" y="820"/>
                </a:moveTo>
                <a:cubicBezTo>
                  <a:pt x="11279" y="820"/>
                  <a:pt x="11752" y="1166"/>
                  <a:pt x="11909" y="1733"/>
                </a:cubicBezTo>
                <a:cubicBezTo>
                  <a:pt x="12067" y="2615"/>
                  <a:pt x="11531" y="3655"/>
                  <a:pt x="10680" y="3655"/>
                </a:cubicBezTo>
                <a:cubicBezTo>
                  <a:pt x="9924" y="3655"/>
                  <a:pt x="9420" y="2867"/>
                  <a:pt x="9798" y="2521"/>
                </a:cubicBezTo>
                <a:cubicBezTo>
                  <a:pt x="9865" y="2476"/>
                  <a:pt x="9963" y="2432"/>
                  <a:pt x="10071" y="2432"/>
                </a:cubicBezTo>
                <a:cubicBezTo>
                  <a:pt x="10116" y="2432"/>
                  <a:pt x="10162" y="2439"/>
                  <a:pt x="10208" y="2458"/>
                </a:cubicBezTo>
                <a:cubicBezTo>
                  <a:pt x="10271" y="2489"/>
                  <a:pt x="10302" y="2521"/>
                  <a:pt x="10365" y="2615"/>
                </a:cubicBezTo>
                <a:cubicBezTo>
                  <a:pt x="10394" y="2813"/>
                  <a:pt x="10600" y="2935"/>
                  <a:pt x="10801" y="2935"/>
                </a:cubicBezTo>
                <a:cubicBezTo>
                  <a:pt x="10824" y="2935"/>
                  <a:pt x="10847" y="2934"/>
                  <a:pt x="10869" y="2930"/>
                </a:cubicBezTo>
                <a:cubicBezTo>
                  <a:pt x="11090" y="2867"/>
                  <a:pt x="11216" y="2647"/>
                  <a:pt x="11184" y="2395"/>
                </a:cubicBezTo>
                <a:cubicBezTo>
                  <a:pt x="11090" y="2048"/>
                  <a:pt x="10838" y="1733"/>
                  <a:pt x="10491" y="1670"/>
                </a:cubicBezTo>
                <a:cubicBezTo>
                  <a:pt x="10382" y="1637"/>
                  <a:pt x="10265" y="1621"/>
                  <a:pt x="10148" y="1621"/>
                </a:cubicBezTo>
                <a:cubicBezTo>
                  <a:pt x="9828" y="1621"/>
                  <a:pt x="9502" y="1738"/>
                  <a:pt x="9294" y="1922"/>
                </a:cubicBezTo>
                <a:lnTo>
                  <a:pt x="9168" y="2048"/>
                </a:lnTo>
                <a:lnTo>
                  <a:pt x="3907" y="2048"/>
                </a:lnTo>
                <a:lnTo>
                  <a:pt x="3781" y="1922"/>
                </a:lnTo>
                <a:cubicBezTo>
                  <a:pt x="3556" y="1723"/>
                  <a:pt x="3242" y="1617"/>
                  <a:pt x="2934" y="1617"/>
                </a:cubicBezTo>
                <a:cubicBezTo>
                  <a:pt x="2463" y="1617"/>
                  <a:pt x="2005" y="1862"/>
                  <a:pt x="1891" y="2395"/>
                </a:cubicBezTo>
                <a:cubicBezTo>
                  <a:pt x="1859" y="2647"/>
                  <a:pt x="1985" y="2836"/>
                  <a:pt x="2206" y="2930"/>
                </a:cubicBezTo>
                <a:cubicBezTo>
                  <a:pt x="2228" y="2934"/>
                  <a:pt x="2250" y="2935"/>
                  <a:pt x="2272" y="2935"/>
                </a:cubicBezTo>
                <a:cubicBezTo>
                  <a:pt x="2469" y="2935"/>
                  <a:pt x="2653" y="2810"/>
                  <a:pt x="2710" y="2584"/>
                </a:cubicBezTo>
                <a:cubicBezTo>
                  <a:pt x="2741" y="2521"/>
                  <a:pt x="2804" y="2489"/>
                  <a:pt x="2867" y="2426"/>
                </a:cubicBezTo>
                <a:cubicBezTo>
                  <a:pt x="2899" y="2419"/>
                  <a:pt x="2934" y="2415"/>
                  <a:pt x="2971" y="2415"/>
                </a:cubicBezTo>
                <a:cubicBezTo>
                  <a:pt x="3082" y="2415"/>
                  <a:pt x="3206" y="2450"/>
                  <a:pt x="3277" y="2521"/>
                </a:cubicBezTo>
                <a:cubicBezTo>
                  <a:pt x="3623" y="2867"/>
                  <a:pt x="3119" y="3655"/>
                  <a:pt x="2395" y="3655"/>
                </a:cubicBezTo>
                <a:cubicBezTo>
                  <a:pt x="1544" y="3655"/>
                  <a:pt x="1040" y="2584"/>
                  <a:pt x="1292" y="1733"/>
                </a:cubicBezTo>
                <a:cubicBezTo>
                  <a:pt x="1512" y="1135"/>
                  <a:pt x="1922" y="820"/>
                  <a:pt x="2489" y="820"/>
                </a:cubicBezTo>
                <a:close/>
                <a:moveTo>
                  <a:pt x="8822" y="2867"/>
                </a:moveTo>
                <a:cubicBezTo>
                  <a:pt x="8822" y="3183"/>
                  <a:pt x="8948" y="3466"/>
                  <a:pt x="9137" y="3718"/>
                </a:cubicBezTo>
                <a:lnTo>
                  <a:pt x="3749" y="3718"/>
                </a:lnTo>
                <a:cubicBezTo>
                  <a:pt x="3938" y="3466"/>
                  <a:pt x="4064" y="3183"/>
                  <a:pt x="4064" y="2867"/>
                </a:cubicBezTo>
                <a:close/>
                <a:moveTo>
                  <a:pt x="10176" y="4537"/>
                </a:moveTo>
                <a:lnTo>
                  <a:pt x="10176" y="4978"/>
                </a:lnTo>
                <a:lnTo>
                  <a:pt x="10208" y="4978"/>
                </a:lnTo>
                <a:cubicBezTo>
                  <a:pt x="10208" y="5199"/>
                  <a:pt x="9987" y="5388"/>
                  <a:pt x="9767" y="5388"/>
                </a:cubicBezTo>
                <a:lnTo>
                  <a:pt x="3151" y="5388"/>
                </a:lnTo>
                <a:cubicBezTo>
                  <a:pt x="2930" y="5388"/>
                  <a:pt x="2710" y="5199"/>
                  <a:pt x="2710" y="4978"/>
                </a:cubicBezTo>
                <a:lnTo>
                  <a:pt x="2710" y="4537"/>
                </a:lnTo>
                <a:close/>
                <a:moveTo>
                  <a:pt x="9357" y="6175"/>
                </a:moveTo>
                <a:lnTo>
                  <a:pt x="9357" y="11626"/>
                </a:lnTo>
                <a:lnTo>
                  <a:pt x="8538" y="11626"/>
                </a:lnTo>
                <a:lnTo>
                  <a:pt x="8538" y="7436"/>
                </a:lnTo>
                <a:cubicBezTo>
                  <a:pt x="8538" y="7215"/>
                  <a:pt x="8349" y="7026"/>
                  <a:pt x="8128" y="7026"/>
                </a:cubicBezTo>
                <a:cubicBezTo>
                  <a:pt x="7876" y="7026"/>
                  <a:pt x="7687" y="7215"/>
                  <a:pt x="7687" y="7436"/>
                </a:cubicBezTo>
                <a:lnTo>
                  <a:pt x="7687" y="11626"/>
                </a:lnTo>
                <a:lnTo>
                  <a:pt x="6868" y="11626"/>
                </a:lnTo>
                <a:lnTo>
                  <a:pt x="6868" y="7436"/>
                </a:lnTo>
                <a:cubicBezTo>
                  <a:pt x="6868" y="7215"/>
                  <a:pt x="6648" y="7026"/>
                  <a:pt x="6459" y="7026"/>
                </a:cubicBezTo>
                <a:cubicBezTo>
                  <a:pt x="6238" y="7026"/>
                  <a:pt x="6018" y="7215"/>
                  <a:pt x="6018" y="7436"/>
                </a:cubicBezTo>
                <a:lnTo>
                  <a:pt x="6018" y="11626"/>
                </a:lnTo>
                <a:lnTo>
                  <a:pt x="5199" y="11626"/>
                </a:lnTo>
                <a:lnTo>
                  <a:pt x="5199" y="7436"/>
                </a:lnTo>
                <a:cubicBezTo>
                  <a:pt x="5199" y="7215"/>
                  <a:pt x="5010" y="7026"/>
                  <a:pt x="4757" y="7026"/>
                </a:cubicBezTo>
                <a:cubicBezTo>
                  <a:pt x="4537" y="7026"/>
                  <a:pt x="4379" y="7215"/>
                  <a:pt x="4379" y="7436"/>
                </a:cubicBezTo>
                <a:lnTo>
                  <a:pt x="4379" y="11626"/>
                </a:lnTo>
                <a:lnTo>
                  <a:pt x="3560" y="11626"/>
                </a:lnTo>
                <a:lnTo>
                  <a:pt x="3560" y="6175"/>
                </a:lnTo>
                <a:close/>
                <a:moveTo>
                  <a:pt x="9798" y="12413"/>
                </a:moveTo>
                <a:cubicBezTo>
                  <a:pt x="10050" y="12413"/>
                  <a:pt x="10239" y="12602"/>
                  <a:pt x="10239" y="12854"/>
                </a:cubicBezTo>
                <a:lnTo>
                  <a:pt x="10239" y="13264"/>
                </a:lnTo>
                <a:lnTo>
                  <a:pt x="2741" y="13264"/>
                </a:lnTo>
                <a:lnTo>
                  <a:pt x="2741" y="12854"/>
                </a:lnTo>
                <a:cubicBezTo>
                  <a:pt x="2741" y="12602"/>
                  <a:pt x="2962" y="12413"/>
                  <a:pt x="3182" y="12413"/>
                </a:cubicBezTo>
                <a:close/>
                <a:moveTo>
                  <a:pt x="2363" y="1"/>
                </a:moveTo>
                <a:cubicBezTo>
                  <a:pt x="1418" y="1"/>
                  <a:pt x="662" y="599"/>
                  <a:pt x="378" y="1513"/>
                </a:cubicBezTo>
                <a:cubicBezTo>
                  <a:pt x="0" y="2804"/>
                  <a:pt x="693" y="4254"/>
                  <a:pt x="1954" y="4443"/>
                </a:cubicBezTo>
                <a:lnTo>
                  <a:pt x="1954" y="4915"/>
                </a:lnTo>
                <a:cubicBezTo>
                  <a:pt x="1954" y="5482"/>
                  <a:pt x="2332" y="5923"/>
                  <a:pt x="2804" y="6112"/>
                </a:cubicBezTo>
                <a:lnTo>
                  <a:pt x="2804" y="11689"/>
                </a:lnTo>
                <a:cubicBezTo>
                  <a:pt x="2332" y="11846"/>
                  <a:pt x="1954" y="12319"/>
                  <a:pt x="1954" y="12886"/>
                </a:cubicBezTo>
                <a:lnTo>
                  <a:pt x="1954" y="13705"/>
                </a:lnTo>
                <a:cubicBezTo>
                  <a:pt x="1954" y="13957"/>
                  <a:pt x="2174" y="14146"/>
                  <a:pt x="2395" y="14146"/>
                </a:cubicBezTo>
                <a:lnTo>
                  <a:pt x="10680" y="14146"/>
                </a:lnTo>
                <a:cubicBezTo>
                  <a:pt x="10901" y="14146"/>
                  <a:pt x="11058" y="13957"/>
                  <a:pt x="11058" y="13705"/>
                </a:cubicBezTo>
                <a:lnTo>
                  <a:pt x="11058" y="12886"/>
                </a:lnTo>
                <a:cubicBezTo>
                  <a:pt x="11058" y="12319"/>
                  <a:pt x="10712" y="11909"/>
                  <a:pt x="10239" y="11689"/>
                </a:cubicBezTo>
                <a:lnTo>
                  <a:pt x="10239" y="6112"/>
                </a:lnTo>
                <a:cubicBezTo>
                  <a:pt x="10712" y="5955"/>
                  <a:pt x="11058" y="5482"/>
                  <a:pt x="11058" y="4915"/>
                </a:cubicBezTo>
                <a:lnTo>
                  <a:pt x="11058" y="4411"/>
                </a:lnTo>
                <a:cubicBezTo>
                  <a:pt x="12319" y="4191"/>
                  <a:pt x="12980" y="2710"/>
                  <a:pt x="12602" y="1450"/>
                </a:cubicBezTo>
                <a:cubicBezTo>
                  <a:pt x="12287" y="568"/>
                  <a:pt x="11500" y="1"/>
                  <a:pt x="105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7" name="Google Shape;11617;p89"/>
          <p:cNvGrpSpPr/>
          <p:nvPr/>
        </p:nvGrpSpPr>
        <p:grpSpPr>
          <a:xfrm>
            <a:off x="6649772" y="2551051"/>
            <a:ext cx="375044" cy="340541"/>
            <a:chOff x="-8692750" y="1622100"/>
            <a:chExt cx="388325" cy="352600"/>
          </a:xfrm>
        </p:grpSpPr>
        <p:sp>
          <p:nvSpPr>
            <p:cNvPr id="11618" name="Google Shape;11618;p89"/>
            <p:cNvSpPr/>
            <p:nvPr/>
          </p:nvSpPr>
          <p:spPr>
            <a:xfrm>
              <a:off x="-8692750" y="1622100"/>
              <a:ext cx="388325" cy="352600"/>
            </a:xfrm>
            <a:custGeom>
              <a:avLst/>
              <a:gdLst/>
              <a:ahLst/>
              <a:cxnLst/>
              <a:rect l="l" t="t" r="r" b="b"/>
              <a:pathLst>
                <a:path w="15533" h="14104" extrusionOk="0">
                  <a:moveTo>
                    <a:pt x="10365" y="1387"/>
                  </a:moveTo>
                  <a:cubicBezTo>
                    <a:pt x="11027" y="1702"/>
                    <a:pt x="11626" y="2112"/>
                    <a:pt x="12130" y="2616"/>
                  </a:cubicBezTo>
                  <a:cubicBezTo>
                    <a:pt x="12697" y="3183"/>
                    <a:pt x="13106" y="3750"/>
                    <a:pt x="13390" y="4443"/>
                  </a:cubicBezTo>
                  <a:lnTo>
                    <a:pt x="10208" y="5577"/>
                  </a:lnTo>
                  <a:cubicBezTo>
                    <a:pt x="10082" y="5388"/>
                    <a:pt x="9924" y="5168"/>
                    <a:pt x="9767" y="5010"/>
                  </a:cubicBezTo>
                  <a:cubicBezTo>
                    <a:pt x="9609" y="4852"/>
                    <a:pt x="9420" y="4695"/>
                    <a:pt x="9231" y="4600"/>
                  </a:cubicBezTo>
                  <a:lnTo>
                    <a:pt x="10365" y="1387"/>
                  </a:lnTo>
                  <a:close/>
                  <a:moveTo>
                    <a:pt x="7802" y="828"/>
                  </a:moveTo>
                  <a:cubicBezTo>
                    <a:pt x="8424" y="828"/>
                    <a:pt x="9044" y="919"/>
                    <a:pt x="9641" y="1103"/>
                  </a:cubicBezTo>
                  <a:lnTo>
                    <a:pt x="8507" y="4285"/>
                  </a:lnTo>
                  <a:cubicBezTo>
                    <a:pt x="8268" y="4222"/>
                    <a:pt x="8022" y="4190"/>
                    <a:pt x="7776" y="4190"/>
                  </a:cubicBezTo>
                  <a:cubicBezTo>
                    <a:pt x="7044" y="4190"/>
                    <a:pt x="6308" y="4468"/>
                    <a:pt x="5766" y="5010"/>
                  </a:cubicBezTo>
                  <a:cubicBezTo>
                    <a:pt x="4978" y="5798"/>
                    <a:pt x="4726" y="6869"/>
                    <a:pt x="5010" y="7845"/>
                  </a:cubicBezTo>
                  <a:lnTo>
                    <a:pt x="1859" y="9011"/>
                  </a:lnTo>
                  <a:cubicBezTo>
                    <a:pt x="1134" y="6900"/>
                    <a:pt x="1576" y="4380"/>
                    <a:pt x="3340" y="2647"/>
                  </a:cubicBezTo>
                  <a:cubicBezTo>
                    <a:pt x="4567" y="1442"/>
                    <a:pt x="6189" y="828"/>
                    <a:pt x="7802" y="828"/>
                  </a:cubicBezTo>
                  <a:close/>
                  <a:moveTo>
                    <a:pt x="7766" y="5018"/>
                  </a:moveTo>
                  <a:cubicBezTo>
                    <a:pt x="8302" y="5018"/>
                    <a:pt x="8837" y="5215"/>
                    <a:pt x="9231" y="5609"/>
                  </a:cubicBezTo>
                  <a:cubicBezTo>
                    <a:pt x="10019" y="6396"/>
                    <a:pt x="10019" y="7751"/>
                    <a:pt x="9231" y="8539"/>
                  </a:cubicBezTo>
                  <a:cubicBezTo>
                    <a:pt x="8806" y="8948"/>
                    <a:pt x="8270" y="9153"/>
                    <a:pt x="7743" y="9153"/>
                  </a:cubicBezTo>
                  <a:cubicBezTo>
                    <a:pt x="7215" y="9153"/>
                    <a:pt x="6695" y="8948"/>
                    <a:pt x="6301" y="8539"/>
                  </a:cubicBezTo>
                  <a:cubicBezTo>
                    <a:pt x="5514" y="7751"/>
                    <a:pt x="5514" y="6396"/>
                    <a:pt x="6301" y="5609"/>
                  </a:cubicBezTo>
                  <a:cubicBezTo>
                    <a:pt x="6695" y="5215"/>
                    <a:pt x="7231" y="5018"/>
                    <a:pt x="7766" y="5018"/>
                  </a:cubicBezTo>
                  <a:close/>
                  <a:moveTo>
                    <a:pt x="5293" y="8633"/>
                  </a:moveTo>
                  <a:cubicBezTo>
                    <a:pt x="5388" y="8791"/>
                    <a:pt x="5514" y="9011"/>
                    <a:pt x="5671" y="9106"/>
                  </a:cubicBezTo>
                  <a:cubicBezTo>
                    <a:pt x="5829" y="9263"/>
                    <a:pt x="5986" y="9389"/>
                    <a:pt x="6144" y="9515"/>
                  </a:cubicBezTo>
                  <a:lnTo>
                    <a:pt x="5010" y="12697"/>
                  </a:lnTo>
                  <a:cubicBezTo>
                    <a:pt x="4379" y="12382"/>
                    <a:pt x="3812" y="12004"/>
                    <a:pt x="3308" y="11468"/>
                  </a:cubicBezTo>
                  <a:cubicBezTo>
                    <a:pt x="2836" y="10964"/>
                    <a:pt x="2458" y="10366"/>
                    <a:pt x="2143" y="9799"/>
                  </a:cubicBezTo>
                  <a:lnTo>
                    <a:pt x="5293" y="8633"/>
                  </a:lnTo>
                  <a:close/>
                  <a:moveTo>
                    <a:pt x="13705" y="5168"/>
                  </a:moveTo>
                  <a:cubicBezTo>
                    <a:pt x="14335" y="7310"/>
                    <a:pt x="13862" y="9736"/>
                    <a:pt x="12161" y="11437"/>
                  </a:cubicBezTo>
                  <a:cubicBezTo>
                    <a:pt x="10928" y="12670"/>
                    <a:pt x="9328" y="13281"/>
                    <a:pt x="7736" y="13281"/>
                  </a:cubicBezTo>
                  <a:cubicBezTo>
                    <a:pt x="7090" y="13281"/>
                    <a:pt x="6446" y="13181"/>
                    <a:pt x="5829" y="12981"/>
                  </a:cubicBezTo>
                  <a:lnTo>
                    <a:pt x="6963" y="9830"/>
                  </a:lnTo>
                  <a:cubicBezTo>
                    <a:pt x="7230" y="9905"/>
                    <a:pt x="7503" y="9943"/>
                    <a:pt x="7775" y="9943"/>
                  </a:cubicBezTo>
                  <a:cubicBezTo>
                    <a:pt x="8528" y="9943"/>
                    <a:pt x="9265" y="9653"/>
                    <a:pt x="9798" y="9074"/>
                  </a:cubicBezTo>
                  <a:cubicBezTo>
                    <a:pt x="10554" y="8318"/>
                    <a:pt x="10806" y="7278"/>
                    <a:pt x="10554" y="6333"/>
                  </a:cubicBezTo>
                  <a:lnTo>
                    <a:pt x="13705" y="5168"/>
                  </a:lnTo>
                  <a:close/>
                  <a:moveTo>
                    <a:pt x="7766" y="1"/>
                  </a:moveTo>
                  <a:cubicBezTo>
                    <a:pt x="5955" y="1"/>
                    <a:pt x="4143" y="694"/>
                    <a:pt x="2773" y="2080"/>
                  </a:cubicBezTo>
                  <a:cubicBezTo>
                    <a:pt x="0" y="4821"/>
                    <a:pt x="0" y="9263"/>
                    <a:pt x="2773" y="12036"/>
                  </a:cubicBezTo>
                  <a:cubicBezTo>
                    <a:pt x="4155" y="13418"/>
                    <a:pt x="5960" y="14103"/>
                    <a:pt x="7763" y="14103"/>
                  </a:cubicBezTo>
                  <a:cubicBezTo>
                    <a:pt x="9575" y="14103"/>
                    <a:pt x="11385" y="13410"/>
                    <a:pt x="12760" y="12036"/>
                  </a:cubicBezTo>
                  <a:cubicBezTo>
                    <a:pt x="15532" y="9263"/>
                    <a:pt x="15532" y="4821"/>
                    <a:pt x="12760" y="2080"/>
                  </a:cubicBezTo>
                  <a:cubicBezTo>
                    <a:pt x="11389" y="694"/>
                    <a:pt x="9578" y="1"/>
                    <a:pt x="77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9" name="Google Shape;11619;p89"/>
            <p:cNvSpPr/>
            <p:nvPr/>
          </p:nvSpPr>
          <p:spPr>
            <a:xfrm>
              <a:off x="-8532875" y="1767625"/>
              <a:ext cx="67775" cy="61850"/>
            </a:xfrm>
            <a:custGeom>
              <a:avLst/>
              <a:gdLst/>
              <a:ahLst/>
              <a:cxnLst/>
              <a:rect l="l" t="t" r="r" b="b"/>
              <a:pathLst>
                <a:path w="2711" h="2474" extrusionOk="0">
                  <a:moveTo>
                    <a:pt x="1340" y="804"/>
                  </a:moveTo>
                  <a:cubicBezTo>
                    <a:pt x="1450" y="804"/>
                    <a:pt x="1560" y="843"/>
                    <a:pt x="1639" y="922"/>
                  </a:cubicBezTo>
                  <a:cubicBezTo>
                    <a:pt x="1797" y="1079"/>
                    <a:pt x="1797" y="1363"/>
                    <a:pt x="1639" y="1520"/>
                  </a:cubicBezTo>
                  <a:cubicBezTo>
                    <a:pt x="1560" y="1599"/>
                    <a:pt x="1450" y="1638"/>
                    <a:pt x="1340" y="1638"/>
                  </a:cubicBezTo>
                  <a:cubicBezTo>
                    <a:pt x="1229" y="1638"/>
                    <a:pt x="1119" y="1599"/>
                    <a:pt x="1040" y="1520"/>
                  </a:cubicBezTo>
                  <a:cubicBezTo>
                    <a:pt x="883" y="1363"/>
                    <a:pt x="883" y="1142"/>
                    <a:pt x="1040" y="922"/>
                  </a:cubicBezTo>
                  <a:cubicBezTo>
                    <a:pt x="1119" y="843"/>
                    <a:pt x="1229" y="804"/>
                    <a:pt x="1340" y="804"/>
                  </a:cubicBezTo>
                  <a:close/>
                  <a:moveTo>
                    <a:pt x="1367" y="0"/>
                  </a:moveTo>
                  <a:cubicBezTo>
                    <a:pt x="1048" y="0"/>
                    <a:pt x="725" y="118"/>
                    <a:pt x="473" y="355"/>
                  </a:cubicBezTo>
                  <a:cubicBezTo>
                    <a:pt x="1" y="827"/>
                    <a:pt x="1" y="1615"/>
                    <a:pt x="473" y="2119"/>
                  </a:cubicBezTo>
                  <a:cubicBezTo>
                    <a:pt x="725" y="2355"/>
                    <a:pt x="1048" y="2473"/>
                    <a:pt x="1367" y="2473"/>
                  </a:cubicBezTo>
                  <a:cubicBezTo>
                    <a:pt x="1686" y="2473"/>
                    <a:pt x="2001" y="2355"/>
                    <a:pt x="2238" y="2119"/>
                  </a:cubicBezTo>
                  <a:cubicBezTo>
                    <a:pt x="2710" y="1646"/>
                    <a:pt x="2710" y="859"/>
                    <a:pt x="2238" y="355"/>
                  </a:cubicBezTo>
                  <a:cubicBezTo>
                    <a:pt x="2001" y="118"/>
                    <a:pt x="1686" y="0"/>
                    <a:pt x="13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0" name="Google Shape;11620;p89"/>
          <p:cNvGrpSpPr/>
          <p:nvPr/>
        </p:nvGrpSpPr>
        <p:grpSpPr>
          <a:xfrm>
            <a:off x="5304253" y="1303307"/>
            <a:ext cx="341555" cy="341579"/>
            <a:chOff x="-13529550" y="1639425"/>
            <a:chExt cx="353650" cy="353675"/>
          </a:xfrm>
        </p:grpSpPr>
        <p:sp>
          <p:nvSpPr>
            <p:cNvPr id="11621" name="Google Shape;11621;p89"/>
            <p:cNvSpPr/>
            <p:nvPr/>
          </p:nvSpPr>
          <p:spPr>
            <a:xfrm>
              <a:off x="-13529550" y="1910125"/>
              <a:ext cx="353650" cy="82975"/>
            </a:xfrm>
            <a:custGeom>
              <a:avLst/>
              <a:gdLst/>
              <a:ahLst/>
              <a:cxnLst/>
              <a:rect l="l" t="t" r="r" b="b"/>
              <a:pathLst>
                <a:path w="14146" h="3319" extrusionOk="0">
                  <a:moveTo>
                    <a:pt x="3434" y="893"/>
                  </a:moveTo>
                  <a:lnTo>
                    <a:pt x="3434" y="893"/>
                  </a:lnTo>
                  <a:cubicBezTo>
                    <a:pt x="3340" y="1145"/>
                    <a:pt x="3308" y="1428"/>
                    <a:pt x="3308" y="1649"/>
                  </a:cubicBezTo>
                  <a:cubicBezTo>
                    <a:pt x="3308" y="1932"/>
                    <a:pt x="3340" y="2153"/>
                    <a:pt x="3434" y="2405"/>
                  </a:cubicBezTo>
                  <a:cubicBezTo>
                    <a:pt x="2899" y="2373"/>
                    <a:pt x="2426" y="2279"/>
                    <a:pt x="2017" y="2153"/>
                  </a:cubicBezTo>
                  <a:cubicBezTo>
                    <a:pt x="1229" y="1964"/>
                    <a:pt x="914" y="1743"/>
                    <a:pt x="819" y="1649"/>
                  </a:cubicBezTo>
                  <a:cubicBezTo>
                    <a:pt x="914" y="1586"/>
                    <a:pt x="1166" y="1334"/>
                    <a:pt x="2017" y="1145"/>
                  </a:cubicBezTo>
                  <a:cubicBezTo>
                    <a:pt x="2426" y="1019"/>
                    <a:pt x="2899" y="956"/>
                    <a:pt x="3434" y="893"/>
                  </a:cubicBezTo>
                  <a:close/>
                  <a:moveTo>
                    <a:pt x="6018" y="861"/>
                  </a:moveTo>
                  <a:cubicBezTo>
                    <a:pt x="7908" y="987"/>
                    <a:pt x="8948" y="1428"/>
                    <a:pt x="9137" y="1649"/>
                  </a:cubicBezTo>
                  <a:cubicBezTo>
                    <a:pt x="9042" y="1743"/>
                    <a:pt x="8790" y="1964"/>
                    <a:pt x="7940" y="2153"/>
                  </a:cubicBezTo>
                  <a:cubicBezTo>
                    <a:pt x="7404" y="2279"/>
                    <a:pt x="6742" y="2405"/>
                    <a:pt x="6018" y="2436"/>
                  </a:cubicBezTo>
                  <a:cubicBezTo>
                    <a:pt x="5892" y="2216"/>
                    <a:pt x="5829" y="1932"/>
                    <a:pt x="5829" y="1649"/>
                  </a:cubicBezTo>
                  <a:cubicBezTo>
                    <a:pt x="5829" y="1365"/>
                    <a:pt x="5892" y="1113"/>
                    <a:pt x="6018" y="861"/>
                  </a:cubicBezTo>
                  <a:close/>
                  <a:moveTo>
                    <a:pt x="5104" y="798"/>
                  </a:moveTo>
                  <a:cubicBezTo>
                    <a:pt x="5041" y="1050"/>
                    <a:pt x="4947" y="1334"/>
                    <a:pt x="4947" y="1617"/>
                  </a:cubicBezTo>
                  <a:cubicBezTo>
                    <a:pt x="4947" y="1901"/>
                    <a:pt x="5010" y="2153"/>
                    <a:pt x="5104" y="2436"/>
                  </a:cubicBezTo>
                  <a:cubicBezTo>
                    <a:pt x="4994" y="2452"/>
                    <a:pt x="4876" y="2460"/>
                    <a:pt x="4754" y="2460"/>
                  </a:cubicBezTo>
                  <a:cubicBezTo>
                    <a:pt x="4632" y="2460"/>
                    <a:pt x="4506" y="2452"/>
                    <a:pt x="4379" y="2436"/>
                  </a:cubicBezTo>
                  <a:cubicBezTo>
                    <a:pt x="4222" y="2216"/>
                    <a:pt x="4159" y="1932"/>
                    <a:pt x="4159" y="1617"/>
                  </a:cubicBezTo>
                  <a:cubicBezTo>
                    <a:pt x="4159" y="1334"/>
                    <a:pt x="4253" y="1050"/>
                    <a:pt x="4379" y="798"/>
                  </a:cubicBezTo>
                  <a:close/>
                  <a:moveTo>
                    <a:pt x="10801" y="817"/>
                  </a:moveTo>
                  <a:cubicBezTo>
                    <a:pt x="10917" y="817"/>
                    <a:pt x="11036" y="841"/>
                    <a:pt x="11153" y="893"/>
                  </a:cubicBezTo>
                  <a:lnTo>
                    <a:pt x="12728" y="1649"/>
                  </a:lnTo>
                  <a:lnTo>
                    <a:pt x="11153" y="2405"/>
                  </a:lnTo>
                  <a:cubicBezTo>
                    <a:pt x="11032" y="2465"/>
                    <a:pt x="10908" y="2493"/>
                    <a:pt x="10788" y="2493"/>
                  </a:cubicBezTo>
                  <a:cubicBezTo>
                    <a:pt x="10346" y="2493"/>
                    <a:pt x="9956" y="2120"/>
                    <a:pt x="9956" y="1649"/>
                  </a:cubicBezTo>
                  <a:cubicBezTo>
                    <a:pt x="9956" y="1173"/>
                    <a:pt x="10354" y="817"/>
                    <a:pt x="10801" y="817"/>
                  </a:cubicBezTo>
                  <a:close/>
                  <a:moveTo>
                    <a:pt x="10785" y="0"/>
                  </a:moveTo>
                  <a:cubicBezTo>
                    <a:pt x="10221" y="0"/>
                    <a:pt x="9666" y="291"/>
                    <a:pt x="9357" y="798"/>
                  </a:cubicBezTo>
                  <a:cubicBezTo>
                    <a:pt x="8349" y="168"/>
                    <a:pt x="6207" y="10"/>
                    <a:pt x="5010" y="10"/>
                  </a:cubicBezTo>
                  <a:cubicBezTo>
                    <a:pt x="3592" y="10"/>
                    <a:pt x="0" y="231"/>
                    <a:pt x="0" y="1649"/>
                  </a:cubicBezTo>
                  <a:cubicBezTo>
                    <a:pt x="0" y="3066"/>
                    <a:pt x="3529" y="3318"/>
                    <a:pt x="5010" y="3318"/>
                  </a:cubicBezTo>
                  <a:cubicBezTo>
                    <a:pt x="6207" y="3318"/>
                    <a:pt x="8349" y="3161"/>
                    <a:pt x="9357" y="2531"/>
                  </a:cubicBezTo>
                  <a:cubicBezTo>
                    <a:pt x="9667" y="3039"/>
                    <a:pt x="10224" y="3315"/>
                    <a:pt x="10790" y="3315"/>
                  </a:cubicBezTo>
                  <a:cubicBezTo>
                    <a:pt x="11031" y="3315"/>
                    <a:pt x="11274" y="3265"/>
                    <a:pt x="11500" y="3161"/>
                  </a:cubicBezTo>
                  <a:lnTo>
                    <a:pt x="13894" y="2058"/>
                  </a:lnTo>
                  <a:cubicBezTo>
                    <a:pt x="14052" y="1964"/>
                    <a:pt x="14146" y="1838"/>
                    <a:pt x="14146" y="1649"/>
                  </a:cubicBezTo>
                  <a:cubicBezTo>
                    <a:pt x="14146" y="1491"/>
                    <a:pt x="14020" y="1334"/>
                    <a:pt x="13894" y="1271"/>
                  </a:cubicBezTo>
                  <a:lnTo>
                    <a:pt x="11500" y="168"/>
                  </a:lnTo>
                  <a:cubicBezTo>
                    <a:pt x="11272" y="54"/>
                    <a:pt x="11028" y="0"/>
                    <a:pt x="107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2" name="Google Shape;11622;p89"/>
            <p:cNvSpPr/>
            <p:nvPr/>
          </p:nvSpPr>
          <p:spPr>
            <a:xfrm>
              <a:off x="-13383850" y="1681175"/>
              <a:ext cx="40975" cy="41775"/>
            </a:xfrm>
            <a:custGeom>
              <a:avLst/>
              <a:gdLst/>
              <a:ahLst/>
              <a:cxnLst/>
              <a:rect l="l" t="t" r="r" b="b"/>
              <a:pathLst>
                <a:path w="1639" h="1671" extrusionOk="0">
                  <a:moveTo>
                    <a:pt x="820" y="1"/>
                  </a:moveTo>
                  <a:cubicBezTo>
                    <a:pt x="379" y="1"/>
                    <a:pt x="1" y="379"/>
                    <a:pt x="1" y="851"/>
                  </a:cubicBezTo>
                  <a:cubicBezTo>
                    <a:pt x="1" y="1292"/>
                    <a:pt x="379" y="1670"/>
                    <a:pt x="820" y="1670"/>
                  </a:cubicBezTo>
                  <a:cubicBezTo>
                    <a:pt x="1292" y="1670"/>
                    <a:pt x="1639" y="1292"/>
                    <a:pt x="1639" y="851"/>
                  </a:cubicBezTo>
                  <a:cubicBezTo>
                    <a:pt x="1639"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3" name="Google Shape;11623;p89"/>
            <p:cNvSpPr/>
            <p:nvPr/>
          </p:nvSpPr>
          <p:spPr>
            <a:xfrm>
              <a:off x="-13446075" y="1692200"/>
              <a:ext cx="41775" cy="41775"/>
            </a:xfrm>
            <a:custGeom>
              <a:avLst/>
              <a:gdLst/>
              <a:ahLst/>
              <a:cxnLst/>
              <a:rect l="l" t="t" r="r" b="b"/>
              <a:pathLst>
                <a:path w="1671" h="1671" extrusionOk="0">
                  <a:moveTo>
                    <a:pt x="820" y="1"/>
                  </a:moveTo>
                  <a:cubicBezTo>
                    <a:pt x="379" y="1"/>
                    <a:pt x="1" y="379"/>
                    <a:pt x="1" y="851"/>
                  </a:cubicBezTo>
                  <a:cubicBezTo>
                    <a:pt x="1" y="1292"/>
                    <a:pt x="379" y="1670"/>
                    <a:pt x="820" y="1670"/>
                  </a:cubicBezTo>
                  <a:cubicBezTo>
                    <a:pt x="1293" y="1670"/>
                    <a:pt x="1671" y="1292"/>
                    <a:pt x="1671" y="851"/>
                  </a:cubicBezTo>
                  <a:cubicBezTo>
                    <a:pt x="1671" y="379"/>
                    <a:pt x="1293"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4" name="Google Shape;11624;p89"/>
            <p:cNvSpPr/>
            <p:nvPr/>
          </p:nvSpPr>
          <p:spPr>
            <a:xfrm>
              <a:off x="-13446075" y="1796175"/>
              <a:ext cx="41775" cy="40975"/>
            </a:xfrm>
            <a:custGeom>
              <a:avLst/>
              <a:gdLst/>
              <a:ahLst/>
              <a:cxnLst/>
              <a:rect l="l" t="t" r="r" b="b"/>
              <a:pathLst>
                <a:path w="1671" h="1639" extrusionOk="0">
                  <a:moveTo>
                    <a:pt x="820" y="0"/>
                  </a:moveTo>
                  <a:cubicBezTo>
                    <a:pt x="379" y="0"/>
                    <a:pt x="1" y="347"/>
                    <a:pt x="1" y="819"/>
                  </a:cubicBezTo>
                  <a:cubicBezTo>
                    <a:pt x="1" y="1260"/>
                    <a:pt x="379" y="1639"/>
                    <a:pt x="820" y="1639"/>
                  </a:cubicBezTo>
                  <a:cubicBezTo>
                    <a:pt x="1293" y="1639"/>
                    <a:pt x="1671" y="1260"/>
                    <a:pt x="1671" y="819"/>
                  </a:cubicBezTo>
                  <a:cubicBezTo>
                    <a:pt x="1671" y="347"/>
                    <a:pt x="1293" y="0"/>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5" name="Google Shape;11625;p89"/>
            <p:cNvSpPr/>
            <p:nvPr/>
          </p:nvSpPr>
          <p:spPr>
            <a:xfrm>
              <a:off x="-13487025" y="1743400"/>
              <a:ext cx="40975" cy="41775"/>
            </a:xfrm>
            <a:custGeom>
              <a:avLst/>
              <a:gdLst/>
              <a:ahLst/>
              <a:cxnLst/>
              <a:rect l="l" t="t" r="r" b="b"/>
              <a:pathLst>
                <a:path w="1639" h="1671" extrusionOk="0">
                  <a:moveTo>
                    <a:pt x="820" y="0"/>
                  </a:moveTo>
                  <a:cubicBezTo>
                    <a:pt x="379" y="0"/>
                    <a:pt x="1" y="379"/>
                    <a:pt x="1" y="851"/>
                  </a:cubicBezTo>
                  <a:cubicBezTo>
                    <a:pt x="1" y="1292"/>
                    <a:pt x="379" y="1670"/>
                    <a:pt x="820" y="1670"/>
                  </a:cubicBezTo>
                  <a:cubicBezTo>
                    <a:pt x="1261" y="1670"/>
                    <a:pt x="1639" y="1292"/>
                    <a:pt x="1639" y="851"/>
                  </a:cubicBezTo>
                  <a:cubicBezTo>
                    <a:pt x="1639" y="379"/>
                    <a:pt x="1261" y="0"/>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6" name="Google Shape;11626;p89"/>
            <p:cNvSpPr/>
            <p:nvPr/>
          </p:nvSpPr>
          <p:spPr>
            <a:xfrm>
              <a:off x="-13383850" y="1805625"/>
              <a:ext cx="40975" cy="41775"/>
            </a:xfrm>
            <a:custGeom>
              <a:avLst/>
              <a:gdLst/>
              <a:ahLst/>
              <a:cxnLst/>
              <a:rect l="l" t="t" r="r" b="b"/>
              <a:pathLst>
                <a:path w="1639" h="1671" extrusionOk="0">
                  <a:moveTo>
                    <a:pt x="820" y="0"/>
                  </a:moveTo>
                  <a:cubicBezTo>
                    <a:pt x="379" y="0"/>
                    <a:pt x="1" y="378"/>
                    <a:pt x="1" y="819"/>
                  </a:cubicBezTo>
                  <a:cubicBezTo>
                    <a:pt x="1" y="1292"/>
                    <a:pt x="379" y="1670"/>
                    <a:pt x="820" y="1670"/>
                  </a:cubicBezTo>
                  <a:cubicBezTo>
                    <a:pt x="1292" y="1670"/>
                    <a:pt x="1639" y="1292"/>
                    <a:pt x="1639" y="819"/>
                  </a:cubicBezTo>
                  <a:cubicBezTo>
                    <a:pt x="1639" y="378"/>
                    <a:pt x="1292" y="0"/>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7" name="Google Shape;11627;p89"/>
            <p:cNvSpPr/>
            <p:nvPr/>
          </p:nvSpPr>
          <p:spPr>
            <a:xfrm>
              <a:off x="-13529550" y="1639425"/>
              <a:ext cx="352075" cy="248925"/>
            </a:xfrm>
            <a:custGeom>
              <a:avLst/>
              <a:gdLst/>
              <a:ahLst/>
              <a:cxnLst/>
              <a:rect l="l" t="t" r="r" b="b"/>
              <a:pathLst>
                <a:path w="14083" h="9957" extrusionOk="0">
                  <a:moveTo>
                    <a:pt x="7057" y="820"/>
                  </a:moveTo>
                  <a:cubicBezTo>
                    <a:pt x="10554" y="820"/>
                    <a:pt x="13264" y="2805"/>
                    <a:pt x="13264" y="5010"/>
                  </a:cubicBezTo>
                  <a:cubicBezTo>
                    <a:pt x="13264" y="7215"/>
                    <a:pt x="10554" y="9137"/>
                    <a:pt x="7057" y="9137"/>
                  </a:cubicBezTo>
                  <a:cubicBezTo>
                    <a:pt x="3529" y="9137"/>
                    <a:pt x="819" y="7215"/>
                    <a:pt x="819" y="5010"/>
                  </a:cubicBezTo>
                  <a:cubicBezTo>
                    <a:pt x="819" y="2742"/>
                    <a:pt x="3623" y="820"/>
                    <a:pt x="7057" y="820"/>
                  </a:cubicBezTo>
                  <a:close/>
                  <a:moveTo>
                    <a:pt x="7057" y="1"/>
                  </a:moveTo>
                  <a:cubicBezTo>
                    <a:pt x="3151" y="1"/>
                    <a:pt x="0" y="2238"/>
                    <a:pt x="0" y="5010"/>
                  </a:cubicBezTo>
                  <a:cubicBezTo>
                    <a:pt x="0" y="7846"/>
                    <a:pt x="3277" y="9956"/>
                    <a:pt x="7057" y="9956"/>
                  </a:cubicBezTo>
                  <a:cubicBezTo>
                    <a:pt x="10870" y="9956"/>
                    <a:pt x="14083" y="7783"/>
                    <a:pt x="14083" y="5010"/>
                  </a:cubicBezTo>
                  <a:cubicBezTo>
                    <a:pt x="14083" y="2238"/>
                    <a:pt x="10933" y="1"/>
                    <a:pt x="70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8" name="Google Shape;11628;p89"/>
            <p:cNvSpPr/>
            <p:nvPr/>
          </p:nvSpPr>
          <p:spPr>
            <a:xfrm>
              <a:off x="-13323200" y="1722925"/>
              <a:ext cx="104775" cy="82725"/>
            </a:xfrm>
            <a:custGeom>
              <a:avLst/>
              <a:gdLst/>
              <a:ahLst/>
              <a:cxnLst/>
              <a:rect l="l" t="t" r="r" b="b"/>
              <a:pathLst>
                <a:path w="4191" h="3309" extrusionOk="0">
                  <a:moveTo>
                    <a:pt x="2111" y="819"/>
                  </a:moveTo>
                  <a:cubicBezTo>
                    <a:pt x="2773" y="819"/>
                    <a:pt x="3372" y="1229"/>
                    <a:pt x="3372" y="1670"/>
                  </a:cubicBezTo>
                  <a:cubicBezTo>
                    <a:pt x="3372" y="2080"/>
                    <a:pt x="2805" y="2489"/>
                    <a:pt x="2111" y="2489"/>
                  </a:cubicBezTo>
                  <a:cubicBezTo>
                    <a:pt x="1418" y="2489"/>
                    <a:pt x="851" y="2080"/>
                    <a:pt x="851" y="1670"/>
                  </a:cubicBezTo>
                  <a:cubicBezTo>
                    <a:pt x="883" y="1229"/>
                    <a:pt x="1418" y="819"/>
                    <a:pt x="2111" y="819"/>
                  </a:cubicBezTo>
                  <a:close/>
                  <a:moveTo>
                    <a:pt x="2111" y="0"/>
                  </a:moveTo>
                  <a:cubicBezTo>
                    <a:pt x="914" y="0"/>
                    <a:pt x="1" y="756"/>
                    <a:pt x="1" y="1670"/>
                  </a:cubicBezTo>
                  <a:cubicBezTo>
                    <a:pt x="64" y="2552"/>
                    <a:pt x="946" y="3308"/>
                    <a:pt x="2111" y="3308"/>
                  </a:cubicBezTo>
                  <a:cubicBezTo>
                    <a:pt x="3277" y="3308"/>
                    <a:pt x="4191" y="2552"/>
                    <a:pt x="4191" y="1670"/>
                  </a:cubicBezTo>
                  <a:cubicBezTo>
                    <a:pt x="4191" y="756"/>
                    <a:pt x="3277"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9" name="Google Shape;11629;p89"/>
          <p:cNvGrpSpPr/>
          <p:nvPr/>
        </p:nvGrpSpPr>
        <p:grpSpPr>
          <a:xfrm>
            <a:off x="5303106" y="1711889"/>
            <a:ext cx="343849" cy="340058"/>
            <a:chOff x="-13531925" y="2075775"/>
            <a:chExt cx="356025" cy="352100"/>
          </a:xfrm>
        </p:grpSpPr>
        <p:sp>
          <p:nvSpPr>
            <p:cNvPr id="11630" name="Google Shape;11630;p89"/>
            <p:cNvSpPr/>
            <p:nvPr/>
          </p:nvSpPr>
          <p:spPr>
            <a:xfrm>
              <a:off x="-13531925" y="2075775"/>
              <a:ext cx="356025" cy="352100"/>
            </a:xfrm>
            <a:custGeom>
              <a:avLst/>
              <a:gdLst/>
              <a:ahLst/>
              <a:cxnLst/>
              <a:rect l="l" t="t" r="r" b="b"/>
              <a:pathLst>
                <a:path w="14241" h="14084" extrusionOk="0">
                  <a:moveTo>
                    <a:pt x="9610" y="725"/>
                  </a:moveTo>
                  <a:cubicBezTo>
                    <a:pt x="9862" y="725"/>
                    <a:pt x="10019" y="946"/>
                    <a:pt x="10019" y="1166"/>
                  </a:cubicBezTo>
                  <a:lnTo>
                    <a:pt x="10019" y="2017"/>
                  </a:lnTo>
                  <a:lnTo>
                    <a:pt x="10019" y="2111"/>
                  </a:lnTo>
                  <a:lnTo>
                    <a:pt x="9830" y="2395"/>
                  </a:lnTo>
                  <a:cubicBezTo>
                    <a:pt x="9736" y="2426"/>
                    <a:pt x="9704" y="2426"/>
                    <a:pt x="9610" y="2426"/>
                  </a:cubicBezTo>
                  <a:lnTo>
                    <a:pt x="4632" y="2426"/>
                  </a:lnTo>
                  <a:cubicBezTo>
                    <a:pt x="4538" y="2426"/>
                    <a:pt x="4474" y="2395"/>
                    <a:pt x="4411" y="2395"/>
                  </a:cubicBezTo>
                  <a:lnTo>
                    <a:pt x="4222" y="2111"/>
                  </a:lnTo>
                  <a:lnTo>
                    <a:pt x="4222" y="2017"/>
                  </a:lnTo>
                  <a:lnTo>
                    <a:pt x="4222" y="1166"/>
                  </a:lnTo>
                  <a:cubicBezTo>
                    <a:pt x="4222" y="946"/>
                    <a:pt x="4411" y="725"/>
                    <a:pt x="4632" y="725"/>
                  </a:cubicBezTo>
                  <a:close/>
                  <a:moveTo>
                    <a:pt x="9232" y="3308"/>
                  </a:moveTo>
                  <a:lnTo>
                    <a:pt x="8633" y="4128"/>
                  </a:lnTo>
                  <a:lnTo>
                    <a:pt x="5735" y="4128"/>
                  </a:lnTo>
                  <a:lnTo>
                    <a:pt x="5105" y="3308"/>
                  </a:lnTo>
                  <a:close/>
                  <a:moveTo>
                    <a:pt x="2175" y="4915"/>
                  </a:moveTo>
                  <a:cubicBezTo>
                    <a:pt x="2427" y="4915"/>
                    <a:pt x="2584" y="5104"/>
                    <a:pt x="2584" y="5325"/>
                  </a:cubicBezTo>
                  <a:lnTo>
                    <a:pt x="2584" y="5766"/>
                  </a:lnTo>
                  <a:lnTo>
                    <a:pt x="1734" y="5766"/>
                  </a:lnTo>
                  <a:lnTo>
                    <a:pt x="1734" y="5325"/>
                  </a:lnTo>
                  <a:cubicBezTo>
                    <a:pt x="1734" y="5104"/>
                    <a:pt x="1954" y="4915"/>
                    <a:pt x="2175" y="4915"/>
                  </a:cubicBezTo>
                  <a:close/>
                  <a:moveTo>
                    <a:pt x="12193" y="4915"/>
                  </a:moveTo>
                  <a:cubicBezTo>
                    <a:pt x="12414" y="4915"/>
                    <a:pt x="12603" y="5104"/>
                    <a:pt x="12603" y="5325"/>
                  </a:cubicBezTo>
                  <a:lnTo>
                    <a:pt x="12603" y="5766"/>
                  </a:lnTo>
                  <a:lnTo>
                    <a:pt x="11784" y="5766"/>
                  </a:lnTo>
                  <a:lnTo>
                    <a:pt x="11784" y="5325"/>
                  </a:lnTo>
                  <a:lnTo>
                    <a:pt x="11752" y="5325"/>
                  </a:lnTo>
                  <a:cubicBezTo>
                    <a:pt x="11752" y="5104"/>
                    <a:pt x="11941" y="4915"/>
                    <a:pt x="12193" y="4915"/>
                  </a:cubicBezTo>
                  <a:close/>
                  <a:moveTo>
                    <a:pt x="8570" y="4947"/>
                  </a:moveTo>
                  <a:lnTo>
                    <a:pt x="9263" y="6364"/>
                  </a:lnTo>
                  <a:cubicBezTo>
                    <a:pt x="9358" y="6522"/>
                    <a:pt x="9452" y="6616"/>
                    <a:pt x="9641" y="6616"/>
                  </a:cubicBezTo>
                  <a:lnTo>
                    <a:pt x="12981" y="6616"/>
                  </a:lnTo>
                  <a:cubicBezTo>
                    <a:pt x="13201" y="6616"/>
                    <a:pt x="13390" y="6806"/>
                    <a:pt x="13390" y="7026"/>
                  </a:cubicBezTo>
                  <a:lnTo>
                    <a:pt x="13390" y="7467"/>
                  </a:lnTo>
                  <a:lnTo>
                    <a:pt x="9200" y="7467"/>
                  </a:lnTo>
                  <a:cubicBezTo>
                    <a:pt x="8665" y="6963"/>
                    <a:pt x="7972" y="6648"/>
                    <a:pt x="7184" y="6648"/>
                  </a:cubicBezTo>
                  <a:cubicBezTo>
                    <a:pt x="6396" y="6648"/>
                    <a:pt x="5703" y="6963"/>
                    <a:pt x="5136" y="7467"/>
                  </a:cubicBezTo>
                  <a:lnTo>
                    <a:pt x="977" y="7467"/>
                  </a:lnTo>
                  <a:lnTo>
                    <a:pt x="977" y="7026"/>
                  </a:lnTo>
                  <a:cubicBezTo>
                    <a:pt x="914" y="6774"/>
                    <a:pt x="1103" y="6616"/>
                    <a:pt x="1356" y="6616"/>
                  </a:cubicBezTo>
                  <a:lnTo>
                    <a:pt x="4664" y="6616"/>
                  </a:lnTo>
                  <a:cubicBezTo>
                    <a:pt x="4821" y="6616"/>
                    <a:pt x="4979" y="6522"/>
                    <a:pt x="5010" y="6364"/>
                  </a:cubicBezTo>
                  <a:lnTo>
                    <a:pt x="5735" y="4947"/>
                  </a:lnTo>
                  <a:close/>
                  <a:moveTo>
                    <a:pt x="4506" y="8255"/>
                  </a:moveTo>
                  <a:cubicBezTo>
                    <a:pt x="4317" y="8664"/>
                    <a:pt x="4222" y="9042"/>
                    <a:pt x="4222" y="9515"/>
                  </a:cubicBezTo>
                  <a:cubicBezTo>
                    <a:pt x="4222" y="9956"/>
                    <a:pt x="4348" y="10366"/>
                    <a:pt x="4506" y="10744"/>
                  </a:cubicBezTo>
                  <a:lnTo>
                    <a:pt x="914" y="10744"/>
                  </a:lnTo>
                  <a:lnTo>
                    <a:pt x="914" y="8255"/>
                  </a:lnTo>
                  <a:close/>
                  <a:moveTo>
                    <a:pt x="13390" y="8286"/>
                  </a:moveTo>
                  <a:lnTo>
                    <a:pt x="13390" y="10744"/>
                  </a:lnTo>
                  <a:lnTo>
                    <a:pt x="9767" y="10744"/>
                  </a:lnTo>
                  <a:cubicBezTo>
                    <a:pt x="9988" y="10334"/>
                    <a:pt x="10051" y="9956"/>
                    <a:pt x="10051" y="9515"/>
                  </a:cubicBezTo>
                  <a:cubicBezTo>
                    <a:pt x="10051" y="9074"/>
                    <a:pt x="9925" y="8664"/>
                    <a:pt x="9767" y="8286"/>
                  </a:cubicBezTo>
                  <a:close/>
                  <a:moveTo>
                    <a:pt x="7152" y="7373"/>
                  </a:moveTo>
                  <a:cubicBezTo>
                    <a:pt x="8287" y="7373"/>
                    <a:pt x="9232" y="8318"/>
                    <a:pt x="9232" y="9483"/>
                  </a:cubicBezTo>
                  <a:cubicBezTo>
                    <a:pt x="9232" y="10618"/>
                    <a:pt x="8287" y="11563"/>
                    <a:pt x="7152" y="11563"/>
                  </a:cubicBezTo>
                  <a:cubicBezTo>
                    <a:pt x="5987" y="11563"/>
                    <a:pt x="5042" y="10618"/>
                    <a:pt x="5042" y="9483"/>
                  </a:cubicBezTo>
                  <a:cubicBezTo>
                    <a:pt x="5042" y="8318"/>
                    <a:pt x="5987" y="7373"/>
                    <a:pt x="7152" y="7373"/>
                  </a:cubicBezTo>
                  <a:close/>
                  <a:moveTo>
                    <a:pt x="13390" y="11563"/>
                  </a:moveTo>
                  <a:lnTo>
                    <a:pt x="13390" y="12791"/>
                  </a:lnTo>
                  <a:cubicBezTo>
                    <a:pt x="13390" y="13012"/>
                    <a:pt x="13201" y="13201"/>
                    <a:pt x="12981" y="13201"/>
                  </a:cubicBezTo>
                  <a:lnTo>
                    <a:pt x="1356" y="13201"/>
                  </a:lnTo>
                  <a:cubicBezTo>
                    <a:pt x="1103" y="13201"/>
                    <a:pt x="946" y="13012"/>
                    <a:pt x="946" y="12791"/>
                  </a:cubicBezTo>
                  <a:lnTo>
                    <a:pt x="946" y="11563"/>
                  </a:lnTo>
                  <a:lnTo>
                    <a:pt x="5136" y="11563"/>
                  </a:lnTo>
                  <a:cubicBezTo>
                    <a:pt x="5640" y="12067"/>
                    <a:pt x="6396" y="12382"/>
                    <a:pt x="7184" y="12382"/>
                  </a:cubicBezTo>
                  <a:cubicBezTo>
                    <a:pt x="7972" y="12382"/>
                    <a:pt x="8665" y="12067"/>
                    <a:pt x="9200" y="11563"/>
                  </a:cubicBezTo>
                  <a:close/>
                  <a:moveTo>
                    <a:pt x="4569" y="0"/>
                  </a:moveTo>
                  <a:cubicBezTo>
                    <a:pt x="3907" y="0"/>
                    <a:pt x="3309" y="536"/>
                    <a:pt x="3309" y="1261"/>
                  </a:cubicBezTo>
                  <a:lnTo>
                    <a:pt x="3309" y="2111"/>
                  </a:lnTo>
                  <a:cubicBezTo>
                    <a:pt x="3309" y="2458"/>
                    <a:pt x="3466" y="2836"/>
                    <a:pt x="3750" y="3056"/>
                  </a:cubicBezTo>
                  <a:lnTo>
                    <a:pt x="4884" y="4632"/>
                  </a:lnTo>
                  <a:lnTo>
                    <a:pt x="4317" y="5829"/>
                  </a:lnTo>
                  <a:lnTo>
                    <a:pt x="3309" y="5829"/>
                  </a:lnTo>
                  <a:lnTo>
                    <a:pt x="3309" y="5388"/>
                  </a:lnTo>
                  <a:cubicBezTo>
                    <a:pt x="3309" y="4726"/>
                    <a:pt x="2773" y="4159"/>
                    <a:pt x="2112" y="4159"/>
                  </a:cubicBezTo>
                  <a:cubicBezTo>
                    <a:pt x="1419" y="4159"/>
                    <a:pt x="851" y="4726"/>
                    <a:pt x="851" y="5388"/>
                  </a:cubicBezTo>
                  <a:lnTo>
                    <a:pt x="851" y="5860"/>
                  </a:lnTo>
                  <a:cubicBezTo>
                    <a:pt x="379" y="6018"/>
                    <a:pt x="1" y="6490"/>
                    <a:pt x="1" y="7026"/>
                  </a:cubicBezTo>
                  <a:lnTo>
                    <a:pt x="1" y="12823"/>
                  </a:lnTo>
                  <a:cubicBezTo>
                    <a:pt x="1" y="13485"/>
                    <a:pt x="568" y="14083"/>
                    <a:pt x="1229" y="14083"/>
                  </a:cubicBezTo>
                  <a:lnTo>
                    <a:pt x="12855" y="14083"/>
                  </a:lnTo>
                  <a:cubicBezTo>
                    <a:pt x="13516" y="14083"/>
                    <a:pt x="14115" y="13516"/>
                    <a:pt x="14115" y="12823"/>
                  </a:cubicBezTo>
                  <a:lnTo>
                    <a:pt x="14115" y="7026"/>
                  </a:lnTo>
                  <a:cubicBezTo>
                    <a:pt x="14241" y="6490"/>
                    <a:pt x="13863" y="6018"/>
                    <a:pt x="13390" y="5860"/>
                  </a:cubicBezTo>
                  <a:lnTo>
                    <a:pt x="13390" y="5388"/>
                  </a:lnTo>
                  <a:cubicBezTo>
                    <a:pt x="13390" y="4726"/>
                    <a:pt x="12855" y="4159"/>
                    <a:pt x="12130" y="4159"/>
                  </a:cubicBezTo>
                  <a:cubicBezTo>
                    <a:pt x="11469" y="4159"/>
                    <a:pt x="10870" y="4726"/>
                    <a:pt x="10870" y="5388"/>
                  </a:cubicBezTo>
                  <a:lnTo>
                    <a:pt x="10870" y="5829"/>
                  </a:lnTo>
                  <a:lnTo>
                    <a:pt x="9862" y="5829"/>
                  </a:lnTo>
                  <a:lnTo>
                    <a:pt x="9263" y="4632"/>
                  </a:lnTo>
                  <a:lnTo>
                    <a:pt x="10429" y="3056"/>
                  </a:lnTo>
                  <a:cubicBezTo>
                    <a:pt x="10681" y="2836"/>
                    <a:pt x="10838" y="2521"/>
                    <a:pt x="10838" y="2111"/>
                  </a:cubicBezTo>
                  <a:lnTo>
                    <a:pt x="10838" y="1261"/>
                  </a:lnTo>
                  <a:cubicBezTo>
                    <a:pt x="10838" y="568"/>
                    <a:pt x="10303" y="0"/>
                    <a:pt x="95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1" name="Google Shape;11631;p89"/>
            <p:cNvSpPr/>
            <p:nvPr/>
          </p:nvSpPr>
          <p:spPr>
            <a:xfrm>
              <a:off x="-13384625" y="2282125"/>
              <a:ext cx="63025" cy="60675"/>
            </a:xfrm>
            <a:custGeom>
              <a:avLst/>
              <a:gdLst/>
              <a:ahLst/>
              <a:cxnLst/>
              <a:rect l="l" t="t" r="r" b="b"/>
              <a:pathLst>
                <a:path w="2521" h="2427" extrusionOk="0">
                  <a:moveTo>
                    <a:pt x="1260" y="788"/>
                  </a:moveTo>
                  <a:cubicBezTo>
                    <a:pt x="1449" y="788"/>
                    <a:pt x="1670" y="977"/>
                    <a:pt x="1670" y="1229"/>
                  </a:cubicBezTo>
                  <a:cubicBezTo>
                    <a:pt x="1670" y="1450"/>
                    <a:pt x="1481" y="1639"/>
                    <a:pt x="1260" y="1639"/>
                  </a:cubicBezTo>
                  <a:cubicBezTo>
                    <a:pt x="1008" y="1639"/>
                    <a:pt x="851" y="1450"/>
                    <a:pt x="851" y="1229"/>
                  </a:cubicBezTo>
                  <a:cubicBezTo>
                    <a:pt x="851" y="977"/>
                    <a:pt x="1040" y="788"/>
                    <a:pt x="1260" y="788"/>
                  </a:cubicBezTo>
                  <a:close/>
                  <a:moveTo>
                    <a:pt x="1260" y="1"/>
                  </a:moveTo>
                  <a:cubicBezTo>
                    <a:pt x="536" y="1"/>
                    <a:pt x="0" y="568"/>
                    <a:pt x="0" y="1229"/>
                  </a:cubicBezTo>
                  <a:cubicBezTo>
                    <a:pt x="0" y="1891"/>
                    <a:pt x="536" y="2427"/>
                    <a:pt x="1260" y="2427"/>
                  </a:cubicBezTo>
                  <a:cubicBezTo>
                    <a:pt x="1954" y="2427"/>
                    <a:pt x="2521" y="1923"/>
                    <a:pt x="2521" y="1229"/>
                  </a:cubicBezTo>
                  <a:cubicBezTo>
                    <a:pt x="2521" y="568"/>
                    <a:pt x="1954"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2" name="Google Shape;11632;p89"/>
          <p:cNvGrpSpPr/>
          <p:nvPr/>
        </p:nvGrpSpPr>
        <p:grpSpPr>
          <a:xfrm>
            <a:off x="5304627" y="2120094"/>
            <a:ext cx="340807" cy="340807"/>
            <a:chOff x="-13528775" y="2507400"/>
            <a:chExt cx="352875" cy="352875"/>
          </a:xfrm>
        </p:grpSpPr>
        <p:sp>
          <p:nvSpPr>
            <p:cNvPr id="11633" name="Google Shape;11633;p89"/>
            <p:cNvSpPr/>
            <p:nvPr/>
          </p:nvSpPr>
          <p:spPr>
            <a:xfrm>
              <a:off x="-13528775" y="2507400"/>
              <a:ext cx="352875" cy="352875"/>
            </a:xfrm>
            <a:custGeom>
              <a:avLst/>
              <a:gdLst/>
              <a:ahLst/>
              <a:cxnLst/>
              <a:rect l="l" t="t" r="r" b="b"/>
              <a:pathLst>
                <a:path w="14115" h="14115" extrusionOk="0">
                  <a:moveTo>
                    <a:pt x="6018" y="851"/>
                  </a:moveTo>
                  <a:lnTo>
                    <a:pt x="7121" y="2489"/>
                  </a:lnTo>
                  <a:lnTo>
                    <a:pt x="5640" y="2489"/>
                  </a:lnTo>
                  <a:lnTo>
                    <a:pt x="4538" y="851"/>
                  </a:lnTo>
                  <a:close/>
                  <a:moveTo>
                    <a:pt x="8507" y="851"/>
                  </a:moveTo>
                  <a:lnTo>
                    <a:pt x="9610" y="2489"/>
                  </a:lnTo>
                  <a:lnTo>
                    <a:pt x="8129" y="2489"/>
                  </a:lnTo>
                  <a:lnTo>
                    <a:pt x="7026" y="851"/>
                  </a:lnTo>
                  <a:close/>
                  <a:moveTo>
                    <a:pt x="10996" y="851"/>
                  </a:moveTo>
                  <a:lnTo>
                    <a:pt x="12099" y="2489"/>
                  </a:lnTo>
                  <a:lnTo>
                    <a:pt x="10586" y="2489"/>
                  </a:lnTo>
                  <a:lnTo>
                    <a:pt x="9484" y="851"/>
                  </a:lnTo>
                  <a:close/>
                  <a:moveTo>
                    <a:pt x="12855" y="851"/>
                  </a:moveTo>
                  <a:cubicBezTo>
                    <a:pt x="13075" y="851"/>
                    <a:pt x="13264" y="1040"/>
                    <a:pt x="13264" y="1260"/>
                  </a:cubicBezTo>
                  <a:lnTo>
                    <a:pt x="13264" y="2489"/>
                  </a:lnTo>
                  <a:lnTo>
                    <a:pt x="13075" y="2489"/>
                  </a:lnTo>
                  <a:lnTo>
                    <a:pt x="11973" y="851"/>
                  </a:lnTo>
                  <a:close/>
                  <a:moveTo>
                    <a:pt x="7121" y="3308"/>
                  </a:moveTo>
                  <a:lnTo>
                    <a:pt x="6018" y="4978"/>
                  </a:lnTo>
                  <a:lnTo>
                    <a:pt x="4538" y="4978"/>
                  </a:lnTo>
                  <a:lnTo>
                    <a:pt x="5640" y="3308"/>
                  </a:lnTo>
                  <a:close/>
                  <a:moveTo>
                    <a:pt x="9610" y="3308"/>
                  </a:moveTo>
                  <a:lnTo>
                    <a:pt x="8507" y="4978"/>
                  </a:lnTo>
                  <a:lnTo>
                    <a:pt x="7026" y="4978"/>
                  </a:lnTo>
                  <a:lnTo>
                    <a:pt x="8129" y="3308"/>
                  </a:lnTo>
                  <a:close/>
                  <a:moveTo>
                    <a:pt x="12099" y="3308"/>
                  </a:moveTo>
                  <a:lnTo>
                    <a:pt x="10996" y="4978"/>
                  </a:lnTo>
                  <a:lnTo>
                    <a:pt x="9484" y="4978"/>
                  </a:lnTo>
                  <a:lnTo>
                    <a:pt x="10586" y="3308"/>
                  </a:lnTo>
                  <a:close/>
                  <a:moveTo>
                    <a:pt x="13264" y="3308"/>
                  </a:moveTo>
                  <a:lnTo>
                    <a:pt x="13264" y="4978"/>
                  </a:lnTo>
                  <a:lnTo>
                    <a:pt x="11973" y="4978"/>
                  </a:lnTo>
                  <a:lnTo>
                    <a:pt x="13075" y="3308"/>
                  </a:lnTo>
                  <a:close/>
                  <a:moveTo>
                    <a:pt x="3561" y="851"/>
                  </a:moveTo>
                  <a:lnTo>
                    <a:pt x="4916" y="2930"/>
                  </a:lnTo>
                  <a:lnTo>
                    <a:pt x="3561" y="5009"/>
                  </a:lnTo>
                  <a:lnTo>
                    <a:pt x="820" y="5009"/>
                  </a:lnTo>
                  <a:lnTo>
                    <a:pt x="820" y="1323"/>
                  </a:lnTo>
                  <a:cubicBezTo>
                    <a:pt x="788" y="1040"/>
                    <a:pt x="977" y="851"/>
                    <a:pt x="1230" y="851"/>
                  </a:cubicBezTo>
                  <a:close/>
                  <a:moveTo>
                    <a:pt x="13264" y="5797"/>
                  </a:moveTo>
                  <a:lnTo>
                    <a:pt x="13264" y="12886"/>
                  </a:lnTo>
                  <a:cubicBezTo>
                    <a:pt x="13264" y="13138"/>
                    <a:pt x="13075" y="13327"/>
                    <a:pt x="12855" y="13327"/>
                  </a:cubicBezTo>
                  <a:lnTo>
                    <a:pt x="1230" y="13327"/>
                  </a:lnTo>
                  <a:cubicBezTo>
                    <a:pt x="1009" y="13327"/>
                    <a:pt x="851" y="13138"/>
                    <a:pt x="851" y="12886"/>
                  </a:cubicBezTo>
                  <a:lnTo>
                    <a:pt x="851" y="5797"/>
                  </a:lnTo>
                  <a:close/>
                  <a:moveTo>
                    <a:pt x="1230" y="0"/>
                  </a:moveTo>
                  <a:cubicBezTo>
                    <a:pt x="568" y="0"/>
                    <a:pt x="1" y="567"/>
                    <a:pt x="1" y="1260"/>
                  </a:cubicBezTo>
                  <a:lnTo>
                    <a:pt x="1" y="12886"/>
                  </a:lnTo>
                  <a:cubicBezTo>
                    <a:pt x="1" y="13547"/>
                    <a:pt x="568" y="14114"/>
                    <a:pt x="1230" y="14114"/>
                  </a:cubicBezTo>
                  <a:lnTo>
                    <a:pt x="12855" y="14114"/>
                  </a:lnTo>
                  <a:cubicBezTo>
                    <a:pt x="13516" y="14114"/>
                    <a:pt x="14115" y="13547"/>
                    <a:pt x="14115" y="12886"/>
                  </a:cubicBezTo>
                  <a:lnTo>
                    <a:pt x="14115" y="1260"/>
                  </a:lnTo>
                  <a:cubicBezTo>
                    <a:pt x="14115" y="599"/>
                    <a:pt x="13548" y="0"/>
                    <a:pt x="128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4" name="Google Shape;11634;p89"/>
            <p:cNvSpPr/>
            <p:nvPr/>
          </p:nvSpPr>
          <p:spPr>
            <a:xfrm>
              <a:off x="-13403525" y="2673750"/>
              <a:ext cx="123675" cy="145750"/>
            </a:xfrm>
            <a:custGeom>
              <a:avLst/>
              <a:gdLst/>
              <a:ahLst/>
              <a:cxnLst/>
              <a:rect l="l" t="t" r="r" b="b"/>
              <a:pathLst>
                <a:path w="4947" h="5830" extrusionOk="0">
                  <a:moveTo>
                    <a:pt x="819" y="1159"/>
                  </a:moveTo>
                  <a:lnTo>
                    <a:pt x="3749" y="2924"/>
                  </a:lnTo>
                  <a:lnTo>
                    <a:pt x="819" y="4688"/>
                  </a:lnTo>
                  <a:lnTo>
                    <a:pt x="819" y="1159"/>
                  </a:lnTo>
                  <a:close/>
                  <a:moveTo>
                    <a:pt x="415" y="0"/>
                  </a:moveTo>
                  <a:cubicBezTo>
                    <a:pt x="197" y="0"/>
                    <a:pt x="0" y="166"/>
                    <a:pt x="0" y="403"/>
                  </a:cubicBezTo>
                  <a:lnTo>
                    <a:pt x="0" y="5412"/>
                  </a:lnTo>
                  <a:cubicBezTo>
                    <a:pt x="0" y="5570"/>
                    <a:pt x="63" y="5696"/>
                    <a:pt x="189" y="5759"/>
                  </a:cubicBezTo>
                  <a:cubicBezTo>
                    <a:pt x="252" y="5806"/>
                    <a:pt x="323" y="5830"/>
                    <a:pt x="398" y="5830"/>
                  </a:cubicBezTo>
                  <a:cubicBezTo>
                    <a:pt x="473" y="5830"/>
                    <a:pt x="551" y="5806"/>
                    <a:pt x="630" y="5759"/>
                  </a:cubicBezTo>
                  <a:lnTo>
                    <a:pt x="4757" y="3239"/>
                  </a:lnTo>
                  <a:cubicBezTo>
                    <a:pt x="4883" y="3176"/>
                    <a:pt x="4946" y="3050"/>
                    <a:pt x="4946" y="2892"/>
                  </a:cubicBezTo>
                  <a:cubicBezTo>
                    <a:pt x="4946" y="2735"/>
                    <a:pt x="4883" y="2640"/>
                    <a:pt x="4757" y="2577"/>
                  </a:cubicBezTo>
                  <a:lnTo>
                    <a:pt x="630" y="57"/>
                  </a:lnTo>
                  <a:cubicBezTo>
                    <a:pt x="560" y="18"/>
                    <a:pt x="487" y="0"/>
                    <a:pt x="4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5" name="Google Shape;11635;p89"/>
            <p:cNvSpPr/>
            <p:nvPr/>
          </p:nvSpPr>
          <p:spPr>
            <a:xfrm>
              <a:off x="-13486225" y="2559375"/>
              <a:ext cx="40975" cy="41775"/>
            </a:xfrm>
            <a:custGeom>
              <a:avLst/>
              <a:gdLst/>
              <a:ahLst/>
              <a:cxnLst/>
              <a:rect l="l" t="t" r="r" b="b"/>
              <a:pathLst>
                <a:path w="1639" h="1671" extrusionOk="0">
                  <a:moveTo>
                    <a:pt x="819" y="0"/>
                  </a:moveTo>
                  <a:cubicBezTo>
                    <a:pt x="378" y="0"/>
                    <a:pt x="0" y="378"/>
                    <a:pt x="0" y="851"/>
                  </a:cubicBezTo>
                  <a:cubicBezTo>
                    <a:pt x="0" y="1292"/>
                    <a:pt x="378" y="1670"/>
                    <a:pt x="819" y="1670"/>
                  </a:cubicBezTo>
                  <a:cubicBezTo>
                    <a:pt x="1292" y="1670"/>
                    <a:pt x="1638" y="1292"/>
                    <a:pt x="1638" y="851"/>
                  </a:cubicBezTo>
                  <a:cubicBezTo>
                    <a:pt x="1638" y="378"/>
                    <a:pt x="1292" y="0"/>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6" name="Google Shape;11636;p89"/>
          <p:cNvSpPr/>
          <p:nvPr/>
        </p:nvSpPr>
        <p:spPr>
          <a:xfrm>
            <a:off x="7123388" y="1334505"/>
            <a:ext cx="341579" cy="279189"/>
          </a:xfrm>
          <a:custGeom>
            <a:avLst/>
            <a:gdLst/>
            <a:ahLst/>
            <a:cxnLst/>
            <a:rect l="l" t="t" r="r" b="b"/>
            <a:pathLst>
              <a:path w="14147" h="11563" extrusionOk="0">
                <a:moveTo>
                  <a:pt x="6680" y="819"/>
                </a:moveTo>
                <a:lnTo>
                  <a:pt x="6680" y="5009"/>
                </a:lnTo>
                <a:lnTo>
                  <a:pt x="6648" y="5009"/>
                </a:lnTo>
                <a:cubicBezTo>
                  <a:pt x="6302" y="5041"/>
                  <a:pt x="5924" y="5167"/>
                  <a:pt x="5609" y="5356"/>
                </a:cubicBezTo>
                <a:lnTo>
                  <a:pt x="3624" y="1859"/>
                </a:lnTo>
                <a:cubicBezTo>
                  <a:pt x="4506" y="1260"/>
                  <a:pt x="5546" y="882"/>
                  <a:pt x="6680" y="819"/>
                </a:cubicBezTo>
                <a:close/>
                <a:moveTo>
                  <a:pt x="7531" y="819"/>
                </a:moveTo>
                <a:cubicBezTo>
                  <a:pt x="8633" y="914"/>
                  <a:pt x="9673" y="1260"/>
                  <a:pt x="10587" y="1859"/>
                </a:cubicBezTo>
                <a:lnTo>
                  <a:pt x="8539" y="5356"/>
                </a:lnTo>
                <a:cubicBezTo>
                  <a:pt x="8224" y="5167"/>
                  <a:pt x="7877" y="5041"/>
                  <a:pt x="7531" y="5009"/>
                </a:cubicBezTo>
                <a:lnTo>
                  <a:pt x="7531" y="819"/>
                </a:lnTo>
                <a:close/>
                <a:moveTo>
                  <a:pt x="2931" y="2332"/>
                </a:moveTo>
                <a:lnTo>
                  <a:pt x="5010" y="5829"/>
                </a:lnTo>
                <a:cubicBezTo>
                  <a:pt x="4632" y="6175"/>
                  <a:pt x="4412" y="6648"/>
                  <a:pt x="4286" y="7152"/>
                </a:cubicBezTo>
                <a:lnTo>
                  <a:pt x="915" y="5892"/>
                </a:lnTo>
                <a:cubicBezTo>
                  <a:pt x="1135" y="4474"/>
                  <a:pt x="1891" y="3214"/>
                  <a:pt x="2931" y="2332"/>
                </a:cubicBezTo>
                <a:close/>
                <a:moveTo>
                  <a:pt x="11248" y="2300"/>
                </a:moveTo>
                <a:cubicBezTo>
                  <a:pt x="12319" y="3214"/>
                  <a:pt x="13075" y="4474"/>
                  <a:pt x="13296" y="5892"/>
                </a:cubicBezTo>
                <a:lnTo>
                  <a:pt x="9925" y="7152"/>
                </a:lnTo>
                <a:cubicBezTo>
                  <a:pt x="9799" y="6648"/>
                  <a:pt x="9547" y="6207"/>
                  <a:pt x="9200" y="5829"/>
                </a:cubicBezTo>
                <a:lnTo>
                  <a:pt x="11248" y="2300"/>
                </a:lnTo>
                <a:close/>
                <a:moveTo>
                  <a:pt x="7090" y="5797"/>
                </a:moveTo>
                <a:cubicBezTo>
                  <a:pt x="8098" y="5797"/>
                  <a:pt x="8948" y="6522"/>
                  <a:pt x="9137" y="7467"/>
                </a:cubicBezTo>
                <a:lnTo>
                  <a:pt x="7090" y="8223"/>
                </a:lnTo>
                <a:lnTo>
                  <a:pt x="5042" y="7467"/>
                </a:lnTo>
                <a:cubicBezTo>
                  <a:pt x="5199" y="6522"/>
                  <a:pt x="6050" y="5797"/>
                  <a:pt x="7090" y="5797"/>
                </a:cubicBezTo>
                <a:close/>
                <a:moveTo>
                  <a:pt x="7090" y="9294"/>
                </a:moveTo>
                <a:lnTo>
                  <a:pt x="8161" y="10428"/>
                </a:lnTo>
                <a:cubicBezTo>
                  <a:pt x="7830" y="10633"/>
                  <a:pt x="7452" y="10735"/>
                  <a:pt x="7078" y="10735"/>
                </a:cubicBezTo>
                <a:cubicBezTo>
                  <a:pt x="6704" y="10735"/>
                  <a:pt x="6333" y="10633"/>
                  <a:pt x="6018" y="10428"/>
                </a:cubicBezTo>
                <a:lnTo>
                  <a:pt x="7090" y="9294"/>
                </a:lnTo>
                <a:close/>
                <a:moveTo>
                  <a:pt x="7090" y="0"/>
                </a:moveTo>
                <a:cubicBezTo>
                  <a:pt x="3498" y="0"/>
                  <a:pt x="473" y="2678"/>
                  <a:pt x="32" y="6144"/>
                </a:cubicBezTo>
                <a:cubicBezTo>
                  <a:pt x="1" y="6333"/>
                  <a:pt x="95" y="6490"/>
                  <a:pt x="316" y="6585"/>
                </a:cubicBezTo>
                <a:lnTo>
                  <a:pt x="6365" y="8853"/>
                </a:lnTo>
                <a:lnTo>
                  <a:pt x="5168" y="10208"/>
                </a:lnTo>
                <a:cubicBezTo>
                  <a:pt x="5010" y="10365"/>
                  <a:pt x="5010" y="10617"/>
                  <a:pt x="5168" y="10775"/>
                </a:cubicBezTo>
                <a:cubicBezTo>
                  <a:pt x="5672" y="11310"/>
                  <a:pt x="6365" y="11562"/>
                  <a:pt x="7090" y="11562"/>
                </a:cubicBezTo>
                <a:cubicBezTo>
                  <a:pt x="7846" y="11562"/>
                  <a:pt x="8507" y="11310"/>
                  <a:pt x="9011" y="10775"/>
                </a:cubicBezTo>
                <a:cubicBezTo>
                  <a:pt x="9169" y="10617"/>
                  <a:pt x="9169" y="10397"/>
                  <a:pt x="9011" y="10208"/>
                </a:cubicBezTo>
                <a:lnTo>
                  <a:pt x="7783" y="8853"/>
                </a:lnTo>
                <a:lnTo>
                  <a:pt x="13863" y="6585"/>
                </a:lnTo>
                <a:cubicBezTo>
                  <a:pt x="14052" y="6490"/>
                  <a:pt x="14147" y="6333"/>
                  <a:pt x="14147" y="6144"/>
                </a:cubicBezTo>
                <a:cubicBezTo>
                  <a:pt x="13706" y="2678"/>
                  <a:pt x="10650" y="0"/>
                  <a:pt x="70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7" name="Google Shape;11637;p89"/>
          <p:cNvSpPr/>
          <p:nvPr/>
        </p:nvSpPr>
        <p:spPr>
          <a:xfrm>
            <a:off x="7123014" y="1711602"/>
            <a:ext cx="342328" cy="340638"/>
          </a:xfrm>
          <a:custGeom>
            <a:avLst/>
            <a:gdLst/>
            <a:ahLst/>
            <a:cxnLst/>
            <a:rect l="l" t="t" r="r" b="b"/>
            <a:pathLst>
              <a:path w="14178" h="14108" extrusionOk="0">
                <a:moveTo>
                  <a:pt x="8727" y="5034"/>
                </a:moveTo>
                <a:cubicBezTo>
                  <a:pt x="8948" y="5065"/>
                  <a:pt x="9137" y="5254"/>
                  <a:pt x="9137" y="5443"/>
                </a:cubicBezTo>
                <a:cubicBezTo>
                  <a:pt x="9137" y="5695"/>
                  <a:pt x="8948" y="5885"/>
                  <a:pt x="8727" y="5885"/>
                </a:cubicBezTo>
                <a:cubicBezTo>
                  <a:pt x="8507" y="5885"/>
                  <a:pt x="8318" y="5695"/>
                  <a:pt x="8318" y="5443"/>
                </a:cubicBezTo>
                <a:cubicBezTo>
                  <a:pt x="8318" y="5223"/>
                  <a:pt x="8507" y="5034"/>
                  <a:pt x="8727" y="5034"/>
                </a:cubicBezTo>
                <a:close/>
                <a:moveTo>
                  <a:pt x="5388" y="5065"/>
                </a:moveTo>
                <a:cubicBezTo>
                  <a:pt x="5640" y="5065"/>
                  <a:pt x="5829" y="5254"/>
                  <a:pt x="5829" y="5506"/>
                </a:cubicBezTo>
                <a:cubicBezTo>
                  <a:pt x="5829" y="5727"/>
                  <a:pt x="5640" y="5916"/>
                  <a:pt x="5388" y="5916"/>
                </a:cubicBezTo>
                <a:cubicBezTo>
                  <a:pt x="5167" y="5916"/>
                  <a:pt x="5010" y="5727"/>
                  <a:pt x="5010" y="5506"/>
                </a:cubicBezTo>
                <a:cubicBezTo>
                  <a:pt x="4978" y="5254"/>
                  <a:pt x="5167" y="5065"/>
                  <a:pt x="5388" y="5065"/>
                </a:cubicBezTo>
                <a:close/>
                <a:moveTo>
                  <a:pt x="7089" y="3459"/>
                </a:moveTo>
                <a:cubicBezTo>
                  <a:pt x="8160" y="3459"/>
                  <a:pt x="9137" y="3522"/>
                  <a:pt x="10050" y="3711"/>
                </a:cubicBezTo>
                <a:lnTo>
                  <a:pt x="9357" y="4435"/>
                </a:lnTo>
                <a:cubicBezTo>
                  <a:pt x="9168" y="4341"/>
                  <a:pt x="8979" y="4278"/>
                  <a:pt x="8790" y="4278"/>
                </a:cubicBezTo>
                <a:cubicBezTo>
                  <a:pt x="8097" y="4278"/>
                  <a:pt x="7530" y="4813"/>
                  <a:pt x="7530" y="5506"/>
                </a:cubicBezTo>
                <a:cubicBezTo>
                  <a:pt x="7530" y="6168"/>
                  <a:pt x="8066" y="6704"/>
                  <a:pt x="8790" y="6704"/>
                </a:cubicBezTo>
                <a:cubicBezTo>
                  <a:pt x="9452" y="6704"/>
                  <a:pt x="9987" y="6168"/>
                  <a:pt x="9987" y="5506"/>
                </a:cubicBezTo>
                <a:cubicBezTo>
                  <a:pt x="9987" y="5317"/>
                  <a:pt x="9956" y="5160"/>
                  <a:pt x="9924" y="5034"/>
                </a:cubicBezTo>
                <a:lnTo>
                  <a:pt x="10996" y="3931"/>
                </a:lnTo>
                <a:cubicBezTo>
                  <a:pt x="11216" y="3994"/>
                  <a:pt x="11405" y="4026"/>
                  <a:pt x="11626" y="4120"/>
                </a:cubicBezTo>
                <a:cubicBezTo>
                  <a:pt x="12665" y="4498"/>
                  <a:pt x="13295" y="5034"/>
                  <a:pt x="13295" y="5506"/>
                </a:cubicBezTo>
                <a:cubicBezTo>
                  <a:pt x="13295" y="6452"/>
                  <a:pt x="10775" y="7586"/>
                  <a:pt x="7089" y="7586"/>
                </a:cubicBezTo>
                <a:cubicBezTo>
                  <a:pt x="3497" y="7586"/>
                  <a:pt x="851" y="6483"/>
                  <a:pt x="851" y="5506"/>
                </a:cubicBezTo>
                <a:cubicBezTo>
                  <a:pt x="820" y="5034"/>
                  <a:pt x="1450" y="4498"/>
                  <a:pt x="2521" y="4120"/>
                </a:cubicBezTo>
                <a:cubicBezTo>
                  <a:pt x="2710" y="4026"/>
                  <a:pt x="2962" y="3963"/>
                  <a:pt x="3182" y="3931"/>
                </a:cubicBezTo>
                <a:lnTo>
                  <a:pt x="4285" y="5034"/>
                </a:lnTo>
                <a:cubicBezTo>
                  <a:pt x="4254" y="5191"/>
                  <a:pt x="4222" y="5349"/>
                  <a:pt x="4222" y="5506"/>
                </a:cubicBezTo>
                <a:cubicBezTo>
                  <a:pt x="4222" y="6168"/>
                  <a:pt x="4758" y="6704"/>
                  <a:pt x="5419" y="6704"/>
                </a:cubicBezTo>
                <a:cubicBezTo>
                  <a:pt x="6112" y="6704"/>
                  <a:pt x="6679" y="6168"/>
                  <a:pt x="6679" y="5506"/>
                </a:cubicBezTo>
                <a:cubicBezTo>
                  <a:pt x="6679" y="4813"/>
                  <a:pt x="6144" y="4278"/>
                  <a:pt x="5419" y="4278"/>
                </a:cubicBezTo>
                <a:cubicBezTo>
                  <a:pt x="5199" y="4278"/>
                  <a:pt x="5010" y="4309"/>
                  <a:pt x="4852" y="4435"/>
                </a:cubicBezTo>
                <a:lnTo>
                  <a:pt x="4128" y="3711"/>
                </a:lnTo>
                <a:cubicBezTo>
                  <a:pt x="5041" y="3553"/>
                  <a:pt x="6018" y="3459"/>
                  <a:pt x="7089" y="3459"/>
                </a:cubicBezTo>
                <a:close/>
                <a:moveTo>
                  <a:pt x="820" y="6861"/>
                </a:moveTo>
                <a:cubicBezTo>
                  <a:pt x="1135" y="7113"/>
                  <a:pt x="1576" y="7334"/>
                  <a:pt x="2048" y="7523"/>
                </a:cubicBezTo>
                <a:lnTo>
                  <a:pt x="820" y="9193"/>
                </a:lnTo>
                <a:lnTo>
                  <a:pt x="820" y="6861"/>
                </a:lnTo>
                <a:close/>
                <a:moveTo>
                  <a:pt x="13264" y="6861"/>
                </a:moveTo>
                <a:lnTo>
                  <a:pt x="13264" y="9193"/>
                </a:lnTo>
                <a:lnTo>
                  <a:pt x="12067" y="7554"/>
                </a:lnTo>
                <a:cubicBezTo>
                  <a:pt x="12571" y="7334"/>
                  <a:pt x="12949" y="7113"/>
                  <a:pt x="13264" y="6861"/>
                </a:cubicBezTo>
                <a:close/>
                <a:moveTo>
                  <a:pt x="3655" y="8027"/>
                </a:moveTo>
                <a:lnTo>
                  <a:pt x="3655" y="8027"/>
                </a:lnTo>
                <a:cubicBezTo>
                  <a:pt x="4474" y="8216"/>
                  <a:pt x="5388" y="8279"/>
                  <a:pt x="6333" y="8342"/>
                </a:cubicBezTo>
                <a:lnTo>
                  <a:pt x="4695" y="11083"/>
                </a:lnTo>
                <a:lnTo>
                  <a:pt x="3655" y="8027"/>
                </a:lnTo>
                <a:close/>
                <a:moveTo>
                  <a:pt x="10492" y="8058"/>
                </a:moveTo>
                <a:lnTo>
                  <a:pt x="9452" y="11114"/>
                </a:lnTo>
                <a:lnTo>
                  <a:pt x="7751" y="8373"/>
                </a:lnTo>
                <a:cubicBezTo>
                  <a:pt x="8696" y="8342"/>
                  <a:pt x="9641" y="8216"/>
                  <a:pt x="10492" y="8058"/>
                </a:cubicBezTo>
                <a:close/>
                <a:moveTo>
                  <a:pt x="2741" y="7964"/>
                </a:moveTo>
                <a:lnTo>
                  <a:pt x="3844" y="11272"/>
                </a:lnTo>
                <a:cubicBezTo>
                  <a:pt x="2836" y="11020"/>
                  <a:pt x="1891" y="10610"/>
                  <a:pt x="1135" y="10138"/>
                </a:cubicBezTo>
                <a:lnTo>
                  <a:pt x="2741" y="7964"/>
                </a:lnTo>
                <a:close/>
                <a:moveTo>
                  <a:pt x="11342" y="8027"/>
                </a:moveTo>
                <a:lnTo>
                  <a:pt x="12917" y="10138"/>
                </a:lnTo>
                <a:cubicBezTo>
                  <a:pt x="12161" y="10610"/>
                  <a:pt x="11248" y="11020"/>
                  <a:pt x="10240" y="11272"/>
                </a:cubicBezTo>
                <a:lnTo>
                  <a:pt x="11342" y="8027"/>
                </a:lnTo>
                <a:close/>
                <a:moveTo>
                  <a:pt x="7058" y="8751"/>
                </a:moveTo>
                <a:lnTo>
                  <a:pt x="8727" y="11555"/>
                </a:lnTo>
                <a:cubicBezTo>
                  <a:pt x="8192" y="11618"/>
                  <a:pt x="7593" y="11681"/>
                  <a:pt x="7058" y="11681"/>
                </a:cubicBezTo>
                <a:cubicBezTo>
                  <a:pt x="6459" y="11681"/>
                  <a:pt x="5892" y="11650"/>
                  <a:pt x="5356" y="11555"/>
                </a:cubicBezTo>
                <a:lnTo>
                  <a:pt x="7058" y="8751"/>
                </a:lnTo>
                <a:close/>
                <a:moveTo>
                  <a:pt x="13264" y="10894"/>
                </a:moveTo>
                <a:lnTo>
                  <a:pt x="13264" y="11240"/>
                </a:lnTo>
                <a:cubicBezTo>
                  <a:pt x="13264" y="12185"/>
                  <a:pt x="10744" y="13320"/>
                  <a:pt x="7058" y="13320"/>
                </a:cubicBezTo>
                <a:cubicBezTo>
                  <a:pt x="3340" y="13320"/>
                  <a:pt x="820" y="12185"/>
                  <a:pt x="820" y="11240"/>
                </a:cubicBezTo>
                <a:lnTo>
                  <a:pt x="820" y="10894"/>
                </a:lnTo>
                <a:cubicBezTo>
                  <a:pt x="2615" y="11996"/>
                  <a:pt x="4915" y="12501"/>
                  <a:pt x="7058" y="12501"/>
                </a:cubicBezTo>
                <a:cubicBezTo>
                  <a:pt x="9168" y="12501"/>
                  <a:pt x="11500" y="12028"/>
                  <a:pt x="13264" y="10894"/>
                </a:cubicBezTo>
                <a:close/>
                <a:moveTo>
                  <a:pt x="457" y="1"/>
                </a:moveTo>
                <a:cubicBezTo>
                  <a:pt x="347" y="1"/>
                  <a:pt x="237" y="40"/>
                  <a:pt x="158" y="119"/>
                </a:cubicBezTo>
                <a:cubicBezTo>
                  <a:pt x="0" y="277"/>
                  <a:pt x="0" y="560"/>
                  <a:pt x="158" y="718"/>
                </a:cubicBezTo>
                <a:lnTo>
                  <a:pt x="2552" y="3207"/>
                </a:lnTo>
                <a:cubicBezTo>
                  <a:pt x="2426" y="3238"/>
                  <a:pt x="2363" y="3270"/>
                  <a:pt x="2237" y="3333"/>
                </a:cubicBezTo>
                <a:cubicBezTo>
                  <a:pt x="820" y="3868"/>
                  <a:pt x="32" y="4624"/>
                  <a:pt x="32" y="5443"/>
                </a:cubicBezTo>
                <a:lnTo>
                  <a:pt x="32" y="11240"/>
                </a:lnTo>
                <a:cubicBezTo>
                  <a:pt x="32" y="12091"/>
                  <a:pt x="820" y="12847"/>
                  <a:pt x="2237" y="13383"/>
                </a:cubicBezTo>
                <a:cubicBezTo>
                  <a:pt x="3529" y="13824"/>
                  <a:pt x="5262" y="14107"/>
                  <a:pt x="7089" y="14107"/>
                </a:cubicBezTo>
                <a:cubicBezTo>
                  <a:pt x="10744" y="14107"/>
                  <a:pt x="14146" y="13005"/>
                  <a:pt x="14146" y="11240"/>
                </a:cubicBezTo>
                <a:lnTo>
                  <a:pt x="14146" y="5443"/>
                </a:lnTo>
                <a:cubicBezTo>
                  <a:pt x="14083" y="4624"/>
                  <a:pt x="13295" y="3868"/>
                  <a:pt x="11878" y="3333"/>
                </a:cubicBezTo>
                <a:cubicBezTo>
                  <a:pt x="11815" y="3301"/>
                  <a:pt x="11689" y="3238"/>
                  <a:pt x="11626" y="3207"/>
                </a:cubicBezTo>
                <a:lnTo>
                  <a:pt x="14020" y="718"/>
                </a:lnTo>
                <a:cubicBezTo>
                  <a:pt x="14178" y="560"/>
                  <a:pt x="14178" y="277"/>
                  <a:pt x="14020" y="119"/>
                </a:cubicBezTo>
                <a:cubicBezTo>
                  <a:pt x="13941" y="40"/>
                  <a:pt x="13831" y="1"/>
                  <a:pt x="13721" y="1"/>
                </a:cubicBezTo>
                <a:cubicBezTo>
                  <a:pt x="13611" y="1"/>
                  <a:pt x="13500" y="40"/>
                  <a:pt x="13422" y="119"/>
                </a:cubicBezTo>
                <a:lnTo>
                  <a:pt x="10712" y="2923"/>
                </a:lnTo>
                <a:cubicBezTo>
                  <a:pt x="9609" y="2640"/>
                  <a:pt x="8381" y="2545"/>
                  <a:pt x="7089" y="2545"/>
                </a:cubicBezTo>
                <a:cubicBezTo>
                  <a:pt x="5797" y="2545"/>
                  <a:pt x="4537" y="2640"/>
                  <a:pt x="3466" y="2923"/>
                </a:cubicBezTo>
                <a:lnTo>
                  <a:pt x="757" y="119"/>
                </a:lnTo>
                <a:cubicBezTo>
                  <a:pt x="678" y="40"/>
                  <a:pt x="567" y="1"/>
                  <a:pt x="4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8" name="Google Shape;11638;p89"/>
          <p:cNvGrpSpPr/>
          <p:nvPr/>
        </p:nvGrpSpPr>
        <p:grpSpPr>
          <a:xfrm>
            <a:off x="7140133" y="2119708"/>
            <a:ext cx="308090" cy="341579"/>
            <a:chOff x="-11747150" y="2530225"/>
            <a:chExt cx="319000" cy="353675"/>
          </a:xfrm>
        </p:grpSpPr>
        <p:sp>
          <p:nvSpPr>
            <p:cNvPr id="11639" name="Google Shape;11639;p89"/>
            <p:cNvSpPr/>
            <p:nvPr/>
          </p:nvSpPr>
          <p:spPr>
            <a:xfrm>
              <a:off x="-11747150" y="2530225"/>
              <a:ext cx="319000" cy="353675"/>
            </a:xfrm>
            <a:custGeom>
              <a:avLst/>
              <a:gdLst/>
              <a:ahLst/>
              <a:cxnLst/>
              <a:rect l="l" t="t" r="r" b="b"/>
              <a:pathLst>
                <a:path w="12760" h="14147" extrusionOk="0">
                  <a:moveTo>
                    <a:pt x="7183" y="883"/>
                  </a:moveTo>
                  <a:cubicBezTo>
                    <a:pt x="7845" y="883"/>
                    <a:pt x="8443" y="1450"/>
                    <a:pt x="8412" y="2206"/>
                  </a:cubicBezTo>
                  <a:cubicBezTo>
                    <a:pt x="8412" y="2444"/>
                    <a:pt x="8612" y="2638"/>
                    <a:pt x="8825" y="2638"/>
                  </a:cubicBezTo>
                  <a:cubicBezTo>
                    <a:pt x="8866" y="2638"/>
                    <a:pt x="8907" y="2631"/>
                    <a:pt x="8947" y="2616"/>
                  </a:cubicBezTo>
                  <a:cubicBezTo>
                    <a:pt x="9048" y="2581"/>
                    <a:pt x="9148" y="2564"/>
                    <a:pt x="9243" y="2564"/>
                  </a:cubicBezTo>
                  <a:cubicBezTo>
                    <a:pt x="9829" y="2564"/>
                    <a:pt x="10258" y="3180"/>
                    <a:pt x="9987" y="3750"/>
                  </a:cubicBezTo>
                  <a:cubicBezTo>
                    <a:pt x="9893" y="3907"/>
                    <a:pt x="9956" y="4096"/>
                    <a:pt x="10050" y="4222"/>
                  </a:cubicBezTo>
                  <a:cubicBezTo>
                    <a:pt x="10126" y="4299"/>
                    <a:pt x="10226" y="4340"/>
                    <a:pt x="10327" y="4340"/>
                  </a:cubicBezTo>
                  <a:cubicBezTo>
                    <a:pt x="10394" y="4340"/>
                    <a:pt x="10461" y="4323"/>
                    <a:pt x="10523" y="4285"/>
                  </a:cubicBezTo>
                  <a:cubicBezTo>
                    <a:pt x="10637" y="4237"/>
                    <a:pt x="10751" y="4216"/>
                    <a:pt x="10861" y="4216"/>
                  </a:cubicBezTo>
                  <a:cubicBezTo>
                    <a:pt x="11328" y="4216"/>
                    <a:pt x="11720" y="4608"/>
                    <a:pt x="11720" y="5042"/>
                  </a:cubicBezTo>
                  <a:lnTo>
                    <a:pt x="977" y="5042"/>
                  </a:lnTo>
                  <a:cubicBezTo>
                    <a:pt x="928" y="4575"/>
                    <a:pt x="1300" y="4185"/>
                    <a:pt x="1750" y="4185"/>
                  </a:cubicBezTo>
                  <a:cubicBezTo>
                    <a:pt x="1877" y="4185"/>
                    <a:pt x="2010" y="4216"/>
                    <a:pt x="2142" y="4285"/>
                  </a:cubicBezTo>
                  <a:cubicBezTo>
                    <a:pt x="2204" y="4323"/>
                    <a:pt x="2272" y="4340"/>
                    <a:pt x="2338" y="4340"/>
                  </a:cubicBezTo>
                  <a:cubicBezTo>
                    <a:pt x="2439" y="4340"/>
                    <a:pt x="2539" y="4299"/>
                    <a:pt x="2615" y="4222"/>
                  </a:cubicBezTo>
                  <a:cubicBezTo>
                    <a:pt x="2741" y="4096"/>
                    <a:pt x="2772" y="3907"/>
                    <a:pt x="2709" y="3750"/>
                  </a:cubicBezTo>
                  <a:cubicBezTo>
                    <a:pt x="2438" y="3180"/>
                    <a:pt x="2867" y="2564"/>
                    <a:pt x="3434" y="2564"/>
                  </a:cubicBezTo>
                  <a:cubicBezTo>
                    <a:pt x="3526" y="2564"/>
                    <a:pt x="3621" y="2581"/>
                    <a:pt x="3718" y="2616"/>
                  </a:cubicBezTo>
                  <a:cubicBezTo>
                    <a:pt x="3764" y="2627"/>
                    <a:pt x="3814" y="2634"/>
                    <a:pt x="3866" y="2634"/>
                  </a:cubicBezTo>
                  <a:cubicBezTo>
                    <a:pt x="3955" y="2634"/>
                    <a:pt x="4047" y="2613"/>
                    <a:pt x="4127" y="2553"/>
                  </a:cubicBezTo>
                  <a:cubicBezTo>
                    <a:pt x="4222" y="2490"/>
                    <a:pt x="4285" y="2364"/>
                    <a:pt x="4285" y="2206"/>
                  </a:cubicBezTo>
                  <a:cubicBezTo>
                    <a:pt x="4253" y="1450"/>
                    <a:pt x="4820" y="883"/>
                    <a:pt x="5482" y="883"/>
                  </a:cubicBezTo>
                  <a:cubicBezTo>
                    <a:pt x="5702" y="883"/>
                    <a:pt x="5923" y="914"/>
                    <a:pt x="6112" y="1040"/>
                  </a:cubicBezTo>
                  <a:cubicBezTo>
                    <a:pt x="6175" y="1072"/>
                    <a:pt x="6246" y="1088"/>
                    <a:pt x="6321" y="1088"/>
                  </a:cubicBezTo>
                  <a:cubicBezTo>
                    <a:pt x="6396" y="1088"/>
                    <a:pt x="6474" y="1072"/>
                    <a:pt x="6553" y="1040"/>
                  </a:cubicBezTo>
                  <a:cubicBezTo>
                    <a:pt x="6742" y="914"/>
                    <a:pt x="6963" y="883"/>
                    <a:pt x="7183" y="883"/>
                  </a:cubicBezTo>
                  <a:close/>
                  <a:moveTo>
                    <a:pt x="5891" y="5861"/>
                  </a:moveTo>
                  <a:lnTo>
                    <a:pt x="5891" y="7530"/>
                  </a:lnTo>
                  <a:cubicBezTo>
                    <a:pt x="5230" y="7562"/>
                    <a:pt x="4600" y="7688"/>
                    <a:pt x="4064" y="7908"/>
                  </a:cubicBezTo>
                  <a:lnTo>
                    <a:pt x="3875" y="5861"/>
                  </a:lnTo>
                  <a:close/>
                  <a:moveTo>
                    <a:pt x="8758" y="5861"/>
                  </a:moveTo>
                  <a:lnTo>
                    <a:pt x="8569" y="7908"/>
                  </a:lnTo>
                  <a:cubicBezTo>
                    <a:pt x="8065" y="7719"/>
                    <a:pt x="7435" y="7562"/>
                    <a:pt x="6774" y="7530"/>
                  </a:cubicBezTo>
                  <a:lnTo>
                    <a:pt x="6774" y="5861"/>
                  </a:lnTo>
                  <a:close/>
                  <a:moveTo>
                    <a:pt x="6333" y="8350"/>
                  </a:moveTo>
                  <a:cubicBezTo>
                    <a:pt x="7971" y="8350"/>
                    <a:pt x="9199" y="9011"/>
                    <a:pt x="9199" y="9610"/>
                  </a:cubicBezTo>
                  <a:cubicBezTo>
                    <a:pt x="9199" y="10177"/>
                    <a:pt x="7971" y="10838"/>
                    <a:pt x="6333" y="10838"/>
                  </a:cubicBezTo>
                  <a:cubicBezTo>
                    <a:pt x="4663" y="10838"/>
                    <a:pt x="3466" y="10177"/>
                    <a:pt x="3466" y="9610"/>
                  </a:cubicBezTo>
                  <a:cubicBezTo>
                    <a:pt x="3466" y="9011"/>
                    <a:pt x="4663" y="8350"/>
                    <a:pt x="6333" y="8350"/>
                  </a:cubicBezTo>
                  <a:close/>
                  <a:moveTo>
                    <a:pt x="3056" y="5861"/>
                  </a:moveTo>
                  <a:lnTo>
                    <a:pt x="3277" y="8350"/>
                  </a:lnTo>
                  <a:cubicBezTo>
                    <a:pt x="2804" y="8696"/>
                    <a:pt x="2583" y="9137"/>
                    <a:pt x="2583" y="9578"/>
                  </a:cubicBezTo>
                  <a:cubicBezTo>
                    <a:pt x="2583" y="10114"/>
                    <a:pt x="2930" y="10586"/>
                    <a:pt x="3560" y="10996"/>
                  </a:cubicBezTo>
                  <a:lnTo>
                    <a:pt x="3812" y="13327"/>
                  </a:lnTo>
                  <a:lnTo>
                    <a:pt x="2867" y="13327"/>
                  </a:lnTo>
                  <a:cubicBezTo>
                    <a:pt x="2678" y="13327"/>
                    <a:pt x="2489" y="13170"/>
                    <a:pt x="2457" y="13012"/>
                  </a:cubicBezTo>
                  <a:lnTo>
                    <a:pt x="1040" y="5861"/>
                  </a:lnTo>
                  <a:close/>
                  <a:moveTo>
                    <a:pt x="4442" y="11374"/>
                  </a:moveTo>
                  <a:lnTo>
                    <a:pt x="4442" y="11374"/>
                  </a:lnTo>
                  <a:cubicBezTo>
                    <a:pt x="4852" y="11532"/>
                    <a:pt x="5387" y="11626"/>
                    <a:pt x="5891" y="11658"/>
                  </a:cubicBezTo>
                  <a:lnTo>
                    <a:pt x="5891" y="13296"/>
                  </a:lnTo>
                  <a:lnTo>
                    <a:pt x="4631" y="13296"/>
                  </a:lnTo>
                  <a:lnTo>
                    <a:pt x="4631" y="13327"/>
                  </a:lnTo>
                  <a:lnTo>
                    <a:pt x="4442" y="11374"/>
                  </a:lnTo>
                  <a:close/>
                  <a:moveTo>
                    <a:pt x="8191" y="11374"/>
                  </a:moveTo>
                  <a:lnTo>
                    <a:pt x="7971" y="13327"/>
                  </a:lnTo>
                  <a:lnTo>
                    <a:pt x="6711" y="13327"/>
                  </a:lnTo>
                  <a:lnTo>
                    <a:pt x="6711" y="11658"/>
                  </a:lnTo>
                  <a:cubicBezTo>
                    <a:pt x="7215" y="11626"/>
                    <a:pt x="7750" y="11532"/>
                    <a:pt x="8191" y="11374"/>
                  </a:cubicBezTo>
                  <a:close/>
                  <a:moveTo>
                    <a:pt x="11594" y="5861"/>
                  </a:moveTo>
                  <a:lnTo>
                    <a:pt x="10176" y="13012"/>
                  </a:lnTo>
                  <a:cubicBezTo>
                    <a:pt x="10145" y="13201"/>
                    <a:pt x="9987" y="13327"/>
                    <a:pt x="9798" y="13327"/>
                  </a:cubicBezTo>
                  <a:lnTo>
                    <a:pt x="8853" y="13327"/>
                  </a:lnTo>
                  <a:lnTo>
                    <a:pt x="9073" y="10996"/>
                  </a:lnTo>
                  <a:cubicBezTo>
                    <a:pt x="9704" y="10586"/>
                    <a:pt x="10050" y="10114"/>
                    <a:pt x="10050" y="9578"/>
                  </a:cubicBezTo>
                  <a:cubicBezTo>
                    <a:pt x="10050" y="9106"/>
                    <a:pt x="9830" y="8665"/>
                    <a:pt x="9357" y="8350"/>
                  </a:cubicBezTo>
                  <a:lnTo>
                    <a:pt x="9578" y="5861"/>
                  </a:lnTo>
                  <a:close/>
                  <a:moveTo>
                    <a:pt x="5513" y="1"/>
                  </a:moveTo>
                  <a:cubicBezTo>
                    <a:pt x="4474" y="1"/>
                    <a:pt x="3655" y="757"/>
                    <a:pt x="3497" y="1702"/>
                  </a:cubicBezTo>
                  <a:lnTo>
                    <a:pt x="3466" y="1702"/>
                  </a:lnTo>
                  <a:cubicBezTo>
                    <a:pt x="2552" y="1702"/>
                    <a:pt x="1796" y="2458"/>
                    <a:pt x="1796" y="3340"/>
                  </a:cubicBezTo>
                  <a:cubicBezTo>
                    <a:pt x="882" y="3340"/>
                    <a:pt x="158" y="4128"/>
                    <a:pt x="158" y="5042"/>
                  </a:cubicBezTo>
                  <a:cubicBezTo>
                    <a:pt x="158" y="5672"/>
                    <a:pt x="0" y="4600"/>
                    <a:pt x="1670" y="13170"/>
                  </a:cubicBezTo>
                  <a:cubicBezTo>
                    <a:pt x="1796" y="13737"/>
                    <a:pt x="2300" y="14146"/>
                    <a:pt x="2898" y="14146"/>
                  </a:cubicBezTo>
                  <a:lnTo>
                    <a:pt x="9830" y="14146"/>
                  </a:lnTo>
                  <a:cubicBezTo>
                    <a:pt x="10428" y="14146"/>
                    <a:pt x="10932" y="13705"/>
                    <a:pt x="11058" y="13170"/>
                  </a:cubicBezTo>
                  <a:cubicBezTo>
                    <a:pt x="12760" y="4600"/>
                    <a:pt x="12602" y="5672"/>
                    <a:pt x="12602" y="5042"/>
                  </a:cubicBezTo>
                  <a:cubicBezTo>
                    <a:pt x="12507" y="4600"/>
                    <a:pt x="12350" y="4191"/>
                    <a:pt x="12035" y="3876"/>
                  </a:cubicBezTo>
                  <a:cubicBezTo>
                    <a:pt x="11720" y="3561"/>
                    <a:pt x="11279" y="3340"/>
                    <a:pt x="10838" y="3340"/>
                  </a:cubicBezTo>
                  <a:cubicBezTo>
                    <a:pt x="10838" y="2432"/>
                    <a:pt x="10110" y="1698"/>
                    <a:pt x="9271" y="1698"/>
                  </a:cubicBezTo>
                  <a:cubicBezTo>
                    <a:pt x="9237" y="1698"/>
                    <a:pt x="9202" y="1700"/>
                    <a:pt x="9168" y="1702"/>
                  </a:cubicBezTo>
                  <a:cubicBezTo>
                    <a:pt x="8979" y="757"/>
                    <a:pt x="8128" y="1"/>
                    <a:pt x="7152" y="1"/>
                  </a:cubicBezTo>
                  <a:cubicBezTo>
                    <a:pt x="6868" y="1"/>
                    <a:pt x="6616" y="64"/>
                    <a:pt x="6333" y="190"/>
                  </a:cubicBezTo>
                  <a:cubicBezTo>
                    <a:pt x="6049" y="64"/>
                    <a:pt x="5765" y="1"/>
                    <a:pt x="55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0" name="Google Shape;11640;p89"/>
            <p:cNvSpPr/>
            <p:nvPr/>
          </p:nvSpPr>
          <p:spPr>
            <a:xfrm>
              <a:off x="-11640825" y="2592450"/>
              <a:ext cx="104775" cy="42550"/>
            </a:xfrm>
            <a:custGeom>
              <a:avLst/>
              <a:gdLst/>
              <a:ahLst/>
              <a:cxnLst/>
              <a:rect l="l" t="t" r="r" b="b"/>
              <a:pathLst>
                <a:path w="4191" h="1702" extrusionOk="0">
                  <a:moveTo>
                    <a:pt x="1292" y="1"/>
                  </a:moveTo>
                  <a:cubicBezTo>
                    <a:pt x="599" y="1"/>
                    <a:pt x="32" y="536"/>
                    <a:pt x="32" y="1261"/>
                  </a:cubicBezTo>
                  <a:cubicBezTo>
                    <a:pt x="0" y="1544"/>
                    <a:pt x="189" y="1702"/>
                    <a:pt x="410" y="1702"/>
                  </a:cubicBezTo>
                  <a:cubicBezTo>
                    <a:pt x="662" y="1702"/>
                    <a:pt x="851" y="1481"/>
                    <a:pt x="851" y="1261"/>
                  </a:cubicBezTo>
                  <a:cubicBezTo>
                    <a:pt x="851" y="1009"/>
                    <a:pt x="1040" y="820"/>
                    <a:pt x="1292" y="820"/>
                  </a:cubicBezTo>
                  <a:cubicBezTo>
                    <a:pt x="1512" y="820"/>
                    <a:pt x="1670" y="1009"/>
                    <a:pt x="1670" y="1261"/>
                  </a:cubicBezTo>
                  <a:cubicBezTo>
                    <a:pt x="1670" y="1481"/>
                    <a:pt x="1859" y="1702"/>
                    <a:pt x="2111" y="1702"/>
                  </a:cubicBezTo>
                  <a:cubicBezTo>
                    <a:pt x="2332" y="1702"/>
                    <a:pt x="2489" y="1481"/>
                    <a:pt x="2489" y="1261"/>
                  </a:cubicBezTo>
                  <a:cubicBezTo>
                    <a:pt x="2489" y="1009"/>
                    <a:pt x="2710" y="820"/>
                    <a:pt x="2930" y="820"/>
                  </a:cubicBezTo>
                  <a:cubicBezTo>
                    <a:pt x="3182" y="820"/>
                    <a:pt x="3371" y="1009"/>
                    <a:pt x="3371" y="1261"/>
                  </a:cubicBezTo>
                  <a:cubicBezTo>
                    <a:pt x="3371" y="1481"/>
                    <a:pt x="3560" y="1702"/>
                    <a:pt x="3749" y="1702"/>
                  </a:cubicBezTo>
                  <a:cubicBezTo>
                    <a:pt x="3970" y="1702"/>
                    <a:pt x="4190" y="1481"/>
                    <a:pt x="4190" y="1261"/>
                  </a:cubicBezTo>
                  <a:cubicBezTo>
                    <a:pt x="4190" y="599"/>
                    <a:pt x="3655" y="1"/>
                    <a:pt x="2930" y="1"/>
                  </a:cubicBezTo>
                  <a:cubicBezTo>
                    <a:pt x="2615" y="1"/>
                    <a:pt x="2332" y="127"/>
                    <a:pt x="2111" y="316"/>
                  </a:cubicBezTo>
                  <a:cubicBezTo>
                    <a:pt x="1859" y="127"/>
                    <a:pt x="1607" y="1"/>
                    <a:pt x="12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1" name="Google Shape;11641;p89"/>
          <p:cNvGrpSpPr/>
          <p:nvPr/>
        </p:nvGrpSpPr>
        <p:grpSpPr>
          <a:xfrm>
            <a:off x="5304627" y="2550919"/>
            <a:ext cx="340807" cy="340807"/>
            <a:chOff x="-10027775" y="1622900"/>
            <a:chExt cx="352875" cy="352875"/>
          </a:xfrm>
        </p:grpSpPr>
        <p:sp>
          <p:nvSpPr>
            <p:cNvPr id="11642" name="Google Shape;11642;p89"/>
            <p:cNvSpPr/>
            <p:nvPr/>
          </p:nvSpPr>
          <p:spPr>
            <a:xfrm>
              <a:off x="-10027775" y="1622900"/>
              <a:ext cx="352875" cy="352875"/>
            </a:xfrm>
            <a:custGeom>
              <a:avLst/>
              <a:gdLst/>
              <a:ahLst/>
              <a:cxnLst/>
              <a:rect l="l" t="t" r="r" b="b"/>
              <a:pathLst>
                <a:path w="14115" h="14115" extrusionOk="0">
                  <a:moveTo>
                    <a:pt x="12067" y="819"/>
                  </a:moveTo>
                  <a:cubicBezTo>
                    <a:pt x="12287" y="819"/>
                    <a:pt x="12476" y="1008"/>
                    <a:pt x="12476" y="1197"/>
                  </a:cubicBezTo>
                  <a:cubicBezTo>
                    <a:pt x="12476" y="1449"/>
                    <a:pt x="12287" y="1638"/>
                    <a:pt x="12067" y="1638"/>
                  </a:cubicBezTo>
                  <a:lnTo>
                    <a:pt x="2080" y="1638"/>
                  </a:lnTo>
                  <a:cubicBezTo>
                    <a:pt x="1859" y="1638"/>
                    <a:pt x="1702" y="1449"/>
                    <a:pt x="1702" y="1197"/>
                  </a:cubicBezTo>
                  <a:cubicBezTo>
                    <a:pt x="1702" y="977"/>
                    <a:pt x="1891" y="819"/>
                    <a:pt x="2080" y="819"/>
                  </a:cubicBezTo>
                  <a:close/>
                  <a:moveTo>
                    <a:pt x="11657" y="2458"/>
                  </a:moveTo>
                  <a:lnTo>
                    <a:pt x="11657" y="4285"/>
                  </a:lnTo>
                  <a:lnTo>
                    <a:pt x="10239" y="4978"/>
                  </a:lnTo>
                  <a:cubicBezTo>
                    <a:pt x="10082" y="5072"/>
                    <a:pt x="10019" y="5199"/>
                    <a:pt x="10019" y="5356"/>
                  </a:cubicBezTo>
                  <a:cubicBezTo>
                    <a:pt x="10019" y="5514"/>
                    <a:pt x="10082" y="5671"/>
                    <a:pt x="10239" y="5703"/>
                  </a:cubicBezTo>
                  <a:lnTo>
                    <a:pt x="11657" y="6396"/>
                  </a:lnTo>
                  <a:lnTo>
                    <a:pt x="11657" y="11562"/>
                  </a:lnTo>
                  <a:lnTo>
                    <a:pt x="2521" y="11562"/>
                  </a:lnTo>
                  <a:lnTo>
                    <a:pt x="2521" y="9704"/>
                  </a:lnTo>
                  <a:lnTo>
                    <a:pt x="3938" y="9011"/>
                  </a:lnTo>
                  <a:cubicBezTo>
                    <a:pt x="4096" y="8916"/>
                    <a:pt x="4191" y="8822"/>
                    <a:pt x="4191" y="8664"/>
                  </a:cubicBezTo>
                  <a:cubicBezTo>
                    <a:pt x="4191" y="8475"/>
                    <a:pt x="4096" y="8349"/>
                    <a:pt x="3938" y="8286"/>
                  </a:cubicBezTo>
                  <a:lnTo>
                    <a:pt x="2521" y="7593"/>
                  </a:lnTo>
                  <a:lnTo>
                    <a:pt x="2521" y="2458"/>
                  </a:lnTo>
                  <a:close/>
                  <a:moveTo>
                    <a:pt x="12098" y="12382"/>
                  </a:moveTo>
                  <a:cubicBezTo>
                    <a:pt x="12319" y="12382"/>
                    <a:pt x="12539" y="12602"/>
                    <a:pt x="12539" y="12823"/>
                  </a:cubicBezTo>
                  <a:cubicBezTo>
                    <a:pt x="12476" y="13075"/>
                    <a:pt x="12287" y="13264"/>
                    <a:pt x="12098" y="13264"/>
                  </a:cubicBezTo>
                  <a:lnTo>
                    <a:pt x="2143" y="13264"/>
                  </a:lnTo>
                  <a:cubicBezTo>
                    <a:pt x="1891" y="13264"/>
                    <a:pt x="1733" y="13075"/>
                    <a:pt x="1733" y="12823"/>
                  </a:cubicBezTo>
                  <a:cubicBezTo>
                    <a:pt x="1733" y="12602"/>
                    <a:pt x="1922" y="12382"/>
                    <a:pt x="2143" y="12382"/>
                  </a:cubicBezTo>
                  <a:close/>
                  <a:moveTo>
                    <a:pt x="2080" y="0"/>
                  </a:moveTo>
                  <a:cubicBezTo>
                    <a:pt x="1544" y="0"/>
                    <a:pt x="1103" y="347"/>
                    <a:pt x="914" y="819"/>
                  </a:cubicBezTo>
                  <a:lnTo>
                    <a:pt x="441" y="819"/>
                  </a:lnTo>
                  <a:cubicBezTo>
                    <a:pt x="189" y="819"/>
                    <a:pt x="0" y="1008"/>
                    <a:pt x="0" y="1197"/>
                  </a:cubicBezTo>
                  <a:cubicBezTo>
                    <a:pt x="0" y="1418"/>
                    <a:pt x="189" y="1638"/>
                    <a:pt x="441" y="1638"/>
                  </a:cubicBezTo>
                  <a:lnTo>
                    <a:pt x="914" y="1638"/>
                  </a:lnTo>
                  <a:cubicBezTo>
                    <a:pt x="1040" y="1985"/>
                    <a:pt x="1292" y="2269"/>
                    <a:pt x="1670" y="2395"/>
                  </a:cubicBezTo>
                  <a:lnTo>
                    <a:pt x="1670" y="7876"/>
                  </a:lnTo>
                  <a:cubicBezTo>
                    <a:pt x="1670" y="8034"/>
                    <a:pt x="1733" y="8191"/>
                    <a:pt x="1891" y="8223"/>
                  </a:cubicBezTo>
                  <a:lnTo>
                    <a:pt x="2804" y="8696"/>
                  </a:lnTo>
                  <a:lnTo>
                    <a:pt x="1891" y="9168"/>
                  </a:lnTo>
                  <a:cubicBezTo>
                    <a:pt x="1733" y="9231"/>
                    <a:pt x="1670" y="9357"/>
                    <a:pt x="1670" y="9515"/>
                  </a:cubicBezTo>
                  <a:lnTo>
                    <a:pt x="1670" y="11689"/>
                  </a:lnTo>
                  <a:cubicBezTo>
                    <a:pt x="1292" y="11815"/>
                    <a:pt x="1040" y="12067"/>
                    <a:pt x="914" y="12445"/>
                  </a:cubicBezTo>
                  <a:lnTo>
                    <a:pt x="441" y="12445"/>
                  </a:lnTo>
                  <a:cubicBezTo>
                    <a:pt x="189" y="12445"/>
                    <a:pt x="0" y="12634"/>
                    <a:pt x="0" y="12854"/>
                  </a:cubicBezTo>
                  <a:cubicBezTo>
                    <a:pt x="0" y="13106"/>
                    <a:pt x="189" y="13295"/>
                    <a:pt x="441" y="13295"/>
                  </a:cubicBezTo>
                  <a:lnTo>
                    <a:pt x="914" y="13295"/>
                  </a:lnTo>
                  <a:cubicBezTo>
                    <a:pt x="1072" y="13768"/>
                    <a:pt x="1544" y="14114"/>
                    <a:pt x="2080" y="14114"/>
                  </a:cubicBezTo>
                  <a:lnTo>
                    <a:pt x="12067" y="14114"/>
                  </a:lnTo>
                  <a:cubicBezTo>
                    <a:pt x="12602" y="14114"/>
                    <a:pt x="13043" y="13768"/>
                    <a:pt x="13232" y="13295"/>
                  </a:cubicBezTo>
                  <a:lnTo>
                    <a:pt x="13705" y="13295"/>
                  </a:lnTo>
                  <a:cubicBezTo>
                    <a:pt x="13957" y="13295"/>
                    <a:pt x="14115" y="13106"/>
                    <a:pt x="14115" y="12854"/>
                  </a:cubicBezTo>
                  <a:cubicBezTo>
                    <a:pt x="14115" y="12634"/>
                    <a:pt x="13894" y="12445"/>
                    <a:pt x="13705" y="12445"/>
                  </a:cubicBezTo>
                  <a:lnTo>
                    <a:pt x="13232" y="12445"/>
                  </a:lnTo>
                  <a:cubicBezTo>
                    <a:pt x="13106" y="12067"/>
                    <a:pt x="12854" y="11815"/>
                    <a:pt x="12476" y="11689"/>
                  </a:cubicBezTo>
                  <a:lnTo>
                    <a:pt x="12476" y="6207"/>
                  </a:lnTo>
                  <a:cubicBezTo>
                    <a:pt x="12476" y="6049"/>
                    <a:pt x="12413" y="5892"/>
                    <a:pt x="12256" y="5860"/>
                  </a:cubicBezTo>
                  <a:lnTo>
                    <a:pt x="11342" y="5388"/>
                  </a:lnTo>
                  <a:lnTo>
                    <a:pt x="12256" y="4915"/>
                  </a:lnTo>
                  <a:cubicBezTo>
                    <a:pt x="12413" y="4883"/>
                    <a:pt x="12476" y="4726"/>
                    <a:pt x="12476" y="4568"/>
                  </a:cubicBezTo>
                  <a:lnTo>
                    <a:pt x="12476" y="2395"/>
                  </a:lnTo>
                  <a:cubicBezTo>
                    <a:pt x="12854" y="2269"/>
                    <a:pt x="13106" y="1985"/>
                    <a:pt x="13232" y="1638"/>
                  </a:cubicBezTo>
                  <a:lnTo>
                    <a:pt x="13705" y="1638"/>
                  </a:lnTo>
                  <a:cubicBezTo>
                    <a:pt x="13957" y="1638"/>
                    <a:pt x="14115" y="1449"/>
                    <a:pt x="14115" y="1197"/>
                  </a:cubicBezTo>
                  <a:cubicBezTo>
                    <a:pt x="14115" y="977"/>
                    <a:pt x="13894" y="819"/>
                    <a:pt x="13705" y="819"/>
                  </a:cubicBezTo>
                  <a:lnTo>
                    <a:pt x="13232" y="819"/>
                  </a:lnTo>
                  <a:cubicBezTo>
                    <a:pt x="13075" y="347"/>
                    <a:pt x="12602" y="0"/>
                    <a:pt x="120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3" name="Google Shape;11643;p89"/>
            <p:cNvSpPr/>
            <p:nvPr/>
          </p:nvSpPr>
          <p:spPr>
            <a:xfrm>
              <a:off x="-9923800" y="1705600"/>
              <a:ext cx="145725" cy="20500"/>
            </a:xfrm>
            <a:custGeom>
              <a:avLst/>
              <a:gdLst/>
              <a:ahLst/>
              <a:cxnLst/>
              <a:rect l="l" t="t" r="r" b="b"/>
              <a:pathLst>
                <a:path w="5829" h="820" extrusionOk="0">
                  <a:moveTo>
                    <a:pt x="410" y="0"/>
                  </a:moveTo>
                  <a:cubicBezTo>
                    <a:pt x="189" y="0"/>
                    <a:pt x="0" y="189"/>
                    <a:pt x="0" y="410"/>
                  </a:cubicBezTo>
                  <a:cubicBezTo>
                    <a:pt x="32" y="630"/>
                    <a:pt x="221" y="819"/>
                    <a:pt x="410" y="819"/>
                  </a:cubicBezTo>
                  <a:lnTo>
                    <a:pt x="5419" y="819"/>
                  </a:lnTo>
                  <a:cubicBezTo>
                    <a:pt x="5671" y="819"/>
                    <a:pt x="5828" y="630"/>
                    <a:pt x="5828" y="410"/>
                  </a:cubicBezTo>
                  <a:cubicBezTo>
                    <a:pt x="5828" y="189"/>
                    <a:pt x="5608"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4" name="Google Shape;11644;p89"/>
            <p:cNvSpPr/>
            <p:nvPr/>
          </p:nvSpPr>
          <p:spPr>
            <a:xfrm>
              <a:off x="-9902550" y="1746550"/>
              <a:ext cx="83525" cy="20500"/>
            </a:xfrm>
            <a:custGeom>
              <a:avLst/>
              <a:gdLst/>
              <a:ahLst/>
              <a:cxnLst/>
              <a:rect l="l" t="t" r="r" b="b"/>
              <a:pathLst>
                <a:path w="3341" h="820" extrusionOk="0">
                  <a:moveTo>
                    <a:pt x="379" y="0"/>
                  </a:moveTo>
                  <a:cubicBezTo>
                    <a:pt x="158" y="0"/>
                    <a:pt x="1" y="190"/>
                    <a:pt x="1" y="410"/>
                  </a:cubicBezTo>
                  <a:cubicBezTo>
                    <a:pt x="1" y="631"/>
                    <a:pt x="190" y="820"/>
                    <a:pt x="379" y="820"/>
                  </a:cubicBezTo>
                  <a:lnTo>
                    <a:pt x="2899" y="820"/>
                  </a:lnTo>
                  <a:cubicBezTo>
                    <a:pt x="3151" y="820"/>
                    <a:pt x="3340" y="631"/>
                    <a:pt x="3340" y="410"/>
                  </a:cubicBezTo>
                  <a:cubicBezTo>
                    <a:pt x="3340" y="158"/>
                    <a:pt x="3151"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5" name="Google Shape;11645;p89"/>
            <p:cNvSpPr/>
            <p:nvPr/>
          </p:nvSpPr>
          <p:spPr>
            <a:xfrm>
              <a:off x="-9923800" y="1788300"/>
              <a:ext cx="145725" cy="20500"/>
            </a:xfrm>
            <a:custGeom>
              <a:avLst/>
              <a:gdLst/>
              <a:ahLst/>
              <a:cxnLst/>
              <a:rect l="l" t="t" r="r" b="b"/>
              <a:pathLst>
                <a:path w="5829" h="820" extrusionOk="0">
                  <a:moveTo>
                    <a:pt x="410" y="0"/>
                  </a:moveTo>
                  <a:cubicBezTo>
                    <a:pt x="189" y="0"/>
                    <a:pt x="0" y="189"/>
                    <a:pt x="0" y="410"/>
                  </a:cubicBezTo>
                  <a:cubicBezTo>
                    <a:pt x="32" y="662"/>
                    <a:pt x="221" y="819"/>
                    <a:pt x="410" y="819"/>
                  </a:cubicBezTo>
                  <a:lnTo>
                    <a:pt x="5419" y="819"/>
                  </a:lnTo>
                  <a:cubicBezTo>
                    <a:pt x="5671" y="819"/>
                    <a:pt x="5828" y="630"/>
                    <a:pt x="5828" y="410"/>
                  </a:cubicBezTo>
                  <a:cubicBezTo>
                    <a:pt x="5828" y="189"/>
                    <a:pt x="5608"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6" name="Google Shape;11646;p89"/>
            <p:cNvSpPr/>
            <p:nvPr/>
          </p:nvSpPr>
          <p:spPr>
            <a:xfrm>
              <a:off x="-9901750" y="1828450"/>
              <a:ext cx="83500" cy="21300"/>
            </a:xfrm>
            <a:custGeom>
              <a:avLst/>
              <a:gdLst/>
              <a:ahLst/>
              <a:cxnLst/>
              <a:rect l="l" t="t" r="r" b="b"/>
              <a:pathLst>
                <a:path w="3340" h="852" extrusionOk="0">
                  <a:moveTo>
                    <a:pt x="410" y="1"/>
                  </a:moveTo>
                  <a:cubicBezTo>
                    <a:pt x="158" y="1"/>
                    <a:pt x="0" y="190"/>
                    <a:pt x="0" y="442"/>
                  </a:cubicBezTo>
                  <a:cubicBezTo>
                    <a:pt x="0" y="663"/>
                    <a:pt x="189" y="852"/>
                    <a:pt x="410" y="852"/>
                  </a:cubicBezTo>
                  <a:lnTo>
                    <a:pt x="2930" y="852"/>
                  </a:lnTo>
                  <a:cubicBezTo>
                    <a:pt x="3151" y="852"/>
                    <a:pt x="3340" y="663"/>
                    <a:pt x="3340" y="442"/>
                  </a:cubicBezTo>
                  <a:cubicBezTo>
                    <a:pt x="3340" y="190"/>
                    <a:pt x="3151" y="1"/>
                    <a:pt x="29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7" name="Google Shape;11647;p89"/>
            <p:cNvSpPr/>
            <p:nvPr/>
          </p:nvSpPr>
          <p:spPr>
            <a:xfrm>
              <a:off x="-9923025" y="1871000"/>
              <a:ext cx="145725" cy="20500"/>
            </a:xfrm>
            <a:custGeom>
              <a:avLst/>
              <a:gdLst/>
              <a:ahLst/>
              <a:cxnLst/>
              <a:rect l="l" t="t" r="r" b="b"/>
              <a:pathLst>
                <a:path w="5829" h="820" extrusionOk="0">
                  <a:moveTo>
                    <a:pt x="410" y="0"/>
                  </a:moveTo>
                  <a:cubicBezTo>
                    <a:pt x="190" y="0"/>
                    <a:pt x="1" y="189"/>
                    <a:pt x="1" y="378"/>
                  </a:cubicBezTo>
                  <a:cubicBezTo>
                    <a:pt x="1" y="630"/>
                    <a:pt x="190" y="819"/>
                    <a:pt x="410" y="819"/>
                  </a:cubicBezTo>
                  <a:lnTo>
                    <a:pt x="5419" y="819"/>
                  </a:lnTo>
                  <a:cubicBezTo>
                    <a:pt x="5671" y="819"/>
                    <a:pt x="5829" y="630"/>
                    <a:pt x="5829" y="378"/>
                  </a:cubicBezTo>
                  <a:cubicBezTo>
                    <a:pt x="5829" y="189"/>
                    <a:pt x="5671"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8" name="Google Shape;11648;p89"/>
          <p:cNvSpPr/>
          <p:nvPr/>
        </p:nvSpPr>
        <p:spPr>
          <a:xfrm>
            <a:off x="5311472" y="2958272"/>
            <a:ext cx="327116" cy="341748"/>
          </a:xfrm>
          <a:custGeom>
            <a:avLst/>
            <a:gdLst/>
            <a:ahLst/>
            <a:cxnLst/>
            <a:rect l="l" t="t" r="r" b="b"/>
            <a:pathLst>
              <a:path w="13548" h="14154" extrusionOk="0">
                <a:moveTo>
                  <a:pt x="6774" y="914"/>
                </a:moveTo>
                <a:cubicBezTo>
                  <a:pt x="7215" y="914"/>
                  <a:pt x="7593" y="1324"/>
                  <a:pt x="7593" y="1797"/>
                </a:cubicBezTo>
                <a:cubicBezTo>
                  <a:pt x="7593" y="2238"/>
                  <a:pt x="7247" y="2616"/>
                  <a:pt x="6774" y="2616"/>
                </a:cubicBezTo>
                <a:cubicBezTo>
                  <a:pt x="6301" y="2616"/>
                  <a:pt x="5955" y="2238"/>
                  <a:pt x="5955" y="1797"/>
                </a:cubicBezTo>
                <a:cubicBezTo>
                  <a:pt x="5955" y="1324"/>
                  <a:pt x="6333" y="914"/>
                  <a:pt x="6774" y="914"/>
                </a:cubicBezTo>
                <a:close/>
                <a:moveTo>
                  <a:pt x="1400" y="2610"/>
                </a:moveTo>
                <a:cubicBezTo>
                  <a:pt x="1427" y="2610"/>
                  <a:pt x="1454" y="2612"/>
                  <a:pt x="1481" y="2616"/>
                </a:cubicBezTo>
                <a:lnTo>
                  <a:pt x="4222" y="3151"/>
                </a:lnTo>
                <a:lnTo>
                  <a:pt x="3151" y="3781"/>
                </a:lnTo>
                <a:cubicBezTo>
                  <a:pt x="3119" y="3750"/>
                  <a:pt x="3245" y="3781"/>
                  <a:pt x="1324" y="3403"/>
                </a:cubicBezTo>
                <a:cubicBezTo>
                  <a:pt x="1072" y="3372"/>
                  <a:pt x="946" y="3120"/>
                  <a:pt x="1009" y="2931"/>
                </a:cubicBezTo>
                <a:cubicBezTo>
                  <a:pt x="1036" y="2710"/>
                  <a:pt x="1209" y="2610"/>
                  <a:pt x="1400" y="2610"/>
                </a:cubicBezTo>
                <a:close/>
                <a:moveTo>
                  <a:pt x="5502" y="3443"/>
                </a:moveTo>
                <a:cubicBezTo>
                  <a:pt x="5553" y="3443"/>
                  <a:pt x="5608" y="3451"/>
                  <a:pt x="5671" y="3466"/>
                </a:cubicBezTo>
                <a:cubicBezTo>
                  <a:pt x="5860" y="3561"/>
                  <a:pt x="5923" y="3624"/>
                  <a:pt x="5955" y="3907"/>
                </a:cubicBezTo>
                <a:cubicBezTo>
                  <a:pt x="5986" y="4254"/>
                  <a:pt x="5923" y="5766"/>
                  <a:pt x="7089" y="7278"/>
                </a:cubicBezTo>
                <a:cubicBezTo>
                  <a:pt x="7175" y="7385"/>
                  <a:pt x="7304" y="7449"/>
                  <a:pt x="7427" y="7449"/>
                </a:cubicBezTo>
                <a:cubicBezTo>
                  <a:pt x="7486" y="7449"/>
                  <a:pt x="7543" y="7435"/>
                  <a:pt x="7593" y="7404"/>
                </a:cubicBezTo>
                <a:lnTo>
                  <a:pt x="11972" y="5168"/>
                </a:lnTo>
                <a:cubicBezTo>
                  <a:pt x="12030" y="5129"/>
                  <a:pt x="12094" y="5111"/>
                  <a:pt x="12158" y="5111"/>
                </a:cubicBezTo>
                <a:cubicBezTo>
                  <a:pt x="12304" y="5111"/>
                  <a:pt x="12452" y="5204"/>
                  <a:pt x="12539" y="5357"/>
                </a:cubicBezTo>
                <a:cubicBezTo>
                  <a:pt x="12634" y="5577"/>
                  <a:pt x="12571" y="5798"/>
                  <a:pt x="12319" y="5924"/>
                </a:cubicBezTo>
                <a:lnTo>
                  <a:pt x="7499" y="8444"/>
                </a:lnTo>
                <a:cubicBezTo>
                  <a:pt x="7404" y="8476"/>
                  <a:pt x="7562" y="8350"/>
                  <a:pt x="5388" y="10366"/>
                </a:cubicBezTo>
                <a:cubicBezTo>
                  <a:pt x="5293" y="10492"/>
                  <a:pt x="5230" y="10712"/>
                  <a:pt x="5325" y="10870"/>
                </a:cubicBezTo>
                <a:lnTo>
                  <a:pt x="6396" y="12823"/>
                </a:lnTo>
                <a:cubicBezTo>
                  <a:pt x="6490" y="13012"/>
                  <a:pt x="6427" y="13233"/>
                  <a:pt x="6238" y="13359"/>
                </a:cubicBezTo>
                <a:cubicBezTo>
                  <a:pt x="6169" y="13398"/>
                  <a:pt x="6100" y="13416"/>
                  <a:pt x="6034" y="13416"/>
                </a:cubicBezTo>
                <a:cubicBezTo>
                  <a:pt x="5889" y="13416"/>
                  <a:pt x="5758" y="13331"/>
                  <a:pt x="5671" y="13201"/>
                </a:cubicBezTo>
                <a:lnTo>
                  <a:pt x="4285" y="10681"/>
                </a:lnTo>
                <a:cubicBezTo>
                  <a:pt x="4222" y="10523"/>
                  <a:pt x="4222" y="10334"/>
                  <a:pt x="4380" y="10177"/>
                </a:cubicBezTo>
                <a:lnTo>
                  <a:pt x="6333" y="8318"/>
                </a:lnTo>
                <a:cubicBezTo>
                  <a:pt x="6490" y="8161"/>
                  <a:pt x="6490" y="7940"/>
                  <a:pt x="6396" y="7783"/>
                </a:cubicBezTo>
                <a:cubicBezTo>
                  <a:pt x="5797" y="6995"/>
                  <a:pt x="5388" y="6050"/>
                  <a:pt x="5199" y="5042"/>
                </a:cubicBezTo>
                <a:cubicBezTo>
                  <a:pt x="5176" y="4859"/>
                  <a:pt x="4988" y="4727"/>
                  <a:pt x="4791" y="4727"/>
                </a:cubicBezTo>
                <a:cubicBezTo>
                  <a:pt x="4715" y="4727"/>
                  <a:pt x="4638" y="4746"/>
                  <a:pt x="4569" y="4790"/>
                </a:cubicBezTo>
                <a:cubicBezTo>
                  <a:pt x="4128" y="5042"/>
                  <a:pt x="4600" y="4727"/>
                  <a:pt x="1544" y="6743"/>
                </a:cubicBezTo>
                <a:cubicBezTo>
                  <a:pt x="1493" y="6768"/>
                  <a:pt x="1438" y="6780"/>
                  <a:pt x="1382" y="6780"/>
                </a:cubicBezTo>
                <a:cubicBezTo>
                  <a:pt x="1229" y="6780"/>
                  <a:pt x="1069" y="6692"/>
                  <a:pt x="977" y="6554"/>
                </a:cubicBezTo>
                <a:cubicBezTo>
                  <a:pt x="946" y="6270"/>
                  <a:pt x="1040" y="6050"/>
                  <a:pt x="1229" y="5955"/>
                </a:cubicBezTo>
                <a:cubicBezTo>
                  <a:pt x="1261" y="5955"/>
                  <a:pt x="5356" y="3466"/>
                  <a:pt x="5356" y="3466"/>
                </a:cubicBezTo>
                <a:cubicBezTo>
                  <a:pt x="5403" y="3451"/>
                  <a:pt x="5451" y="3443"/>
                  <a:pt x="5502" y="3443"/>
                </a:cubicBezTo>
                <a:close/>
                <a:moveTo>
                  <a:pt x="6774" y="1"/>
                </a:moveTo>
                <a:cubicBezTo>
                  <a:pt x="5892" y="1"/>
                  <a:pt x="5136" y="788"/>
                  <a:pt x="5136" y="1702"/>
                </a:cubicBezTo>
                <a:cubicBezTo>
                  <a:pt x="5136" y="1986"/>
                  <a:pt x="5199" y="2206"/>
                  <a:pt x="5325" y="2458"/>
                </a:cubicBezTo>
                <a:lnTo>
                  <a:pt x="1670" y="1702"/>
                </a:lnTo>
                <a:cubicBezTo>
                  <a:pt x="1594" y="1688"/>
                  <a:pt x="1517" y="1681"/>
                  <a:pt x="1441" y="1681"/>
                </a:cubicBezTo>
                <a:cubicBezTo>
                  <a:pt x="857" y="1681"/>
                  <a:pt x="305" y="2093"/>
                  <a:pt x="221" y="2679"/>
                </a:cubicBezTo>
                <a:cubicBezTo>
                  <a:pt x="95" y="3372"/>
                  <a:pt x="536" y="4033"/>
                  <a:pt x="1198" y="4159"/>
                </a:cubicBezTo>
                <a:lnTo>
                  <a:pt x="2174" y="4349"/>
                </a:lnTo>
                <a:lnTo>
                  <a:pt x="883" y="5136"/>
                </a:lnTo>
                <a:cubicBezTo>
                  <a:pt x="252" y="5514"/>
                  <a:pt x="0" y="6239"/>
                  <a:pt x="284" y="6869"/>
                </a:cubicBezTo>
                <a:cubicBezTo>
                  <a:pt x="512" y="7326"/>
                  <a:pt x="974" y="7536"/>
                  <a:pt x="1397" y="7536"/>
                </a:cubicBezTo>
                <a:cubicBezTo>
                  <a:pt x="1616" y="7536"/>
                  <a:pt x="1824" y="7480"/>
                  <a:pt x="1985" y="7373"/>
                </a:cubicBezTo>
                <a:lnTo>
                  <a:pt x="4506" y="5735"/>
                </a:lnTo>
                <a:cubicBezTo>
                  <a:pt x="4695" y="6522"/>
                  <a:pt x="5041" y="7215"/>
                  <a:pt x="5482" y="7877"/>
                </a:cubicBezTo>
                <a:lnTo>
                  <a:pt x="3781" y="9515"/>
                </a:lnTo>
                <a:cubicBezTo>
                  <a:pt x="3403" y="9893"/>
                  <a:pt x="3277" y="10523"/>
                  <a:pt x="3560" y="10996"/>
                </a:cubicBezTo>
                <a:lnTo>
                  <a:pt x="4947" y="13516"/>
                </a:lnTo>
                <a:cubicBezTo>
                  <a:pt x="5181" y="13922"/>
                  <a:pt x="5604" y="14154"/>
                  <a:pt x="6028" y="14154"/>
                </a:cubicBezTo>
                <a:cubicBezTo>
                  <a:pt x="6230" y="14154"/>
                  <a:pt x="6433" y="14101"/>
                  <a:pt x="6616" y="13989"/>
                </a:cubicBezTo>
                <a:cubicBezTo>
                  <a:pt x="7215" y="13642"/>
                  <a:pt x="7467" y="12886"/>
                  <a:pt x="7089" y="12288"/>
                </a:cubicBezTo>
                <a:lnTo>
                  <a:pt x="6207" y="10649"/>
                </a:lnTo>
                <a:lnTo>
                  <a:pt x="7877" y="9043"/>
                </a:lnTo>
                <a:lnTo>
                  <a:pt x="12697" y="6554"/>
                </a:lnTo>
                <a:cubicBezTo>
                  <a:pt x="13295" y="6239"/>
                  <a:pt x="13548" y="5483"/>
                  <a:pt x="13232" y="4884"/>
                </a:cubicBezTo>
                <a:cubicBezTo>
                  <a:pt x="13014" y="4446"/>
                  <a:pt x="12597" y="4206"/>
                  <a:pt x="12162" y="4206"/>
                </a:cubicBezTo>
                <a:cubicBezTo>
                  <a:pt x="11971" y="4206"/>
                  <a:pt x="11777" y="4252"/>
                  <a:pt x="11594" y="4349"/>
                </a:cubicBezTo>
                <a:lnTo>
                  <a:pt x="7530" y="6428"/>
                </a:lnTo>
                <a:cubicBezTo>
                  <a:pt x="6679" y="5136"/>
                  <a:pt x="6837" y="3907"/>
                  <a:pt x="6774" y="3750"/>
                </a:cubicBezTo>
                <a:cubicBezTo>
                  <a:pt x="6774" y="3687"/>
                  <a:pt x="6774" y="3529"/>
                  <a:pt x="6711" y="3372"/>
                </a:cubicBezTo>
                <a:lnTo>
                  <a:pt x="6774" y="3372"/>
                </a:lnTo>
                <a:cubicBezTo>
                  <a:pt x="7688" y="3372"/>
                  <a:pt x="8444" y="2616"/>
                  <a:pt x="8444" y="1702"/>
                </a:cubicBezTo>
                <a:cubicBezTo>
                  <a:pt x="8444" y="788"/>
                  <a:pt x="7688" y="1"/>
                  <a:pt x="67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9" name="Google Shape;11649;p89"/>
          <p:cNvGrpSpPr/>
          <p:nvPr/>
        </p:nvGrpSpPr>
        <p:grpSpPr>
          <a:xfrm>
            <a:off x="8031595" y="2576583"/>
            <a:ext cx="322553" cy="342328"/>
            <a:chOff x="-10019125" y="2490075"/>
            <a:chExt cx="333975" cy="354450"/>
          </a:xfrm>
        </p:grpSpPr>
        <p:sp>
          <p:nvSpPr>
            <p:cNvPr id="11650" name="Google Shape;11650;p89"/>
            <p:cNvSpPr/>
            <p:nvPr/>
          </p:nvSpPr>
          <p:spPr>
            <a:xfrm>
              <a:off x="-10019125" y="2490850"/>
              <a:ext cx="333975" cy="353675"/>
            </a:xfrm>
            <a:custGeom>
              <a:avLst/>
              <a:gdLst/>
              <a:ahLst/>
              <a:cxnLst/>
              <a:rect l="l" t="t" r="r" b="b"/>
              <a:pathLst>
                <a:path w="13359" h="14147" extrusionOk="0">
                  <a:moveTo>
                    <a:pt x="7184" y="1670"/>
                  </a:moveTo>
                  <a:cubicBezTo>
                    <a:pt x="7405" y="1670"/>
                    <a:pt x="7625" y="1859"/>
                    <a:pt x="7625" y="2048"/>
                  </a:cubicBezTo>
                  <a:lnTo>
                    <a:pt x="7625" y="4191"/>
                  </a:lnTo>
                  <a:cubicBezTo>
                    <a:pt x="7499" y="4128"/>
                    <a:pt x="7342" y="4096"/>
                    <a:pt x="7184" y="4096"/>
                  </a:cubicBezTo>
                  <a:cubicBezTo>
                    <a:pt x="7027" y="4096"/>
                    <a:pt x="6900" y="4128"/>
                    <a:pt x="6743" y="4191"/>
                  </a:cubicBezTo>
                  <a:lnTo>
                    <a:pt x="6743" y="2048"/>
                  </a:lnTo>
                  <a:cubicBezTo>
                    <a:pt x="6743" y="1828"/>
                    <a:pt x="6932" y="1670"/>
                    <a:pt x="7184" y="1670"/>
                  </a:cubicBezTo>
                  <a:close/>
                  <a:moveTo>
                    <a:pt x="8791" y="788"/>
                  </a:moveTo>
                  <a:cubicBezTo>
                    <a:pt x="8980" y="788"/>
                    <a:pt x="9200" y="977"/>
                    <a:pt x="9200" y="1229"/>
                  </a:cubicBezTo>
                  <a:lnTo>
                    <a:pt x="9200" y="5356"/>
                  </a:lnTo>
                  <a:cubicBezTo>
                    <a:pt x="9200" y="5608"/>
                    <a:pt x="9389" y="5797"/>
                    <a:pt x="9610" y="5797"/>
                  </a:cubicBezTo>
                  <a:cubicBezTo>
                    <a:pt x="9862" y="5797"/>
                    <a:pt x="10019" y="5608"/>
                    <a:pt x="10019" y="5356"/>
                  </a:cubicBezTo>
                  <a:lnTo>
                    <a:pt x="10019" y="2048"/>
                  </a:lnTo>
                  <a:cubicBezTo>
                    <a:pt x="10019" y="1828"/>
                    <a:pt x="10209" y="1670"/>
                    <a:pt x="10398" y="1670"/>
                  </a:cubicBezTo>
                  <a:cubicBezTo>
                    <a:pt x="10618" y="1670"/>
                    <a:pt x="10807" y="1859"/>
                    <a:pt x="10807" y="2048"/>
                  </a:cubicBezTo>
                  <a:lnTo>
                    <a:pt x="10807" y="5356"/>
                  </a:lnTo>
                  <a:cubicBezTo>
                    <a:pt x="10807" y="5608"/>
                    <a:pt x="10996" y="5797"/>
                    <a:pt x="11185" y="5797"/>
                  </a:cubicBezTo>
                  <a:cubicBezTo>
                    <a:pt x="11406" y="5797"/>
                    <a:pt x="11626" y="5608"/>
                    <a:pt x="11626" y="5356"/>
                  </a:cubicBezTo>
                  <a:lnTo>
                    <a:pt x="11626" y="4537"/>
                  </a:lnTo>
                  <a:cubicBezTo>
                    <a:pt x="11626" y="4285"/>
                    <a:pt x="11815" y="4096"/>
                    <a:pt x="12036" y="4096"/>
                  </a:cubicBezTo>
                  <a:cubicBezTo>
                    <a:pt x="12256" y="4096"/>
                    <a:pt x="12414" y="4285"/>
                    <a:pt x="12414" y="4537"/>
                  </a:cubicBezTo>
                  <a:lnTo>
                    <a:pt x="12414" y="8696"/>
                  </a:lnTo>
                  <a:cubicBezTo>
                    <a:pt x="12414" y="9389"/>
                    <a:pt x="11878" y="9925"/>
                    <a:pt x="11154" y="9925"/>
                  </a:cubicBezTo>
                  <a:lnTo>
                    <a:pt x="9925" y="9925"/>
                  </a:lnTo>
                  <a:lnTo>
                    <a:pt x="9925" y="7845"/>
                  </a:lnTo>
                  <a:cubicBezTo>
                    <a:pt x="9925" y="7184"/>
                    <a:pt x="9389" y="6617"/>
                    <a:pt x="8665" y="6617"/>
                  </a:cubicBezTo>
                  <a:cubicBezTo>
                    <a:pt x="8507" y="6617"/>
                    <a:pt x="8413" y="6648"/>
                    <a:pt x="8287" y="6711"/>
                  </a:cubicBezTo>
                  <a:cubicBezTo>
                    <a:pt x="8413" y="6585"/>
                    <a:pt x="8413" y="1891"/>
                    <a:pt x="8413" y="1229"/>
                  </a:cubicBezTo>
                  <a:cubicBezTo>
                    <a:pt x="8413" y="977"/>
                    <a:pt x="8602" y="788"/>
                    <a:pt x="8791" y="788"/>
                  </a:cubicBezTo>
                  <a:close/>
                  <a:moveTo>
                    <a:pt x="5483" y="4096"/>
                  </a:moveTo>
                  <a:cubicBezTo>
                    <a:pt x="5735" y="4096"/>
                    <a:pt x="5892" y="4254"/>
                    <a:pt x="5924" y="4506"/>
                  </a:cubicBezTo>
                  <a:lnTo>
                    <a:pt x="5924" y="8696"/>
                  </a:lnTo>
                  <a:cubicBezTo>
                    <a:pt x="5924" y="8948"/>
                    <a:pt x="6113" y="9105"/>
                    <a:pt x="6302" y="9105"/>
                  </a:cubicBezTo>
                  <a:cubicBezTo>
                    <a:pt x="6554" y="9105"/>
                    <a:pt x="6743" y="8885"/>
                    <a:pt x="6743" y="8696"/>
                  </a:cubicBezTo>
                  <a:lnTo>
                    <a:pt x="6743" y="5356"/>
                  </a:lnTo>
                  <a:cubicBezTo>
                    <a:pt x="6743" y="5136"/>
                    <a:pt x="6932" y="4915"/>
                    <a:pt x="7153" y="4915"/>
                  </a:cubicBezTo>
                  <a:cubicBezTo>
                    <a:pt x="7342" y="4915"/>
                    <a:pt x="7562" y="5136"/>
                    <a:pt x="7562" y="5356"/>
                  </a:cubicBezTo>
                  <a:lnTo>
                    <a:pt x="7562" y="8696"/>
                  </a:lnTo>
                  <a:cubicBezTo>
                    <a:pt x="7562" y="8948"/>
                    <a:pt x="7783" y="9105"/>
                    <a:pt x="7972" y="9105"/>
                  </a:cubicBezTo>
                  <a:cubicBezTo>
                    <a:pt x="8161" y="9105"/>
                    <a:pt x="8350" y="8885"/>
                    <a:pt x="8350" y="8696"/>
                  </a:cubicBezTo>
                  <a:lnTo>
                    <a:pt x="8350" y="7877"/>
                  </a:lnTo>
                  <a:cubicBezTo>
                    <a:pt x="8350" y="7656"/>
                    <a:pt x="8570" y="7436"/>
                    <a:pt x="8759" y="7436"/>
                  </a:cubicBezTo>
                  <a:cubicBezTo>
                    <a:pt x="8948" y="7436"/>
                    <a:pt x="9137" y="7656"/>
                    <a:pt x="9137" y="7877"/>
                  </a:cubicBezTo>
                  <a:lnTo>
                    <a:pt x="9137" y="12035"/>
                  </a:lnTo>
                  <a:cubicBezTo>
                    <a:pt x="9137" y="12728"/>
                    <a:pt x="8602" y="13264"/>
                    <a:pt x="7940" y="13264"/>
                  </a:cubicBezTo>
                  <a:lnTo>
                    <a:pt x="3403" y="13264"/>
                  </a:lnTo>
                  <a:cubicBezTo>
                    <a:pt x="2994" y="13264"/>
                    <a:pt x="2647" y="13075"/>
                    <a:pt x="2427" y="12791"/>
                  </a:cubicBezTo>
                  <a:cubicBezTo>
                    <a:pt x="915" y="10523"/>
                    <a:pt x="1009" y="10649"/>
                    <a:pt x="1009" y="10586"/>
                  </a:cubicBezTo>
                  <a:cubicBezTo>
                    <a:pt x="915" y="10429"/>
                    <a:pt x="915" y="10208"/>
                    <a:pt x="1104" y="10051"/>
                  </a:cubicBezTo>
                  <a:cubicBezTo>
                    <a:pt x="1189" y="9980"/>
                    <a:pt x="1280" y="9947"/>
                    <a:pt x="1370" y="9947"/>
                  </a:cubicBezTo>
                  <a:cubicBezTo>
                    <a:pt x="1479" y="9947"/>
                    <a:pt x="1584" y="9995"/>
                    <a:pt x="1671" y="10082"/>
                  </a:cubicBezTo>
                  <a:lnTo>
                    <a:pt x="2742" y="11153"/>
                  </a:lnTo>
                  <a:cubicBezTo>
                    <a:pt x="2818" y="11230"/>
                    <a:pt x="2918" y="11271"/>
                    <a:pt x="3005" y="11271"/>
                  </a:cubicBezTo>
                  <a:cubicBezTo>
                    <a:pt x="3062" y="11271"/>
                    <a:pt x="3114" y="11254"/>
                    <a:pt x="3151" y="11216"/>
                  </a:cubicBezTo>
                  <a:cubicBezTo>
                    <a:pt x="3340" y="11153"/>
                    <a:pt x="3403" y="11027"/>
                    <a:pt x="3403" y="10838"/>
                  </a:cubicBezTo>
                  <a:lnTo>
                    <a:pt x="3403" y="5356"/>
                  </a:lnTo>
                  <a:cubicBezTo>
                    <a:pt x="3403" y="5136"/>
                    <a:pt x="3592" y="4915"/>
                    <a:pt x="3845" y="4915"/>
                  </a:cubicBezTo>
                  <a:cubicBezTo>
                    <a:pt x="4065" y="4915"/>
                    <a:pt x="4223" y="5136"/>
                    <a:pt x="4223" y="5356"/>
                  </a:cubicBezTo>
                  <a:lnTo>
                    <a:pt x="4223" y="8696"/>
                  </a:lnTo>
                  <a:cubicBezTo>
                    <a:pt x="4223" y="8948"/>
                    <a:pt x="4412" y="9105"/>
                    <a:pt x="4664" y="9105"/>
                  </a:cubicBezTo>
                  <a:cubicBezTo>
                    <a:pt x="4884" y="9105"/>
                    <a:pt x="5105" y="8885"/>
                    <a:pt x="5105" y="8696"/>
                  </a:cubicBezTo>
                  <a:lnTo>
                    <a:pt x="5105" y="4537"/>
                  </a:lnTo>
                  <a:cubicBezTo>
                    <a:pt x="5105" y="4285"/>
                    <a:pt x="5294" y="4096"/>
                    <a:pt x="5483" y="4096"/>
                  </a:cubicBezTo>
                  <a:close/>
                  <a:moveTo>
                    <a:pt x="8822" y="1"/>
                  </a:moveTo>
                  <a:cubicBezTo>
                    <a:pt x="8255" y="1"/>
                    <a:pt x="7783" y="410"/>
                    <a:pt x="7657" y="914"/>
                  </a:cubicBezTo>
                  <a:cubicBezTo>
                    <a:pt x="7499" y="883"/>
                    <a:pt x="7342" y="820"/>
                    <a:pt x="7184" y="820"/>
                  </a:cubicBezTo>
                  <a:cubicBezTo>
                    <a:pt x="6522" y="820"/>
                    <a:pt x="5955" y="1387"/>
                    <a:pt x="5955" y="2048"/>
                  </a:cubicBezTo>
                  <a:lnTo>
                    <a:pt x="5955" y="3340"/>
                  </a:lnTo>
                  <a:cubicBezTo>
                    <a:pt x="5829" y="3309"/>
                    <a:pt x="5672" y="3277"/>
                    <a:pt x="5514" y="3277"/>
                  </a:cubicBezTo>
                  <a:cubicBezTo>
                    <a:pt x="4947" y="3277"/>
                    <a:pt x="4475" y="3655"/>
                    <a:pt x="4349" y="4191"/>
                  </a:cubicBezTo>
                  <a:cubicBezTo>
                    <a:pt x="4191" y="4128"/>
                    <a:pt x="4034" y="4096"/>
                    <a:pt x="3876" y="4096"/>
                  </a:cubicBezTo>
                  <a:cubicBezTo>
                    <a:pt x="3214" y="4096"/>
                    <a:pt x="2616" y="4663"/>
                    <a:pt x="2616" y="5356"/>
                  </a:cubicBezTo>
                  <a:lnTo>
                    <a:pt x="2616" y="9862"/>
                  </a:lnTo>
                  <a:lnTo>
                    <a:pt x="2269" y="9483"/>
                  </a:lnTo>
                  <a:cubicBezTo>
                    <a:pt x="2025" y="9239"/>
                    <a:pt x="1712" y="9121"/>
                    <a:pt x="1398" y="9121"/>
                  </a:cubicBezTo>
                  <a:cubicBezTo>
                    <a:pt x="1105" y="9121"/>
                    <a:pt x="811" y="9223"/>
                    <a:pt x="568" y="9420"/>
                  </a:cubicBezTo>
                  <a:cubicBezTo>
                    <a:pt x="95" y="9862"/>
                    <a:pt x="1" y="10555"/>
                    <a:pt x="379" y="11059"/>
                  </a:cubicBezTo>
                  <a:lnTo>
                    <a:pt x="1797" y="13264"/>
                  </a:lnTo>
                  <a:cubicBezTo>
                    <a:pt x="2175" y="13831"/>
                    <a:pt x="2805" y="14146"/>
                    <a:pt x="3435" y="14146"/>
                  </a:cubicBezTo>
                  <a:lnTo>
                    <a:pt x="7972" y="14146"/>
                  </a:lnTo>
                  <a:cubicBezTo>
                    <a:pt x="9106" y="14146"/>
                    <a:pt x="10051" y="13201"/>
                    <a:pt x="10051" y="12035"/>
                  </a:cubicBezTo>
                  <a:lnTo>
                    <a:pt x="10051" y="10807"/>
                  </a:lnTo>
                  <a:lnTo>
                    <a:pt x="11280" y="10807"/>
                  </a:lnTo>
                  <a:cubicBezTo>
                    <a:pt x="12414" y="10807"/>
                    <a:pt x="13359" y="9862"/>
                    <a:pt x="13359" y="8696"/>
                  </a:cubicBezTo>
                  <a:lnTo>
                    <a:pt x="13359" y="4537"/>
                  </a:lnTo>
                  <a:cubicBezTo>
                    <a:pt x="13359" y="3876"/>
                    <a:pt x="12823" y="3309"/>
                    <a:pt x="12130" y="3309"/>
                  </a:cubicBezTo>
                  <a:cubicBezTo>
                    <a:pt x="11973" y="3309"/>
                    <a:pt x="11878" y="3340"/>
                    <a:pt x="11752" y="3372"/>
                  </a:cubicBezTo>
                  <a:lnTo>
                    <a:pt x="11752" y="2048"/>
                  </a:lnTo>
                  <a:cubicBezTo>
                    <a:pt x="11752" y="1387"/>
                    <a:pt x="11185" y="820"/>
                    <a:pt x="10492" y="820"/>
                  </a:cubicBezTo>
                  <a:cubicBezTo>
                    <a:pt x="10335" y="820"/>
                    <a:pt x="10177" y="883"/>
                    <a:pt x="10019" y="914"/>
                  </a:cubicBezTo>
                  <a:cubicBezTo>
                    <a:pt x="9862" y="410"/>
                    <a:pt x="9389" y="1"/>
                    <a:pt x="8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1" name="Google Shape;11651;p89"/>
            <p:cNvSpPr/>
            <p:nvPr/>
          </p:nvSpPr>
          <p:spPr>
            <a:xfrm>
              <a:off x="-10016750" y="2491050"/>
              <a:ext cx="63825" cy="61850"/>
            </a:xfrm>
            <a:custGeom>
              <a:avLst/>
              <a:gdLst/>
              <a:ahLst/>
              <a:cxnLst/>
              <a:rect l="l" t="t" r="r" b="b"/>
              <a:pathLst>
                <a:path w="2553" h="2474" extrusionOk="0">
                  <a:moveTo>
                    <a:pt x="457" y="0"/>
                  </a:moveTo>
                  <a:cubicBezTo>
                    <a:pt x="347" y="0"/>
                    <a:pt x="237" y="40"/>
                    <a:pt x="158" y="119"/>
                  </a:cubicBezTo>
                  <a:cubicBezTo>
                    <a:pt x="0" y="276"/>
                    <a:pt x="0" y="560"/>
                    <a:pt x="158" y="717"/>
                  </a:cubicBezTo>
                  <a:lnTo>
                    <a:pt x="1796" y="2355"/>
                  </a:lnTo>
                  <a:cubicBezTo>
                    <a:pt x="1891" y="2434"/>
                    <a:pt x="2001" y="2474"/>
                    <a:pt x="2107" y="2474"/>
                  </a:cubicBezTo>
                  <a:cubicBezTo>
                    <a:pt x="2214" y="2474"/>
                    <a:pt x="2316" y="2434"/>
                    <a:pt x="2395" y="2355"/>
                  </a:cubicBezTo>
                  <a:cubicBezTo>
                    <a:pt x="2552" y="2198"/>
                    <a:pt x="2552" y="1914"/>
                    <a:pt x="2395" y="1757"/>
                  </a:cubicBezTo>
                  <a:lnTo>
                    <a:pt x="757" y="119"/>
                  </a:lnTo>
                  <a:cubicBezTo>
                    <a:pt x="678" y="40"/>
                    <a:pt x="568" y="0"/>
                    <a:pt x="4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2" name="Google Shape;11652;p89"/>
            <p:cNvSpPr/>
            <p:nvPr/>
          </p:nvSpPr>
          <p:spPr>
            <a:xfrm>
              <a:off x="-9933275" y="2490075"/>
              <a:ext cx="20525" cy="63025"/>
            </a:xfrm>
            <a:custGeom>
              <a:avLst/>
              <a:gdLst/>
              <a:ahLst/>
              <a:cxnLst/>
              <a:rect l="l" t="t" r="r" b="b"/>
              <a:pathLst>
                <a:path w="821" h="2521" extrusionOk="0">
                  <a:moveTo>
                    <a:pt x="442" y="0"/>
                  </a:moveTo>
                  <a:cubicBezTo>
                    <a:pt x="221" y="0"/>
                    <a:pt x="1" y="189"/>
                    <a:pt x="1" y="441"/>
                  </a:cubicBezTo>
                  <a:lnTo>
                    <a:pt x="1" y="2079"/>
                  </a:lnTo>
                  <a:cubicBezTo>
                    <a:pt x="1" y="2331"/>
                    <a:pt x="221" y="2520"/>
                    <a:pt x="442" y="2520"/>
                  </a:cubicBezTo>
                  <a:cubicBezTo>
                    <a:pt x="631" y="2520"/>
                    <a:pt x="820" y="2331"/>
                    <a:pt x="820" y="2079"/>
                  </a:cubicBezTo>
                  <a:lnTo>
                    <a:pt x="820" y="441"/>
                  </a:lnTo>
                  <a:cubicBezTo>
                    <a:pt x="820" y="189"/>
                    <a:pt x="631"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3" name="Google Shape;11653;p89"/>
            <p:cNvSpPr/>
            <p:nvPr/>
          </p:nvSpPr>
          <p:spPr>
            <a:xfrm>
              <a:off x="-10015975" y="2573550"/>
              <a:ext cx="63050" cy="20500"/>
            </a:xfrm>
            <a:custGeom>
              <a:avLst/>
              <a:gdLst/>
              <a:ahLst/>
              <a:cxnLst/>
              <a:rect l="l" t="t" r="r" b="b"/>
              <a:pathLst>
                <a:path w="2522" h="820" extrusionOk="0">
                  <a:moveTo>
                    <a:pt x="442" y="1"/>
                  </a:moveTo>
                  <a:cubicBezTo>
                    <a:pt x="190" y="1"/>
                    <a:pt x="1" y="190"/>
                    <a:pt x="1" y="442"/>
                  </a:cubicBezTo>
                  <a:cubicBezTo>
                    <a:pt x="1" y="631"/>
                    <a:pt x="190" y="820"/>
                    <a:pt x="442" y="820"/>
                  </a:cubicBezTo>
                  <a:lnTo>
                    <a:pt x="2080" y="820"/>
                  </a:lnTo>
                  <a:cubicBezTo>
                    <a:pt x="2332" y="820"/>
                    <a:pt x="2521" y="631"/>
                    <a:pt x="2521" y="442"/>
                  </a:cubicBezTo>
                  <a:cubicBezTo>
                    <a:pt x="2521" y="190"/>
                    <a:pt x="2332"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4" name="Google Shape;11654;p89"/>
          <p:cNvGrpSpPr/>
          <p:nvPr/>
        </p:nvGrpSpPr>
        <p:grpSpPr>
          <a:xfrm>
            <a:off x="6661180" y="2957593"/>
            <a:ext cx="352227" cy="343100"/>
            <a:chOff x="-8684100" y="2032450"/>
            <a:chExt cx="364700" cy="355250"/>
          </a:xfrm>
        </p:grpSpPr>
        <p:sp>
          <p:nvSpPr>
            <p:cNvPr id="11655" name="Google Shape;11655;p89"/>
            <p:cNvSpPr/>
            <p:nvPr/>
          </p:nvSpPr>
          <p:spPr>
            <a:xfrm>
              <a:off x="-8684100" y="2032450"/>
              <a:ext cx="364700" cy="355250"/>
            </a:xfrm>
            <a:custGeom>
              <a:avLst/>
              <a:gdLst/>
              <a:ahLst/>
              <a:cxnLst/>
              <a:rect l="l" t="t" r="r" b="b"/>
              <a:pathLst>
                <a:path w="14588" h="14210" extrusionOk="0">
                  <a:moveTo>
                    <a:pt x="13611" y="820"/>
                  </a:moveTo>
                  <a:lnTo>
                    <a:pt x="13611" y="1891"/>
                  </a:lnTo>
                  <a:lnTo>
                    <a:pt x="13642" y="1891"/>
                  </a:lnTo>
                  <a:lnTo>
                    <a:pt x="12130" y="2994"/>
                  </a:lnTo>
                  <a:lnTo>
                    <a:pt x="11469" y="2301"/>
                  </a:lnTo>
                  <a:lnTo>
                    <a:pt x="12571" y="820"/>
                  </a:lnTo>
                  <a:close/>
                  <a:moveTo>
                    <a:pt x="3561" y="2238"/>
                  </a:moveTo>
                  <a:lnTo>
                    <a:pt x="5294" y="3970"/>
                  </a:lnTo>
                  <a:cubicBezTo>
                    <a:pt x="5168" y="4033"/>
                    <a:pt x="5105" y="4128"/>
                    <a:pt x="4979" y="4254"/>
                  </a:cubicBezTo>
                  <a:lnTo>
                    <a:pt x="4695" y="4506"/>
                  </a:lnTo>
                  <a:lnTo>
                    <a:pt x="3844" y="3655"/>
                  </a:lnTo>
                  <a:cubicBezTo>
                    <a:pt x="3435" y="3246"/>
                    <a:pt x="3372" y="2710"/>
                    <a:pt x="3561" y="2238"/>
                  </a:cubicBezTo>
                  <a:close/>
                  <a:moveTo>
                    <a:pt x="10965" y="2899"/>
                  </a:moveTo>
                  <a:lnTo>
                    <a:pt x="11563" y="3498"/>
                  </a:lnTo>
                  <a:lnTo>
                    <a:pt x="8192" y="6837"/>
                  </a:lnTo>
                  <a:lnTo>
                    <a:pt x="7625" y="6239"/>
                  </a:lnTo>
                  <a:lnTo>
                    <a:pt x="10965" y="2899"/>
                  </a:lnTo>
                  <a:close/>
                  <a:moveTo>
                    <a:pt x="10492" y="9200"/>
                  </a:moveTo>
                  <a:lnTo>
                    <a:pt x="12225" y="10901"/>
                  </a:lnTo>
                  <a:cubicBezTo>
                    <a:pt x="12048" y="10984"/>
                    <a:pt x="11859" y="11027"/>
                    <a:pt x="11671" y="11027"/>
                  </a:cubicBezTo>
                  <a:cubicBezTo>
                    <a:pt x="11355" y="11027"/>
                    <a:pt x="11044" y="10906"/>
                    <a:pt x="10807" y="10649"/>
                  </a:cubicBezTo>
                  <a:lnTo>
                    <a:pt x="9925" y="9799"/>
                  </a:lnTo>
                  <a:lnTo>
                    <a:pt x="10208" y="9515"/>
                  </a:lnTo>
                  <a:cubicBezTo>
                    <a:pt x="10334" y="9389"/>
                    <a:pt x="10397" y="9326"/>
                    <a:pt x="10492" y="9200"/>
                  </a:cubicBezTo>
                  <a:close/>
                  <a:moveTo>
                    <a:pt x="2962" y="11059"/>
                  </a:moveTo>
                  <a:lnTo>
                    <a:pt x="3403" y="11500"/>
                  </a:lnTo>
                  <a:lnTo>
                    <a:pt x="2143" y="12319"/>
                  </a:lnTo>
                  <a:lnTo>
                    <a:pt x="2962" y="11059"/>
                  </a:lnTo>
                  <a:close/>
                  <a:moveTo>
                    <a:pt x="6996" y="4146"/>
                  </a:moveTo>
                  <a:cubicBezTo>
                    <a:pt x="7395" y="4146"/>
                    <a:pt x="7791" y="4258"/>
                    <a:pt x="8129" y="4474"/>
                  </a:cubicBezTo>
                  <a:lnTo>
                    <a:pt x="6711" y="5892"/>
                  </a:lnTo>
                  <a:cubicBezTo>
                    <a:pt x="6554" y="6050"/>
                    <a:pt x="6554" y="6333"/>
                    <a:pt x="6711" y="6491"/>
                  </a:cubicBezTo>
                  <a:lnTo>
                    <a:pt x="7877" y="7656"/>
                  </a:lnTo>
                  <a:cubicBezTo>
                    <a:pt x="7956" y="7735"/>
                    <a:pt x="8066" y="7775"/>
                    <a:pt x="8176" y="7775"/>
                  </a:cubicBezTo>
                  <a:cubicBezTo>
                    <a:pt x="8287" y="7775"/>
                    <a:pt x="8397" y="7735"/>
                    <a:pt x="8476" y="7656"/>
                  </a:cubicBezTo>
                  <a:lnTo>
                    <a:pt x="9893" y="6239"/>
                  </a:lnTo>
                  <a:cubicBezTo>
                    <a:pt x="10145" y="6648"/>
                    <a:pt x="10240" y="7026"/>
                    <a:pt x="10240" y="7436"/>
                  </a:cubicBezTo>
                  <a:cubicBezTo>
                    <a:pt x="10240" y="7971"/>
                    <a:pt x="10051" y="8476"/>
                    <a:pt x="9673" y="8885"/>
                  </a:cubicBezTo>
                  <a:lnTo>
                    <a:pt x="9232" y="9326"/>
                  </a:lnTo>
                  <a:cubicBezTo>
                    <a:pt x="9086" y="9286"/>
                    <a:pt x="8937" y="9266"/>
                    <a:pt x="8788" y="9266"/>
                  </a:cubicBezTo>
                  <a:cubicBezTo>
                    <a:pt x="8356" y="9266"/>
                    <a:pt x="7929" y="9431"/>
                    <a:pt x="7625" y="9736"/>
                  </a:cubicBezTo>
                  <a:cubicBezTo>
                    <a:pt x="7310" y="10051"/>
                    <a:pt x="7152" y="10492"/>
                    <a:pt x="7089" y="10933"/>
                  </a:cubicBezTo>
                  <a:cubicBezTo>
                    <a:pt x="7089" y="11405"/>
                    <a:pt x="7247" y="11784"/>
                    <a:pt x="7562" y="12099"/>
                  </a:cubicBezTo>
                  <a:lnTo>
                    <a:pt x="7310" y="12382"/>
                  </a:lnTo>
                  <a:cubicBezTo>
                    <a:pt x="6743" y="12949"/>
                    <a:pt x="6050" y="13264"/>
                    <a:pt x="5262" y="13264"/>
                  </a:cubicBezTo>
                  <a:cubicBezTo>
                    <a:pt x="4538" y="13264"/>
                    <a:pt x="3844" y="12981"/>
                    <a:pt x="3309" y="12508"/>
                  </a:cubicBezTo>
                  <a:lnTo>
                    <a:pt x="4317" y="11878"/>
                  </a:lnTo>
                  <a:cubicBezTo>
                    <a:pt x="4412" y="11784"/>
                    <a:pt x="4475" y="11689"/>
                    <a:pt x="4506" y="11563"/>
                  </a:cubicBezTo>
                  <a:cubicBezTo>
                    <a:pt x="4506" y="11437"/>
                    <a:pt x="4475" y="11311"/>
                    <a:pt x="4380" y="11216"/>
                  </a:cubicBezTo>
                  <a:lnTo>
                    <a:pt x="3214" y="10019"/>
                  </a:lnTo>
                  <a:cubicBezTo>
                    <a:pt x="3120" y="9956"/>
                    <a:pt x="2994" y="9893"/>
                    <a:pt x="2836" y="9893"/>
                  </a:cubicBezTo>
                  <a:cubicBezTo>
                    <a:pt x="2742" y="9893"/>
                    <a:pt x="2616" y="9988"/>
                    <a:pt x="2521" y="10114"/>
                  </a:cubicBezTo>
                  <a:lnTo>
                    <a:pt x="1891" y="11090"/>
                  </a:lnTo>
                  <a:cubicBezTo>
                    <a:pt x="883" y="9956"/>
                    <a:pt x="914" y="8223"/>
                    <a:pt x="2017" y="7121"/>
                  </a:cubicBezTo>
                  <a:lnTo>
                    <a:pt x="2301" y="6837"/>
                  </a:lnTo>
                  <a:cubicBezTo>
                    <a:pt x="2616" y="7152"/>
                    <a:pt x="3057" y="7310"/>
                    <a:pt x="3466" y="7310"/>
                  </a:cubicBezTo>
                  <a:cubicBezTo>
                    <a:pt x="3907" y="7310"/>
                    <a:pt x="4348" y="7121"/>
                    <a:pt x="4664" y="6806"/>
                  </a:cubicBezTo>
                  <a:cubicBezTo>
                    <a:pt x="5105" y="6365"/>
                    <a:pt x="5262" y="5766"/>
                    <a:pt x="5105" y="5168"/>
                  </a:cubicBezTo>
                  <a:lnTo>
                    <a:pt x="5514" y="4758"/>
                  </a:lnTo>
                  <a:cubicBezTo>
                    <a:pt x="5928" y="4344"/>
                    <a:pt x="6465" y="4146"/>
                    <a:pt x="6996" y="4146"/>
                  </a:cubicBezTo>
                  <a:close/>
                  <a:moveTo>
                    <a:pt x="12382" y="1"/>
                  </a:moveTo>
                  <a:cubicBezTo>
                    <a:pt x="12256" y="1"/>
                    <a:pt x="12130" y="64"/>
                    <a:pt x="12067" y="158"/>
                  </a:cubicBezTo>
                  <a:lnTo>
                    <a:pt x="10649" y="2080"/>
                  </a:lnTo>
                  <a:lnTo>
                    <a:pt x="8759" y="3970"/>
                  </a:lnTo>
                  <a:cubicBezTo>
                    <a:pt x="8249" y="3583"/>
                    <a:pt x="7634" y="3393"/>
                    <a:pt x="7024" y="3393"/>
                  </a:cubicBezTo>
                  <a:cubicBezTo>
                    <a:pt x="6692" y="3393"/>
                    <a:pt x="6361" y="3450"/>
                    <a:pt x="6050" y="3561"/>
                  </a:cubicBezTo>
                  <a:lnTo>
                    <a:pt x="2616" y="158"/>
                  </a:lnTo>
                  <a:cubicBezTo>
                    <a:pt x="2537" y="79"/>
                    <a:pt x="2427" y="40"/>
                    <a:pt x="2316" y="40"/>
                  </a:cubicBezTo>
                  <a:cubicBezTo>
                    <a:pt x="2206" y="40"/>
                    <a:pt x="2096" y="79"/>
                    <a:pt x="2017" y="158"/>
                  </a:cubicBezTo>
                  <a:cubicBezTo>
                    <a:pt x="1860" y="316"/>
                    <a:pt x="1860" y="568"/>
                    <a:pt x="2017" y="725"/>
                  </a:cubicBezTo>
                  <a:lnTo>
                    <a:pt x="2931" y="1639"/>
                  </a:lnTo>
                  <a:cubicBezTo>
                    <a:pt x="2427" y="2427"/>
                    <a:pt x="2490" y="3529"/>
                    <a:pt x="3214" y="4254"/>
                  </a:cubicBezTo>
                  <a:lnTo>
                    <a:pt x="4222" y="5262"/>
                  </a:lnTo>
                  <a:cubicBezTo>
                    <a:pt x="4222" y="5294"/>
                    <a:pt x="4222" y="5325"/>
                    <a:pt x="4254" y="5388"/>
                  </a:cubicBezTo>
                  <a:cubicBezTo>
                    <a:pt x="4412" y="5703"/>
                    <a:pt x="4348" y="6081"/>
                    <a:pt x="4096" y="6333"/>
                  </a:cubicBezTo>
                  <a:cubicBezTo>
                    <a:pt x="3948" y="6499"/>
                    <a:pt x="3721" y="6586"/>
                    <a:pt x="3493" y="6586"/>
                  </a:cubicBezTo>
                  <a:cubicBezTo>
                    <a:pt x="3287" y="6586"/>
                    <a:pt x="3080" y="6514"/>
                    <a:pt x="2931" y="6365"/>
                  </a:cubicBezTo>
                  <a:lnTo>
                    <a:pt x="2647" y="6081"/>
                  </a:lnTo>
                  <a:cubicBezTo>
                    <a:pt x="2568" y="6002"/>
                    <a:pt x="2458" y="5963"/>
                    <a:pt x="2348" y="5963"/>
                  </a:cubicBezTo>
                  <a:cubicBezTo>
                    <a:pt x="2238" y="5963"/>
                    <a:pt x="2127" y="6002"/>
                    <a:pt x="2049" y="6081"/>
                  </a:cubicBezTo>
                  <a:lnTo>
                    <a:pt x="1482" y="6680"/>
                  </a:lnTo>
                  <a:cubicBezTo>
                    <a:pt x="1" y="8129"/>
                    <a:pt x="1" y="10492"/>
                    <a:pt x="1482" y="11973"/>
                  </a:cubicBezTo>
                  <a:lnTo>
                    <a:pt x="442" y="13579"/>
                  </a:lnTo>
                  <a:cubicBezTo>
                    <a:pt x="316" y="13737"/>
                    <a:pt x="379" y="13957"/>
                    <a:pt x="473" y="14083"/>
                  </a:cubicBezTo>
                  <a:cubicBezTo>
                    <a:pt x="562" y="14154"/>
                    <a:pt x="670" y="14195"/>
                    <a:pt x="776" y="14195"/>
                  </a:cubicBezTo>
                  <a:cubicBezTo>
                    <a:pt x="859" y="14195"/>
                    <a:pt x="940" y="14170"/>
                    <a:pt x="1009" y="14115"/>
                  </a:cubicBezTo>
                  <a:lnTo>
                    <a:pt x="2616" y="13107"/>
                  </a:lnTo>
                  <a:cubicBezTo>
                    <a:pt x="3309" y="13800"/>
                    <a:pt x="4254" y="14209"/>
                    <a:pt x="5262" y="14209"/>
                  </a:cubicBezTo>
                  <a:cubicBezTo>
                    <a:pt x="6239" y="14209"/>
                    <a:pt x="7184" y="13800"/>
                    <a:pt x="7877" y="13107"/>
                  </a:cubicBezTo>
                  <a:lnTo>
                    <a:pt x="8476" y="12508"/>
                  </a:lnTo>
                  <a:cubicBezTo>
                    <a:pt x="8633" y="12351"/>
                    <a:pt x="8633" y="12067"/>
                    <a:pt x="8476" y="11910"/>
                  </a:cubicBezTo>
                  <a:lnTo>
                    <a:pt x="8192" y="11657"/>
                  </a:lnTo>
                  <a:cubicBezTo>
                    <a:pt x="7877" y="11342"/>
                    <a:pt x="7877" y="10775"/>
                    <a:pt x="8255" y="10460"/>
                  </a:cubicBezTo>
                  <a:cubicBezTo>
                    <a:pt x="8400" y="10315"/>
                    <a:pt x="8627" y="10225"/>
                    <a:pt x="8856" y="10225"/>
                  </a:cubicBezTo>
                  <a:cubicBezTo>
                    <a:pt x="8974" y="10225"/>
                    <a:pt x="9093" y="10249"/>
                    <a:pt x="9200" y="10303"/>
                  </a:cubicBezTo>
                  <a:cubicBezTo>
                    <a:pt x="9232" y="10303"/>
                    <a:pt x="9263" y="10334"/>
                    <a:pt x="9295" y="10334"/>
                  </a:cubicBezTo>
                  <a:lnTo>
                    <a:pt x="10334" y="11374"/>
                  </a:lnTo>
                  <a:cubicBezTo>
                    <a:pt x="10736" y="11775"/>
                    <a:pt x="11274" y="11976"/>
                    <a:pt x="11809" y="11976"/>
                  </a:cubicBezTo>
                  <a:cubicBezTo>
                    <a:pt x="12199" y="11976"/>
                    <a:pt x="12586" y="11870"/>
                    <a:pt x="12918" y="11657"/>
                  </a:cubicBezTo>
                  <a:lnTo>
                    <a:pt x="13831" y="12540"/>
                  </a:lnTo>
                  <a:cubicBezTo>
                    <a:pt x="13910" y="12618"/>
                    <a:pt x="14021" y="12658"/>
                    <a:pt x="14131" y="12658"/>
                  </a:cubicBezTo>
                  <a:cubicBezTo>
                    <a:pt x="14241" y="12658"/>
                    <a:pt x="14351" y="12618"/>
                    <a:pt x="14430" y="12540"/>
                  </a:cubicBezTo>
                  <a:cubicBezTo>
                    <a:pt x="14588" y="12382"/>
                    <a:pt x="14588" y="12130"/>
                    <a:pt x="14430" y="11973"/>
                  </a:cubicBezTo>
                  <a:lnTo>
                    <a:pt x="10996" y="8539"/>
                  </a:lnTo>
                  <a:cubicBezTo>
                    <a:pt x="11122" y="8223"/>
                    <a:pt x="11154" y="7908"/>
                    <a:pt x="11154" y="7562"/>
                  </a:cubicBezTo>
                  <a:cubicBezTo>
                    <a:pt x="11154" y="6932"/>
                    <a:pt x="10965" y="6333"/>
                    <a:pt x="10555" y="5829"/>
                  </a:cubicBezTo>
                  <a:lnTo>
                    <a:pt x="12445" y="3939"/>
                  </a:lnTo>
                  <a:lnTo>
                    <a:pt x="14399" y="2521"/>
                  </a:lnTo>
                  <a:cubicBezTo>
                    <a:pt x="14493" y="2427"/>
                    <a:pt x="14556" y="2301"/>
                    <a:pt x="14556" y="2206"/>
                  </a:cubicBezTo>
                  <a:lnTo>
                    <a:pt x="14556" y="536"/>
                  </a:lnTo>
                  <a:cubicBezTo>
                    <a:pt x="14462" y="190"/>
                    <a:pt x="14273" y="1"/>
                    <a:pt x="140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6" name="Google Shape;11656;p89"/>
            <p:cNvSpPr/>
            <p:nvPr/>
          </p:nvSpPr>
          <p:spPr>
            <a:xfrm>
              <a:off x="-8637625" y="2231725"/>
              <a:ext cx="81950" cy="32525"/>
            </a:xfrm>
            <a:custGeom>
              <a:avLst/>
              <a:gdLst/>
              <a:ahLst/>
              <a:cxnLst/>
              <a:rect l="l" t="t" r="r" b="b"/>
              <a:pathLst>
                <a:path w="3278" h="1301" extrusionOk="0">
                  <a:moveTo>
                    <a:pt x="2226" y="0"/>
                  </a:moveTo>
                  <a:cubicBezTo>
                    <a:pt x="1907" y="0"/>
                    <a:pt x="1592" y="126"/>
                    <a:pt x="1355" y="378"/>
                  </a:cubicBezTo>
                  <a:cubicBezTo>
                    <a:pt x="1277" y="457"/>
                    <a:pt x="1166" y="497"/>
                    <a:pt x="1056" y="497"/>
                  </a:cubicBezTo>
                  <a:cubicBezTo>
                    <a:pt x="946" y="497"/>
                    <a:pt x="835" y="457"/>
                    <a:pt x="757" y="378"/>
                  </a:cubicBezTo>
                  <a:cubicBezTo>
                    <a:pt x="678" y="300"/>
                    <a:pt x="568" y="260"/>
                    <a:pt x="457" y="260"/>
                  </a:cubicBezTo>
                  <a:cubicBezTo>
                    <a:pt x="347" y="260"/>
                    <a:pt x="237" y="300"/>
                    <a:pt x="158" y="378"/>
                  </a:cubicBezTo>
                  <a:cubicBezTo>
                    <a:pt x="1" y="536"/>
                    <a:pt x="1" y="788"/>
                    <a:pt x="158" y="946"/>
                  </a:cubicBezTo>
                  <a:cubicBezTo>
                    <a:pt x="394" y="1182"/>
                    <a:pt x="709" y="1300"/>
                    <a:pt x="1028" y="1300"/>
                  </a:cubicBezTo>
                  <a:cubicBezTo>
                    <a:pt x="1347" y="1300"/>
                    <a:pt x="1670" y="1182"/>
                    <a:pt x="1922" y="946"/>
                  </a:cubicBezTo>
                  <a:cubicBezTo>
                    <a:pt x="2001" y="867"/>
                    <a:pt x="2111" y="827"/>
                    <a:pt x="2222" y="827"/>
                  </a:cubicBezTo>
                  <a:cubicBezTo>
                    <a:pt x="2332" y="827"/>
                    <a:pt x="2442" y="867"/>
                    <a:pt x="2521" y="946"/>
                  </a:cubicBezTo>
                  <a:cubicBezTo>
                    <a:pt x="2600" y="1024"/>
                    <a:pt x="2710" y="1064"/>
                    <a:pt x="2820" y="1064"/>
                  </a:cubicBezTo>
                  <a:cubicBezTo>
                    <a:pt x="2931" y="1064"/>
                    <a:pt x="3041" y="1024"/>
                    <a:pt x="3120" y="946"/>
                  </a:cubicBezTo>
                  <a:cubicBezTo>
                    <a:pt x="3277" y="788"/>
                    <a:pt x="3277" y="536"/>
                    <a:pt x="3120" y="378"/>
                  </a:cubicBezTo>
                  <a:cubicBezTo>
                    <a:pt x="2868" y="126"/>
                    <a:pt x="2545" y="0"/>
                    <a:pt x="22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7" name="Google Shape;11657;p89"/>
            <p:cNvSpPr/>
            <p:nvPr/>
          </p:nvSpPr>
          <p:spPr>
            <a:xfrm>
              <a:off x="-8558075" y="2267375"/>
              <a:ext cx="38625" cy="79950"/>
            </a:xfrm>
            <a:custGeom>
              <a:avLst/>
              <a:gdLst/>
              <a:ahLst/>
              <a:cxnLst/>
              <a:rect l="l" t="t" r="r" b="b"/>
              <a:pathLst>
                <a:path w="1545" h="3198" extrusionOk="0">
                  <a:moveTo>
                    <a:pt x="772" y="0"/>
                  </a:moveTo>
                  <a:cubicBezTo>
                    <a:pt x="662" y="0"/>
                    <a:pt x="552" y="39"/>
                    <a:pt x="473" y="118"/>
                  </a:cubicBezTo>
                  <a:cubicBezTo>
                    <a:pt x="316" y="276"/>
                    <a:pt x="316" y="559"/>
                    <a:pt x="473" y="717"/>
                  </a:cubicBezTo>
                  <a:cubicBezTo>
                    <a:pt x="631" y="874"/>
                    <a:pt x="631" y="1158"/>
                    <a:pt x="473" y="1315"/>
                  </a:cubicBezTo>
                  <a:cubicBezTo>
                    <a:pt x="1" y="1788"/>
                    <a:pt x="1" y="2576"/>
                    <a:pt x="473" y="3080"/>
                  </a:cubicBezTo>
                  <a:cubicBezTo>
                    <a:pt x="552" y="3158"/>
                    <a:pt x="662" y="3198"/>
                    <a:pt x="772" y="3198"/>
                  </a:cubicBezTo>
                  <a:cubicBezTo>
                    <a:pt x="883" y="3198"/>
                    <a:pt x="993" y="3158"/>
                    <a:pt x="1072" y="3080"/>
                  </a:cubicBezTo>
                  <a:cubicBezTo>
                    <a:pt x="1229" y="2922"/>
                    <a:pt x="1229" y="2639"/>
                    <a:pt x="1072" y="2481"/>
                  </a:cubicBezTo>
                  <a:cubicBezTo>
                    <a:pt x="914" y="2324"/>
                    <a:pt x="914" y="2040"/>
                    <a:pt x="1072" y="1882"/>
                  </a:cubicBezTo>
                  <a:cubicBezTo>
                    <a:pt x="1544" y="1378"/>
                    <a:pt x="1544" y="591"/>
                    <a:pt x="1072" y="118"/>
                  </a:cubicBezTo>
                  <a:cubicBezTo>
                    <a:pt x="993" y="39"/>
                    <a:pt x="883" y="0"/>
                    <a:pt x="7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8" name="Google Shape;11658;p89"/>
          <p:cNvSpPr/>
          <p:nvPr/>
        </p:nvSpPr>
        <p:spPr>
          <a:xfrm>
            <a:off x="5773709" y="1303696"/>
            <a:ext cx="300509" cy="340807"/>
          </a:xfrm>
          <a:custGeom>
            <a:avLst/>
            <a:gdLst/>
            <a:ahLst/>
            <a:cxnLst/>
            <a:rect l="l" t="t" r="r" b="b"/>
            <a:pathLst>
              <a:path w="12446" h="14115" extrusionOk="0">
                <a:moveTo>
                  <a:pt x="10744" y="788"/>
                </a:moveTo>
                <a:cubicBezTo>
                  <a:pt x="11216" y="788"/>
                  <a:pt x="11563" y="1135"/>
                  <a:pt x="11563" y="1607"/>
                </a:cubicBezTo>
                <a:cubicBezTo>
                  <a:pt x="11563" y="2080"/>
                  <a:pt x="11216" y="2458"/>
                  <a:pt x="10744" y="2458"/>
                </a:cubicBezTo>
                <a:cubicBezTo>
                  <a:pt x="10492" y="2458"/>
                  <a:pt x="10303" y="2647"/>
                  <a:pt x="10303" y="2867"/>
                </a:cubicBezTo>
                <a:cubicBezTo>
                  <a:pt x="10303" y="3119"/>
                  <a:pt x="10492" y="3308"/>
                  <a:pt x="10744" y="3308"/>
                </a:cubicBezTo>
                <a:lnTo>
                  <a:pt x="10744" y="4884"/>
                </a:lnTo>
                <a:cubicBezTo>
                  <a:pt x="10744" y="4947"/>
                  <a:pt x="10775" y="5041"/>
                  <a:pt x="10807" y="5073"/>
                </a:cubicBezTo>
                <a:cubicBezTo>
                  <a:pt x="11342" y="5892"/>
                  <a:pt x="11563" y="6900"/>
                  <a:pt x="11563" y="7877"/>
                </a:cubicBezTo>
                <a:cubicBezTo>
                  <a:pt x="11563" y="8822"/>
                  <a:pt x="11342" y="9735"/>
                  <a:pt x="10870" y="10523"/>
                </a:cubicBezTo>
                <a:lnTo>
                  <a:pt x="10145" y="10050"/>
                </a:lnTo>
                <a:cubicBezTo>
                  <a:pt x="10523" y="9357"/>
                  <a:pt x="10712" y="8633"/>
                  <a:pt x="10712" y="7845"/>
                </a:cubicBezTo>
                <a:cubicBezTo>
                  <a:pt x="10712" y="6931"/>
                  <a:pt x="10429" y="6018"/>
                  <a:pt x="9956" y="5262"/>
                </a:cubicBezTo>
                <a:cubicBezTo>
                  <a:pt x="9925" y="5199"/>
                  <a:pt x="9893" y="5104"/>
                  <a:pt x="9893" y="5041"/>
                </a:cubicBezTo>
                <a:lnTo>
                  <a:pt x="9893" y="1576"/>
                </a:lnTo>
                <a:cubicBezTo>
                  <a:pt x="9925" y="1198"/>
                  <a:pt x="10271" y="788"/>
                  <a:pt x="10744" y="788"/>
                </a:cubicBezTo>
                <a:close/>
                <a:moveTo>
                  <a:pt x="1639" y="788"/>
                </a:moveTo>
                <a:cubicBezTo>
                  <a:pt x="2111" y="788"/>
                  <a:pt x="2458" y="1135"/>
                  <a:pt x="2458" y="1607"/>
                </a:cubicBezTo>
                <a:lnTo>
                  <a:pt x="2458" y="5073"/>
                </a:lnTo>
                <a:cubicBezTo>
                  <a:pt x="2458" y="5167"/>
                  <a:pt x="2427" y="5230"/>
                  <a:pt x="2395" y="5325"/>
                </a:cubicBezTo>
                <a:cubicBezTo>
                  <a:pt x="1922" y="6081"/>
                  <a:pt x="1639" y="6963"/>
                  <a:pt x="1639" y="7877"/>
                </a:cubicBezTo>
                <a:cubicBezTo>
                  <a:pt x="1639" y="8664"/>
                  <a:pt x="1828" y="9420"/>
                  <a:pt x="2206" y="10082"/>
                </a:cubicBezTo>
                <a:lnTo>
                  <a:pt x="1481" y="10554"/>
                </a:lnTo>
                <a:cubicBezTo>
                  <a:pt x="1040" y="9767"/>
                  <a:pt x="788" y="8853"/>
                  <a:pt x="788" y="7908"/>
                </a:cubicBezTo>
                <a:cubicBezTo>
                  <a:pt x="788" y="6931"/>
                  <a:pt x="1040" y="5955"/>
                  <a:pt x="1513" y="5136"/>
                </a:cubicBezTo>
                <a:cubicBezTo>
                  <a:pt x="1576" y="5041"/>
                  <a:pt x="1607" y="4978"/>
                  <a:pt x="1607" y="4915"/>
                </a:cubicBezTo>
                <a:lnTo>
                  <a:pt x="1607" y="3340"/>
                </a:lnTo>
                <a:cubicBezTo>
                  <a:pt x="1891" y="3277"/>
                  <a:pt x="2048" y="3119"/>
                  <a:pt x="2048" y="2867"/>
                </a:cubicBezTo>
                <a:cubicBezTo>
                  <a:pt x="2048" y="2647"/>
                  <a:pt x="1828" y="2458"/>
                  <a:pt x="1639" y="2458"/>
                </a:cubicBezTo>
                <a:cubicBezTo>
                  <a:pt x="1166" y="2458"/>
                  <a:pt x="820" y="2080"/>
                  <a:pt x="820" y="1607"/>
                </a:cubicBezTo>
                <a:cubicBezTo>
                  <a:pt x="820" y="1135"/>
                  <a:pt x="1166" y="788"/>
                  <a:pt x="1639" y="788"/>
                </a:cubicBezTo>
                <a:close/>
                <a:moveTo>
                  <a:pt x="4128" y="3277"/>
                </a:moveTo>
                <a:lnTo>
                  <a:pt x="4128" y="10964"/>
                </a:lnTo>
                <a:cubicBezTo>
                  <a:pt x="3151" y="10271"/>
                  <a:pt x="2458" y="9137"/>
                  <a:pt x="2458" y="7845"/>
                </a:cubicBezTo>
                <a:cubicBezTo>
                  <a:pt x="2458" y="7089"/>
                  <a:pt x="2710" y="6333"/>
                  <a:pt x="3088" y="5766"/>
                </a:cubicBezTo>
                <a:cubicBezTo>
                  <a:pt x="3214" y="5545"/>
                  <a:pt x="3309" y="5325"/>
                  <a:pt x="3309" y="5073"/>
                </a:cubicBezTo>
                <a:lnTo>
                  <a:pt x="3309" y="3277"/>
                </a:lnTo>
                <a:close/>
                <a:moveTo>
                  <a:pt x="9074" y="3277"/>
                </a:moveTo>
                <a:lnTo>
                  <a:pt x="9074" y="5073"/>
                </a:lnTo>
                <a:cubicBezTo>
                  <a:pt x="9074" y="5325"/>
                  <a:pt x="9169" y="5545"/>
                  <a:pt x="9295" y="5797"/>
                </a:cubicBezTo>
                <a:cubicBezTo>
                  <a:pt x="9673" y="6396"/>
                  <a:pt x="9925" y="7120"/>
                  <a:pt x="9925" y="7877"/>
                </a:cubicBezTo>
                <a:cubicBezTo>
                  <a:pt x="9925" y="9168"/>
                  <a:pt x="9232" y="10334"/>
                  <a:pt x="8255" y="10996"/>
                </a:cubicBezTo>
                <a:lnTo>
                  <a:pt x="8255" y="3277"/>
                </a:lnTo>
                <a:close/>
                <a:moveTo>
                  <a:pt x="5766" y="3277"/>
                </a:moveTo>
                <a:lnTo>
                  <a:pt x="5766" y="11594"/>
                </a:lnTo>
                <a:cubicBezTo>
                  <a:pt x="5514" y="11531"/>
                  <a:pt x="5230" y="11500"/>
                  <a:pt x="4947" y="11374"/>
                </a:cubicBezTo>
                <a:lnTo>
                  <a:pt x="4947" y="3277"/>
                </a:lnTo>
                <a:close/>
                <a:moveTo>
                  <a:pt x="7436" y="3277"/>
                </a:moveTo>
                <a:lnTo>
                  <a:pt x="7436" y="11374"/>
                </a:lnTo>
                <a:cubicBezTo>
                  <a:pt x="7152" y="11500"/>
                  <a:pt x="6869" y="11531"/>
                  <a:pt x="6617" y="11594"/>
                </a:cubicBezTo>
                <a:lnTo>
                  <a:pt x="6617" y="3277"/>
                </a:lnTo>
                <a:close/>
                <a:moveTo>
                  <a:pt x="9767" y="10743"/>
                </a:moveTo>
                <a:lnTo>
                  <a:pt x="10460" y="11216"/>
                </a:lnTo>
                <a:cubicBezTo>
                  <a:pt x="9452" y="12445"/>
                  <a:pt x="7908" y="13264"/>
                  <a:pt x="6176" y="13264"/>
                </a:cubicBezTo>
                <a:cubicBezTo>
                  <a:pt x="4474" y="13264"/>
                  <a:pt x="2931" y="12445"/>
                  <a:pt x="1954" y="11216"/>
                </a:cubicBezTo>
                <a:lnTo>
                  <a:pt x="2679" y="10743"/>
                </a:lnTo>
                <a:cubicBezTo>
                  <a:pt x="3529" y="11815"/>
                  <a:pt x="4789" y="12445"/>
                  <a:pt x="6207" y="12445"/>
                </a:cubicBezTo>
                <a:cubicBezTo>
                  <a:pt x="7625" y="12445"/>
                  <a:pt x="8885" y="11783"/>
                  <a:pt x="9767" y="10743"/>
                </a:cubicBezTo>
                <a:close/>
                <a:moveTo>
                  <a:pt x="1670" y="0"/>
                </a:moveTo>
                <a:cubicBezTo>
                  <a:pt x="788" y="0"/>
                  <a:pt x="32" y="756"/>
                  <a:pt x="32" y="1670"/>
                </a:cubicBezTo>
                <a:cubicBezTo>
                  <a:pt x="32" y="2300"/>
                  <a:pt x="347" y="2804"/>
                  <a:pt x="851" y="3088"/>
                </a:cubicBezTo>
                <a:lnTo>
                  <a:pt x="851" y="4758"/>
                </a:lnTo>
                <a:cubicBezTo>
                  <a:pt x="253" y="5671"/>
                  <a:pt x="1" y="6742"/>
                  <a:pt x="1" y="7877"/>
                </a:cubicBezTo>
                <a:cubicBezTo>
                  <a:pt x="1" y="11279"/>
                  <a:pt x="2742" y="14114"/>
                  <a:pt x="6207" y="14114"/>
                </a:cubicBezTo>
                <a:cubicBezTo>
                  <a:pt x="9673" y="14114"/>
                  <a:pt x="12445" y="11279"/>
                  <a:pt x="12445" y="7877"/>
                </a:cubicBezTo>
                <a:cubicBezTo>
                  <a:pt x="12445" y="6774"/>
                  <a:pt x="12162" y="5703"/>
                  <a:pt x="11594" y="4758"/>
                </a:cubicBezTo>
                <a:lnTo>
                  <a:pt x="11594" y="3088"/>
                </a:lnTo>
                <a:cubicBezTo>
                  <a:pt x="12130" y="2804"/>
                  <a:pt x="12445" y="2237"/>
                  <a:pt x="12445" y="1670"/>
                </a:cubicBezTo>
                <a:cubicBezTo>
                  <a:pt x="12445" y="756"/>
                  <a:pt x="11689" y="0"/>
                  <a:pt x="10775" y="0"/>
                </a:cubicBezTo>
                <a:cubicBezTo>
                  <a:pt x="9862" y="0"/>
                  <a:pt x="9137" y="756"/>
                  <a:pt x="9137" y="1670"/>
                </a:cubicBezTo>
                <a:lnTo>
                  <a:pt x="9137" y="2489"/>
                </a:lnTo>
                <a:lnTo>
                  <a:pt x="3340" y="2489"/>
                </a:lnTo>
                <a:lnTo>
                  <a:pt x="3340" y="1670"/>
                </a:lnTo>
                <a:cubicBezTo>
                  <a:pt x="3340" y="756"/>
                  <a:pt x="2584"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9" name="Google Shape;11659;p89"/>
          <p:cNvGrpSpPr/>
          <p:nvPr/>
        </p:nvGrpSpPr>
        <p:grpSpPr>
          <a:xfrm>
            <a:off x="5752039" y="1711056"/>
            <a:ext cx="343849" cy="341724"/>
            <a:chOff x="-13095575" y="2073400"/>
            <a:chExt cx="356025" cy="353825"/>
          </a:xfrm>
        </p:grpSpPr>
        <p:sp>
          <p:nvSpPr>
            <p:cNvPr id="11660" name="Google Shape;11660;p89"/>
            <p:cNvSpPr/>
            <p:nvPr/>
          </p:nvSpPr>
          <p:spPr>
            <a:xfrm>
              <a:off x="-13095575" y="2073400"/>
              <a:ext cx="356025" cy="353825"/>
            </a:xfrm>
            <a:custGeom>
              <a:avLst/>
              <a:gdLst/>
              <a:ahLst/>
              <a:cxnLst/>
              <a:rect l="l" t="t" r="r" b="b"/>
              <a:pathLst>
                <a:path w="14241" h="14153" extrusionOk="0">
                  <a:moveTo>
                    <a:pt x="12886" y="820"/>
                  </a:moveTo>
                  <a:cubicBezTo>
                    <a:pt x="13107" y="820"/>
                    <a:pt x="13327" y="1041"/>
                    <a:pt x="13327" y="1261"/>
                  </a:cubicBezTo>
                  <a:lnTo>
                    <a:pt x="13327" y="9578"/>
                  </a:lnTo>
                  <a:cubicBezTo>
                    <a:pt x="13327" y="9799"/>
                    <a:pt x="13107" y="9988"/>
                    <a:pt x="12886" y="9988"/>
                  </a:cubicBezTo>
                  <a:lnTo>
                    <a:pt x="1261" y="9988"/>
                  </a:lnTo>
                  <a:cubicBezTo>
                    <a:pt x="1040" y="9988"/>
                    <a:pt x="851" y="9799"/>
                    <a:pt x="851" y="9578"/>
                  </a:cubicBezTo>
                  <a:lnTo>
                    <a:pt x="851" y="1261"/>
                  </a:lnTo>
                  <a:cubicBezTo>
                    <a:pt x="851" y="1041"/>
                    <a:pt x="1040" y="820"/>
                    <a:pt x="1261" y="820"/>
                  </a:cubicBezTo>
                  <a:close/>
                  <a:moveTo>
                    <a:pt x="1261" y="1"/>
                  </a:moveTo>
                  <a:cubicBezTo>
                    <a:pt x="599" y="1"/>
                    <a:pt x="1" y="568"/>
                    <a:pt x="1" y="1261"/>
                  </a:cubicBezTo>
                  <a:lnTo>
                    <a:pt x="1" y="9578"/>
                  </a:lnTo>
                  <a:cubicBezTo>
                    <a:pt x="1" y="10240"/>
                    <a:pt x="568" y="10839"/>
                    <a:pt x="1261" y="10839"/>
                  </a:cubicBezTo>
                  <a:lnTo>
                    <a:pt x="6270" y="10839"/>
                  </a:lnTo>
                  <a:lnTo>
                    <a:pt x="4285" y="13485"/>
                  </a:lnTo>
                  <a:cubicBezTo>
                    <a:pt x="4191" y="13674"/>
                    <a:pt x="4191" y="13895"/>
                    <a:pt x="4380" y="14052"/>
                  </a:cubicBezTo>
                  <a:cubicBezTo>
                    <a:pt x="4465" y="14109"/>
                    <a:pt x="4562" y="14140"/>
                    <a:pt x="4659" y="14140"/>
                  </a:cubicBezTo>
                  <a:cubicBezTo>
                    <a:pt x="4776" y="14140"/>
                    <a:pt x="4892" y="14093"/>
                    <a:pt x="4978" y="13989"/>
                  </a:cubicBezTo>
                  <a:lnTo>
                    <a:pt x="6711" y="11658"/>
                  </a:lnTo>
                  <a:lnTo>
                    <a:pt x="6711" y="12918"/>
                  </a:lnTo>
                  <a:cubicBezTo>
                    <a:pt x="6711" y="13138"/>
                    <a:pt x="6900" y="13359"/>
                    <a:pt x="7089" y="13359"/>
                  </a:cubicBezTo>
                  <a:cubicBezTo>
                    <a:pt x="7310" y="13359"/>
                    <a:pt x="7530" y="13138"/>
                    <a:pt x="7530" y="12918"/>
                  </a:cubicBezTo>
                  <a:lnTo>
                    <a:pt x="7530" y="11658"/>
                  </a:lnTo>
                  <a:lnTo>
                    <a:pt x="9263" y="13989"/>
                  </a:lnTo>
                  <a:cubicBezTo>
                    <a:pt x="9335" y="14096"/>
                    <a:pt x="9457" y="14153"/>
                    <a:pt x="9584" y="14153"/>
                  </a:cubicBezTo>
                  <a:cubicBezTo>
                    <a:pt x="9681" y="14153"/>
                    <a:pt x="9780" y="14120"/>
                    <a:pt x="9862" y="14052"/>
                  </a:cubicBezTo>
                  <a:cubicBezTo>
                    <a:pt x="10051" y="13926"/>
                    <a:pt x="10082" y="13674"/>
                    <a:pt x="9925" y="13485"/>
                  </a:cubicBezTo>
                  <a:lnTo>
                    <a:pt x="7971" y="10839"/>
                  </a:lnTo>
                  <a:lnTo>
                    <a:pt x="12981" y="10839"/>
                  </a:lnTo>
                  <a:cubicBezTo>
                    <a:pt x="13642" y="10839"/>
                    <a:pt x="14241" y="10272"/>
                    <a:pt x="14241" y="9578"/>
                  </a:cubicBezTo>
                  <a:lnTo>
                    <a:pt x="14241" y="1261"/>
                  </a:lnTo>
                  <a:cubicBezTo>
                    <a:pt x="14146" y="600"/>
                    <a:pt x="13579" y="1"/>
                    <a:pt x="128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1" name="Google Shape;11661;p89"/>
            <p:cNvSpPr/>
            <p:nvPr/>
          </p:nvSpPr>
          <p:spPr>
            <a:xfrm>
              <a:off x="-13055400" y="2115150"/>
              <a:ext cx="271750" cy="187475"/>
            </a:xfrm>
            <a:custGeom>
              <a:avLst/>
              <a:gdLst/>
              <a:ahLst/>
              <a:cxnLst/>
              <a:rect l="l" t="t" r="r" b="b"/>
              <a:pathLst>
                <a:path w="10870" h="7499" extrusionOk="0">
                  <a:moveTo>
                    <a:pt x="3781" y="820"/>
                  </a:moveTo>
                  <a:cubicBezTo>
                    <a:pt x="4474" y="820"/>
                    <a:pt x="5041" y="1355"/>
                    <a:pt x="5041" y="2017"/>
                  </a:cubicBezTo>
                  <a:lnTo>
                    <a:pt x="5041" y="6648"/>
                  </a:lnTo>
                  <a:lnTo>
                    <a:pt x="882" y="6648"/>
                  </a:lnTo>
                  <a:lnTo>
                    <a:pt x="882" y="820"/>
                  </a:lnTo>
                  <a:close/>
                  <a:moveTo>
                    <a:pt x="10050" y="851"/>
                  </a:moveTo>
                  <a:lnTo>
                    <a:pt x="10050" y="6680"/>
                  </a:lnTo>
                  <a:lnTo>
                    <a:pt x="5892" y="6680"/>
                  </a:lnTo>
                  <a:lnTo>
                    <a:pt x="5892" y="2080"/>
                  </a:lnTo>
                  <a:cubicBezTo>
                    <a:pt x="5892" y="1418"/>
                    <a:pt x="6427" y="851"/>
                    <a:pt x="7152" y="851"/>
                  </a:cubicBezTo>
                  <a:close/>
                  <a:moveTo>
                    <a:pt x="441" y="1"/>
                  </a:moveTo>
                  <a:cubicBezTo>
                    <a:pt x="221" y="1"/>
                    <a:pt x="0" y="190"/>
                    <a:pt x="0" y="410"/>
                  </a:cubicBezTo>
                  <a:lnTo>
                    <a:pt x="0" y="7089"/>
                  </a:lnTo>
                  <a:cubicBezTo>
                    <a:pt x="0" y="7310"/>
                    <a:pt x="221" y="7499"/>
                    <a:pt x="441" y="7499"/>
                  </a:cubicBezTo>
                  <a:lnTo>
                    <a:pt x="10397" y="7499"/>
                  </a:lnTo>
                  <a:cubicBezTo>
                    <a:pt x="10649" y="7499"/>
                    <a:pt x="10838" y="7310"/>
                    <a:pt x="10838" y="7089"/>
                  </a:cubicBezTo>
                  <a:lnTo>
                    <a:pt x="10838" y="410"/>
                  </a:lnTo>
                  <a:cubicBezTo>
                    <a:pt x="10869" y="190"/>
                    <a:pt x="10680" y="1"/>
                    <a:pt x="10460" y="1"/>
                  </a:cubicBezTo>
                  <a:lnTo>
                    <a:pt x="7089" y="1"/>
                  </a:lnTo>
                  <a:cubicBezTo>
                    <a:pt x="6427" y="1"/>
                    <a:pt x="5829" y="316"/>
                    <a:pt x="5451" y="820"/>
                  </a:cubicBezTo>
                  <a:cubicBezTo>
                    <a:pt x="5041" y="284"/>
                    <a:pt x="4474"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2" name="Google Shape;11662;p89"/>
            <p:cNvSpPr/>
            <p:nvPr/>
          </p:nvSpPr>
          <p:spPr>
            <a:xfrm>
              <a:off x="-12887650" y="2156100"/>
              <a:ext cx="63050" cy="22100"/>
            </a:xfrm>
            <a:custGeom>
              <a:avLst/>
              <a:gdLst/>
              <a:ahLst/>
              <a:cxnLst/>
              <a:rect l="l" t="t" r="r" b="b"/>
              <a:pathLst>
                <a:path w="2522" h="884" extrusionOk="0">
                  <a:moveTo>
                    <a:pt x="442" y="1"/>
                  </a:moveTo>
                  <a:cubicBezTo>
                    <a:pt x="190" y="1"/>
                    <a:pt x="1" y="190"/>
                    <a:pt x="1" y="442"/>
                  </a:cubicBezTo>
                  <a:cubicBezTo>
                    <a:pt x="1" y="663"/>
                    <a:pt x="190" y="883"/>
                    <a:pt x="442" y="883"/>
                  </a:cubicBezTo>
                  <a:lnTo>
                    <a:pt x="2112" y="883"/>
                  </a:lnTo>
                  <a:cubicBezTo>
                    <a:pt x="2364" y="883"/>
                    <a:pt x="2521" y="663"/>
                    <a:pt x="2521" y="442"/>
                  </a:cubicBezTo>
                  <a:cubicBezTo>
                    <a:pt x="2521" y="190"/>
                    <a:pt x="2332" y="1"/>
                    <a:pt x="21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3" name="Google Shape;11663;p89"/>
            <p:cNvSpPr/>
            <p:nvPr/>
          </p:nvSpPr>
          <p:spPr>
            <a:xfrm>
              <a:off x="-12888425" y="2198650"/>
              <a:ext cx="63025" cy="21275"/>
            </a:xfrm>
            <a:custGeom>
              <a:avLst/>
              <a:gdLst/>
              <a:ahLst/>
              <a:cxnLst/>
              <a:rect l="l" t="t" r="r" b="b"/>
              <a:pathLst>
                <a:path w="2521" h="851" extrusionOk="0">
                  <a:moveTo>
                    <a:pt x="410" y="0"/>
                  </a:moveTo>
                  <a:cubicBezTo>
                    <a:pt x="189" y="0"/>
                    <a:pt x="0" y="189"/>
                    <a:pt x="0" y="410"/>
                  </a:cubicBezTo>
                  <a:cubicBezTo>
                    <a:pt x="0" y="662"/>
                    <a:pt x="189" y="851"/>
                    <a:pt x="410" y="851"/>
                  </a:cubicBezTo>
                  <a:lnTo>
                    <a:pt x="2111" y="851"/>
                  </a:lnTo>
                  <a:cubicBezTo>
                    <a:pt x="2363" y="851"/>
                    <a:pt x="2521" y="662"/>
                    <a:pt x="2521" y="410"/>
                  </a:cubicBezTo>
                  <a:cubicBezTo>
                    <a:pt x="2521" y="189"/>
                    <a:pt x="2363"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4" name="Google Shape;11664;p89"/>
            <p:cNvSpPr/>
            <p:nvPr/>
          </p:nvSpPr>
          <p:spPr>
            <a:xfrm>
              <a:off x="-12888425" y="2239600"/>
              <a:ext cx="63025" cy="22075"/>
            </a:xfrm>
            <a:custGeom>
              <a:avLst/>
              <a:gdLst/>
              <a:ahLst/>
              <a:cxnLst/>
              <a:rect l="l" t="t" r="r" b="b"/>
              <a:pathLst>
                <a:path w="2521" h="883" extrusionOk="0">
                  <a:moveTo>
                    <a:pt x="410" y="0"/>
                  </a:moveTo>
                  <a:cubicBezTo>
                    <a:pt x="189" y="0"/>
                    <a:pt x="0" y="221"/>
                    <a:pt x="0" y="442"/>
                  </a:cubicBezTo>
                  <a:cubicBezTo>
                    <a:pt x="0" y="694"/>
                    <a:pt x="189" y="883"/>
                    <a:pt x="410" y="883"/>
                  </a:cubicBezTo>
                  <a:lnTo>
                    <a:pt x="2111" y="883"/>
                  </a:lnTo>
                  <a:cubicBezTo>
                    <a:pt x="2363" y="883"/>
                    <a:pt x="2521" y="694"/>
                    <a:pt x="2521" y="442"/>
                  </a:cubicBezTo>
                  <a:cubicBezTo>
                    <a:pt x="2521" y="221"/>
                    <a:pt x="2363"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5" name="Google Shape;11665;p89"/>
            <p:cNvSpPr/>
            <p:nvPr/>
          </p:nvSpPr>
          <p:spPr>
            <a:xfrm>
              <a:off x="-13012875" y="2156100"/>
              <a:ext cx="63025" cy="22100"/>
            </a:xfrm>
            <a:custGeom>
              <a:avLst/>
              <a:gdLst/>
              <a:ahLst/>
              <a:cxnLst/>
              <a:rect l="l" t="t" r="r" b="b"/>
              <a:pathLst>
                <a:path w="2521" h="884" extrusionOk="0">
                  <a:moveTo>
                    <a:pt x="410" y="1"/>
                  </a:moveTo>
                  <a:cubicBezTo>
                    <a:pt x="158" y="1"/>
                    <a:pt x="1" y="190"/>
                    <a:pt x="1" y="442"/>
                  </a:cubicBezTo>
                  <a:cubicBezTo>
                    <a:pt x="1" y="663"/>
                    <a:pt x="190" y="883"/>
                    <a:pt x="410" y="883"/>
                  </a:cubicBezTo>
                  <a:lnTo>
                    <a:pt x="2080" y="883"/>
                  </a:lnTo>
                  <a:cubicBezTo>
                    <a:pt x="2332" y="883"/>
                    <a:pt x="2521" y="663"/>
                    <a:pt x="2521" y="442"/>
                  </a:cubicBezTo>
                  <a:cubicBezTo>
                    <a:pt x="2521" y="190"/>
                    <a:pt x="2332"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6" name="Google Shape;11666;p89"/>
            <p:cNvSpPr/>
            <p:nvPr/>
          </p:nvSpPr>
          <p:spPr>
            <a:xfrm>
              <a:off x="-13012875" y="2198650"/>
              <a:ext cx="63025" cy="21275"/>
            </a:xfrm>
            <a:custGeom>
              <a:avLst/>
              <a:gdLst/>
              <a:ahLst/>
              <a:cxnLst/>
              <a:rect l="l" t="t" r="r" b="b"/>
              <a:pathLst>
                <a:path w="2521" h="851" extrusionOk="0">
                  <a:moveTo>
                    <a:pt x="410" y="0"/>
                  </a:moveTo>
                  <a:cubicBezTo>
                    <a:pt x="158" y="0"/>
                    <a:pt x="1" y="189"/>
                    <a:pt x="1" y="410"/>
                  </a:cubicBezTo>
                  <a:cubicBezTo>
                    <a:pt x="1" y="662"/>
                    <a:pt x="190" y="851"/>
                    <a:pt x="410" y="851"/>
                  </a:cubicBezTo>
                  <a:lnTo>
                    <a:pt x="2080" y="851"/>
                  </a:lnTo>
                  <a:cubicBezTo>
                    <a:pt x="2332" y="851"/>
                    <a:pt x="2521" y="662"/>
                    <a:pt x="2521" y="410"/>
                  </a:cubicBezTo>
                  <a:cubicBezTo>
                    <a:pt x="2521" y="189"/>
                    <a:pt x="2332"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7" name="Google Shape;11667;p89"/>
            <p:cNvSpPr/>
            <p:nvPr/>
          </p:nvSpPr>
          <p:spPr>
            <a:xfrm>
              <a:off x="-13012875" y="2239600"/>
              <a:ext cx="63025" cy="22075"/>
            </a:xfrm>
            <a:custGeom>
              <a:avLst/>
              <a:gdLst/>
              <a:ahLst/>
              <a:cxnLst/>
              <a:rect l="l" t="t" r="r" b="b"/>
              <a:pathLst>
                <a:path w="2521" h="883" extrusionOk="0">
                  <a:moveTo>
                    <a:pt x="410" y="0"/>
                  </a:moveTo>
                  <a:cubicBezTo>
                    <a:pt x="158" y="0"/>
                    <a:pt x="1" y="221"/>
                    <a:pt x="1" y="442"/>
                  </a:cubicBezTo>
                  <a:cubicBezTo>
                    <a:pt x="1" y="694"/>
                    <a:pt x="190" y="883"/>
                    <a:pt x="410" y="883"/>
                  </a:cubicBezTo>
                  <a:lnTo>
                    <a:pt x="2080" y="883"/>
                  </a:lnTo>
                  <a:cubicBezTo>
                    <a:pt x="2332" y="883"/>
                    <a:pt x="2521" y="694"/>
                    <a:pt x="2521" y="442"/>
                  </a:cubicBezTo>
                  <a:cubicBezTo>
                    <a:pt x="2521" y="221"/>
                    <a:pt x="2332"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8" name="Google Shape;11668;p89"/>
          <p:cNvSpPr/>
          <p:nvPr/>
        </p:nvSpPr>
        <p:spPr>
          <a:xfrm>
            <a:off x="5753174" y="2120098"/>
            <a:ext cx="341579" cy="340807"/>
          </a:xfrm>
          <a:custGeom>
            <a:avLst/>
            <a:gdLst/>
            <a:ahLst/>
            <a:cxnLst/>
            <a:rect l="l" t="t" r="r" b="b"/>
            <a:pathLst>
              <a:path w="14147" h="14115" extrusionOk="0">
                <a:moveTo>
                  <a:pt x="7058" y="851"/>
                </a:moveTo>
                <a:cubicBezTo>
                  <a:pt x="9294" y="851"/>
                  <a:pt x="10649" y="1386"/>
                  <a:pt x="10744" y="1670"/>
                </a:cubicBezTo>
                <a:cubicBezTo>
                  <a:pt x="10649" y="1922"/>
                  <a:pt x="9294" y="2489"/>
                  <a:pt x="7058" y="2489"/>
                </a:cubicBezTo>
                <a:cubicBezTo>
                  <a:pt x="4821" y="2489"/>
                  <a:pt x="3466" y="1922"/>
                  <a:pt x="3340" y="1670"/>
                </a:cubicBezTo>
                <a:cubicBezTo>
                  <a:pt x="3466" y="1386"/>
                  <a:pt x="4821" y="851"/>
                  <a:pt x="7058" y="851"/>
                </a:cubicBezTo>
                <a:close/>
                <a:moveTo>
                  <a:pt x="10681" y="2741"/>
                </a:moveTo>
                <a:lnTo>
                  <a:pt x="10114" y="8727"/>
                </a:lnTo>
                <a:cubicBezTo>
                  <a:pt x="9515" y="9042"/>
                  <a:pt x="8381" y="9200"/>
                  <a:pt x="7058" y="9200"/>
                </a:cubicBezTo>
                <a:cubicBezTo>
                  <a:pt x="5703" y="9200"/>
                  <a:pt x="4663" y="9010"/>
                  <a:pt x="4002" y="8727"/>
                </a:cubicBezTo>
                <a:lnTo>
                  <a:pt x="3435" y="2741"/>
                </a:lnTo>
                <a:lnTo>
                  <a:pt x="3435" y="2741"/>
                </a:lnTo>
                <a:cubicBezTo>
                  <a:pt x="4411" y="3214"/>
                  <a:pt x="5955" y="3308"/>
                  <a:pt x="7058" y="3308"/>
                </a:cubicBezTo>
                <a:cubicBezTo>
                  <a:pt x="8160" y="3308"/>
                  <a:pt x="9704" y="3151"/>
                  <a:pt x="10681" y="2741"/>
                </a:cubicBezTo>
                <a:close/>
                <a:moveTo>
                  <a:pt x="10051" y="9609"/>
                </a:moveTo>
                <a:lnTo>
                  <a:pt x="9956" y="10334"/>
                </a:lnTo>
                <a:cubicBezTo>
                  <a:pt x="9893" y="10397"/>
                  <a:pt x="9641" y="10523"/>
                  <a:pt x="9105" y="10649"/>
                </a:cubicBezTo>
                <a:cubicBezTo>
                  <a:pt x="8538" y="10775"/>
                  <a:pt x="7814" y="10838"/>
                  <a:pt x="7089" y="10838"/>
                </a:cubicBezTo>
                <a:cubicBezTo>
                  <a:pt x="6333" y="10838"/>
                  <a:pt x="5640" y="10775"/>
                  <a:pt x="5073" y="10649"/>
                </a:cubicBezTo>
                <a:cubicBezTo>
                  <a:pt x="4537" y="10523"/>
                  <a:pt x="4285" y="10397"/>
                  <a:pt x="4222" y="10334"/>
                </a:cubicBezTo>
                <a:lnTo>
                  <a:pt x="4128" y="9609"/>
                </a:lnTo>
                <a:lnTo>
                  <a:pt x="4128" y="9609"/>
                </a:lnTo>
                <a:cubicBezTo>
                  <a:pt x="5041" y="9924"/>
                  <a:pt x="6239" y="9987"/>
                  <a:pt x="7089" y="9987"/>
                </a:cubicBezTo>
                <a:cubicBezTo>
                  <a:pt x="7971" y="9987"/>
                  <a:pt x="9137" y="9893"/>
                  <a:pt x="10051" y="9609"/>
                </a:cubicBezTo>
                <a:close/>
                <a:moveTo>
                  <a:pt x="10964" y="9609"/>
                </a:moveTo>
                <a:cubicBezTo>
                  <a:pt x="12666" y="10082"/>
                  <a:pt x="13390" y="10712"/>
                  <a:pt x="13390" y="11247"/>
                </a:cubicBezTo>
                <a:cubicBezTo>
                  <a:pt x="13327" y="11720"/>
                  <a:pt x="12697" y="12224"/>
                  <a:pt x="11626" y="12602"/>
                </a:cubicBezTo>
                <a:cubicBezTo>
                  <a:pt x="10397" y="13043"/>
                  <a:pt x="8790" y="13327"/>
                  <a:pt x="7089" y="13327"/>
                </a:cubicBezTo>
                <a:cubicBezTo>
                  <a:pt x="5388" y="13327"/>
                  <a:pt x="3750" y="13075"/>
                  <a:pt x="2552" y="12602"/>
                </a:cubicBezTo>
                <a:cubicBezTo>
                  <a:pt x="1513" y="12224"/>
                  <a:pt x="883" y="11720"/>
                  <a:pt x="883" y="11247"/>
                </a:cubicBezTo>
                <a:cubicBezTo>
                  <a:pt x="883" y="10775"/>
                  <a:pt x="1639" y="10082"/>
                  <a:pt x="3309" y="9609"/>
                </a:cubicBezTo>
                <a:lnTo>
                  <a:pt x="3403" y="10397"/>
                </a:lnTo>
                <a:cubicBezTo>
                  <a:pt x="3435" y="11027"/>
                  <a:pt x="4380" y="11279"/>
                  <a:pt x="4695" y="11342"/>
                </a:cubicBezTo>
                <a:cubicBezTo>
                  <a:pt x="5356" y="11499"/>
                  <a:pt x="6239" y="11594"/>
                  <a:pt x="7152" y="11594"/>
                </a:cubicBezTo>
                <a:cubicBezTo>
                  <a:pt x="8034" y="11594"/>
                  <a:pt x="8916" y="11499"/>
                  <a:pt x="9578" y="11342"/>
                </a:cubicBezTo>
                <a:cubicBezTo>
                  <a:pt x="9893" y="11279"/>
                  <a:pt x="10838" y="11027"/>
                  <a:pt x="10870" y="10397"/>
                </a:cubicBezTo>
                <a:lnTo>
                  <a:pt x="10964" y="9609"/>
                </a:lnTo>
                <a:close/>
                <a:moveTo>
                  <a:pt x="7058" y="0"/>
                </a:moveTo>
                <a:cubicBezTo>
                  <a:pt x="5671" y="0"/>
                  <a:pt x="2521" y="284"/>
                  <a:pt x="2521" y="1670"/>
                </a:cubicBezTo>
                <a:cubicBezTo>
                  <a:pt x="2521" y="1733"/>
                  <a:pt x="2489" y="1197"/>
                  <a:pt x="3214" y="8790"/>
                </a:cubicBezTo>
                <a:cubicBezTo>
                  <a:pt x="1198" y="9294"/>
                  <a:pt x="1" y="10208"/>
                  <a:pt x="1" y="11247"/>
                </a:cubicBezTo>
                <a:cubicBezTo>
                  <a:pt x="1" y="12098"/>
                  <a:pt x="788" y="12854"/>
                  <a:pt x="2206" y="13358"/>
                </a:cubicBezTo>
                <a:cubicBezTo>
                  <a:pt x="3498" y="13831"/>
                  <a:pt x="5262" y="14114"/>
                  <a:pt x="7058" y="14114"/>
                </a:cubicBezTo>
                <a:cubicBezTo>
                  <a:pt x="8853" y="14114"/>
                  <a:pt x="10586" y="13831"/>
                  <a:pt x="11909" y="13358"/>
                </a:cubicBezTo>
                <a:cubicBezTo>
                  <a:pt x="13327" y="12823"/>
                  <a:pt x="14115" y="12066"/>
                  <a:pt x="14115" y="11247"/>
                </a:cubicBezTo>
                <a:cubicBezTo>
                  <a:pt x="14146" y="10208"/>
                  <a:pt x="12949" y="9357"/>
                  <a:pt x="10964" y="8790"/>
                </a:cubicBezTo>
                <a:cubicBezTo>
                  <a:pt x="11657" y="1197"/>
                  <a:pt x="11626" y="1733"/>
                  <a:pt x="11626" y="1670"/>
                </a:cubicBezTo>
                <a:cubicBezTo>
                  <a:pt x="11626" y="1481"/>
                  <a:pt x="11531" y="1166"/>
                  <a:pt x="11122" y="851"/>
                </a:cubicBezTo>
                <a:cubicBezTo>
                  <a:pt x="10177" y="158"/>
                  <a:pt x="8192" y="0"/>
                  <a:pt x="70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69" name="Google Shape;11669;p89"/>
          <p:cNvGrpSpPr/>
          <p:nvPr/>
        </p:nvGrpSpPr>
        <p:grpSpPr>
          <a:xfrm>
            <a:off x="7576787" y="1302885"/>
            <a:ext cx="343100" cy="342424"/>
            <a:chOff x="-11332875" y="1660700"/>
            <a:chExt cx="355250" cy="354550"/>
          </a:xfrm>
        </p:grpSpPr>
        <p:sp>
          <p:nvSpPr>
            <p:cNvPr id="11670" name="Google Shape;11670;p89"/>
            <p:cNvSpPr/>
            <p:nvPr/>
          </p:nvSpPr>
          <p:spPr>
            <a:xfrm>
              <a:off x="-11332875" y="1660700"/>
              <a:ext cx="355250" cy="354550"/>
            </a:xfrm>
            <a:custGeom>
              <a:avLst/>
              <a:gdLst/>
              <a:ahLst/>
              <a:cxnLst/>
              <a:rect l="l" t="t" r="r" b="b"/>
              <a:pathLst>
                <a:path w="14210" h="14182" extrusionOk="0">
                  <a:moveTo>
                    <a:pt x="7089" y="914"/>
                  </a:moveTo>
                  <a:cubicBezTo>
                    <a:pt x="7278" y="914"/>
                    <a:pt x="7436" y="1072"/>
                    <a:pt x="7467" y="1229"/>
                  </a:cubicBezTo>
                  <a:cubicBezTo>
                    <a:pt x="7538" y="1417"/>
                    <a:pt x="7713" y="1517"/>
                    <a:pt x="7889" y="1517"/>
                  </a:cubicBezTo>
                  <a:cubicBezTo>
                    <a:pt x="7949" y="1517"/>
                    <a:pt x="8010" y="1505"/>
                    <a:pt x="8066" y="1481"/>
                  </a:cubicBezTo>
                  <a:cubicBezTo>
                    <a:pt x="8124" y="1437"/>
                    <a:pt x="8203" y="1414"/>
                    <a:pt x="8284" y="1414"/>
                  </a:cubicBezTo>
                  <a:cubicBezTo>
                    <a:pt x="8376" y="1414"/>
                    <a:pt x="8471" y="1445"/>
                    <a:pt x="8538" y="1513"/>
                  </a:cubicBezTo>
                  <a:cubicBezTo>
                    <a:pt x="8696" y="1670"/>
                    <a:pt x="8664" y="1859"/>
                    <a:pt x="8570" y="1985"/>
                  </a:cubicBezTo>
                  <a:cubicBezTo>
                    <a:pt x="8444" y="2206"/>
                    <a:pt x="8570" y="2489"/>
                    <a:pt x="8822" y="2584"/>
                  </a:cubicBezTo>
                  <a:cubicBezTo>
                    <a:pt x="8980" y="2615"/>
                    <a:pt x="9137" y="2773"/>
                    <a:pt x="9137" y="2962"/>
                  </a:cubicBezTo>
                  <a:cubicBezTo>
                    <a:pt x="9137" y="3151"/>
                    <a:pt x="8980" y="3308"/>
                    <a:pt x="8822" y="3371"/>
                  </a:cubicBezTo>
                  <a:cubicBezTo>
                    <a:pt x="8570" y="3434"/>
                    <a:pt x="8444" y="3718"/>
                    <a:pt x="8570" y="3939"/>
                  </a:cubicBezTo>
                  <a:cubicBezTo>
                    <a:pt x="8664" y="4065"/>
                    <a:pt x="8664" y="4317"/>
                    <a:pt x="8538" y="4411"/>
                  </a:cubicBezTo>
                  <a:cubicBezTo>
                    <a:pt x="8454" y="4496"/>
                    <a:pt x="8360" y="4526"/>
                    <a:pt x="8272" y="4526"/>
                  </a:cubicBezTo>
                  <a:cubicBezTo>
                    <a:pt x="8196" y="4526"/>
                    <a:pt x="8124" y="4503"/>
                    <a:pt x="8066" y="4474"/>
                  </a:cubicBezTo>
                  <a:cubicBezTo>
                    <a:pt x="8006" y="4440"/>
                    <a:pt x="7941" y="4424"/>
                    <a:pt x="7876" y="4424"/>
                  </a:cubicBezTo>
                  <a:cubicBezTo>
                    <a:pt x="7704" y="4424"/>
                    <a:pt x="7536" y="4534"/>
                    <a:pt x="7467" y="4695"/>
                  </a:cubicBezTo>
                  <a:cubicBezTo>
                    <a:pt x="7436" y="4852"/>
                    <a:pt x="7278" y="5010"/>
                    <a:pt x="7089" y="5010"/>
                  </a:cubicBezTo>
                  <a:cubicBezTo>
                    <a:pt x="6869" y="5010"/>
                    <a:pt x="6711" y="4852"/>
                    <a:pt x="6680" y="4695"/>
                  </a:cubicBezTo>
                  <a:cubicBezTo>
                    <a:pt x="6634" y="4534"/>
                    <a:pt x="6472" y="4424"/>
                    <a:pt x="6290" y="4424"/>
                  </a:cubicBezTo>
                  <a:cubicBezTo>
                    <a:pt x="6221" y="4424"/>
                    <a:pt x="6150" y="4440"/>
                    <a:pt x="6081" y="4474"/>
                  </a:cubicBezTo>
                  <a:cubicBezTo>
                    <a:pt x="6042" y="4500"/>
                    <a:pt x="5976" y="4516"/>
                    <a:pt x="5903" y="4516"/>
                  </a:cubicBezTo>
                  <a:cubicBezTo>
                    <a:pt x="5799" y="4516"/>
                    <a:pt x="5682" y="4485"/>
                    <a:pt x="5609" y="4411"/>
                  </a:cubicBezTo>
                  <a:cubicBezTo>
                    <a:pt x="5451" y="4254"/>
                    <a:pt x="5514" y="4065"/>
                    <a:pt x="5577" y="3939"/>
                  </a:cubicBezTo>
                  <a:cubicBezTo>
                    <a:pt x="5703" y="3718"/>
                    <a:pt x="5577" y="3434"/>
                    <a:pt x="5356" y="3371"/>
                  </a:cubicBezTo>
                  <a:cubicBezTo>
                    <a:pt x="5199" y="3308"/>
                    <a:pt x="5041" y="3151"/>
                    <a:pt x="5041" y="2962"/>
                  </a:cubicBezTo>
                  <a:cubicBezTo>
                    <a:pt x="5041" y="2773"/>
                    <a:pt x="5199" y="2615"/>
                    <a:pt x="5356" y="2584"/>
                  </a:cubicBezTo>
                  <a:cubicBezTo>
                    <a:pt x="5609" y="2489"/>
                    <a:pt x="5735" y="2206"/>
                    <a:pt x="5577" y="1985"/>
                  </a:cubicBezTo>
                  <a:cubicBezTo>
                    <a:pt x="5514" y="1859"/>
                    <a:pt x="5514" y="1639"/>
                    <a:pt x="5609" y="1513"/>
                  </a:cubicBezTo>
                  <a:cubicBezTo>
                    <a:pt x="5703" y="1434"/>
                    <a:pt x="5798" y="1402"/>
                    <a:pt x="5880" y="1402"/>
                  </a:cubicBezTo>
                  <a:cubicBezTo>
                    <a:pt x="5963" y="1402"/>
                    <a:pt x="6034" y="1434"/>
                    <a:pt x="6081" y="1481"/>
                  </a:cubicBezTo>
                  <a:cubicBezTo>
                    <a:pt x="6145" y="1505"/>
                    <a:pt x="6212" y="1517"/>
                    <a:pt x="6276" y="1517"/>
                  </a:cubicBezTo>
                  <a:cubicBezTo>
                    <a:pt x="6464" y="1517"/>
                    <a:pt x="6633" y="1417"/>
                    <a:pt x="6680" y="1229"/>
                  </a:cubicBezTo>
                  <a:cubicBezTo>
                    <a:pt x="6711" y="1072"/>
                    <a:pt x="6869" y="914"/>
                    <a:pt x="7089" y="914"/>
                  </a:cubicBezTo>
                  <a:close/>
                  <a:moveTo>
                    <a:pt x="11374" y="1702"/>
                  </a:moveTo>
                  <a:cubicBezTo>
                    <a:pt x="11563" y="1702"/>
                    <a:pt x="11720" y="1859"/>
                    <a:pt x="11783" y="2017"/>
                  </a:cubicBezTo>
                  <a:cubicBezTo>
                    <a:pt x="11830" y="2204"/>
                    <a:pt x="12000" y="2305"/>
                    <a:pt x="12174" y="2305"/>
                  </a:cubicBezTo>
                  <a:cubicBezTo>
                    <a:pt x="12234" y="2305"/>
                    <a:pt x="12294" y="2293"/>
                    <a:pt x="12351" y="2269"/>
                  </a:cubicBezTo>
                  <a:cubicBezTo>
                    <a:pt x="12424" y="2225"/>
                    <a:pt x="12517" y="2201"/>
                    <a:pt x="12609" y="2201"/>
                  </a:cubicBezTo>
                  <a:cubicBezTo>
                    <a:pt x="12715" y="2201"/>
                    <a:pt x="12819" y="2233"/>
                    <a:pt x="12886" y="2300"/>
                  </a:cubicBezTo>
                  <a:cubicBezTo>
                    <a:pt x="13044" y="2458"/>
                    <a:pt x="12981" y="2647"/>
                    <a:pt x="12918" y="2773"/>
                  </a:cubicBezTo>
                  <a:cubicBezTo>
                    <a:pt x="12792" y="2993"/>
                    <a:pt x="12918" y="3277"/>
                    <a:pt x="13138" y="3371"/>
                  </a:cubicBezTo>
                  <a:cubicBezTo>
                    <a:pt x="13296" y="3403"/>
                    <a:pt x="13453" y="3560"/>
                    <a:pt x="13453" y="3750"/>
                  </a:cubicBezTo>
                  <a:cubicBezTo>
                    <a:pt x="13327" y="4002"/>
                    <a:pt x="13170" y="4159"/>
                    <a:pt x="13075" y="4191"/>
                  </a:cubicBezTo>
                  <a:cubicBezTo>
                    <a:pt x="12823" y="4254"/>
                    <a:pt x="12697" y="4537"/>
                    <a:pt x="12823" y="4789"/>
                  </a:cubicBezTo>
                  <a:cubicBezTo>
                    <a:pt x="12918" y="4884"/>
                    <a:pt x="12918" y="5136"/>
                    <a:pt x="12792" y="5262"/>
                  </a:cubicBezTo>
                  <a:cubicBezTo>
                    <a:pt x="12716" y="5318"/>
                    <a:pt x="12606" y="5364"/>
                    <a:pt x="12497" y="5364"/>
                  </a:cubicBezTo>
                  <a:cubicBezTo>
                    <a:pt x="12424" y="5364"/>
                    <a:pt x="12351" y="5344"/>
                    <a:pt x="12288" y="5293"/>
                  </a:cubicBezTo>
                  <a:cubicBezTo>
                    <a:pt x="12219" y="5259"/>
                    <a:pt x="12150" y="5243"/>
                    <a:pt x="12084" y="5243"/>
                  </a:cubicBezTo>
                  <a:cubicBezTo>
                    <a:pt x="11910" y="5243"/>
                    <a:pt x="11758" y="5354"/>
                    <a:pt x="11689" y="5514"/>
                  </a:cubicBezTo>
                  <a:cubicBezTo>
                    <a:pt x="11657" y="5671"/>
                    <a:pt x="11500" y="5829"/>
                    <a:pt x="11311" y="5829"/>
                  </a:cubicBezTo>
                  <a:cubicBezTo>
                    <a:pt x="11090" y="5829"/>
                    <a:pt x="10933" y="5671"/>
                    <a:pt x="10901" y="5514"/>
                  </a:cubicBezTo>
                  <a:cubicBezTo>
                    <a:pt x="10856" y="5354"/>
                    <a:pt x="10693" y="5243"/>
                    <a:pt x="10511" y="5243"/>
                  </a:cubicBezTo>
                  <a:cubicBezTo>
                    <a:pt x="10443" y="5243"/>
                    <a:pt x="10372" y="5259"/>
                    <a:pt x="10303" y="5293"/>
                  </a:cubicBezTo>
                  <a:cubicBezTo>
                    <a:pt x="10260" y="5322"/>
                    <a:pt x="10186" y="5337"/>
                    <a:pt x="10106" y="5337"/>
                  </a:cubicBezTo>
                  <a:cubicBezTo>
                    <a:pt x="10007" y="5337"/>
                    <a:pt x="9900" y="5314"/>
                    <a:pt x="9830" y="5262"/>
                  </a:cubicBezTo>
                  <a:cubicBezTo>
                    <a:pt x="9673" y="5104"/>
                    <a:pt x="9736" y="4884"/>
                    <a:pt x="9799" y="4789"/>
                  </a:cubicBezTo>
                  <a:cubicBezTo>
                    <a:pt x="9925" y="4569"/>
                    <a:pt x="9830" y="4317"/>
                    <a:pt x="9610" y="4191"/>
                  </a:cubicBezTo>
                  <a:lnTo>
                    <a:pt x="9610" y="3939"/>
                  </a:lnTo>
                  <a:cubicBezTo>
                    <a:pt x="9925" y="3718"/>
                    <a:pt x="10114" y="3371"/>
                    <a:pt x="10114" y="2962"/>
                  </a:cubicBezTo>
                  <a:cubicBezTo>
                    <a:pt x="10114" y="2741"/>
                    <a:pt x="10051" y="2489"/>
                    <a:pt x="9925" y="2300"/>
                  </a:cubicBezTo>
                  <a:cubicBezTo>
                    <a:pt x="10009" y="2233"/>
                    <a:pt x="10094" y="2201"/>
                    <a:pt x="10178" y="2201"/>
                  </a:cubicBezTo>
                  <a:cubicBezTo>
                    <a:pt x="10251" y="2201"/>
                    <a:pt x="10324" y="2225"/>
                    <a:pt x="10397" y="2269"/>
                  </a:cubicBezTo>
                  <a:cubicBezTo>
                    <a:pt x="10454" y="2293"/>
                    <a:pt x="10514" y="2305"/>
                    <a:pt x="10574" y="2305"/>
                  </a:cubicBezTo>
                  <a:cubicBezTo>
                    <a:pt x="10750" y="2305"/>
                    <a:pt x="10925" y="2204"/>
                    <a:pt x="10996" y="2017"/>
                  </a:cubicBezTo>
                  <a:cubicBezTo>
                    <a:pt x="11027" y="1859"/>
                    <a:pt x="11185" y="1702"/>
                    <a:pt x="11374" y="1702"/>
                  </a:cubicBezTo>
                  <a:close/>
                  <a:moveTo>
                    <a:pt x="2994" y="1796"/>
                  </a:moveTo>
                  <a:cubicBezTo>
                    <a:pt x="3183" y="1796"/>
                    <a:pt x="3340" y="1954"/>
                    <a:pt x="3372" y="2111"/>
                  </a:cubicBezTo>
                  <a:cubicBezTo>
                    <a:pt x="3440" y="2272"/>
                    <a:pt x="3592" y="2382"/>
                    <a:pt x="3767" y="2382"/>
                  </a:cubicBezTo>
                  <a:cubicBezTo>
                    <a:pt x="3832" y="2382"/>
                    <a:pt x="3901" y="2366"/>
                    <a:pt x="3970" y="2332"/>
                  </a:cubicBezTo>
                  <a:cubicBezTo>
                    <a:pt x="4027" y="2303"/>
                    <a:pt x="4096" y="2288"/>
                    <a:pt x="4170" y="2288"/>
                  </a:cubicBezTo>
                  <a:cubicBezTo>
                    <a:pt x="4260" y="2288"/>
                    <a:pt x="4356" y="2311"/>
                    <a:pt x="4443" y="2363"/>
                  </a:cubicBezTo>
                  <a:cubicBezTo>
                    <a:pt x="4317" y="2584"/>
                    <a:pt x="4254" y="2804"/>
                    <a:pt x="4254" y="3056"/>
                  </a:cubicBezTo>
                  <a:cubicBezTo>
                    <a:pt x="4254" y="3434"/>
                    <a:pt x="4443" y="3781"/>
                    <a:pt x="4758" y="4033"/>
                  </a:cubicBezTo>
                  <a:lnTo>
                    <a:pt x="4758" y="4254"/>
                  </a:lnTo>
                  <a:cubicBezTo>
                    <a:pt x="4506" y="4348"/>
                    <a:pt x="4443" y="4632"/>
                    <a:pt x="4569" y="4852"/>
                  </a:cubicBezTo>
                  <a:cubicBezTo>
                    <a:pt x="4632" y="4978"/>
                    <a:pt x="4632" y="5199"/>
                    <a:pt x="4506" y="5325"/>
                  </a:cubicBezTo>
                  <a:cubicBezTo>
                    <a:pt x="4427" y="5404"/>
                    <a:pt x="4340" y="5435"/>
                    <a:pt x="4258" y="5435"/>
                  </a:cubicBezTo>
                  <a:cubicBezTo>
                    <a:pt x="4175" y="5435"/>
                    <a:pt x="4096" y="5404"/>
                    <a:pt x="4033" y="5356"/>
                  </a:cubicBezTo>
                  <a:cubicBezTo>
                    <a:pt x="3977" y="5332"/>
                    <a:pt x="3916" y="5320"/>
                    <a:pt x="3857" y="5320"/>
                  </a:cubicBezTo>
                  <a:cubicBezTo>
                    <a:pt x="3682" y="5320"/>
                    <a:pt x="3513" y="5421"/>
                    <a:pt x="3466" y="5608"/>
                  </a:cubicBezTo>
                  <a:cubicBezTo>
                    <a:pt x="3435" y="5766"/>
                    <a:pt x="3246" y="5923"/>
                    <a:pt x="3057" y="5923"/>
                  </a:cubicBezTo>
                  <a:cubicBezTo>
                    <a:pt x="2868" y="5923"/>
                    <a:pt x="2710" y="5766"/>
                    <a:pt x="2679" y="5608"/>
                  </a:cubicBezTo>
                  <a:cubicBezTo>
                    <a:pt x="2562" y="5399"/>
                    <a:pt x="2378" y="5276"/>
                    <a:pt x="2188" y="5276"/>
                  </a:cubicBezTo>
                  <a:cubicBezTo>
                    <a:pt x="2120" y="5276"/>
                    <a:pt x="2052" y="5292"/>
                    <a:pt x="1985" y="5325"/>
                  </a:cubicBezTo>
                  <a:cubicBezTo>
                    <a:pt x="1912" y="5369"/>
                    <a:pt x="1826" y="5392"/>
                    <a:pt x="1741" y="5392"/>
                  </a:cubicBezTo>
                  <a:cubicBezTo>
                    <a:pt x="1644" y="5392"/>
                    <a:pt x="1549" y="5361"/>
                    <a:pt x="1481" y="5293"/>
                  </a:cubicBezTo>
                  <a:cubicBezTo>
                    <a:pt x="1324" y="5136"/>
                    <a:pt x="1355" y="4947"/>
                    <a:pt x="1450" y="4821"/>
                  </a:cubicBezTo>
                  <a:cubicBezTo>
                    <a:pt x="1576" y="4569"/>
                    <a:pt x="1450" y="4317"/>
                    <a:pt x="1229" y="4222"/>
                  </a:cubicBezTo>
                  <a:cubicBezTo>
                    <a:pt x="1072" y="4191"/>
                    <a:pt x="914" y="4033"/>
                    <a:pt x="914" y="3844"/>
                  </a:cubicBezTo>
                  <a:cubicBezTo>
                    <a:pt x="914" y="3624"/>
                    <a:pt x="1072" y="3466"/>
                    <a:pt x="1229" y="3434"/>
                  </a:cubicBezTo>
                  <a:cubicBezTo>
                    <a:pt x="1450" y="3371"/>
                    <a:pt x="1576" y="3088"/>
                    <a:pt x="1450" y="2836"/>
                  </a:cubicBezTo>
                  <a:cubicBezTo>
                    <a:pt x="1355" y="2741"/>
                    <a:pt x="1355" y="2489"/>
                    <a:pt x="1481" y="2363"/>
                  </a:cubicBezTo>
                  <a:cubicBezTo>
                    <a:pt x="1557" y="2307"/>
                    <a:pt x="1678" y="2261"/>
                    <a:pt x="1790" y="2261"/>
                  </a:cubicBezTo>
                  <a:cubicBezTo>
                    <a:pt x="1864" y="2261"/>
                    <a:pt x="1935" y="2281"/>
                    <a:pt x="1985" y="2332"/>
                  </a:cubicBezTo>
                  <a:cubicBezTo>
                    <a:pt x="2054" y="2366"/>
                    <a:pt x="2126" y="2382"/>
                    <a:pt x="2194" y="2382"/>
                  </a:cubicBezTo>
                  <a:cubicBezTo>
                    <a:pt x="2376" y="2382"/>
                    <a:pt x="2538" y="2272"/>
                    <a:pt x="2584" y="2111"/>
                  </a:cubicBezTo>
                  <a:cubicBezTo>
                    <a:pt x="2616" y="1954"/>
                    <a:pt x="2773" y="1796"/>
                    <a:pt x="2994" y="1796"/>
                  </a:cubicBezTo>
                  <a:close/>
                  <a:moveTo>
                    <a:pt x="8885" y="5199"/>
                  </a:moveTo>
                  <a:cubicBezTo>
                    <a:pt x="8917" y="5325"/>
                    <a:pt x="8980" y="5451"/>
                    <a:pt x="9011" y="5514"/>
                  </a:cubicBezTo>
                  <a:lnTo>
                    <a:pt x="7656" y="9200"/>
                  </a:lnTo>
                  <a:lnTo>
                    <a:pt x="5703" y="9200"/>
                  </a:lnTo>
                  <a:lnTo>
                    <a:pt x="3687" y="6427"/>
                  </a:lnTo>
                  <a:cubicBezTo>
                    <a:pt x="3813" y="6364"/>
                    <a:pt x="3939" y="6238"/>
                    <a:pt x="4002" y="6112"/>
                  </a:cubicBezTo>
                  <a:cubicBezTo>
                    <a:pt x="4091" y="6133"/>
                    <a:pt x="4179" y="6143"/>
                    <a:pt x="4264" y="6143"/>
                  </a:cubicBezTo>
                  <a:cubicBezTo>
                    <a:pt x="4571" y="6143"/>
                    <a:pt x="4851" y="6012"/>
                    <a:pt x="5073" y="5766"/>
                  </a:cubicBezTo>
                  <a:cubicBezTo>
                    <a:pt x="5199" y="5671"/>
                    <a:pt x="5293" y="5451"/>
                    <a:pt x="5356" y="5199"/>
                  </a:cubicBezTo>
                  <a:cubicBezTo>
                    <a:pt x="5525" y="5295"/>
                    <a:pt x="5730" y="5336"/>
                    <a:pt x="5944" y="5336"/>
                  </a:cubicBezTo>
                  <a:cubicBezTo>
                    <a:pt x="6010" y="5336"/>
                    <a:pt x="6077" y="5332"/>
                    <a:pt x="6144" y="5325"/>
                  </a:cubicBezTo>
                  <a:cubicBezTo>
                    <a:pt x="6365" y="5640"/>
                    <a:pt x="6711" y="5829"/>
                    <a:pt x="7121" y="5829"/>
                  </a:cubicBezTo>
                  <a:cubicBezTo>
                    <a:pt x="7499" y="5829"/>
                    <a:pt x="7877" y="5640"/>
                    <a:pt x="8097" y="5325"/>
                  </a:cubicBezTo>
                  <a:cubicBezTo>
                    <a:pt x="8164" y="5332"/>
                    <a:pt x="8231" y="5336"/>
                    <a:pt x="8297" y="5336"/>
                  </a:cubicBezTo>
                  <a:cubicBezTo>
                    <a:pt x="8511" y="5336"/>
                    <a:pt x="8717" y="5295"/>
                    <a:pt x="8885" y="5199"/>
                  </a:cubicBezTo>
                  <a:close/>
                  <a:moveTo>
                    <a:pt x="9673" y="6112"/>
                  </a:moveTo>
                  <a:cubicBezTo>
                    <a:pt x="9777" y="6164"/>
                    <a:pt x="9890" y="6188"/>
                    <a:pt x="10003" y="6188"/>
                  </a:cubicBezTo>
                  <a:cubicBezTo>
                    <a:pt x="10095" y="6188"/>
                    <a:pt x="10186" y="6172"/>
                    <a:pt x="10271" y="6144"/>
                  </a:cubicBezTo>
                  <a:cubicBezTo>
                    <a:pt x="10334" y="6270"/>
                    <a:pt x="10460" y="6396"/>
                    <a:pt x="10586" y="6459"/>
                  </a:cubicBezTo>
                  <a:lnTo>
                    <a:pt x="8570" y="9231"/>
                  </a:lnTo>
                  <a:lnTo>
                    <a:pt x="9673" y="6112"/>
                  </a:lnTo>
                  <a:close/>
                  <a:moveTo>
                    <a:pt x="8349" y="10050"/>
                  </a:moveTo>
                  <a:lnTo>
                    <a:pt x="8349" y="10870"/>
                  </a:lnTo>
                  <a:lnTo>
                    <a:pt x="5861" y="10870"/>
                  </a:lnTo>
                  <a:lnTo>
                    <a:pt x="5861" y="10050"/>
                  </a:lnTo>
                  <a:close/>
                  <a:moveTo>
                    <a:pt x="8538" y="11720"/>
                  </a:moveTo>
                  <a:lnTo>
                    <a:pt x="9295" y="12823"/>
                  </a:lnTo>
                  <a:cubicBezTo>
                    <a:pt x="9116" y="12781"/>
                    <a:pt x="8938" y="12760"/>
                    <a:pt x="8761" y="12760"/>
                  </a:cubicBezTo>
                  <a:cubicBezTo>
                    <a:pt x="8409" y="12760"/>
                    <a:pt x="8066" y="12844"/>
                    <a:pt x="7751" y="13012"/>
                  </a:cubicBezTo>
                  <a:cubicBezTo>
                    <a:pt x="7562" y="13106"/>
                    <a:pt x="7341" y="13154"/>
                    <a:pt x="7117" y="13154"/>
                  </a:cubicBezTo>
                  <a:cubicBezTo>
                    <a:pt x="6892" y="13154"/>
                    <a:pt x="6664" y="13106"/>
                    <a:pt x="6459" y="13012"/>
                  </a:cubicBezTo>
                  <a:cubicBezTo>
                    <a:pt x="6144" y="12854"/>
                    <a:pt x="5798" y="12760"/>
                    <a:pt x="5419" y="12760"/>
                  </a:cubicBezTo>
                  <a:cubicBezTo>
                    <a:pt x="5262" y="12760"/>
                    <a:pt x="5073" y="12760"/>
                    <a:pt x="4915" y="12823"/>
                  </a:cubicBezTo>
                  <a:lnTo>
                    <a:pt x="5672" y="11720"/>
                  </a:lnTo>
                  <a:close/>
                  <a:moveTo>
                    <a:pt x="7089" y="0"/>
                  </a:moveTo>
                  <a:cubicBezTo>
                    <a:pt x="6680" y="0"/>
                    <a:pt x="6333" y="189"/>
                    <a:pt x="6081" y="505"/>
                  </a:cubicBezTo>
                  <a:cubicBezTo>
                    <a:pt x="6018" y="494"/>
                    <a:pt x="5954" y="489"/>
                    <a:pt x="5890" y="489"/>
                  </a:cubicBezTo>
                  <a:cubicBezTo>
                    <a:pt x="5571" y="489"/>
                    <a:pt x="5251" y="620"/>
                    <a:pt x="5041" y="883"/>
                  </a:cubicBezTo>
                  <a:cubicBezTo>
                    <a:pt x="4884" y="1040"/>
                    <a:pt x="4758" y="1261"/>
                    <a:pt x="4726" y="1513"/>
                  </a:cubicBezTo>
                  <a:cubicBezTo>
                    <a:pt x="4534" y="1416"/>
                    <a:pt x="4341" y="1375"/>
                    <a:pt x="4135" y="1375"/>
                  </a:cubicBezTo>
                  <a:cubicBezTo>
                    <a:pt x="4071" y="1375"/>
                    <a:pt x="4006" y="1379"/>
                    <a:pt x="3939" y="1387"/>
                  </a:cubicBezTo>
                  <a:cubicBezTo>
                    <a:pt x="3687" y="1072"/>
                    <a:pt x="3340" y="883"/>
                    <a:pt x="2931" y="883"/>
                  </a:cubicBezTo>
                  <a:cubicBezTo>
                    <a:pt x="2553" y="883"/>
                    <a:pt x="2206" y="1072"/>
                    <a:pt x="1954" y="1387"/>
                  </a:cubicBezTo>
                  <a:cubicBezTo>
                    <a:pt x="1872" y="1366"/>
                    <a:pt x="1788" y="1356"/>
                    <a:pt x="1704" y="1356"/>
                  </a:cubicBezTo>
                  <a:cubicBezTo>
                    <a:pt x="1402" y="1356"/>
                    <a:pt x="1098" y="1487"/>
                    <a:pt x="851" y="1733"/>
                  </a:cubicBezTo>
                  <a:cubicBezTo>
                    <a:pt x="568" y="2017"/>
                    <a:pt x="473" y="2426"/>
                    <a:pt x="505" y="2804"/>
                  </a:cubicBezTo>
                  <a:cubicBezTo>
                    <a:pt x="190" y="3025"/>
                    <a:pt x="1" y="3403"/>
                    <a:pt x="1" y="3781"/>
                  </a:cubicBezTo>
                  <a:cubicBezTo>
                    <a:pt x="1" y="4191"/>
                    <a:pt x="190" y="4537"/>
                    <a:pt x="505" y="4789"/>
                  </a:cubicBezTo>
                  <a:cubicBezTo>
                    <a:pt x="410" y="5167"/>
                    <a:pt x="536" y="5577"/>
                    <a:pt x="851" y="5829"/>
                  </a:cubicBezTo>
                  <a:cubicBezTo>
                    <a:pt x="1106" y="6084"/>
                    <a:pt x="1489" y="6212"/>
                    <a:pt x="1839" y="6212"/>
                  </a:cubicBezTo>
                  <a:cubicBezTo>
                    <a:pt x="1878" y="6212"/>
                    <a:pt x="1916" y="6210"/>
                    <a:pt x="1954" y="6207"/>
                  </a:cubicBezTo>
                  <a:cubicBezTo>
                    <a:pt x="2143" y="6427"/>
                    <a:pt x="2427" y="6616"/>
                    <a:pt x="2710" y="6679"/>
                  </a:cubicBezTo>
                  <a:lnTo>
                    <a:pt x="5010" y="9767"/>
                  </a:lnTo>
                  <a:lnTo>
                    <a:pt x="5010" y="11153"/>
                  </a:lnTo>
                  <a:lnTo>
                    <a:pt x="3435" y="13516"/>
                  </a:lnTo>
                  <a:cubicBezTo>
                    <a:pt x="3309" y="13674"/>
                    <a:pt x="3340" y="13863"/>
                    <a:pt x="3466" y="14020"/>
                  </a:cubicBezTo>
                  <a:cubicBezTo>
                    <a:pt x="3526" y="14120"/>
                    <a:pt x="3636" y="14182"/>
                    <a:pt x="3757" y="14182"/>
                  </a:cubicBezTo>
                  <a:cubicBezTo>
                    <a:pt x="3827" y="14182"/>
                    <a:pt x="3901" y="14161"/>
                    <a:pt x="3970" y="14115"/>
                  </a:cubicBezTo>
                  <a:lnTo>
                    <a:pt x="4789" y="13674"/>
                  </a:lnTo>
                  <a:cubicBezTo>
                    <a:pt x="4994" y="13579"/>
                    <a:pt x="5215" y="13532"/>
                    <a:pt x="5435" y="13532"/>
                  </a:cubicBezTo>
                  <a:cubicBezTo>
                    <a:pt x="5656" y="13532"/>
                    <a:pt x="5876" y="13579"/>
                    <a:pt x="6081" y="13674"/>
                  </a:cubicBezTo>
                  <a:cubicBezTo>
                    <a:pt x="6396" y="13831"/>
                    <a:pt x="6743" y="13910"/>
                    <a:pt x="7089" y="13910"/>
                  </a:cubicBezTo>
                  <a:cubicBezTo>
                    <a:pt x="7436" y="13910"/>
                    <a:pt x="7782" y="13831"/>
                    <a:pt x="8097" y="13674"/>
                  </a:cubicBezTo>
                  <a:cubicBezTo>
                    <a:pt x="8302" y="13579"/>
                    <a:pt x="8523" y="13532"/>
                    <a:pt x="8743" y="13532"/>
                  </a:cubicBezTo>
                  <a:cubicBezTo>
                    <a:pt x="8964" y="13532"/>
                    <a:pt x="9184" y="13579"/>
                    <a:pt x="9389" y="13674"/>
                  </a:cubicBezTo>
                  <a:lnTo>
                    <a:pt x="10240" y="14115"/>
                  </a:lnTo>
                  <a:cubicBezTo>
                    <a:pt x="10292" y="14136"/>
                    <a:pt x="10348" y="14146"/>
                    <a:pt x="10405" y="14146"/>
                  </a:cubicBezTo>
                  <a:cubicBezTo>
                    <a:pt x="10520" y="14146"/>
                    <a:pt x="10639" y="14104"/>
                    <a:pt x="10744" y="14020"/>
                  </a:cubicBezTo>
                  <a:cubicBezTo>
                    <a:pt x="10870" y="13863"/>
                    <a:pt x="10901" y="13674"/>
                    <a:pt x="10775" y="13516"/>
                  </a:cubicBezTo>
                  <a:lnTo>
                    <a:pt x="9200" y="11153"/>
                  </a:lnTo>
                  <a:lnTo>
                    <a:pt x="9200" y="9767"/>
                  </a:lnTo>
                  <a:lnTo>
                    <a:pt x="11500" y="6679"/>
                  </a:lnTo>
                  <a:cubicBezTo>
                    <a:pt x="11815" y="6616"/>
                    <a:pt x="12067" y="6427"/>
                    <a:pt x="12225" y="6207"/>
                  </a:cubicBezTo>
                  <a:cubicBezTo>
                    <a:pt x="12293" y="6217"/>
                    <a:pt x="12360" y="6223"/>
                    <a:pt x="12427" y="6223"/>
                  </a:cubicBezTo>
                  <a:cubicBezTo>
                    <a:pt x="12758" y="6223"/>
                    <a:pt x="13065" y="6091"/>
                    <a:pt x="13327" y="5829"/>
                  </a:cubicBezTo>
                  <a:cubicBezTo>
                    <a:pt x="13611" y="5577"/>
                    <a:pt x="13737" y="5167"/>
                    <a:pt x="13705" y="4789"/>
                  </a:cubicBezTo>
                  <a:cubicBezTo>
                    <a:pt x="14020" y="4537"/>
                    <a:pt x="14209" y="4191"/>
                    <a:pt x="14209" y="3781"/>
                  </a:cubicBezTo>
                  <a:cubicBezTo>
                    <a:pt x="14178" y="3403"/>
                    <a:pt x="13957" y="3056"/>
                    <a:pt x="13674" y="2804"/>
                  </a:cubicBezTo>
                  <a:cubicBezTo>
                    <a:pt x="13737" y="2426"/>
                    <a:pt x="13611" y="2017"/>
                    <a:pt x="13296" y="1733"/>
                  </a:cubicBezTo>
                  <a:cubicBezTo>
                    <a:pt x="13047" y="1484"/>
                    <a:pt x="12700" y="1381"/>
                    <a:pt x="12342" y="1381"/>
                  </a:cubicBezTo>
                  <a:cubicBezTo>
                    <a:pt x="12292" y="1381"/>
                    <a:pt x="12243" y="1383"/>
                    <a:pt x="12193" y="1387"/>
                  </a:cubicBezTo>
                  <a:cubicBezTo>
                    <a:pt x="11973" y="1072"/>
                    <a:pt x="11594" y="883"/>
                    <a:pt x="11216" y="883"/>
                  </a:cubicBezTo>
                  <a:cubicBezTo>
                    <a:pt x="10807" y="883"/>
                    <a:pt x="10460" y="1072"/>
                    <a:pt x="10240" y="1387"/>
                  </a:cubicBezTo>
                  <a:cubicBezTo>
                    <a:pt x="10173" y="1379"/>
                    <a:pt x="10106" y="1375"/>
                    <a:pt x="10040" y="1375"/>
                  </a:cubicBezTo>
                  <a:cubicBezTo>
                    <a:pt x="9826" y="1375"/>
                    <a:pt x="9621" y="1416"/>
                    <a:pt x="9452" y="1513"/>
                  </a:cubicBezTo>
                  <a:cubicBezTo>
                    <a:pt x="9421" y="1261"/>
                    <a:pt x="9295" y="1072"/>
                    <a:pt x="9137" y="883"/>
                  </a:cubicBezTo>
                  <a:cubicBezTo>
                    <a:pt x="8882" y="627"/>
                    <a:pt x="8525" y="500"/>
                    <a:pt x="8180" y="500"/>
                  </a:cubicBezTo>
                  <a:cubicBezTo>
                    <a:pt x="8142" y="500"/>
                    <a:pt x="8104" y="501"/>
                    <a:pt x="8066" y="505"/>
                  </a:cubicBezTo>
                  <a:cubicBezTo>
                    <a:pt x="7845" y="189"/>
                    <a:pt x="7467" y="0"/>
                    <a:pt x="70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1" name="Google Shape;11671;p89"/>
            <p:cNvSpPr/>
            <p:nvPr/>
          </p:nvSpPr>
          <p:spPr>
            <a:xfrm>
              <a:off x="-11072175" y="1734725"/>
              <a:ext cx="41775" cy="41000"/>
            </a:xfrm>
            <a:custGeom>
              <a:avLst/>
              <a:gdLst/>
              <a:ahLst/>
              <a:cxnLst/>
              <a:rect l="l" t="t" r="r" b="b"/>
              <a:pathLst>
                <a:path w="1671" h="1640" extrusionOk="0">
                  <a:moveTo>
                    <a:pt x="820" y="1"/>
                  </a:moveTo>
                  <a:cubicBezTo>
                    <a:pt x="379" y="1"/>
                    <a:pt x="1" y="379"/>
                    <a:pt x="1" y="820"/>
                  </a:cubicBezTo>
                  <a:cubicBezTo>
                    <a:pt x="1" y="1293"/>
                    <a:pt x="379" y="1639"/>
                    <a:pt x="820" y="1639"/>
                  </a:cubicBezTo>
                  <a:cubicBezTo>
                    <a:pt x="1292" y="1639"/>
                    <a:pt x="1671" y="1293"/>
                    <a:pt x="1671" y="820"/>
                  </a:cubicBezTo>
                  <a:cubicBezTo>
                    <a:pt x="1671"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2" name="Google Shape;11672;p89"/>
            <p:cNvSpPr/>
            <p:nvPr/>
          </p:nvSpPr>
          <p:spPr>
            <a:xfrm>
              <a:off x="-11278525" y="1734725"/>
              <a:ext cx="40975" cy="41000"/>
            </a:xfrm>
            <a:custGeom>
              <a:avLst/>
              <a:gdLst/>
              <a:ahLst/>
              <a:cxnLst/>
              <a:rect l="l" t="t" r="r" b="b"/>
              <a:pathLst>
                <a:path w="1639" h="1640" extrusionOk="0">
                  <a:moveTo>
                    <a:pt x="820" y="1"/>
                  </a:moveTo>
                  <a:cubicBezTo>
                    <a:pt x="347" y="1"/>
                    <a:pt x="0" y="379"/>
                    <a:pt x="0" y="820"/>
                  </a:cubicBezTo>
                  <a:cubicBezTo>
                    <a:pt x="0" y="1293"/>
                    <a:pt x="347" y="1639"/>
                    <a:pt x="820" y="1639"/>
                  </a:cubicBezTo>
                  <a:cubicBezTo>
                    <a:pt x="1261" y="1639"/>
                    <a:pt x="1639" y="1293"/>
                    <a:pt x="1639" y="820"/>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3" name="Google Shape;11673;p89"/>
            <p:cNvSpPr/>
            <p:nvPr/>
          </p:nvSpPr>
          <p:spPr>
            <a:xfrm>
              <a:off x="-11175350" y="1714250"/>
              <a:ext cx="40975" cy="41000"/>
            </a:xfrm>
            <a:custGeom>
              <a:avLst/>
              <a:gdLst/>
              <a:ahLst/>
              <a:cxnLst/>
              <a:rect l="l" t="t" r="r" b="b"/>
              <a:pathLst>
                <a:path w="1639" h="1640" extrusionOk="0">
                  <a:moveTo>
                    <a:pt x="820" y="1"/>
                  </a:moveTo>
                  <a:cubicBezTo>
                    <a:pt x="379" y="1"/>
                    <a:pt x="1" y="379"/>
                    <a:pt x="1" y="820"/>
                  </a:cubicBezTo>
                  <a:cubicBezTo>
                    <a:pt x="1" y="1261"/>
                    <a:pt x="379" y="1639"/>
                    <a:pt x="820" y="1639"/>
                  </a:cubicBezTo>
                  <a:cubicBezTo>
                    <a:pt x="1261" y="1639"/>
                    <a:pt x="1639" y="1261"/>
                    <a:pt x="1639" y="820"/>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74" name="Google Shape;11674;p89"/>
          <p:cNvSpPr/>
          <p:nvPr/>
        </p:nvSpPr>
        <p:spPr>
          <a:xfrm>
            <a:off x="7575652" y="1712279"/>
            <a:ext cx="345370" cy="339286"/>
          </a:xfrm>
          <a:custGeom>
            <a:avLst/>
            <a:gdLst/>
            <a:ahLst/>
            <a:cxnLst/>
            <a:rect l="l" t="t" r="r" b="b"/>
            <a:pathLst>
              <a:path w="14304" h="14052" extrusionOk="0">
                <a:moveTo>
                  <a:pt x="12886" y="2489"/>
                </a:moveTo>
                <a:cubicBezTo>
                  <a:pt x="13106" y="2521"/>
                  <a:pt x="13295" y="2710"/>
                  <a:pt x="13295" y="2899"/>
                </a:cubicBezTo>
                <a:lnTo>
                  <a:pt x="13295" y="3875"/>
                </a:lnTo>
                <a:cubicBezTo>
                  <a:pt x="12933" y="3592"/>
                  <a:pt x="12500" y="3450"/>
                  <a:pt x="12067" y="3450"/>
                </a:cubicBezTo>
                <a:cubicBezTo>
                  <a:pt x="11633" y="3450"/>
                  <a:pt x="11200" y="3592"/>
                  <a:pt x="10838" y="3875"/>
                </a:cubicBezTo>
                <a:lnTo>
                  <a:pt x="10838" y="2899"/>
                </a:lnTo>
                <a:cubicBezTo>
                  <a:pt x="10838" y="2678"/>
                  <a:pt x="11027" y="2489"/>
                  <a:pt x="11216" y="2489"/>
                </a:cubicBezTo>
                <a:close/>
                <a:moveTo>
                  <a:pt x="2899" y="2521"/>
                </a:moveTo>
                <a:cubicBezTo>
                  <a:pt x="3151" y="2521"/>
                  <a:pt x="3308" y="2710"/>
                  <a:pt x="3308" y="2962"/>
                </a:cubicBezTo>
                <a:lnTo>
                  <a:pt x="3308" y="3907"/>
                </a:lnTo>
                <a:cubicBezTo>
                  <a:pt x="2962" y="3623"/>
                  <a:pt x="2521" y="3497"/>
                  <a:pt x="2048" y="3497"/>
                </a:cubicBezTo>
                <a:cubicBezTo>
                  <a:pt x="1575" y="3497"/>
                  <a:pt x="1166" y="3655"/>
                  <a:pt x="819" y="3907"/>
                </a:cubicBezTo>
                <a:lnTo>
                  <a:pt x="819" y="2962"/>
                </a:lnTo>
                <a:cubicBezTo>
                  <a:pt x="851" y="2710"/>
                  <a:pt x="1040" y="2521"/>
                  <a:pt x="1260" y="2521"/>
                </a:cubicBezTo>
                <a:close/>
                <a:moveTo>
                  <a:pt x="2079" y="4285"/>
                </a:moveTo>
                <a:cubicBezTo>
                  <a:pt x="2395" y="4285"/>
                  <a:pt x="2710" y="4411"/>
                  <a:pt x="2962" y="4663"/>
                </a:cubicBezTo>
                <a:lnTo>
                  <a:pt x="4411" y="6112"/>
                </a:lnTo>
                <a:cubicBezTo>
                  <a:pt x="4285" y="6301"/>
                  <a:pt x="2836" y="7719"/>
                  <a:pt x="2678" y="7876"/>
                </a:cubicBezTo>
                <a:lnTo>
                  <a:pt x="1229" y="6427"/>
                </a:lnTo>
                <a:cubicBezTo>
                  <a:pt x="756" y="5955"/>
                  <a:pt x="756" y="5167"/>
                  <a:pt x="1229" y="4663"/>
                </a:cubicBezTo>
                <a:cubicBezTo>
                  <a:pt x="1449" y="4411"/>
                  <a:pt x="1764" y="4285"/>
                  <a:pt x="2079" y="4285"/>
                </a:cubicBezTo>
                <a:close/>
                <a:moveTo>
                  <a:pt x="12055" y="4308"/>
                </a:moveTo>
                <a:cubicBezTo>
                  <a:pt x="12374" y="4308"/>
                  <a:pt x="12697" y="4427"/>
                  <a:pt x="12949" y="4663"/>
                </a:cubicBezTo>
                <a:cubicBezTo>
                  <a:pt x="13421" y="5167"/>
                  <a:pt x="13421" y="5955"/>
                  <a:pt x="12949" y="6427"/>
                </a:cubicBezTo>
                <a:lnTo>
                  <a:pt x="11499" y="7876"/>
                </a:lnTo>
                <a:lnTo>
                  <a:pt x="9735" y="6112"/>
                </a:lnTo>
                <a:lnTo>
                  <a:pt x="11184" y="4663"/>
                </a:lnTo>
                <a:cubicBezTo>
                  <a:pt x="11421" y="4427"/>
                  <a:pt x="11736" y="4308"/>
                  <a:pt x="12055" y="4308"/>
                </a:cubicBezTo>
                <a:close/>
                <a:moveTo>
                  <a:pt x="11657" y="819"/>
                </a:moveTo>
                <a:lnTo>
                  <a:pt x="11657" y="1701"/>
                </a:lnTo>
                <a:lnTo>
                  <a:pt x="11216" y="1701"/>
                </a:lnTo>
                <a:cubicBezTo>
                  <a:pt x="10554" y="1701"/>
                  <a:pt x="10019" y="2237"/>
                  <a:pt x="10019" y="2899"/>
                </a:cubicBezTo>
                <a:lnTo>
                  <a:pt x="10019" y="4663"/>
                </a:lnTo>
                <a:lnTo>
                  <a:pt x="8853" y="5797"/>
                </a:lnTo>
                <a:cubicBezTo>
                  <a:pt x="8696" y="5955"/>
                  <a:pt x="8696" y="6238"/>
                  <a:pt x="8853" y="6396"/>
                </a:cubicBezTo>
                <a:lnTo>
                  <a:pt x="9231" y="6742"/>
                </a:lnTo>
                <a:lnTo>
                  <a:pt x="7089" y="8443"/>
                </a:lnTo>
                <a:lnTo>
                  <a:pt x="4978" y="6742"/>
                </a:lnTo>
                <a:lnTo>
                  <a:pt x="5324" y="6396"/>
                </a:lnTo>
                <a:cubicBezTo>
                  <a:pt x="5482" y="6238"/>
                  <a:pt x="5482" y="5955"/>
                  <a:pt x="5324" y="5797"/>
                </a:cubicBezTo>
                <a:lnTo>
                  <a:pt x="4190" y="4663"/>
                </a:lnTo>
                <a:lnTo>
                  <a:pt x="4190" y="2899"/>
                </a:lnTo>
                <a:cubicBezTo>
                  <a:pt x="4190" y="2237"/>
                  <a:pt x="3623" y="1701"/>
                  <a:pt x="2962" y="1701"/>
                </a:cubicBezTo>
                <a:lnTo>
                  <a:pt x="2521" y="1701"/>
                </a:lnTo>
                <a:lnTo>
                  <a:pt x="2521" y="819"/>
                </a:lnTo>
                <a:close/>
                <a:moveTo>
                  <a:pt x="9767" y="7341"/>
                </a:moveTo>
                <a:lnTo>
                  <a:pt x="10176" y="7719"/>
                </a:lnTo>
                <a:lnTo>
                  <a:pt x="8506" y="9609"/>
                </a:lnTo>
                <a:lnTo>
                  <a:pt x="7719" y="8979"/>
                </a:lnTo>
                <a:lnTo>
                  <a:pt x="9767" y="7341"/>
                </a:lnTo>
                <a:close/>
                <a:moveTo>
                  <a:pt x="5545" y="10743"/>
                </a:moveTo>
                <a:lnTo>
                  <a:pt x="6553" y="11846"/>
                </a:lnTo>
                <a:lnTo>
                  <a:pt x="5230" y="13264"/>
                </a:lnTo>
                <a:lnTo>
                  <a:pt x="2426" y="13264"/>
                </a:lnTo>
                <a:lnTo>
                  <a:pt x="5545" y="10743"/>
                </a:lnTo>
                <a:close/>
                <a:moveTo>
                  <a:pt x="4379" y="7372"/>
                </a:moveTo>
                <a:lnTo>
                  <a:pt x="11751" y="13327"/>
                </a:lnTo>
                <a:lnTo>
                  <a:pt x="8948" y="13327"/>
                </a:lnTo>
                <a:lnTo>
                  <a:pt x="8948" y="13264"/>
                </a:lnTo>
                <a:lnTo>
                  <a:pt x="3970" y="7750"/>
                </a:lnTo>
                <a:lnTo>
                  <a:pt x="4379" y="7372"/>
                </a:lnTo>
                <a:close/>
                <a:moveTo>
                  <a:pt x="473" y="0"/>
                </a:moveTo>
                <a:cubicBezTo>
                  <a:pt x="252" y="0"/>
                  <a:pt x="32" y="189"/>
                  <a:pt x="32" y="441"/>
                </a:cubicBezTo>
                <a:cubicBezTo>
                  <a:pt x="32" y="662"/>
                  <a:pt x="252" y="819"/>
                  <a:pt x="473" y="819"/>
                </a:cubicBezTo>
                <a:lnTo>
                  <a:pt x="1733" y="819"/>
                </a:lnTo>
                <a:lnTo>
                  <a:pt x="1733" y="1701"/>
                </a:lnTo>
                <a:lnTo>
                  <a:pt x="1292" y="1701"/>
                </a:lnTo>
                <a:cubicBezTo>
                  <a:pt x="630" y="1701"/>
                  <a:pt x="32" y="2237"/>
                  <a:pt x="32" y="2899"/>
                </a:cubicBezTo>
                <a:lnTo>
                  <a:pt x="32" y="5387"/>
                </a:lnTo>
                <a:lnTo>
                  <a:pt x="32" y="5450"/>
                </a:lnTo>
                <a:cubicBezTo>
                  <a:pt x="0" y="5986"/>
                  <a:pt x="252" y="6553"/>
                  <a:pt x="630" y="6963"/>
                </a:cubicBezTo>
                <a:lnTo>
                  <a:pt x="2395" y="8758"/>
                </a:lnTo>
                <a:cubicBezTo>
                  <a:pt x="2473" y="8837"/>
                  <a:pt x="2584" y="8877"/>
                  <a:pt x="2694" y="8877"/>
                </a:cubicBezTo>
                <a:cubicBezTo>
                  <a:pt x="2804" y="8877"/>
                  <a:pt x="2914" y="8837"/>
                  <a:pt x="2993" y="8758"/>
                </a:cubicBezTo>
                <a:lnTo>
                  <a:pt x="3434" y="8317"/>
                </a:lnTo>
                <a:lnTo>
                  <a:pt x="5041" y="10082"/>
                </a:lnTo>
                <a:lnTo>
                  <a:pt x="1008" y="13327"/>
                </a:lnTo>
                <a:cubicBezTo>
                  <a:pt x="914" y="13421"/>
                  <a:pt x="819" y="13579"/>
                  <a:pt x="914" y="13768"/>
                </a:cubicBezTo>
                <a:cubicBezTo>
                  <a:pt x="945" y="13925"/>
                  <a:pt x="1103" y="14051"/>
                  <a:pt x="1292" y="14051"/>
                </a:cubicBezTo>
                <a:lnTo>
                  <a:pt x="5419" y="14051"/>
                </a:lnTo>
                <a:cubicBezTo>
                  <a:pt x="5545" y="14051"/>
                  <a:pt x="5671" y="14020"/>
                  <a:pt x="5734" y="13925"/>
                </a:cubicBezTo>
                <a:lnTo>
                  <a:pt x="7120" y="12413"/>
                </a:lnTo>
                <a:lnTo>
                  <a:pt x="8506" y="13925"/>
                </a:lnTo>
                <a:cubicBezTo>
                  <a:pt x="8569" y="14020"/>
                  <a:pt x="8696" y="14051"/>
                  <a:pt x="8822" y="14051"/>
                </a:cubicBezTo>
                <a:lnTo>
                  <a:pt x="12949" y="14051"/>
                </a:lnTo>
                <a:cubicBezTo>
                  <a:pt x="13106" y="14051"/>
                  <a:pt x="13264" y="13925"/>
                  <a:pt x="13358" y="13768"/>
                </a:cubicBezTo>
                <a:cubicBezTo>
                  <a:pt x="13390" y="13610"/>
                  <a:pt x="13358" y="13421"/>
                  <a:pt x="13232" y="13327"/>
                </a:cubicBezTo>
                <a:lnTo>
                  <a:pt x="9263" y="10082"/>
                </a:lnTo>
                <a:lnTo>
                  <a:pt x="10869" y="8286"/>
                </a:lnTo>
                <a:lnTo>
                  <a:pt x="11310" y="8695"/>
                </a:lnTo>
                <a:cubicBezTo>
                  <a:pt x="11389" y="8774"/>
                  <a:pt x="11492" y="8814"/>
                  <a:pt x="11594" y="8814"/>
                </a:cubicBezTo>
                <a:cubicBezTo>
                  <a:pt x="11696" y="8814"/>
                  <a:pt x="11799" y="8774"/>
                  <a:pt x="11878" y="8695"/>
                </a:cubicBezTo>
                <a:lnTo>
                  <a:pt x="13673" y="6931"/>
                </a:lnTo>
                <a:cubicBezTo>
                  <a:pt x="14083" y="6490"/>
                  <a:pt x="14303" y="5955"/>
                  <a:pt x="14240" y="5387"/>
                </a:cubicBezTo>
                <a:lnTo>
                  <a:pt x="14240" y="5356"/>
                </a:lnTo>
                <a:lnTo>
                  <a:pt x="14240" y="2867"/>
                </a:lnTo>
                <a:cubicBezTo>
                  <a:pt x="14240" y="2205"/>
                  <a:pt x="13705" y="1670"/>
                  <a:pt x="12980" y="1670"/>
                </a:cubicBezTo>
                <a:lnTo>
                  <a:pt x="12571" y="1670"/>
                </a:lnTo>
                <a:lnTo>
                  <a:pt x="12571" y="788"/>
                </a:lnTo>
                <a:lnTo>
                  <a:pt x="13736" y="788"/>
                </a:lnTo>
                <a:lnTo>
                  <a:pt x="13736" y="819"/>
                </a:lnTo>
                <a:cubicBezTo>
                  <a:pt x="13988" y="819"/>
                  <a:pt x="14177" y="630"/>
                  <a:pt x="14177" y="441"/>
                </a:cubicBezTo>
                <a:cubicBezTo>
                  <a:pt x="14177" y="189"/>
                  <a:pt x="13988" y="0"/>
                  <a:pt x="137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5" name="Google Shape;11675;p89"/>
          <p:cNvSpPr/>
          <p:nvPr/>
        </p:nvSpPr>
        <p:spPr>
          <a:xfrm>
            <a:off x="7576413" y="2141008"/>
            <a:ext cx="343849" cy="298988"/>
          </a:xfrm>
          <a:custGeom>
            <a:avLst/>
            <a:gdLst/>
            <a:ahLst/>
            <a:cxnLst/>
            <a:rect l="l" t="t" r="r" b="b"/>
            <a:pathLst>
              <a:path w="14241" h="12383" extrusionOk="0">
                <a:moveTo>
                  <a:pt x="9610" y="4128"/>
                </a:moveTo>
                <a:cubicBezTo>
                  <a:pt x="10271" y="4128"/>
                  <a:pt x="10870" y="4664"/>
                  <a:pt x="10870" y="5388"/>
                </a:cubicBezTo>
                <a:cubicBezTo>
                  <a:pt x="10870" y="6050"/>
                  <a:pt x="10303" y="6617"/>
                  <a:pt x="9610" y="6617"/>
                </a:cubicBezTo>
                <a:lnTo>
                  <a:pt x="8444" y="6617"/>
                </a:lnTo>
                <a:cubicBezTo>
                  <a:pt x="8412" y="6207"/>
                  <a:pt x="8381" y="5829"/>
                  <a:pt x="8381" y="5388"/>
                </a:cubicBezTo>
                <a:cubicBezTo>
                  <a:pt x="8381" y="4947"/>
                  <a:pt x="8412" y="4569"/>
                  <a:pt x="8444" y="4128"/>
                </a:cubicBezTo>
                <a:close/>
                <a:moveTo>
                  <a:pt x="3183" y="3309"/>
                </a:moveTo>
                <a:cubicBezTo>
                  <a:pt x="2773" y="3876"/>
                  <a:pt x="2553" y="4632"/>
                  <a:pt x="2553" y="5388"/>
                </a:cubicBezTo>
                <a:cubicBezTo>
                  <a:pt x="2553" y="6144"/>
                  <a:pt x="2773" y="6837"/>
                  <a:pt x="3183" y="7468"/>
                </a:cubicBezTo>
                <a:lnTo>
                  <a:pt x="2994" y="7468"/>
                </a:lnTo>
                <a:cubicBezTo>
                  <a:pt x="1765" y="7436"/>
                  <a:pt x="820" y="6459"/>
                  <a:pt x="883" y="5262"/>
                </a:cubicBezTo>
                <a:cubicBezTo>
                  <a:pt x="946" y="4191"/>
                  <a:pt x="1954" y="3309"/>
                  <a:pt x="3088" y="3309"/>
                </a:cubicBezTo>
                <a:close/>
                <a:moveTo>
                  <a:pt x="8129" y="2175"/>
                </a:moveTo>
                <a:lnTo>
                  <a:pt x="8129" y="2175"/>
                </a:lnTo>
                <a:cubicBezTo>
                  <a:pt x="7751" y="3088"/>
                  <a:pt x="7562" y="4160"/>
                  <a:pt x="7562" y="5294"/>
                </a:cubicBezTo>
                <a:cubicBezTo>
                  <a:pt x="7562" y="6428"/>
                  <a:pt x="7751" y="7499"/>
                  <a:pt x="8129" y="8413"/>
                </a:cubicBezTo>
                <a:lnTo>
                  <a:pt x="7908" y="8255"/>
                </a:lnTo>
                <a:cubicBezTo>
                  <a:pt x="6995" y="7783"/>
                  <a:pt x="5861" y="7436"/>
                  <a:pt x="4600" y="7436"/>
                </a:cubicBezTo>
                <a:lnTo>
                  <a:pt x="4254" y="7436"/>
                </a:lnTo>
                <a:cubicBezTo>
                  <a:pt x="3687" y="6869"/>
                  <a:pt x="3372" y="6144"/>
                  <a:pt x="3372" y="5357"/>
                </a:cubicBezTo>
                <a:cubicBezTo>
                  <a:pt x="3372" y="4569"/>
                  <a:pt x="3687" y="3813"/>
                  <a:pt x="4254" y="3246"/>
                </a:cubicBezTo>
                <a:lnTo>
                  <a:pt x="4632" y="3246"/>
                </a:lnTo>
                <a:cubicBezTo>
                  <a:pt x="5798" y="3246"/>
                  <a:pt x="6963" y="2931"/>
                  <a:pt x="7908" y="2332"/>
                </a:cubicBezTo>
                <a:lnTo>
                  <a:pt x="8129" y="2175"/>
                </a:lnTo>
                <a:close/>
                <a:moveTo>
                  <a:pt x="5041" y="8287"/>
                </a:moveTo>
                <a:cubicBezTo>
                  <a:pt x="5293" y="8287"/>
                  <a:pt x="5577" y="8350"/>
                  <a:pt x="5861" y="8413"/>
                </a:cubicBezTo>
                <a:lnTo>
                  <a:pt x="5861" y="8696"/>
                </a:lnTo>
                <a:cubicBezTo>
                  <a:pt x="5861" y="8917"/>
                  <a:pt x="5672" y="9137"/>
                  <a:pt x="5419" y="9137"/>
                </a:cubicBezTo>
                <a:lnTo>
                  <a:pt x="5041" y="9137"/>
                </a:lnTo>
                <a:lnTo>
                  <a:pt x="5041" y="8287"/>
                </a:lnTo>
                <a:close/>
                <a:moveTo>
                  <a:pt x="10870" y="757"/>
                </a:moveTo>
                <a:cubicBezTo>
                  <a:pt x="12193" y="757"/>
                  <a:pt x="13327" y="2868"/>
                  <a:pt x="13327" y="5325"/>
                </a:cubicBezTo>
                <a:cubicBezTo>
                  <a:pt x="13327" y="7814"/>
                  <a:pt x="12193" y="9925"/>
                  <a:pt x="10870" y="9925"/>
                </a:cubicBezTo>
                <a:cubicBezTo>
                  <a:pt x="10712" y="9925"/>
                  <a:pt x="10492" y="9862"/>
                  <a:pt x="10334" y="9799"/>
                </a:cubicBezTo>
                <a:lnTo>
                  <a:pt x="9862" y="9515"/>
                </a:lnTo>
                <a:cubicBezTo>
                  <a:pt x="9358" y="9074"/>
                  <a:pt x="8917" y="8350"/>
                  <a:pt x="8664" y="7436"/>
                </a:cubicBezTo>
                <a:lnTo>
                  <a:pt x="9610" y="7436"/>
                </a:lnTo>
                <a:cubicBezTo>
                  <a:pt x="10744" y="7436"/>
                  <a:pt x="11689" y="6491"/>
                  <a:pt x="11689" y="5325"/>
                </a:cubicBezTo>
                <a:cubicBezTo>
                  <a:pt x="11689" y="4191"/>
                  <a:pt x="10744" y="3246"/>
                  <a:pt x="9610" y="3246"/>
                </a:cubicBezTo>
                <a:lnTo>
                  <a:pt x="8664" y="3246"/>
                </a:lnTo>
                <a:cubicBezTo>
                  <a:pt x="8948" y="2332"/>
                  <a:pt x="9326" y="1608"/>
                  <a:pt x="9862" y="1167"/>
                </a:cubicBezTo>
                <a:lnTo>
                  <a:pt x="10334" y="883"/>
                </a:lnTo>
                <a:cubicBezTo>
                  <a:pt x="10523" y="820"/>
                  <a:pt x="10712" y="757"/>
                  <a:pt x="10870" y="757"/>
                </a:cubicBezTo>
                <a:close/>
                <a:moveTo>
                  <a:pt x="4222" y="8255"/>
                </a:moveTo>
                <a:lnTo>
                  <a:pt x="4222" y="11185"/>
                </a:lnTo>
                <a:cubicBezTo>
                  <a:pt x="4222" y="11406"/>
                  <a:pt x="4002" y="11595"/>
                  <a:pt x="3813" y="11595"/>
                </a:cubicBezTo>
                <a:cubicBezTo>
                  <a:pt x="3624" y="11595"/>
                  <a:pt x="3372" y="11406"/>
                  <a:pt x="3372" y="11185"/>
                </a:cubicBezTo>
                <a:lnTo>
                  <a:pt x="3372" y="8255"/>
                </a:lnTo>
                <a:close/>
                <a:moveTo>
                  <a:pt x="10870" y="1"/>
                </a:moveTo>
                <a:cubicBezTo>
                  <a:pt x="10303" y="1"/>
                  <a:pt x="9830" y="190"/>
                  <a:pt x="9389" y="536"/>
                </a:cubicBezTo>
                <a:lnTo>
                  <a:pt x="7467" y="1671"/>
                </a:lnTo>
                <a:cubicBezTo>
                  <a:pt x="6648" y="2206"/>
                  <a:pt x="5609" y="2458"/>
                  <a:pt x="4632" y="2458"/>
                </a:cubicBezTo>
                <a:lnTo>
                  <a:pt x="3088" y="2458"/>
                </a:lnTo>
                <a:cubicBezTo>
                  <a:pt x="1513" y="2458"/>
                  <a:pt x="158" y="3655"/>
                  <a:pt x="64" y="5231"/>
                </a:cubicBezTo>
                <a:cubicBezTo>
                  <a:pt x="1" y="6806"/>
                  <a:pt x="1135" y="8066"/>
                  <a:pt x="2553" y="8255"/>
                </a:cubicBezTo>
                <a:lnTo>
                  <a:pt x="2553" y="11185"/>
                </a:lnTo>
                <a:cubicBezTo>
                  <a:pt x="2553" y="11847"/>
                  <a:pt x="3088" y="12382"/>
                  <a:pt x="3813" y="12382"/>
                </a:cubicBezTo>
                <a:cubicBezTo>
                  <a:pt x="4474" y="12382"/>
                  <a:pt x="5073" y="11847"/>
                  <a:pt x="5073" y="11185"/>
                </a:cubicBezTo>
                <a:lnTo>
                  <a:pt x="5073" y="9925"/>
                </a:lnTo>
                <a:lnTo>
                  <a:pt x="5451" y="9925"/>
                </a:lnTo>
                <a:cubicBezTo>
                  <a:pt x="6144" y="9925"/>
                  <a:pt x="6711" y="9358"/>
                  <a:pt x="6711" y="8696"/>
                </a:cubicBezTo>
                <a:lnTo>
                  <a:pt x="6711" y="8665"/>
                </a:lnTo>
                <a:cubicBezTo>
                  <a:pt x="6995" y="8759"/>
                  <a:pt x="7278" y="8885"/>
                  <a:pt x="7562" y="9043"/>
                </a:cubicBezTo>
                <a:lnTo>
                  <a:pt x="9484" y="10177"/>
                </a:lnTo>
                <a:cubicBezTo>
                  <a:pt x="9925" y="10555"/>
                  <a:pt x="10397" y="10744"/>
                  <a:pt x="10933" y="10744"/>
                </a:cubicBezTo>
                <a:cubicBezTo>
                  <a:pt x="11878" y="10744"/>
                  <a:pt x="12697" y="10145"/>
                  <a:pt x="13327" y="9074"/>
                </a:cubicBezTo>
                <a:cubicBezTo>
                  <a:pt x="13926" y="8098"/>
                  <a:pt x="14241" y="6774"/>
                  <a:pt x="14241" y="5388"/>
                </a:cubicBezTo>
                <a:cubicBezTo>
                  <a:pt x="14178" y="2458"/>
                  <a:pt x="12792" y="1"/>
                  <a:pt x="108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76" name="Google Shape;11676;p89"/>
          <p:cNvGrpSpPr/>
          <p:nvPr/>
        </p:nvGrpSpPr>
        <p:grpSpPr>
          <a:xfrm>
            <a:off x="5774096" y="2549397"/>
            <a:ext cx="299736" cy="343849"/>
            <a:chOff x="-9570950" y="1622100"/>
            <a:chExt cx="310350" cy="356025"/>
          </a:xfrm>
        </p:grpSpPr>
        <p:sp>
          <p:nvSpPr>
            <p:cNvPr id="11677" name="Google Shape;11677;p89"/>
            <p:cNvSpPr/>
            <p:nvPr/>
          </p:nvSpPr>
          <p:spPr>
            <a:xfrm>
              <a:off x="-9570950" y="1622100"/>
              <a:ext cx="310350" cy="356025"/>
            </a:xfrm>
            <a:custGeom>
              <a:avLst/>
              <a:gdLst/>
              <a:ahLst/>
              <a:cxnLst/>
              <a:rect l="l" t="t" r="r" b="b"/>
              <a:pathLst>
                <a:path w="12414" h="14241" extrusionOk="0">
                  <a:moveTo>
                    <a:pt x="7026" y="851"/>
                  </a:moveTo>
                  <a:cubicBezTo>
                    <a:pt x="7246" y="851"/>
                    <a:pt x="7404" y="1040"/>
                    <a:pt x="7404" y="1229"/>
                  </a:cubicBezTo>
                  <a:lnTo>
                    <a:pt x="7404" y="1670"/>
                  </a:lnTo>
                  <a:lnTo>
                    <a:pt x="4915" y="1670"/>
                  </a:lnTo>
                  <a:lnTo>
                    <a:pt x="4915" y="1229"/>
                  </a:lnTo>
                  <a:lnTo>
                    <a:pt x="4978" y="1229"/>
                  </a:lnTo>
                  <a:cubicBezTo>
                    <a:pt x="4978" y="1009"/>
                    <a:pt x="5167" y="851"/>
                    <a:pt x="5356" y="851"/>
                  </a:cubicBezTo>
                  <a:close/>
                  <a:moveTo>
                    <a:pt x="9987" y="2490"/>
                  </a:moveTo>
                  <a:lnTo>
                    <a:pt x="9987" y="7688"/>
                  </a:lnTo>
                  <a:lnTo>
                    <a:pt x="9924" y="7688"/>
                  </a:lnTo>
                  <a:lnTo>
                    <a:pt x="8160" y="5924"/>
                  </a:lnTo>
                  <a:cubicBezTo>
                    <a:pt x="8081" y="5845"/>
                    <a:pt x="7971" y="5805"/>
                    <a:pt x="7861" y="5805"/>
                  </a:cubicBezTo>
                  <a:cubicBezTo>
                    <a:pt x="7750" y="5805"/>
                    <a:pt x="7640" y="5845"/>
                    <a:pt x="7561" y="5924"/>
                  </a:cubicBezTo>
                  <a:lnTo>
                    <a:pt x="6396" y="7121"/>
                  </a:lnTo>
                  <a:lnTo>
                    <a:pt x="4883" y="5136"/>
                  </a:lnTo>
                  <a:cubicBezTo>
                    <a:pt x="4820" y="5010"/>
                    <a:pt x="4694" y="4978"/>
                    <a:pt x="4568" y="4978"/>
                  </a:cubicBezTo>
                  <a:cubicBezTo>
                    <a:pt x="4474" y="4978"/>
                    <a:pt x="4348" y="5073"/>
                    <a:pt x="4253" y="5136"/>
                  </a:cubicBezTo>
                  <a:lnTo>
                    <a:pt x="2521" y="7467"/>
                  </a:lnTo>
                  <a:lnTo>
                    <a:pt x="2521" y="2490"/>
                  </a:lnTo>
                  <a:close/>
                  <a:moveTo>
                    <a:pt x="4537" y="6081"/>
                  </a:moveTo>
                  <a:lnTo>
                    <a:pt x="6175" y="8286"/>
                  </a:lnTo>
                  <a:lnTo>
                    <a:pt x="2867" y="8286"/>
                  </a:lnTo>
                  <a:lnTo>
                    <a:pt x="4537" y="6081"/>
                  </a:lnTo>
                  <a:close/>
                  <a:moveTo>
                    <a:pt x="7845" y="6806"/>
                  </a:moveTo>
                  <a:lnTo>
                    <a:pt x="9326" y="8286"/>
                  </a:lnTo>
                  <a:lnTo>
                    <a:pt x="7215" y="8286"/>
                  </a:lnTo>
                  <a:lnTo>
                    <a:pt x="6868" y="7782"/>
                  </a:lnTo>
                  <a:lnTo>
                    <a:pt x="7845" y="6806"/>
                  </a:lnTo>
                  <a:close/>
                  <a:moveTo>
                    <a:pt x="1670" y="2458"/>
                  </a:moveTo>
                  <a:lnTo>
                    <a:pt x="1670" y="8696"/>
                  </a:lnTo>
                  <a:cubicBezTo>
                    <a:pt x="1670" y="8917"/>
                    <a:pt x="1859" y="9106"/>
                    <a:pt x="2080" y="9106"/>
                  </a:cubicBezTo>
                  <a:lnTo>
                    <a:pt x="10365" y="9106"/>
                  </a:lnTo>
                  <a:cubicBezTo>
                    <a:pt x="10586" y="9106"/>
                    <a:pt x="10806" y="8917"/>
                    <a:pt x="10743" y="8696"/>
                  </a:cubicBezTo>
                  <a:lnTo>
                    <a:pt x="10743" y="2490"/>
                  </a:lnTo>
                  <a:lnTo>
                    <a:pt x="11153" y="2490"/>
                  </a:lnTo>
                  <a:cubicBezTo>
                    <a:pt x="11374" y="2490"/>
                    <a:pt x="11594" y="2647"/>
                    <a:pt x="11594" y="2899"/>
                  </a:cubicBezTo>
                  <a:lnTo>
                    <a:pt x="11594" y="9515"/>
                  </a:lnTo>
                  <a:cubicBezTo>
                    <a:pt x="11594" y="9736"/>
                    <a:pt x="11374" y="9956"/>
                    <a:pt x="11184" y="9956"/>
                  </a:cubicBezTo>
                  <a:lnTo>
                    <a:pt x="1260" y="9956"/>
                  </a:lnTo>
                  <a:cubicBezTo>
                    <a:pt x="1040" y="9956"/>
                    <a:pt x="882" y="9736"/>
                    <a:pt x="882" y="9515"/>
                  </a:cubicBezTo>
                  <a:lnTo>
                    <a:pt x="882" y="2899"/>
                  </a:lnTo>
                  <a:cubicBezTo>
                    <a:pt x="882" y="2647"/>
                    <a:pt x="1071" y="2458"/>
                    <a:pt x="1260" y="2458"/>
                  </a:cubicBezTo>
                  <a:close/>
                  <a:moveTo>
                    <a:pt x="8286" y="10775"/>
                  </a:moveTo>
                  <a:lnTo>
                    <a:pt x="8286" y="11626"/>
                  </a:lnTo>
                  <a:lnTo>
                    <a:pt x="4127" y="11626"/>
                  </a:lnTo>
                  <a:lnTo>
                    <a:pt x="4127" y="10775"/>
                  </a:lnTo>
                  <a:close/>
                  <a:moveTo>
                    <a:pt x="3340" y="10775"/>
                  </a:moveTo>
                  <a:lnTo>
                    <a:pt x="3340" y="12886"/>
                  </a:lnTo>
                  <a:lnTo>
                    <a:pt x="3308" y="12886"/>
                  </a:lnTo>
                  <a:cubicBezTo>
                    <a:pt x="3308" y="13138"/>
                    <a:pt x="3119" y="13327"/>
                    <a:pt x="2930" y="13327"/>
                  </a:cubicBezTo>
                  <a:cubicBezTo>
                    <a:pt x="2710" y="13327"/>
                    <a:pt x="2521" y="13138"/>
                    <a:pt x="2521" y="12886"/>
                  </a:cubicBezTo>
                  <a:lnTo>
                    <a:pt x="2521" y="10775"/>
                  </a:lnTo>
                  <a:close/>
                  <a:moveTo>
                    <a:pt x="9956" y="10775"/>
                  </a:moveTo>
                  <a:lnTo>
                    <a:pt x="9956" y="12886"/>
                  </a:lnTo>
                  <a:lnTo>
                    <a:pt x="9924" y="12886"/>
                  </a:lnTo>
                  <a:cubicBezTo>
                    <a:pt x="9924" y="13138"/>
                    <a:pt x="9735" y="13327"/>
                    <a:pt x="9546" y="13327"/>
                  </a:cubicBezTo>
                  <a:cubicBezTo>
                    <a:pt x="9326" y="13327"/>
                    <a:pt x="9137" y="13138"/>
                    <a:pt x="9137" y="12886"/>
                  </a:cubicBezTo>
                  <a:lnTo>
                    <a:pt x="9137" y="10775"/>
                  </a:lnTo>
                  <a:close/>
                  <a:moveTo>
                    <a:pt x="5356" y="1"/>
                  </a:moveTo>
                  <a:cubicBezTo>
                    <a:pt x="4694" y="1"/>
                    <a:pt x="4127" y="568"/>
                    <a:pt x="4127" y="1292"/>
                  </a:cubicBezTo>
                  <a:lnTo>
                    <a:pt x="4127" y="1702"/>
                  </a:lnTo>
                  <a:lnTo>
                    <a:pt x="1229" y="1702"/>
                  </a:lnTo>
                  <a:cubicBezTo>
                    <a:pt x="567" y="1702"/>
                    <a:pt x="0" y="2269"/>
                    <a:pt x="0" y="2962"/>
                  </a:cubicBezTo>
                  <a:lnTo>
                    <a:pt x="0" y="9578"/>
                  </a:lnTo>
                  <a:cubicBezTo>
                    <a:pt x="0" y="10271"/>
                    <a:pt x="567" y="10838"/>
                    <a:pt x="1229" y="10838"/>
                  </a:cubicBezTo>
                  <a:lnTo>
                    <a:pt x="1607" y="10838"/>
                  </a:lnTo>
                  <a:lnTo>
                    <a:pt x="1607" y="12981"/>
                  </a:lnTo>
                  <a:cubicBezTo>
                    <a:pt x="1607" y="13642"/>
                    <a:pt x="2174" y="14241"/>
                    <a:pt x="2867" y="14241"/>
                  </a:cubicBezTo>
                  <a:cubicBezTo>
                    <a:pt x="3592" y="14241"/>
                    <a:pt x="4127" y="13674"/>
                    <a:pt x="4127" y="12981"/>
                  </a:cubicBezTo>
                  <a:lnTo>
                    <a:pt x="4127" y="12540"/>
                  </a:lnTo>
                  <a:lnTo>
                    <a:pt x="8286" y="12540"/>
                  </a:lnTo>
                  <a:lnTo>
                    <a:pt x="8286" y="12981"/>
                  </a:lnTo>
                  <a:cubicBezTo>
                    <a:pt x="8286" y="13642"/>
                    <a:pt x="8822" y="14241"/>
                    <a:pt x="9483" y="14241"/>
                  </a:cubicBezTo>
                  <a:cubicBezTo>
                    <a:pt x="10176" y="14241"/>
                    <a:pt x="10775" y="13674"/>
                    <a:pt x="10775" y="12981"/>
                  </a:cubicBezTo>
                  <a:lnTo>
                    <a:pt x="10775" y="10838"/>
                  </a:lnTo>
                  <a:lnTo>
                    <a:pt x="11153" y="10838"/>
                  </a:lnTo>
                  <a:cubicBezTo>
                    <a:pt x="11815" y="10838"/>
                    <a:pt x="12413" y="10303"/>
                    <a:pt x="12413" y="9578"/>
                  </a:cubicBezTo>
                  <a:lnTo>
                    <a:pt x="12413" y="2899"/>
                  </a:lnTo>
                  <a:cubicBezTo>
                    <a:pt x="12413" y="2238"/>
                    <a:pt x="11878" y="1639"/>
                    <a:pt x="11153" y="1639"/>
                  </a:cubicBezTo>
                  <a:lnTo>
                    <a:pt x="8286" y="1639"/>
                  </a:lnTo>
                  <a:lnTo>
                    <a:pt x="8286" y="1198"/>
                  </a:lnTo>
                  <a:cubicBezTo>
                    <a:pt x="8286" y="568"/>
                    <a:pt x="7687" y="1"/>
                    <a:pt x="70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8" name="Google Shape;11678;p89"/>
            <p:cNvSpPr/>
            <p:nvPr/>
          </p:nvSpPr>
          <p:spPr>
            <a:xfrm>
              <a:off x="-9426025" y="1695350"/>
              <a:ext cx="63025" cy="62250"/>
            </a:xfrm>
            <a:custGeom>
              <a:avLst/>
              <a:gdLst/>
              <a:ahLst/>
              <a:cxnLst/>
              <a:rect l="l" t="t" r="r" b="b"/>
              <a:pathLst>
                <a:path w="2521" h="2490" extrusionOk="0">
                  <a:moveTo>
                    <a:pt x="1260" y="820"/>
                  </a:moveTo>
                  <a:cubicBezTo>
                    <a:pt x="1449" y="820"/>
                    <a:pt x="1638" y="977"/>
                    <a:pt x="1638" y="1229"/>
                  </a:cubicBezTo>
                  <a:cubicBezTo>
                    <a:pt x="1638" y="1450"/>
                    <a:pt x="1449" y="1639"/>
                    <a:pt x="1260" y="1639"/>
                  </a:cubicBezTo>
                  <a:cubicBezTo>
                    <a:pt x="1071" y="1639"/>
                    <a:pt x="851" y="1450"/>
                    <a:pt x="851" y="1229"/>
                  </a:cubicBezTo>
                  <a:cubicBezTo>
                    <a:pt x="851" y="977"/>
                    <a:pt x="1071" y="820"/>
                    <a:pt x="1260" y="820"/>
                  </a:cubicBezTo>
                  <a:close/>
                  <a:moveTo>
                    <a:pt x="1260" y="1"/>
                  </a:moveTo>
                  <a:cubicBezTo>
                    <a:pt x="536" y="1"/>
                    <a:pt x="0" y="505"/>
                    <a:pt x="0" y="1229"/>
                  </a:cubicBezTo>
                  <a:cubicBezTo>
                    <a:pt x="0" y="1891"/>
                    <a:pt x="536" y="2490"/>
                    <a:pt x="1260" y="2490"/>
                  </a:cubicBezTo>
                  <a:cubicBezTo>
                    <a:pt x="1985" y="2490"/>
                    <a:pt x="2521" y="1922"/>
                    <a:pt x="2521" y="1229"/>
                  </a:cubicBezTo>
                  <a:cubicBezTo>
                    <a:pt x="2521" y="505"/>
                    <a:pt x="1985"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9" name="Google Shape;11679;p89"/>
          <p:cNvGrpSpPr/>
          <p:nvPr/>
        </p:nvGrpSpPr>
        <p:grpSpPr>
          <a:xfrm>
            <a:off x="5752800" y="2958353"/>
            <a:ext cx="342328" cy="341579"/>
            <a:chOff x="-9594575" y="2056875"/>
            <a:chExt cx="354450" cy="353675"/>
          </a:xfrm>
        </p:grpSpPr>
        <p:sp>
          <p:nvSpPr>
            <p:cNvPr id="11680" name="Google Shape;11680;p89"/>
            <p:cNvSpPr/>
            <p:nvPr/>
          </p:nvSpPr>
          <p:spPr>
            <a:xfrm>
              <a:off x="-9594575" y="2056875"/>
              <a:ext cx="354450" cy="353675"/>
            </a:xfrm>
            <a:custGeom>
              <a:avLst/>
              <a:gdLst/>
              <a:ahLst/>
              <a:cxnLst/>
              <a:rect l="l" t="t" r="r" b="b"/>
              <a:pathLst>
                <a:path w="14178" h="14147" extrusionOk="0">
                  <a:moveTo>
                    <a:pt x="3781" y="819"/>
                  </a:moveTo>
                  <a:cubicBezTo>
                    <a:pt x="4442" y="819"/>
                    <a:pt x="5041" y="1387"/>
                    <a:pt x="5041" y="2080"/>
                  </a:cubicBezTo>
                  <a:cubicBezTo>
                    <a:pt x="4694" y="1796"/>
                    <a:pt x="4253" y="1639"/>
                    <a:pt x="3812" y="1639"/>
                  </a:cubicBezTo>
                  <a:cubicBezTo>
                    <a:pt x="3340" y="1639"/>
                    <a:pt x="2930" y="1796"/>
                    <a:pt x="2552" y="2048"/>
                  </a:cubicBezTo>
                  <a:cubicBezTo>
                    <a:pt x="2552" y="1387"/>
                    <a:pt x="3119" y="819"/>
                    <a:pt x="3781" y="819"/>
                  </a:cubicBezTo>
                  <a:close/>
                  <a:moveTo>
                    <a:pt x="10491" y="819"/>
                  </a:moveTo>
                  <a:cubicBezTo>
                    <a:pt x="11153" y="819"/>
                    <a:pt x="11688" y="1387"/>
                    <a:pt x="11751" y="2048"/>
                  </a:cubicBezTo>
                  <a:cubicBezTo>
                    <a:pt x="11373" y="1765"/>
                    <a:pt x="10964" y="1639"/>
                    <a:pt x="10491" y="1639"/>
                  </a:cubicBezTo>
                  <a:cubicBezTo>
                    <a:pt x="10019" y="1639"/>
                    <a:pt x="9578" y="1796"/>
                    <a:pt x="9263" y="2080"/>
                  </a:cubicBezTo>
                  <a:cubicBezTo>
                    <a:pt x="9231" y="1387"/>
                    <a:pt x="9767" y="819"/>
                    <a:pt x="10491" y="819"/>
                  </a:cubicBezTo>
                  <a:close/>
                  <a:moveTo>
                    <a:pt x="6742" y="5797"/>
                  </a:moveTo>
                  <a:lnTo>
                    <a:pt x="6742" y="7467"/>
                  </a:lnTo>
                  <a:lnTo>
                    <a:pt x="5860" y="7467"/>
                  </a:lnTo>
                  <a:lnTo>
                    <a:pt x="5860" y="5797"/>
                  </a:lnTo>
                  <a:close/>
                  <a:moveTo>
                    <a:pt x="8380" y="5766"/>
                  </a:moveTo>
                  <a:lnTo>
                    <a:pt x="8380" y="7467"/>
                  </a:lnTo>
                  <a:lnTo>
                    <a:pt x="7530" y="7467"/>
                  </a:lnTo>
                  <a:lnTo>
                    <a:pt x="7530" y="5766"/>
                  </a:lnTo>
                  <a:close/>
                  <a:moveTo>
                    <a:pt x="8380" y="8318"/>
                  </a:moveTo>
                  <a:lnTo>
                    <a:pt x="8380" y="9137"/>
                  </a:lnTo>
                  <a:lnTo>
                    <a:pt x="5860" y="9137"/>
                  </a:lnTo>
                  <a:lnTo>
                    <a:pt x="5860" y="8318"/>
                  </a:lnTo>
                  <a:close/>
                  <a:moveTo>
                    <a:pt x="3781" y="2489"/>
                  </a:moveTo>
                  <a:cubicBezTo>
                    <a:pt x="4442" y="2489"/>
                    <a:pt x="5041" y="3025"/>
                    <a:pt x="5041" y="3686"/>
                  </a:cubicBezTo>
                  <a:lnTo>
                    <a:pt x="5041" y="9168"/>
                  </a:lnTo>
                  <a:cubicBezTo>
                    <a:pt x="4537" y="8633"/>
                    <a:pt x="3781" y="8318"/>
                    <a:pt x="2962" y="8318"/>
                  </a:cubicBezTo>
                  <a:cubicBezTo>
                    <a:pt x="2363" y="8318"/>
                    <a:pt x="1859" y="8475"/>
                    <a:pt x="1386" y="8790"/>
                  </a:cubicBezTo>
                  <a:lnTo>
                    <a:pt x="2552" y="3497"/>
                  </a:lnTo>
                  <a:cubicBezTo>
                    <a:pt x="2678" y="2899"/>
                    <a:pt x="3182" y="2489"/>
                    <a:pt x="3781" y="2489"/>
                  </a:cubicBezTo>
                  <a:close/>
                  <a:moveTo>
                    <a:pt x="10491" y="2489"/>
                  </a:moveTo>
                  <a:cubicBezTo>
                    <a:pt x="11090" y="2489"/>
                    <a:pt x="11594" y="2899"/>
                    <a:pt x="11720" y="3497"/>
                  </a:cubicBezTo>
                  <a:lnTo>
                    <a:pt x="12886" y="8790"/>
                  </a:lnTo>
                  <a:cubicBezTo>
                    <a:pt x="12413" y="8444"/>
                    <a:pt x="11909" y="8318"/>
                    <a:pt x="11310" y="8318"/>
                  </a:cubicBezTo>
                  <a:cubicBezTo>
                    <a:pt x="10491" y="8318"/>
                    <a:pt x="9767" y="8633"/>
                    <a:pt x="9231" y="9168"/>
                  </a:cubicBezTo>
                  <a:lnTo>
                    <a:pt x="9231" y="3686"/>
                  </a:lnTo>
                  <a:cubicBezTo>
                    <a:pt x="9231" y="3025"/>
                    <a:pt x="9767" y="2489"/>
                    <a:pt x="10491" y="2489"/>
                  </a:cubicBezTo>
                  <a:close/>
                  <a:moveTo>
                    <a:pt x="2962" y="9074"/>
                  </a:moveTo>
                  <a:cubicBezTo>
                    <a:pt x="4096" y="9074"/>
                    <a:pt x="5041" y="10019"/>
                    <a:pt x="5041" y="11185"/>
                  </a:cubicBezTo>
                  <a:cubicBezTo>
                    <a:pt x="5041" y="12350"/>
                    <a:pt x="4096" y="13264"/>
                    <a:pt x="2962" y="13264"/>
                  </a:cubicBezTo>
                  <a:cubicBezTo>
                    <a:pt x="1827" y="13264"/>
                    <a:pt x="882" y="12319"/>
                    <a:pt x="882" y="11185"/>
                  </a:cubicBezTo>
                  <a:cubicBezTo>
                    <a:pt x="882" y="10019"/>
                    <a:pt x="1764" y="9074"/>
                    <a:pt x="2962" y="9074"/>
                  </a:cubicBezTo>
                  <a:close/>
                  <a:moveTo>
                    <a:pt x="11310" y="9074"/>
                  </a:moveTo>
                  <a:cubicBezTo>
                    <a:pt x="12445" y="9074"/>
                    <a:pt x="13390" y="9987"/>
                    <a:pt x="13390" y="11185"/>
                  </a:cubicBezTo>
                  <a:cubicBezTo>
                    <a:pt x="13358" y="12350"/>
                    <a:pt x="12445" y="13264"/>
                    <a:pt x="11310" y="13264"/>
                  </a:cubicBezTo>
                  <a:cubicBezTo>
                    <a:pt x="10176" y="13264"/>
                    <a:pt x="9231" y="12319"/>
                    <a:pt x="9231" y="11185"/>
                  </a:cubicBezTo>
                  <a:cubicBezTo>
                    <a:pt x="9231" y="10019"/>
                    <a:pt x="10176" y="9074"/>
                    <a:pt x="11310" y="9074"/>
                  </a:cubicBezTo>
                  <a:close/>
                  <a:moveTo>
                    <a:pt x="3749" y="0"/>
                  </a:moveTo>
                  <a:cubicBezTo>
                    <a:pt x="2615" y="0"/>
                    <a:pt x="1670" y="946"/>
                    <a:pt x="1670" y="2080"/>
                  </a:cubicBezTo>
                  <a:cubicBezTo>
                    <a:pt x="1670" y="2363"/>
                    <a:pt x="1733" y="2647"/>
                    <a:pt x="1827" y="2899"/>
                  </a:cubicBezTo>
                  <a:cubicBezTo>
                    <a:pt x="1733" y="3056"/>
                    <a:pt x="1701" y="3182"/>
                    <a:pt x="1701" y="3340"/>
                  </a:cubicBezTo>
                  <a:lnTo>
                    <a:pt x="63" y="10680"/>
                  </a:lnTo>
                  <a:cubicBezTo>
                    <a:pt x="0" y="10870"/>
                    <a:pt x="0" y="11027"/>
                    <a:pt x="0" y="11216"/>
                  </a:cubicBezTo>
                  <a:cubicBezTo>
                    <a:pt x="0" y="12823"/>
                    <a:pt x="1323" y="14146"/>
                    <a:pt x="2930" y="14146"/>
                  </a:cubicBezTo>
                  <a:cubicBezTo>
                    <a:pt x="4537" y="14146"/>
                    <a:pt x="5797" y="12823"/>
                    <a:pt x="5797" y="11216"/>
                  </a:cubicBezTo>
                  <a:lnTo>
                    <a:pt x="5797" y="9956"/>
                  </a:lnTo>
                  <a:lnTo>
                    <a:pt x="8317" y="9956"/>
                  </a:lnTo>
                  <a:lnTo>
                    <a:pt x="8317" y="11185"/>
                  </a:lnTo>
                  <a:cubicBezTo>
                    <a:pt x="8317" y="12791"/>
                    <a:pt x="9609" y="14083"/>
                    <a:pt x="11184" y="14083"/>
                  </a:cubicBezTo>
                  <a:cubicBezTo>
                    <a:pt x="12760" y="14083"/>
                    <a:pt x="14114" y="12791"/>
                    <a:pt x="14114" y="11185"/>
                  </a:cubicBezTo>
                  <a:cubicBezTo>
                    <a:pt x="14177" y="11027"/>
                    <a:pt x="14177" y="10870"/>
                    <a:pt x="14146" y="10680"/>
                  </a:cubicBezTo>
                  <a:cubicBezTo>
                    <a:pt x="14146" y="10680"/>
                    <a:pt x="12539" y="3466"/>
                    <a:pt x="12476" y="3340"/>
                  </a:cubicBezTo>
                  <a:cubicBezTo>
                    <a:pt x="12445" y="3182"/>
                    <a:pt x="12413" y="3025"/>
                    <a:pt x="12382" y="2899"/>
                  </a:cubicBezTo>
                  <a:cubicBezTo>
                    <a:pt x="12476" y="2647"/>
                    <a:pt x="12539" y="2363"/>
                    <a:pt x="12539" y="2080"/>
                  </a:cubicBezTo>
                  <a:cubicBezTo>
                    <a:pt x="12539" y="946"/>
                    <a:pt x="11594" y="0"/>
                    <a:pt x="10428" y="0"/>
                  </a:cubicBezTo>
                  <a:cubicBezTo>
                    <a:pt x="9294" y="0"/>
                    <a:pt x="8349" y="946"/>
                    <a:pt x="8349" y="2080"/>
                  </a:cubicBezTo>
                  <a:cubicBezTo>
                    <a:pt x="8349" y="2363"/>
                    <a:pt x="8443" y="2647"/>
                    <a:pt x="8506" y="2899"/>
                  </a:cubicBezTo>
                  <a:cubicBezTo>
                    <a:pt x="8412" y="3151"/>
                    <a:pt x="8349" y="3466"/>
                    <a:pt x="8349" y="3749"/>
                  </a:cubicBezTo>
                  <a:lnTo>
                    <a:pt x="8349" y="5010"/>
                  </a:lnTo>
                  <a:lnTo>
                    <a:pt x="5828" y="5010"/>
                  </a:lnTo>
                  <a:lnTo>
                    <a:pt x="5828" y="3749"/>
                  </a:lnTo>
                  <a:cubicBezTo>
                    <a:pt x="5828" y="3466"/>
                    <a:pt x="5765" y="3151"/>
                    <a:pt x="5671" y="2899"/>
                  </a:cubicBezTo>
                  <a:cubicBezTo>
                    <a:pt x="5797" y="2647"/>
                    <a:pt x="5828" y="2363"/>
                    <a:pt x="5828" y="2080"/>
                  </a:cubicBezTo>
                  <a:cubicBezTo>
                    <a:pt x="5828" y="946"/>
                    <a:pt x="4883" y="0"/>
                    <a:pt x="37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1" name="Google Shape;11681;p89"/>
            <p:cNvSpPr/>
            <p:nvPr/>
          </p:nvSpPr>
          <p:spPr>
            <a:xfrm>
              <a:off x="-9342550" y="2305750"/>
              <a:ext cx="62250" cy="62250"/>
            </a:xfrm>
            <a:custGeom>
              <a:avLst/>
              <a:gdLst/>
              <a:ahLst/>
              <a:cxnLst/>
              <a:rect l="l" t="t" r="r" b="b"/>
              <a:pathLst>
                <a:path w="2490" h="2490" extrusionOk="0">
                  <a:moveTo>
                    <a:pt x="1229" y="820"/>
                  </a:moveTo>
                  <a:cubicBezTo>
                    <a:pt x="1450" y="820"/>
                    <a:pt x="1670" y="1041"/>
                    <a:pt x="1670" y="1230"/>
                  </a:cubicBezTo>
                  <a:cubicBezTo>
                    <a:pt x="1607" y="1450"/>
                    <a:pt x="1418" y="1639"/>
                    <a:pt x="1229" y="1639"/>
                  </a:cubicBezTo>
                  <a:cubicBezTo>
                    <a:pt x="977" y="1639"/>
                    <a:pt x="820" y="1450"/>
                    <a:pt x="820" y="1230"/>
                  </a:cubicBezTo>
                  <a:cubicBezTo>
                    <a:pt x="820" y="978"/>
                    <a:pt x="1040" y="820"/>
                    <a:pt x="1229" y="820"/>
                  </a:cubicBezTo>
                  <a:close/>
                  <a:moveTo>
                    <a:pt x="1229" y="1"/>
                  </a:moveTo>
                  <a:cubicBezTo>
                    <a:pt x="568" y="1"/>
                    <a:pt x="1" y="568"/>
                    <a:pt x="1" y="1230"/>
                  </a:cubicBezTo>
                  <a:cubicBezTo>
                    <a:pt x="1" y="1891"/>
                    <a:pt x="568" y="2490"/>
                    <a:pt x="1229" y="2490"/>
                  </a:cubicBezTo>
                  <a:cubicBezTo>
                    <a:pt x="1891" y="2490"/>
                    <a:pt x="2490" y="1923"/>
                    <a:pt x="2490" y="1230"/>
                  </a:cubicBezTo>
                  <a:cubicBezTo>
                    <a:pt x="2458" y="568"/>
                    <a:pt x="189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2" name="Google Shape;11682;p89"/>
            <p:cNvSpPr/>
            <p:nvPr/>
          </p:nvSpPr>
          <p:spPr>
            <a:xfrm>
              <a:off x="-9552050" y="2305750"/>
              <a:ext cx="63025" cy="62250"/>
            </a:xfrm>
            <a:custGeom>
              <a:avLst/>
              <a:gdLst/>
              <a:ahLst/>
              <a:cxnLst/>
              <a:rect l="l" t="t" r="r" b="b"/>
              <a:pathLst>
                <a:path w="2521" h="2490" extrusionOk="0">
                  <a:moveTo>
                    <a:pt x="1261" y="820"/>
                  </a:moveTo>
                  <a:cubicBezTo>
                    <a:pt x="1481" y="820"/>
                    <a:pt x="1639" y="1041"/>
                    <a:pt x="1639" y="1230"/>
                  </a:cubicBezTo>
                  <a:cubicBezTo>
                    <a:pt x="1702" y="1450"/>
                    <a:pt x="1481" y="1639"/>
                    <a:pt x="1261" y="1639"/>
                  </a:cubicBezTo>
                  <a:cubicBezTo>
                    <a:pt x="1009" y="1639"/>
                    <a:pt x="819" y="1450"/>
                    <a:pt x="819" y="1230"/>
                  </a:cubicBezTo>
                  <a:cubicBezTo>
                    <a:pt x="819" y="978"/>
                    <a:pt x="1009" y="820"/>
                    <a:pt x="1261" y="820"/>
                  </a:cubicBezTo>
                  <a:close/>
                  <a:moveTo>
                    <a:pt x="1261" y="1"/>
                  </a:moveTo>
                  <a:cubicBezTo>
                    <a:pt x="599" y="1"/>
                    <a:pt x="0" y="568"/>
                    <a:pt x="0" y="1230"/>
                  </a:cubicBezTo>
                  <a:cubicBezTo>
                    <a:pt x="0" y="1891"/>
                    <a:pt x="536" y="2490"/>
                    <a:pt x="1261" y="2490"/>
                  </a:cubicBezTo>
                  <a:cubicBezTo>
                    <a:pt x="1922" y="2490"/>
                    <a:pt x="2489" y="1923"/>
                    <a:pt x="2489" y="1230"/>
                  </a:cubicBezTo>
                  <a:cubicBezTo>
                    <a:pt x="2521" y="568"/>
                    <a:pt x="1954"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3" name="Google Shape;11683;p89"/>
          <p:cNvSpPr/>
          <p:nvPr/>
        </p:nvSpPr>
        <p:spPr>
          <a:xfrm>
            <a:off x="7123002" y="2988791"/>
            <a:ext cx="342352" cy="280710"/>
          </a:xfrm>
          <a:custGeom>
            <a:avLst/>
            <a:gdLst/>
            <a:ahLst/>
            <a:cxnLst/>
            <a:rect l="l" t="t" r="r" b="b"/>
            <a:pathLst>
              <a:path w="14179" h="11626" extrusionOk="0">
                <a:moveTo>
                  <a:pt x="1009" y="4159"/>
                </a:moveTo>
                <a:lnTo>
                  <a:pt x="1009" y="4159"/>
                </a:lnTo>
                <a:cubicBezTo>
                  <a:pt x="1671" y="4317"/>
                  <a:pt x="2301" y="4695"/>
                  <a:pt x="2742" y="5230"/>
                </a:cubicBezTo>
                <a:lnTo>
                  <a:pt x="3214" y="6616"/>
                </a:lnTo>
                <a:lnTo>
                  <a:pt x="1608" y="6616"/>
                </a:lnTo>
                <a:lnTo>
                  <a:pt x="1009" y="4159"/>
                </a:lnTo>
                <a:close/>
                <a:moveTo>
                  <a:pt x="2710" y="2521"/>
                </a:moveTo>
                <a:lnTo>
                  <a:pt x="2710" y="2521"/>
                </a:lnTo>
                <a:cubicBezTo>
                  <a:pt x="3782" y="2678"/>
                  <a:pt x="4758" y="3182"/>
                  <a:pt x="5514" y="3970"/>
                </a:cubicBezTo>
                <a:lnTo>
                  <a:pt x="6491" y="6616"/>
                </a:lnTo>
                <a:lnTo>
                  <a:pt x="4097" y="6616"/>
                </a:lnTo>
                <a:cubicBezTo>
                  <a:pt x="4002" y="6396"/>
                  <a:pt x="2773" y="2678"/>
                  <a:pt x="2710" y="2521"/>
                </a:cubicBezTo>
                <a:close/>
                <a:moveTo>
                  <a:pt x="5199" y="851"/>
                </a:moveTo>
                <a:cubicBezTo>
                  <a:pt x="8224" y="1135"/>
                  <a:pt x="10618" y="3592"/>
                  <a:pt x="10807" y="6616"/>
                </a:cubicBezTo>
                <a:lnTo>
                  <a:pt x="7342" y="6616"/>
                </a:lnTo>
                <a:lnTo>
                  <a:pt x="5199" y="851"/>
                </a:lnTo>
                <a:close/>
                <a:moveTo>
                  <a:pt x="13170" y="4159"/>
                </a:moveTo>
                <a:lnTo>
                  <a:pt x="12603" y="6616"/>
                </a:lnTo>
                <a:lnTo>
                  <a:pt x="11658" y="6616"/>
                </a:lnTo>
                <a:cubicBezTo>
                  <a:pt x="11595" y="6144"/>
                  <a:pt x="11532" y="5703"/>
                  <a:pt x="11437" y="5262"/>
                </a:cubicBezTo>
                <a:cubicBezTo>
                  <a:pt x="11847" y="4695"/>
                  <a:pt x="12477" y="4317"/>
                  <a:pt x="13170" y="4159"/>
                </a:cubicBezTo>
                <a:close/>
                <a:moveTo>
                  <a:pt x="12477" y="7436"/>
                </a:moveTo>
                <a:lnTo>
                  <a:pt x="12477" y="9105"/>
                </a:lnTo>
                <a:lnTo>
                  <a:pt x="9957" y="9105"/>
                </a:lnTo>
                <a:lnTo>
                  <a:pt x="9957" y="8664"/>
                </a:lnTo>
                <a:cubicBezTo>
                  <a:pt x="9957" y="8475"/>
                  <a:pt x="9799" y="8255"/>
                  <a:pt x="9547" y="8255"/>
                </a:cubicBezTo>
                <a:cubicBezTo>
                  <a:pt x="9326" y="8255"/>
                  <a:pt x="9169" y="8475"/>
                  <a:pt x="9169" y="8664"/>
                </a:cubicBezTo>
                <a:lnTo>
                  <a:pt x="9169" y="9105"/>
                </a:lnTo>
                <a:lnTo>
                  <a:pt x="7499" y="9105"/>
                </a:lnTo>
                <a:lnTo>
                  <a:pt x="7499" y="8664"/>
                </a:lnTo>
                <a:cubicBezTo>
                  <a:pt x="7499" y="8412"/>
                  <a:pt x="7310" y="8255"/>
                  <a:pt x="7121" y="8255"/>
                </a:cubicBezTo>
                <a:cubicBezTo>
                  <a:pt x="6869" y="8255"/>
                  <a:pt x="6680" y="8475"/>
                  <a:pt x="6680" y="8664"/>
                </a:cubicBezTo>
                <a:lnTo>
                  <a:pt x="6680" y="9105"/>
                </a:lnTo>
                <a:lnTo>
                  <a:pt x="5042" y="9105"/>
                </a:lnTo>
                <a:lnTo>
                  <a:pt x="5042" y="8664"/>
                </a:lnTo>
                <a:cubicBezTo>
                  <a:pt x="5042" y="8412"/>
                  <a:pt x="4821" y="8255"/>
                  <a:pt x="4601" y="8255"/>
                </a:cubicBezTo>
                <a:cubicBezTo>
                  <a:pt x="4349" y="8255"/>
                  <a:pt x="4191" y="8475"/>
                  <a:pt x="4191" y="8664"/>
                </a:cubicBezTo>
                <a:lnTo>
                  <a:pt x="4191" y="9105"/>
                </a:lnTo>
                <a:lnTo>
                  <a:pt x="1671" y="9105"/>
                </a:lnTo>
                <a:lnTo>
                  <a:pt x="1671" y="7436"/>
                </a:lnTo>
                <a:close/>
                <a:moveTo>
                  <a:pt x="12855" y="9924"/>
                </a:moveTo>
                <a:cubicBezTo>
                  <a:pt x="13107" y="9924"/>
                  <a:pt x="13265" y="10113"/>
                  <a:pt x="13265" y="10365"/>
                </a:cubicBezTo>
                <a:lnTo>
                  <a:pt x="13265" y="10744"/>
                </a:lnTo>
                <a:lnTo>
                  <a:pt x="852" y="10744"/>
                </a:lnTo>
                <a:lnTo>
                  <a:pt x="852" y="10365"/>
                </a:lnTo>
                <a:cubicBezTo>
                  <a:pt x="852" y="10113"/>
                  <a:pt x="1041" y="9924"/>
                  <a:pt x="1261" y="9924"/>
                </a:cubicBezTo>
                <a:close/>
                <a:moveTo>
                  <a:pt x="4601" y="0"/>
                </a:moveTo>
                <a:cubicBezTo>
                  <a:pt x="4475" y="0"/>
                  <a:pt x="4317" y="63"/>
                  <a:pt x="4254" y="189"/>
                </a:cubicBezTo>
                <a:cubicBezTo>
                  <a:pt x="4160" y="315"/>
                  <a:pt x="4160" y="410"/>
                  <a:pt x="4191" y="568"/>
                </a:cubicBezTo>
                <a:lnTo>
                  <a:pt x="4916" y="2458"/>
                </a:lnTo>
                <a:cubicBezTo>
                  <a:pt x="4097" y="1954"/>
                  <a:pt x="3088" y="1670"/>
                  <a:pt x="2112" y="1670"/>
                </a:cubicBezTo>
                <a:cubicBezTo>
                  <a:pt x="1986" y="1670"/>
                  <a:pt x="1828" y="1765"/>
                  <a:pt x="1765" y="1828"/>
                </a:cubicBezTo>
                <a:cubicBezTo>
                  <a:pt x="1671" y="1954"/>
                  <a:pt x="1639" y="2080"/>
                  <a:pt x="1734" y="2206"/>
                </a:cubicBezTo>
                <a:lnTo>
                  <a:pt x="2238" y="3781"/>
                </a:lnTo>
                <a:cubicBezTo>
                  <a:pt x="1671" y="3466"/>
                  <a:pt x="1041" y="3308"/>
                  <a:pt x="411" y="3308"/>
                </a:cubicBezTo>
                <a:cubicBezTo>
                  <a:pt x="316" y="3308"/>
                  <a:pt x="190" y="3340"/>
                  <a:pt x="95" y="3466"/>
                </a:cubicBezTo>
                <a:cubicBezTo>
                  <a:pt x="32" y="3592"/>
                  <a:pt x="1" y="3686"/>
                  <a:pt x="32" y="3813"/>
                </a:cubicBezTo>
                <a:lnTo>
                  <a:pt x="852" y="7089"/>
                </a:lnTo>
                <a:lnTo>
                  <a:pt x="852" y="9168"/>
                </a:lnTo>
                <a:cubicBezTo>
                  <a:pt x="379" y="9326"/>
                  <a:pt x="32" y="9798"/>
                  <a:pt x="32" y="10365"/>
                </a:cubicBezTo>
                <a:lnTo>
                  <a:pt x="32" y="11185"/>
                </a:lnTo>
                <a:cubicBezTo>
                  <a:pt x="32" y="11405"/>
                  <a:pt x="221" y="11626"/>
                  <a:pt x="411" y="11626"/>
                </a:cubicBezTo>
                <a:lnTo>
                  <a:pt x="13706" y="11626"/>
                </a:lnTo>
                <a:cubicBezTo>
                  <a:pt x="13926" y="11626"/>
                  <a:pt x="14084" y="11405"/>
                  <a:pt x="14084" y="11185"/>
                </a:cubicBezTo>
                <a:lnTo>
                  <a:pt x="14084" y="10365"/>
                </a:lnTo>
                <a:cubicBezTo>
                  <a:pt x="14115" y="9798"/>
                  <a:pt x="13769" y="9326"/>
                  <a:pt x="13296" y="9168"/>
                </a:cubicBezTo>
                <a:lnTo>
                  <a:pt x="13296" y="7089"/>
                </a:lnTo>
                <a:lnTo>
                  <a:pt x="14115" y="3813"/>
                </a:lnTo>
                <a:cubicBezTo>
                  <a:pt x="14178" y="3686"/>
                  <a:pt x="14115" y="3592"/>
                  <a:pt x="14052" y="3466"/>
                </a:cubicBezTo>
                <a:cubicBezTo>
                  <a:pt x="13958" y="3340"/>
                  <a:pt x="13863" y="3308"/>
                  <a:pt x="13737" y="3308"/>
                </a:cubicBezTo>
                <a:cubicBezTo>
                  <a:pt x="12760" y="3308"/>
                  <a:pt x="11847" y="3686"/>
                  <a:pt x="11122" y="4348"/>
                </a:cubicBezTo>
                <a:cubicBezTo>
                  <a:pt x="10083" y="1796"/>
                  <a:pt x="7562" y="0"/>
                  <a:pt x="46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4" name="Google Shape;11684;p89"/>
          <p:cNvGrpSpPr/>
          <p:nvPr/>
        </p:nvGrpSpPr>
        <p:grpSpPr>
          <a:xfrm>
            <a:off x="6208482" y="1303693"/>
            <a:ext cx="342328" cy="340807"/>
            <a:chOff x="-12661600" y="1640225"/>
            <a:chExt cx="354450" cy="352875"/>
          </a:xfrm>
        </p:grpSpPr>
        <p:sp>
          <p:nvSpPr>
            <p:cNvPr id="11685" name="Google Shape;11685;p89"/>
            <p:cNvSpPr/>
            <p:nvPr/>
          </p:nvSpPr>
          <p:spPr>
            <a:xfrm>
              <a:off x="-12661600" y="1764675"/>
              <a:ext cx="188275" cy="228425"/>
            </a:xfrm>
            <a:custGeom>
              <a:avLst/>
              <a:gdLst/>
              <a:ahLst/>
              <a:cxnLst/>
              <a:rect l="l" t="t" r="r" b="b"/>
              <a:pathLst>
                <a:path w="7531" h="9137" extrusionOk="0">
                  <a:moveTo>
                    <a:pt x="5451" y="819"/>
                  </a:moveTo>
                  <a:cubicBezTo>
                    <a:pt x="5672" y="819"/>
                    <a:pt x="5829" y="1008"/>
                    <a:pt x="5829" y="1229"/>
                  </a:cubicBezTo>
                  <a:cubicBezTo>
                    <a:pt x="5829" y="1481"/>
                    <a:pt x="5640" y="1670"/>
                    <a:pt x="5451" y="1670"/>
                  </a:cubicBezTo>
                  <a:lnTo>
                    <a:pt x="2112" y="1670"/>
                  </a:lnTo>
                  <a:cubicBezTo>
                    <a:pt x="1860" y="1670"/>
                    <a:pt x="1671" y="1481"/>
                    <a:pt x="1671" y="1229"/>
                  </a:cubicBezTo>
                  <a:cubicBezTo>
                    <a:pt x="1671" y="1008"/>
                    <a:pt x="1860" y="819"/>
                    <a:pt x="2112" y="819"/>
                  </a:cubicBezTo>
                  <a:close/>
                  <a:moveTo>
                    <a:pt x="5010" y="2457"/>
                  </a:moveTo>
                  <a:lnTo>
                    <a:pt x="5010" y="3308"/>
                  </a:lnTo>
                  <a:lnTo>
                    <a:pt x="2490" y="3308"/>
                  </a:lnTo>
                  <a:lnTo>
                    <a:pt x="2490" y="2457"/>
                  </a:lnTo>
                  <a:close/>
                  <a:moveTo>
                    <a:pt x="5325" y="4159"/>
                  </a:moveTo>
                  <a:lnTo>
                    <a:pt x="6428" y="4726"/>
                  </a:lnTo>
                  <a:cubicBezTo>
                    <a:pt x="6585" y="4789"/>
                    <a:pt x="6680" y="4915"/>
                    <a:pt x="6680" y="5072"/>
                  </a:cubicBezTo>
                  <a:lnTo>
                    <a:pt x="6680" y="7876"/>
                  </a:lnTo>
                  <a:cubicBezTo>
                    <a:pt x="6680" y="8097"/>
                    <a:pt x="6459" y="8286"/>
                    <a:pt x="6239" y="8286"/>
                  </a:cubicBezTo>
                  <a:lnTo>
                    <a:pt x="1229" y="8286"/>
                  </a:lnTo>
                  <a:cubicBezTo>
                    <a:pt x="1009" y="8286"/>
                    <a:pt x="788" y="8097"/>
                    <a:pt x="788" y="7876"/>
                  </a:cubicBezTo>
                  <a:lnTo>
                    <a:pt x="788" y="5072"/>
                  </a:lnTo>
                  <a:lnTo>
                    <a:pt x="851" y="5072"/>
                  </a:lnTo>
                  <a:cubicBezTo>
                    <a:pt x="851" y="4915"/>
                    <a:pt x="914" y="4757"/>
                    <a:pt x="1072" y="4726"/>
                  </a:cubicBezTo>
                  <a:lnTo>
                    <a:pt x="2175" y="4159"/>
                  </a:lnTo>
                  <a:close/>
                  <a:moveTo>
                    <a:pt x="2112" y="0"/>
                  </a:moveTo>
                  <a:cubicBezTo>
                    <a:pt x="1418" y="0"/>
                    <a:pt x="851" y="536"/>
                    <a:pt x="851" y="1260"/>
                  </a:cubicBezTo>
                  <a:cubicBezTo>
                    <a:pt x="851" y="1796"/>
                    <a:pt x="1198" y="2237"/>
                    <a:pt x="1671" y="2426"/>
                  </a:cubicBezTo>
                  <a:lnTo>
                    <a:pt x="1671" y="3497"/>
                  </a:lnTo>
                  <a:lnTo>
                    <a:pt x="694" y="3970"/>
                  </a:lnTo>
                  <a:cubicBezTo>
                    <a:pt x="253" y="4159"/>
                    <a:pt x="1" y="4600"/>
                    <a:pt x="1" y="5072"/>
                  </a:cubicBezTo>
                  <a:lnTo>
                    <a:pt x="1" y="7876"/>
                  </a:lnTo>
                  <a:cubicBezTo>
                    <a:pt x="1" y="8538"/>
                    <a:pt x="568" y="9136"/>
                    <a:pt x="1261" y="9136"/>
                  </a:cubicBezTo>
                  <a:lnTo>
                    <a:pt x="6270" y="9136"/>
                  </a:lnTo>
                  <a:cubicBezTo>
                    <a:pt x="6963" y="9136"/>
                    <a:pt x="7530" y="8538"/>
                    <a:pt x="7530" y="7876"/>
                  </a:cubicBezTo>
                  <a:lnTo>
                    <a:pt x="7530" y="5072"/>
                  </a:lnTo>
                  <a:cubicBezTo>
                    <a:pt x="7530" y="4600"/>
                    <a:pt x="7247" y="4159"/>
                    <a:pt x="6869" y="3970"/>
                  </a:cubicBezTo>
                  <a:lnTo>
                    <a:pt x="5892" y="3497"/>
                  </a:lnTo>
                  <a:lnTo>
                    <a:pt x="5892" y="2426"/>
                  </a:lnTo>
                  <a:cubicBezTo>
                    <a:pt x="6365" y="2268"/>
                    <a:pt x="6711" y="1796"/>
                    <a:pt x="6711" y="1260"/>
                  </a:cubicBezTo>
                  <a:cubicBezTo>
                    <a:pt x="6711" y="567"/>
                    <a:pt x="6144" y="0"/>
                    <a:pt x="54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6" name="Google Shape;11686;p89"/>
            <p:cNvSpPr/>
            <p:nvPr/>
          </p:nvSpPr>
          <p:spPr>
            <a:xfrm>
              <a:off x="-12451300" y="1640225"/>
              <a:ext cx="144150" cy="350500"/>
            </a:xfrm>
            <a:custGeom>
              <a:avLst/>
              <a:gdLst/>
              <a:ahLst/>
              <a:cxnLst/>
              <a:rect l="l" t="t" r="r" b="b"/>
              <a:pathLst>
                <a:path w="5766" h="14020" extrusionOk="0">
                  <a:moveTo>
                    <a:pt x="2836" y="788"/>
                  </a:moveTo>
                  <a:cubicBezTo>
                    <a:pt x="3970" y="788"/>
                    <a:pt x="4915" y="1733"/>
                    <a:pt x="4915" y="2867"/>
                  </a:cubicBezTo>
                  <a:lnTo>
                    <a:pt x="4915" y="4285"/>
                  </a:lnTo>
                  <a:lnTo>
                    <a:pt x="3246" y="5388"/>
                  </a:lnTo>
                  <a:lnTo>
                    <a:pt x="3246" y="4569"/>
                  </a:lnTo>
                  <a:lnTo>
                    <a:pt x="3246" y="2048"/>
                  </a:lnTo>
                  <a:cubicBezTo>
                    <a:pt x="3246" y="1828"/>
                    <a:pt x="3057" y="1607"/>
                    <a:pt x="2836" y="1607"/>
                  </a:cubicBezTo>
                  <a:cubicBezTo>
                    <a:pt x="2584" y="1607"/>
                    <a:pt x="2426" y="1828"/>
                    <a:pt x="2426" y="2048"/>
                  </a:cubicBezTo>
                  <a:lnTo>
                    <a:pt x="2426" y="3781"/>
                  </a:lnTo>
                  <a:lnTo>
                    <a:pt x="788" y="2678"/>
                  </a:lnTo>
                  <a:cubicBezTo>
                    <a:pt x="914" y="1607"/>
                    <a:pt x="1765" y="788"/>
                    <a:pt x="2836" y="788"/>
                  </a:cubicBezTo>
                  <a:close/>
                  <a:moveTo>
                    <a:pt x="788" y="3655"/>
                  </a:moveTo>
                  <a:lnTo>
                    <a:pt x="2426" y="4758"/>
                  </a:lnTo>
                  <a:lnTo>
                    <a:pt x="2426" y="7089"/>
                  </a:lnTo>
                  <a:lnTo>
                    <a:pt x="788" y="5986"/>
                  </a:lnTo>
                  <a:lnTo>
                    <a:pt x="788" y="3655"/>
                  </a:lnTo>
                  <a:close/>
                  <a:moveTo>
                    <a:pt x="4915" y="5325"/>
                  </a:moveTo>
                  <a:lnTo>
                    <a:pt x="4915" y="7656"/>
                  </a:lnTo>
                  <a:lnTo>
                    <a:pt x="3277" y="8759"/>
                  </a:lnTo>
                  <a:lnTo>
                    <a:pt x="3277" y="6427"/>
                  </a:lnTo>
                  <a:lnTo>
                    <a:pt x="4915" y="5325"/>
                  </a:lnTo>
                  <a:close/>
                  <a:moveTo>
                    <a:pt x="788" y="7026"/>
                  </a:moveTo>
                  <a:lnTo>
                    <a:pt x="2426" y="8129"/>
                  </a:lnTo>
                  <a:lnTo>
                    <a:pt x="2426" y="11027"/>
                  </a:lnTo>
                  <a:lnTo>
                    <a:pt x="1355" y="9956"/>
                  </a:lnTo>
                  <a:cubicBezTo>
                    <a:pt x="977" y="9578"/>
                    <a:pt x="788" y="9074"/>
                    <a:pt x="788" y="8507"/>
                  </a:cubicBezTo>
                  <a:lnTo>
                    <a:pt x="788" y="7026"/>
                  </a:lnTo>
                  <a:close/>
                  <a:moveTo>
                    <a:pt x="4884" y="8664"/>
                  </a:moveTo>
                  <a:cubicBezTo>
                    <a:pt x="4884" y="9137"/>
                    <a:pt x="4632" y="9609"/>
                    <a:pt x="4285" y="9956"/>
                  </a:cubicBezTo>
                  <a:lnTo>
                    <a:pt x="3214" y="11027"/>
                  </a:lnTo>
                  <a:lnTo>
                    <a:pt x="3214" y="9767"/>
                  </a:lnTo>
                  <a:lnTo>
                    <a:pt x="4884" y="8664"/>
                  </a:lnTo>
                  <a:close/>
                  <a:moveTo>
                    <a:pt x="2868" y="0"/>
                  </a:moveTo>
                  <a:cubicBezTo>
                    <a:pt x="1292" y="0"/>
                    <a:pt x="1" y="1292"/>
                    <a:pt x="1" y="2930"/>
                  </a:cubicBezTo>
                  <a:lnTo>
                    <a:pt x="1" y="2962"/>
                  </a:lnTo>
                  <a:lnTo>
                    <a:pt x="1" y="8475"/>
                  </a:lnTo>
                  <a:cubicBezTo>
                    <a:pt x="1" y="9263"/>
                    <a:pt x="316" y="9956"/>
                    <a:pt x="851" y="10523"/>
                  </a:cubicBezTo>
                  <a:lnTo>
                    <a:pt x="2489" y="12130"/>
                  </a:lnTo>
                  <a:lnTo>
                    <a:pt x="2489" y="13642"/>
                  </a:lnTo>
                  <a:cubicBezTo>
                    <a:pt x="2489" y="13862"/>
                    <a:pt x="2679" y="14020"/>
                    <a:pt x="2868" y="14020"/>
                  </a:cubicBezTo>
                  <a:cubicBezTo>
                    <a:pt x="3057" y="14020"/>
                    <a:pt x="3309" y="13831"/>
                    <a:pt x="3309" y="13642"/>
                  </a:cubicBezTo>
                  <a:lnTo>
                    <a:pt x="3309" y="12130"/>
                  </a:lnTo>
                  <a:lnTo>
                    <a:pt x="4915" y="10523"/>
                  </a:lnTo>
                  <a:cubicBezTo>
                    <a:pt x="5451" y="9956"/>
                    <a:pt x="5766" y="9263"/>
                    <a:pt x="5766" y="8475"/>
                  </a:cubicBezTo>
                  <a:cubicBezTo>
                    <a:pt x="5734" y="8223"/>
                    <a:pt x="5734" y="3119"/>
                    <a:pt x="5734" y="2930"/>
                  </a:cubicBezTo>
                  <a:cubicBezTo>
                    <a:pt x="5734" y="1292"/>
                    <a:pt x="4443" y="0"/>
                    <a:pt x="2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7" name="Google Shape;11687;p89"/>
            <p:cNvSpPr/>
            <p:nvPr/>
          </p:nvSpPr>
          <p:spPr>
            <a:xfrm>
              <a:off x="-12619850" y="1887525"/>
              <a:ext cx="104000" cy="63050"/>
            </a:xfrm>
            <a:custGeom>
              <a:avLst/>
              <a:gdLst/>
              <a:ahLst/>
              <a:cxnLst/>
              <a:rect l="l" t="t" r="r" b="b"/>
              <a:pathLst>
                <a:path w="4160" h="2522" extrusionOk="0">
                  <a:moveTo>
                    <a:pt x="3340" y="851"/>
                  </a:moveTo>
                  <a:lnTo>
                    <a:pt x="3340" y="1702"/>
                  </a:lnTo>
                  <a:lnTo>
                    <a:pt x="820" y="1702"/>
                  </a:lnTo>
                  <a:lnTo>
                    <a:pt x="820" y="851"/>
                  </a:lnTo>
                  <a:close/>
                  <a:moveTo>
                    <a:pt x="442" y="1"/>
                  </a:moveTo>
                  <a:cubicBezTo>
                    <a:pt x="190" y="1"/>
                    <a:pt x="1" y="190"/>
                    <a:pt x="1" y="442"/>
                  </a:cubicBezTo>
                  <a:lnTo>
                    <a:pt x="1" y="2080"/>
                  </a:lnTo>
                  <a:cubicBezTo>
                    <a:pt x="1" y="2332"/>
                    <a:pt x="190" y="2521"/>
                    <a:pt x="442" y="2521"/>
                  </a:cubicBezTo>
                  <a:lnTo>
                    <a:pt x="3781" y="2521"/>
                  </a:lnTo>
                  <a:cubicBezTo>
                    <a:pt x="4002" y="2521"/>
                    <a:pt x="4159" y="2332"/>
                    <a:pt x="4159" y="2080"/>
                  </a:cubicBezTo>
                  <a:lnTo>
                    <a:pt x="4159" y="442"/>
                  </a:lnTo>
                  <a:cubicBezTo>
                    <a:pt x="4159" y="190"/>
                    <a:pt x="3970"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8" name="Google Shape;11688;p89"/>
          <p:cNvGrpSpPr/>
          <p:nvPr/>
        </p:nvGrpSpPr>
        <p:grpSpPr>
          <a:xfrm>
            <a:off x="6208857" y="1732231"/>
            <a:ext cx="341579" cy="299374"/>
            <a:chOff x="-12660025" y="2096250"/>
            <a:chExt cx="353675" cy="309975"/>
          </a:xfrm>
        </p:grpSpPr>
        <p:sp>
          <p:nvSpPr>
            <p:cNvPr id="11689" name="Google Shape;11689;p89"/>
            <p:cNvSpPr/>
            <p:nvPr/>
          </p:nvSpPr>
          <p:spPr>
            <a:xfrm>
              <a:off x="-12619850" y="2136425"/>
              <a:ext cx="63025" cy="62250"/>
            </a:xfrm>
            <a:custGeom>
              <a:avLst/>
              <a:gdLst/>
              <a:ahLst/>
              <a:cxnLst/>
              <a:rect l="l" t="t" r="r" b="b"/>
              <a:pathLst>
                <a:path w="2521" h="2490" extrusionOk="0">
                  <a:moveTo>
                    <a:pt x="1261" y="819"/>
                  </a:moveTo>
                  <a:cubicBezTo>
                    <a:pt x="1481" y="819"/>
                    <a:pt x="1702" y="1040"/>
                    <a:pt x="1702" y="1261"/>
                  </a:cubicBezTo>
                  <a:cubicBezTo>
                    <a:pt x="1702" y="1513"/>
                    <a:pt x="1481" y="1702"/>
                    <a:pt x="1261" y="1702"/>
                  </a:cubicBezTo>
                  <a:cubicBezTo>
                    <a:pt x="1040" y="1702"/>
                    <a:pt x="851" y="1513"/>
                    <a:pt x="851" y="1261"/>
                  </a:cubicBezTo>
                  <a:cubicBezTo>
                    <a:pt x="820" y="1040"/>
                    <a:pt x="1009" y="819"/>
                    <a:pt x="1261" y="819"/>
                  </a:cubicBezTo>
                  <a:close/>
                  <a:moveTo>
                    <a:pt x="1261" y="0"/>
                  </a:moveTo>
                  <a:cubicBezTo>
                    <a:pt x="568" y="0"/>
                    <a:pt x="1" y="567"/>
                    <a:pt x="1" y="1229"/>
                  </a:cubicBezTo>
                  <a:cubicBezTo>
                    <a:pt x="1" y="1922"/>
                    <a:pt x="568" y="2489"/>
                    <a:pt x="1261" y="2489"/>
                  </a:cubicBezTo>
                  <a:cubicBezTo>
                    <a:pt x="1922" y="2489"/>
                    <a:pt x="2521" y="1922"/>
                    <a:pt x="2521" y="1229"/>
                  </a:cubicBezTo>
                  <a:cubicBezTo>
                    <a:pt x="2521" y="567"/>
                    <a:pt x="1954"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0" name="Google Shape;11690;p89"/>
            <p:cNvSpPr/>
            <p:nvPr/>
          </p:nvSpPr>
          <p:spPr>
            <a:xfrm>
              <a:off x="-12496200" y="2136425"/>
              <a:ext cx="63050" cy="62250"/>
            </a:xfrm>
            <a:custGeom>
              <a:avLst/>
              <a:gdLst/>
              <a:ahLst/>
              <a:cxnLst/>
              <a:rect l="l" t="t" r="r" b="b"/>
              <a:pathLst>
                <a:path w="2522" h="2490" extrusionOk="0">
                  <a:moveTo>
                    <a:pt x="1261" y="819"/>
                  </a:moveTo>
                  <a:cubicBezTo>
                    <a:pt x="1513" y="819"/>
                    <a:pt x="1702" y="1040"/>
                    <a:pt x="1702" y="1261"/>
                  </a:cubicBezTo>
                  <a:cubicBezTo>
                    <a:pt x="1702" y="1513"/>
                    <a:pt x="1513" y="1702"/>
                    <a:pt x="1261" y="1702"/>
                  </a:cubicBezTo>
                  <a:cubicBezTo>
                    <a:pt x="1040" y="1702"/>
                    <a:pt x="883" y="1513"/>
                    <a:pt x="883" y="1261"/>
                  </a:cubicBezTo>
                  <a:cubicBezTo>
                    <a:pt x="851" y="1040"/>
                    <a:pt x="1040" y="819"/>
                    <a:pt x="1261" y="819"/>
                  </a:cubicBezTo>
                  <a:close/>
                  <a:moveTo>
                    <a:pt x="1261" y="0"/>
                  </a:moveTo>
                  <a:cubicBezTo>
                    <a:pt x="568" y="0"/>
                    <a:pt x="64" y="567"/>
                    <a:pt x="64" y="1229"/>
                  </a:cubicBezTo>
                  <a:cubicBezTo>
                    <a:pt x="1" y="1922"/>
                    <a:pt x="568" y="2489"/>
                    <a:pt x="1261" y="2489"/>
                  </a:cubicBezTo>
                  <a:cubicBezTo>
                    <a:pt x="1954" y="2489"/>
                    <a:pt x="2521" y="1922"/>
                    <a:pt x="2521" y="1229"/>
                  </a:cubicBezTo>
                  <a:cubicBezTo>
                    <a:pt x="2521" y="567"/>
                    <a:pt x="1986"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1" name="Google Shape;11691;p89"/>
            <p:cNvSpPr/>
            <p:nvPr/>
          </p:nvSpPr>
          <p:spPr>
            <a:xfrm>
              <a:off x="-12453650" y="2261650"/>
              <a:ext cx="19700" cy="19725"/>
            </a:xfrm>
            <a:custGeom>
              <a:avLst/>
              <a:gdLst/>
              <a:ahLst/>
              <a:cxnLst/>
              <a:rect l="l" t="t" r="r" b="b"/>
              <a:pathLst>
                <a:path w="788" h="789" extrusionOk="0">
                  <a:moveTo>
                    <a:pt x="410" y="1"/>
                  </a:moveTo>
                  <a:cubicBezTo>
                    <a:pt x="189" y="1"/>
                    <a:pt x="0" y="158"/>
                    <a:pt x="0" y="379"/>
                  </a:cubicBezTo>
                  <a:cubicBezTo>
                    <a:pt x="0" y="599"/>
                    <a:pt x="189" y="788"/>
                    <a:pt x="410" y="788"/>
                  </a:cubicBezTo>
                  <a:cubicBezTo>
                    <a:pt x="630" y="788"/>
                    <a:pt x="788" y="599"/>
                    <a:pt x="788" y="379"/>
                  </a:cubicBezTo>
                  <a:cubicBezTo>
                    <a:pt x="788" y="158"/>
                    <a:pt x="630"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2" name="Google Shape;11692;p89"/>
            <p:cNvSpPr/>
            <p:nvPr/>
          </p:nvSpPr>
          <p:spPr>
            <a:xfrm>
              <a:off x="-12494625" y="2261650"/>
              <a:ext cx="19725" cy="19725"/>
            </a:xfrm>
            <a:custGeom>
              <a:avLst/>
              <a:gdLst/>
              <a:ahLst/>
              <a:cxnLst/>
              <a:rect l="l" t="t" r="r" b="b"/>
              <a:pathLst>
                <a:path w="789" h="789" extrusionOk="0">
                  <a:moveTo>
                    <a:pt x="379" y="1"/>
                  </a:moveTo>
                  <a:cubicBezTo>
                    <a:pt x="158" y="1"/>
                    <a:pt x="1" y="158"/>
                    <a:pt x="1" y="379"/>
                  </a:cubicBezTo>
                  <a:cubicBezTo>
                    <a:pt x="1" y="599"/>
                    <a:pt x="158" y="788"/>
                    <a:pt x="379" y="788"/>
                  </a:cubicBezTo>
                  <a:cubicBezTo>
                    <a:pt x="599" y="788"/>
                    <a:pt x="788" y="599"/>
                    <a:pt x="788" y="379"/>
                  </a:cubicBezTo>
                  <a:cubicBezTo>
                    <a:pt x="788" y="158"/>
                    <a:pt x="599"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3" name="Google Shape;11693;p89"/>
            <p:cNvSpPr/>
            <p:nvPr/>
          </p:nvSpPr>
          <p:spPr>
            <a:xfrm>
              <a:off x="-12619850" y="2301825"/>
              <a:ext cx="103200" cy="60675"/>
            </a:xfrm>
            <a:custGeom>
              <a:avLst/>
              <a:gdLst/>
              <a:ahLst/>
              <a:cxnLst/>
              <a:rect l="l" t="t" r="r" b="b"/>
              <a:pathLst>
                <a:path w="4128" h="2427" extrusionOk="0">
                  <a:moveTo>
                    <a:pt x="3309" y="819"/>
                  </a:moveTo>
                  <a:lnTo>
                    <a:pt x="3309" y="1670"/>
                  </a:lnTo>
                  <a:lnTo>
                    <a:pt x="820" y="1670"/>
                  </a:lnTo>
                  <a:lnTo>
                    <a:pt x="820" y="819"/>
                  </a:lnTo>
                  <a:close/>
                  <a:moveTo>
                    <a:pt x="442" y="0"/>
                  </a:moveTo>
                  <a:cubicBezTo>
                    <a:pt x="190" y="0"/>
                    <a:pt x="1" y="189"/>
                    <a:pt x="1" y="410"/>
                  </a:cubicBezTo>
                  <a:lnTo>
                    <a:pt x="1" y="2048"/>
                  </a:lnTo>
                  <a:cubicBezTo>
                    <a:pt x="1" y="2269"/>
                    <a:pt x="190" y="2426"/>
                    <a:pt x="442" y="2426"/>
                  </a:cubicBezTo>
                  <a:lnTo>
                    <a:pt x="3750" y="2426"/>
                  </a:lnTo>
                  <a:cubicBezTo>
                    <a:pt x="3970" y="2426"/>
                    <a:pt x="4128" y="2237"/>
                    <a:pt x="4128" y="2048"/>
                  </a:cubicBezTo>
                  <a:lnTo>
                    <a:pt x="4128" y="410"/>
                  </a:lnTo>
                  <a:cubicBezTo>
                    <a:pt x="4128" y="189"/>
                    <a:pt x="3970" y="0"/>
                    <a:pt x="3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4" name="Google Shape;11694;p89"/>
            <p:cNvSpPr/>
            <p:nvPr/>
          </p:nvSpPr>
          <p:spPr>
            <a:xfrm>
              <a:off x="-12660025" y="2096250"/>
              <a:ext cx="353675" cy="309975"/>
            </a:xfrm>
            <a:custGeom>
              <a:avLst/>
              <a:gdLst/>
              <a:ahLst/>
              <a:cxnLst/>
              <a:rect l="l" t="t" r="r" b="b"/>
              <a:pathLst>
                <a:path w="14147" h="12399" extrusionOk="0">
                  <a:moveTo>
                    <a:pt x="5357" y="4317"/>
                  </a:moveTo>
                  <a:cubicBezTo>
                    <a:pt x="5451" y="4569"/>
                    <a:pt x="5609" y="4758"/>
                    <a:pt x="5766" y="4915"/>
                  </a:cubicBezTo>
                  <a:lnTo>
                    <a:pt x="4884" y="4915"/>
                  </a:lnTo>
                  <a:cubicBezTo>
                    <a:pt x="5042" y="4758"/>
                    <a:pt x="5199" y="4569"/>
                    <a:pt x="5357" y="4317"/>
                  </a:cubicBezTo>
                  <a:close/>
                  <a:moveTo>
                    <a:pt x="2868" y="788"/>
                  </a:moveTo>
                  <a:cubicBezTo>
                    <a:pt x="4002" y="788"/>
                    <a:pt x="4947" y="1733"/>
                    <a:pt x="4947" y="2868"/>
                  </a:cubicBezTo>
                  <a:cubicBezTo>
                    <a:pt x="4947" y="4002"/>
                    <a:pt x="4002" y="4947"/>
                    <a:pt x="2868" y="4947"/>
                  </a:cubicBezTo>
                  <a:cubicBezTo>
                    <a:pt x="1734" y="4915"/>
                    <a:pt x="788" y="4002"/>
                    <a:pt x="788" y="2868"/>
                  </a:cubicBezTo>
                  <a:cubicBezTo>
                    <a:pt x="788" y="1733"/>
                    <a:pt x="1734" y="788"/>
                    <a:pt x="2868" y="788"/>
                  </a:cubicBezTo>
                  <a:close/>
                  <a:moveTo>
                    <a:pt x="7814" y="788"/>
                  </a:moveTo>
                  <a:cubicBezTo>
                    <a:pt x="8980" y="788"/>
                    <a:pt x="9925" y="1733"/>
                    <a:pt x="9925" y="2868"/>
                  </a:cubicBezTo>
                  <a:cubicBezTo>
                    <a:pt x="9925" y="4002"/>
                    <a:pt x="8980" y="4947"/>
                    <a:pt x="7814" y="4947"/>
                  </a:cubicBezTo>
                  <a:cubicBezTo>
                    <a:pt x="6680" y="4947"/>
                    <a:pt x="5735" y="4002"/>
                    <a:pt x="5735" y="2868"/>
                  </a:cubicBezTo>
                  <a:cubicBezTo>
                    <a:pt x="5735" y="1733"/>
                    <a:pt x="6680" y="788"/>
                    <a:pt x="7814" y="788"/>
                  </a:cubicBezTo>
                  <a:close/>
                  <a:moveTo>
                    <a:pt x="13264" y="5987"/>
                  </a:moveTo>
                  <a:lnTo>
                    <a:pt x="13264" y="11311"/>
                  </a:lnTo>
                  <a:lnTo>
                    <a:pt x="10744" y="10051"/>
                  </a:lnTo>
                  <a:lnTo>
                    <a:pt x="10744" y="7247"/>
                  </a:lnTo>
                  <a:lnTo>
                    <a:pt x="13264" y="5987"/>
                  </a:lnTo>
                  <a:close/>
                  <a:moveTo>
                    <a:pt x="9484" y="5734"/>
                  </a:moveTo>
                  <a:cubicBezTo>
                    <a:pt x="9704" y="5734"/>
                    <a:pt x="9862" y="5955"/>
                    <a:pt x="9862" y="6176"/>
                  </a:cubicBezTo>
                  <a:lnTo>
                    <a:pt x="9862" y="11153"/>
                  </a:lnTo>
                  <a:cubicBezTo>
                    <a:pt x="9862" y="11374"/>
                    <a:pt x="9673" y="11563"/>
                    <a:pt x="9484" y="11563"/>
                  </a:cubicBezTo>
                  <a:lnTo>
                    <a:pt x="1198" y="11563"/>
                  </a:lnTo>
                  <a:cubicBezTo>
                    <a:pt x="977" y="11563"/>
                    <a:pt x="788" y="11374"/>
                    <a:pt x="788" y="11153"/>
                  </a:cubicBezTo>
                  <a:lnTo>
                    <a:pt x="788" y="6176"/>
                  </a:lnTo>
                  <a:cubicBezTo>
                    <a:pt x="788" y="5955"/>
                    <a:pt x="977" y="5734"/>
                    <a:pt x="1198" y="5734"/>
                  </a:cubicBezTo>
                  <a:close/>
                  <a:moveTo>
                    <a:pt x="2868" y="1"/>
                  </a:moveTo>
                  <a:cubicBezTo>
                    <a:pt x="1261" y="1"/>
                    <a:pt x="1" y="1292"/>
                    <a:pt x="1" y="2868"/>
                  </a:cubicBezTo>
                  <a:cubicBezTo>
                    <a:pt x="1" y="3687"/>
                    <a:pt x="347" y="4443"/>
                    <a:pt x="883" y="5010"/>
                  </a:cubicBezTo>
                  <a:cubicBezTo>
                    <a:pt x="379" y="5167"/>
                    <a:pt x="1" y="5640"/>
                    <a:pt x="1" y="6176"/>
                  </a:cubicBezTo>
                  <a:lnTo>
                    <a:pt x="1" y="11153"/>
                  </a:lnTo>
                  <a:cubicBezTo>
                    <a:pt x="1" y="11815"/>
                    <a:pt x="536" y="12382"/>
                    <a:pt x="1261" y="12382"/>
                  </a:cubicBezTo>
                  <a:lnTo>
                    <a:pt x="9515" y="12382"/>
                  </a:lnTo>
                  <a:cubicBezTo>
                    <a:pt x="10208" y="12382"/>
                    <a:pt x="10775" y="11846"/>
                    <a:pt x="10775" y="11153"/>
                  </a:cubicBezTo>
                  <a:lnTo>
                    <a:pt x="10775" y="10996"/>
                  </a:lnTo>
                  <a:lnTo>
                    <a:pt x="13548" y="12350"/>
                  </a:lnTo>
                  <a:cubicBezTo>
                    <a:pt x="13594" y="12385"/>
                    <a:pt x="13645" y="12399"/>
                    <a:pt x="13695" y="12399"/>
                  </a:cubicBezTo>
                  <a:cubicBezTo>
                    <a:pt x="13781" y="12399"/>
                    <a:pt x="13866" y="12359"/>
                    <a:pt x="13926" y="12319"/>
                  </a:cubicBezTo>
                  <a:cubicBezTo>
                    <a:pt x="14052" y="12256"/>
                    <a:pt x="14146" y="12130"/>
                    <a:pt x="14146" y="11972"/>
                  </a:cubicBezTo>
                  <a:lnTo>
                    <a:pt x="14146" y="5356"/>
                  </a:lnTo>
                  <a:cubicBezTo>
                    <a:pt x="14083" y="5199"/>
                    <a:pt x="14020" y="5073"/>
                    <a:pt x="13894" y="5010"/>
                  </a:cubicBezTo>
                  <a:cubicBezTo>
                    <a:pt x="13815" y="4950"/>
                    <a:pt x="13722" y="4928"/>
                    <a:pt x="13633" y="4928"/>
                  </a:cubicBezTo>
                  <a:cubicBezTo>
                    <a:pt x="13581" y="4928"/>
                    <a:pt x="13531" y="4935"/>
                    <a:pt x="13485" y="4947"/>
                  </a:cubicBezTo>
                  <a:lnTo>
                    <a:pt x="10744" y="6333"/>
                  </a:lnTo>
                  <a:lnTo>
                    <a:pt x="10744" y="6176"/>
                  </a:lnTo>
                  <a:cubicBezTo>
                    <a:pt x="10744" y="5577"/>
                    <a:pt x="10334" y="5104"/>
                    <a:pt x="9830" y="5010"/>
                  </a:cubicBezTo>
                  <a:cubicBezTo>
                    <a:pt x="10397" y="4474"/>
                    <a:pt x="10744" y="3750"/>
                    <a:pt x="10744" y="2868"/>
                  </a:cubicBezTo>
                  <a:cubicBezTo>
                    <a:pt x="10744" y="1261"/>
                    <a:pt x="9452" y="1"/>
                    <a:pt x="7814" y="1"/>
                  </a:cubicBezTo>
                  <a:cubicBezTo>
                    <a:pt x="6774" y="1"/>
                    <a:pt x="5861" y="536"/>
                    <a:pt x="5357" y="1418"/>
                  </a:cubicBezTo>
                  <a:cubicBezTo>
                    <a:pt x="4821" y="599"/>
                    <a:pt x="3939" y="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5" name="Google Shape;11695;p89"/>
          <p:cNvGrpSpPr/>
          <p:nvPr/>
        </p:nvGrpSpPr>
        <p:grpSpPr>
          <a:xfrm>
            <a:off x="6207335" y="2119527"/>
            <a:ext cx="344622" cy="341941"/>
            <a:chOff x="-12663175" y="2506800"/>
            <a:chExt cx="356825" cy="354050"/>
          </a:xfrm>
        </p:grpSpPr>
        <p:sp>
          <p:nvSpPr>
            <p:cNvPr id="11696" name="Google Shape;11696;p89"/>
            <p:cNvSpPr/>
            <p:nvPr/>
          </p:nvSpPr>
          <p:spPr>
            <a:xfrm>
              <a:off x="-12663175" y="2506800"/>
              <a:ext cx="356825" cy="354050"/>
            </a:xfrm>
            <a:custGeom>
              <a:avLst/>
              <a:gdLst/>
              <a:ahLst/>
              <a:cxnLst/>
              <a:rect l="l" t="t" r="r" b="b"/>
              <a:pathLst>
                <a:path w="14273" h="14162" extrusionOk="0">
                  <a:moveTo>
                    <a:pt x="9074" y="969"/>
                  </a:moveTo>
                  <a:lnTo>
                    <a:pt x="9169" y="1095"/>
                  </a:lnTo>
                  <a:cubicBezTo>
                    <a:pt x="8980" y="1536"/>
                    <a:pt x="9011" y="2135"/>
                    <a:pt x="9421" y="2513"/>
                  </a:cubicBezTo>
                  <a:cubicBezTo>
                    <a:pt x="9658" y="2770"/>
                    <a:pt x="9969" y="2890"/>
                    <a:pt x="10284" y="2890"/>
                  </a:cubicBezTo>
                  <a:cubicBezTo>
                    <a:pt x="10472" y="2890"/>
                    <a:pt x="10662" y="2847"/>
                    <a:pt x="10838" y="2765"/>
                  </a:cubicBezTo>
                  <a:lnTo>
                    <a:pt x="11500" y="3427"/>
                  </a:lnTo>
                  <a:cubicBezTo>
                    <a:pt x="11280" y="3899"/>
                    <a:pt x="11343" y="4435"/>
                    <a:pt x="11752" y="4844"/>
                  </a:cubicBezTo>
                  <a:cubicBezTo>
                    <a:pt x="11988" y="5080"/>
                    <a:pt x="12297" y="5206"/>
                    <a:pt x="12603" y="5206"/>
                  </a:cubicBezTo>
                  <a:cubicBezTo>
                    <a:pt x="12788" y="5206"/>
                    <a:pt x="12972" y="5160"/>
                    <a:pt x="13138" y="5065"/>
                  </a:cubicBezTo>
                  <a:lnTo>
                    <a:pt x="13264" y="5191"/>
                  </a:lnTo>
                  <a:cubicBezTo>
                    <a:pt x="13107" y="5537"/>
                    <a:pt x="13107" y="5947"/>
                    <a:pt x="13264" y="6262"/>
                  </a:cubicBezTo>
                  <a:lnTo>
                    <a:pt x="12445" y="7081"/>
                  </a:lnTo>
                  <a:lnTo>
                    <a:pt x="12162" y="6798"/>
                  </a:lnTo>
                  <a:cubicBezTo>
                    <a:pt x="12083" y="6719"/>
                    <a:pt x="11981" y="6680"/>
                    <a:pt x="11874" y="6680"/>
                  </a:cubicBezTo>
                  <a:cubicBezTo>
                    <a:pt x="11768" y="6680"/>
                    <a:pt x="11658" y="6719"/>
                    <a:pt x="11563" y="6798"/>
                  </a:cubicBezTo>
                  <a:cubicBezTo>
                    <a:pt x="11406" y="6955"/>
                    <a:pt x="11406" y="7239"/>
                    <a:pt x="11563" y="7396"/>
                  </a:cubicBezTo>
                  <a:lnTo>
                    <a:pt x="11847" y="7680"/>
                  </a:lnTo>
                  <a:lnTo>
                    <a:pt x="6333" y="13193"/>
                  </a:lnTo>
                  <a:cubicBezTo>
                    <a:pt x="6160" y="13114"/>
                    <a:pt x="5971" y="13075"/>
                    <a:pt x="5786" y="13075"/>
                  </a:cubicBezTo>
                  <a:cubicBezTo>
                    <a:pt x="5601" y="13075"/>
                    <a:pt x="5420" y="13114"/>
                    <a:pt x="5262" y="13193"/>
                  </a:cubicBezTo>
                  <a:lnTo>
                    <a:pt x="5168" y="13067"/>
                  </a:lnTo>
                  <a:cubicBezTo>
                    <a:pt x="5357" y="12626"/>
                    <a:pt x="5325" y="12059"/>
                    <a:pt x="4916" y="11649"/>
                  </a:cubicBezTo>
                  <a:cubicBezTo>
                    <a:pt x="4680" y="11414"/>
                    <a:pt x="4371" y="11288"/>
                    <a:pt x="4057" y="11288"/>
                  </a:cubicBezTo>
                  <a:cubicBezTo>
                    <a:pt x="3867" y="11288"/>
                    <a:pt x="3676" y="11334"/>
                    <a:pt x="3498" y="11429"/>
                  </a:cubicBezTo>
                  <a:lnTo>
                    <a:pt x="2836" y="10736"/>
                  </a:lnTo>
                  <a:cubicBezTo>
                    <a:pt x="3088" y="10263"/>
                    <a:pt x="2994" y="9728"/>
                    <a:pt x="2616" y="9318"/>
                  </a:cubicBezTo>
                  <a:cubicBezTo>
                    <a:pt x="2360" y="9082"/>
                    <a:pt x="2056" y="8957"/>
                    <a:pt x="1748" y="8957"/>
                  </a:cubicBezTo>
                  <a:cubicBezTo>
                    <a:pt x="1563" y="8957"/>
                    <a:pt x="1376" y="9003"/>
                    <a:pt x="1198" y="9098"/>
                  </a:cubicBezTo>
                  <a:lnTo>
                    <a:pt x="1072" y="8971"/>
                  </a:lnTo>
                  <a:cubicBezTo>
                    <a:pt x="1229" y="8625"/>
                    <a:pt x="1229" y="8215"/>
                    <a:pt x="1072" y="7900"/>
                  </a:cubicBezTo>
                  <a:lnTo>
                    <a:pt x="6585" y="2387"/>
                  </a:lnTo>
                  <a:lnTo>
                    <a:pt x="6869" y="2671"/>
                  </a:lnTo>
                  <a:cubicBezTo>
                    <a:pt x="6948" y="2749"/>
                    <a:pt x="7050" y="2789"/>
                    <a:pt x="7152" y="2789"/>
                  </a:cubicBezTo>
                  <a:cubicBezTo>
                    <a:pt x="7255" y="2789"/>
                    <a:pt x="7357" y="2749"/>
                    <a:pt x="7436" y="2671"/>
                  </a:cubicBezTo>
                  <a:cubicBezTo>
                    <a:pt x="7593" y="2513"/>
                    <a:pt x="7593" y="2229"/>
                    <a:pt x="7436" y="2072"/>
                  </a:cubicBezTo>
                  <a:lnTo>
                    <a:pt x="7184" y="1820"/>
                  </a:lnTo>
                  <a:lnTo>
                    <a:pt x="8003" y="969"/>
                  </a:lnTo>
                  <a:cubicBezTo>
                    <a:pt x="8176" y="1048"/>
                    <a:pt x="8365" y="1087"/>
                    <a:pt x="8550" y="1087"/>
                  </a:cubicBezTo>
                  <a:cubicBezTo>
                    <a:pt x="8735" y="1087"/>
                    <a:pt x="8917" y="1048"/>
                    <a:pt x="9074" y="969"/>
                  </a:cubicBezTo>
                  <a:close/>
                  <a:moveTo>
                    <a:pt x="7893" y="0"/>
                  </a:moveTo>
                  <a:cubicBezTo>
                    <a:pt x="7782" y="0"/>
                    <a:pt x="7672" y="40"/>
                    <a:pt x="7593" y="119"/>
                  </a:cubicBezTo>
                  <a:lnTo>
                    <a:pt x="158" y="7554"/>
                  </a:lnTo>
                  <a:cubicBezTo>
                    <a:pt x="1" y="7711"/>
                    <a:pt x="1" y="7995"/>
                    <a:pt x="158" y="8152"/>
                  </a:cubicBezTo>
                  <a:cubicBezTo>
                    <a:pt x="316" y="8310"/>
                    <a:pt x="316" y="8593"/>
                    <a:pt x="158" y="8751"/>
                  </a:cubicBezTo>
                  <a:cubicBezTo>
                    <a:pt x="1" y="8908"/>
                    <a:pt x="1" y="9161"/>
                    <a:pt x="158" y="9318"/>
                  </a:cubicBezTo>
                  <a:lnTo>
                    <a:pt x="757" y="9917"/>
                  </a:lnTo>
                  <a:cubicBezTo>
                    <a:pt x="836" y="9995"/>
                    <a:pt x="938" y="10035"/>
                    <a:pt x="1040" y="10035"/>
                  </a:cubicBezTo>
                  <a:cubicBezTo>
                    <a:pt x="1143" y="10035"/>
                    <a:pt x="1245" y="9995"/>
                    <a:pt x="1324" y="9917"/>
                  </a:cubicBezTo>
                  <a:cubicBezTo>
                    <a:pt x="1418" y="9838"/>
                    <a:pt x="1529" y="9798"/>
                    <a:pt x="1635" y="9798"/>
                  </a:cubicBezTo>
                  <a:cubicBezTo>
                    <a:pt x="1741" y="9798"/>
                    <a:pt x="1844" y="9838"/>
                    <a:pt x="1923" y="9917"/>
                  </a:cubicBezTo>
                  <a:cubicBezTo>
                    <a:pt x="2080" y="10074"/>
                    <a:pt x="2080" y="10358"/>
                    <a:pt x="1923" y="10515"/>
                  </a:cubicBezTo>
                  <a:cubicBezTo>
                    <a:pt x="1765" y="10673"/>
                    <a:pt x="1765" y="10956"/>
                    <a:pt x="1923" y="11114"/>
                  </a:cubicBezTo>
                  <a:lnTo>
                    <a:pt x="3120" y="12279"/>
                  </a:lnTo>
                  <a:cubicBezTo>
                    <a:pt x="3199" y="12358"/>
                    <a:pt x="3301" y="12398"/>
                    <a:pt x="3403" y="12398"/>
                  </a:cubicBezTo>
                  <a:cubicBezTo>
                    <a:pt x="3506" y="12398"/>
                    <a:pt x="3608" y="12358"/>
                    <a:pt x="3687" y="12279"/>
                  </a:cubicBezTo>
                  <a:cubicBezTo>
                    <a:pt x="3781" y="12201"/>
                    <a:pt x="3892" y="12161"/>
                    <a:pt x="3998" y="12161"/>
                  </a:cubicBezTo>
                  <a:cubicBezTo>
                    <a:pt x="4104" y="12161"/>
                    <a:pt x="4207" y="12201"/>
                    <a:pt x="4285" y="12279"/>
                  </a:cubicBezTo>
                  <a:cubicBezTo>
                    <a:pt x="4443" y="12437"/>
                    <a:pt x="4443" y="12721"/>
                    <a:pt x="4285" y="12878"/>
                  </a:cubicBezTo>
                  <a:cubicBezTo>
                    <a:pt x="4128" y="13036"/>
                    <a:pt x="4128" y="13319"/>
                    <a:pt x="4285" y="13477"/>
                  </a:cubicBezTo>
                  <a:lnTo>
                    <a:pt x="4884" y="14044"/>
                  </a:lnTo>
                  <a:cubicBezTo>
                    <a:pt x="4963" y="14123"/>
                    <a:pt x="5073" y="14162"/>
                    <a:pt x="5183" y="14162"/>
                  </a:cubicBezTo>
                  <a:cubicBezTo>
                    <a:pt x="5294" y="14162"/>
                    <a:pt x="5404" y="14123"/>
                    <a:pt x="5483" y="14044"/>
                  </a:cubicBezTo>
                  <a:cubicBezTo>
                    <a:pt x="5561" y="13965"/>
                    <a:pt x="5664" y="13926"/>
                    <a:pt x="5766" y="13926"/>
                  </a:cubicBezTo>
                  <a:cubicBezTo>
                    <a:pt x="5869" y="13926"/>
                    <a:pt x="5971" y="13965"/>
                    <a:pt x="6050" y="14044"/>
                  </a:cubicBezTo>
                  <a:cubicBezTo>
                    <a:pt x="6144" y="14123"/>
                    <a:pt x="6254" y="14162"/>
                    <a:pt x="6361" y="14162"/>
                  </a:cubicBezTo>
                  <a:cubicBezTo>
                    <a:pt x="6467" y="14162"/>
                    <a:pt x="6570" y="14123"/>
                    <a:pt x="6648" y="14044"/>
                  </a:cubicBezTo>
                  <a:lnTo>
                    <a:pt x="14115" y="6609"/>
                  </a:lnTo>
                  <a:cubicBezTo>
                    <a:pt x="14272" y="6451"/>
                    <a:pt x="14272" y="6168"/>
                    <a:pt x="14115" y="6010"/>
                  </a:cubicBezTo>
                  <a:cubicBezTo>
                    <a:pt x="13926" y="5853"/>
                    <a:pt x="13926" y="5600"/>
                    <a:pt x="14115" y="5443"/>
                  </a:cubicBezTo>
                  <a:cubicBezTo>
                    <a:pt x="14241" y="5285"/>
                    <a:pt x="14241" y="5002"/>
                    <a:pt x="14115" y="4844"/>
                  </a:cubicBezTo>
                  <a:lnTo>
                    <a:pt x="13516" y="4246"/>
                  </a:lnTo>
                  <a:cubicBezTo>
                    <a:pt x="13438" y="4167"/>
                    <a:pt x="13327" y="4128"/>
                    <a:pt x="13217" y="4128"/>
                  </a:cubicBezTo>
                  <a:cubicBezTo>
                    <a:pt x="13107" y="4128"/>
                    <a:pt x="12997" y="4167"/>
                    <a:pt x="12918" y="4246"/>
                  </a:cubicBezTo>
                  <a:cubicBezTo>
                    <a:pt x="12839" y="4325"/>
                    <a:pt x="12729" y="4364"/>
                    <a:pt x="12618" y="4364"/>
                  </a:cubicBezTo>
                  <a:cubicBezTo>
                    <a:pt x="12508" y="4364"/>
                    <a:pt x="12398" y="4325"/>
                    <a:pt x="12319" y="4246"/>
                  </a:cubicBezTo>
                  <a:cubicBezTo>
                    <a:pt x="12162" y="4088"/>
                    <a:pt x="12162" y="3805"/>
                    <a:pt x="12319" y="3647"/>
                  </a:cubicBezTo>
                  <a:cubicBezTo>
                    <a:pt x="12477" y="3490"/>
                    <a:pt x="12477" y="3238"/>
                    <a:pt x="12319" y="3080"/>
                  </a:cubicBezTo>
                  <a:lnTo>
                    <a:pt x="11154" y="1883"/>
                  </a:lnTo>
                  <a:cubicBezTo>
                    <a:pt x="11075" y="1804"/>
                    <a:pt x="10964" y="1765"/>
                    <a:pt x="10854" y="1765"/>
                  </a:cubicBezTo>
                  <a:cubicBezTo>
                    <a:pt x="10744" y="1765"/>
                    <a:pt x="10634" y="1804"/>
                    <a:pt x="10555" y="1883"/>
                  </a:cubicBezTo>
                  <a:cubicBezTo>
                    <a:pt x="10476" y="1962"/>
                    <a:pt x="10366" y="2001"/>
                    <a:pt x="10256" y="2001"/>
                  </a:cubicBezTo>
                  <a:cubicBezTo>
                    <a:pt x="10145" y="2001"/>
                    <a:pt x="10035" y="1962"/>
                    <a:pt x="9956" y="1883"/>
                  </a:cubicBezTo>
                  <a:cubicBezTo>
                    <a:pt x="9799" y="1725"/>
                    <a:pt x="9799" y="1442"/>
                    <a:pt x="9956" y="1284"/>
                  </a:cubicBezTo>
                  <a:cubicBezTo>
                    <a:pt x="10114" y="1127"/>
                    <a:pt x="10114" y="875"/>
                    <a:pt x="9956" y="717"/>
                  </a:cubicBezTo>
                  <a:lnTo>
                    <a:pt x="9389" y="119"/>
                  </a:lnTo>
                  <a:cubicBezTo>
                    <a:pt x="9295" y="40"/>
                    <a:pt x="9184" y="0"/>
                    <a:pt x="9078" y="0"/>
                  </a:cubicBezTo>
                  <a:cubicBezTo>
                    <a:pt x="8972" y="0"/>
                    <a:pt x="8869" y="40"/>
                    <a:pt x="8791" y="119"/>
                  </a:cubicBezTo>
                  <a:cubicBezTo>
                    <a:pt x="8712" y="197"/>
                    <a:pt x="8602" y="237"/>
                    <a:pt x="8491" y="237"/>
                  </a:cubicBezTo>
                  <a:cubicBezTo>
                    <a:pt x="8381" y="237"/>
                    <a:pt x="8271" y="197"/>
                    <a:pt x="8192" y="119"/>
                  </a:cubicBezTo>
                  <a:cubicBezTo>
                    <a:pt x="8113" y="40"/>
                    <a:pt x="8003" y="0"/>
                    <a:pt x="78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7" name="Google Shape;11697;p89"/>
            <p:cNvSpPr/>
            <p:nvPr/>
          </p:nvSpPr>
          <p:spPr>
            <a:xfrm>
              <a:off x="-12466275" y="2586350"/>
              <a:ext cx="37850" cy="35850"/>
            </a:xfrm>
            <a:custGeom>
              <a:avLst/>
              <a:gdLst/>
              <a:ahLst/>
              <a:cxnLst/>
              <a:rect l="l" t="t" r="r" b="b"/>
              <a:pathLst>
                <a:path w="1514" h="1434" extrusionOk="0">
                  <a:moveTo>
                    <a:pt x="458" y="0"/>
                  </a:moveTo>
                  <a:cubicBezTo>
                    <a:pt x="348" y="0"/>
                    <a:pt x="237" y="40"/>
                    <a:pt x="159" y="119"/>
                  </a:cubicBezTo>
                  <a:cubicBezTo>
                    <a:pt x="1" y="276"/>
                    <a:pt x="1" y="560"/>
                    <a:pt x="159" y="717"/>
                  </a:cubicBezTo>
                  <a:lnTo>
                    <a:pt x="757" y="1316"/>
                  </a:lnTo>
                  <a:cubicBezTo>
                    <a:pt x="836" y="1395"/>
                    <a:pt x="938" y="1434"/>
                    <a:pt x="1041" y="1434"/>
                  </a:cubicBezTo>
                  <a:cubicBezTo>
                    <a:pt x="1143" y="1434"/>
                    <a:pt x="1245" y="1395"/>
                    <a:pt x="1324" y="1316"/>
                  </a:cubicBezTo>
                  <a:cubicBezTo>
                    <a:pt x="1513" y="1158"/>
                    <a:pt x="1513" y="875"/>
                    <a:pt x="1324" y="717"/>
                  </a:cubicBezTo>
                  <a:lnTo>
                    <a:pt x="757" y="119"/>
                  </a:lnTo>
                  <a:cubicBezTo>
                    <a:pt x="678" y="40"/>
                    <a:pt x="568" y="0"/>
                    <a:pt x="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8" name="Google Shape;11698;p89"/>
            <p:cNvSpPr/>
            <p:nvPr/>
          </p:nvSpPr>
          <p:spPr>
            <a:xfrm>
              <a:off x="-12422950" y="2630450"/>
              <a:ext cx="37825" cy="35875"/>
            </a:xfrm>
            <a:custGeom>
              <a:avLst/>
              <a:gdLst/>
              <a:ahLst/>
              <a:cxnLst/>
              <a:rect l="l" t="t" r="r" b="b"/>
              <a:pathLst>
                <a:path w="1513" h="1435" extrusionOk="0">
                  <a:moveTo>
                    <a:pt x="458" y="1"/>
                  </a:moveTo>
                  <a:cubicBezTo>
                    <a:pt x="347" y="1"/>
                    <a:pt x="237" y="40"/>
                    <a:pt x="158" y="119"/>
                  </a:cubicBezTo>
                  <a:cubicBezTo>
                    <a:pt x="1" y="276"/>
                    <a:pt x="1" y="560"/>
                    <a:pt x="158" y="717"/>
                  </a:cubicBezTo>
                  <a:lnTo>
                    <a:pt x="757" y="1316"/>
                  </a:lnTo>
                  <a:cubicBezTo>
                    <a:pt x="836" y="1395"/>
                    <a:pt x="938" y="1434"/>
                    <a:pt x="1044" y="1434"/>
                  </a:cubicBezTo>
                  <a:cubicBezTo>
                    <a:pt x="1151" y="1434"/>
                    <a:pt x="1261" y="1395"/>
                    <a:pt x="1355" y="1316"/>
                  </a:cubicBezTo>
                  <a:cubicBezTo>
                    <a:pt x="1513" y="1159"/>
                    <a:pt x="1513" y="875"/>
                    <a:pt x="1355" y="717"/>
                  </a:cubicBezTo>
                  <a:lnTo>
                    <a:pt x="757" y="119"/>
                  </a:lnTo>
                  <a:cubicBezTo>
                    <a:pt x="678" y="40"/>
                    <a:pt x="568" y="1"/>
                    <a:pt x="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9" name="Google Shape;11699;p89"/>
            <p:cNvSpPr/>
            <p:nvPr/>
          </p:nvSpPr>
          <p:spPr>
            <a:xfrm>
              <a:off x="-12591500" y="2644250"/>
              <a:ext cx="192200" cy="142975"/>
            </a:xfrm>
            <a:custGeom>
              <a:avLst/>
              <a:gdLst/>
              <a:ahLst/>
              <a:cxnLst/>
              <a:rect l="l" t="t" r="r" b="b"/>
              <a:pathLst>
                <a:path w="7688" h="5719" extrusionOk="0">
                  <a:moveTo>
                    <a:pt x="1371" y="1780"/>
                  </a:moveTo>
                  <a:cubicBezTo>
                    <a:pt x="1481" y="1780"/>
                    <a:pt x="1592" y="1819"/>
                    <a:pt x="1670" y="1898"/>
                  </a:cubicBezTo>
                  <a:cubicBezTo>
                    <a:pt x="1828" y="2056"/>
                    <a:pt x="1828" y="2339"/>
                    <a:pt x="1670" y="2497"/>
                  </a:cubicBezTo>
                  <a:cubicBezTo>
                    <a:pt x="1592" y="2576"/>
                    <a:pt x="1481" y="2615"/>
                    <a:pt x="1371" y="2615"/>
                  </a:cubicBezTo>
                  <a:cubicBezTo>
                    <a:pt x="1261" y="2615"/>
                    <a:pt x="1151" y="2576"/>
                    <a:pt x="1072" y="2497"/>
                  </a:cubicBezTo>
                  <a:cubicBezTo>
                    <a:pt x="914" y="2339"/>
                    <a:pt x="914" y="2056"/>
                    <a:pt x="1072" y="1898"/>
                  </a:cubicBezTo>
                  <a:cubicBezTo>
                    <a:pt x="1151" y="1819"/>
                    <a:pt x="1261" y="1780"/>
                    <a:pt x="1371" y="1780"/>
                  </a:cubicBezTo>
                  <a:close/>
                  <a:moveTo>
                    <a:pt x="4317" y="985"/>
                  </a:moveTo>
                  <a:lnTo>
                    <a:pt x="6522" y="2308"/>
                  </a:lnTo>
                  <a:lnTo>
                    <a:pt x="5955" y="2843"/>
                  </a:lnTo>
                  <a:lnTo>
                    <a:pt x="3750" y="1552"/>
                  </a:lnTo>
                  <a:lnTo>
                    <a:pt x="4317" y="985"/>
                  </a:lnTo>
                  <a:close/>
                  <a:moveTo>
                    <a:pt x="3687" y="4111"/>
                  </a:moveTo>
                  <a:cubicBezTo>
                    <a:pt x="3789" y="4111"/>
                    <a:pt x="3892" y="4151"/>
                    <a:pt x="3970" y="4230"/>
                  </a:cubicBezTo>
                  <a:cubicBezTo>
                    <a:pt x="4159" y="4387"/>
                    <a:pt x="4159" y="4671"/>
                    <a:pt x="3970" y="4828"/>
                  </a:cubicBezTo>
                  <a:cubicBezTo>
                    <a:pt x="3892" y="4907"/>
                    <a:pt x="3789" y="4946"/>
                    <a:pt x="3687" y="4946"/>
                  </a:cubicBezTo>
                  <a:cubicBezTo>
                    <a:pt x="3584" y="4946"/>
                    <a:pt x="3482" y="4907"/>
                    <a:pt x="3403" y="4828"/>
                  </a:cubicBezTo>
                  <a:cubicBezTo>
                    <a:pt x="3246" y="4671"/>
                    <a:pt x="3246" y="4387"/>
                    <a:pt x="3403" y="4230"/>
                  </a:cubicBezTo>
                  <a:cubicBezTo>
                    <a:pt x="3482" y="4151"/>
                    <a:pt x="3584" y="4111"/>
                    <a:pt x="3687" y="4111"/>
                  </a:cubicBezTo>
                  <a:close/>
                  <a:moveTo>
                    <a:pt x="4302" y="0"/>
                  </a:moveTo>
                  <a:cubicBezTo>
                    <a:pt x="4187" y="0"/>
                    <a:pt x="4067" y="37"/>
                    <a:pt x="3970" y="134"/>
                  </a:cubicBezTo>
                  <a:lnTo>
                    <a:pt x="2490" y="1615"/>
                  </a:lnTo>
                  <a:lnTo>
                    <a:pt x="2269" y="1268"/>
                  </a:lnTo>
                  <a:cubicBezTo>
                    <a:pt x="2033" y="1032"/>
                    <a:pt x="1718" y="914"/>
                    <a:pt x="1395" y="914"/>
                  </a:cubicBezTo>
                  <a:cubicBezTo>
                    <a:pt x="1072" y="914"/>
                    <a:pt x="741" y="1032"/>
                    <a:pt x="473" y="1268"/>
                  </a:cubicBezTo>
                  <a:cubicBezTo>
                    <a:pt x="1" y="1741"/>
                    <a:pt x="1" y="2528"/>
                    <a:pt x="473" y="3032"/>
                  </a:cubicBezTo>
                  <a:cubicBezTo>
                    <a:pt x="710" y="3269"/>
                    <a:pt x="1025" y="3387"/>
                    <a:pt x="1348" y="3387"/>
                  </a:cubicBezTo>
                  <a:cubicBezTo>
                    <a:pt x="1670" y="3387"/>
                    <a:pt x="2001" y="3269"/>
                    <a:pt x="2269" y="3032"/>
                  </a:cubicBezTo>
                  <a:lnTo>
                    <a:pt x="3214" y="2087"/>
                  </a:lnTo>
                  <a:lnTo>
                    <a:pt x="5420" y="3410"/>
                  </a:lnTo>
                  <a:lnTo>
                    <a:pt x="4852" y="3946"/>
                  </a:lnTo>
                  <a:lnTo>
                    <a:pt x="4632" y="3600"/>
                  </a:lnTo>
                  <a:cubicBezTo>
                    <a:pt x="4396" y="3363"/>
                    <a:pt x="4081" y="3245"/>
                    <a:pt x="3758" y="3245"/>
                  </a:cubicBezTo>
                  <a:cubicBezTo>
                    <a:pt x="3435" y="3245"/>
                    <a:pt x="3104" y="3363"/>
                    <a:pt x="2836" y="3600"/>
                  </a:cubicBezTo>
                  <a:cubicBezTo>
                    <a:pt x="2364" y="4072"/>
                    <a:pt x="2364" y="4860"/>
                    <a:pt x="2836" y="5364"/>
                  </a:cubicBezTo>
                  <a:cubicBezTo>
                    <a:pt x="3072" y="5600"/>
                    <a:pt x="3387" y="5718"/>
                    <a:pt x="3710" y="5718"/>
                  </a:cubicBezTo>
                  <a:cubicBezTo>
                    <a:pt x="4033" y="5718"/>
                    <a:pt x="4364" y="5600"/>
                    <a:pt x="4632" y="5364"/>
                  </a:cubicBezTo>
                  <a:lnTo>
                    <a:pt x="7530" y="2465"/>
                  </a:lnTo>
                  <a:cubicBezTo>
                    <a:pt x="7688" y="2308"/>
                    <a:pt x="7656" y="1993"/>
                    <a:pt x="7404" y="1835"/>
                  </a:cubicBezTo>
                  <a:lnTo>
                    <a:pt x="4506" y="39"/>
                  </a:lnTo>
                  <a:cubicBezTo>
                    <a:pt x="4445" y="15"/>
                    <a:pt x="4374" y="0"/>
                    <a:pt x="43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0" name="Google Shape;11700;p89"/>
          <p:cNvGrpSpPr/>
          <p:nvPr/>
        </p:nvGrpSpPr>
        <p:grpSpPr>
          <a:xfrm>
            <a:off x="8022468" y="1303307"/>
            <a:ext cx="340807" cy="341579"/>
            <a:chOff x="-10896525" y="1663050"/>
            <a:chExt cx="352875" cy="353675"/>
          </a:xfrm>
        </p:grpSpPr>
        <p:sp>
          <p:nvSpPr>
            <p:cNvPr id="11701" name="Google Shape;11701;p89"/>
            <p:cNvSpPr/>
            <p:nvPr/>
          </p:nvSpPr>
          <p:spPr>
            <a:xfrm>
              <a:off x="-10896525" y="1663050"/>
              <a:ext cx="166200" cy="311925"/>
            </a:xfrm>
            <a:custGeom>
              <a:avLst/>
              <a:gdLst/>
              <a:ahLst/>
              <a:cxnLst/>
              <a:rect l="l" t="t" r="r" b="b"/>
              <a:pathLst>
                <a:path w="6648" h="12477" extrusionOk="0">
                  <a:moveTo>
                    <a:pt x="3308" y="820"/>
                  </a:moveTo>
                  <a:cubicBezTo>
                    <a:pt x="3781" y="820"/>
                    <a:pt x="4285" y="1230"/>
                    <a:pt x="4663" y="1923"/>
                  </a:cubicBezTo>
                  <a:lnTo>
                    <a:pt x="3308" y="2931"/>
                  </a:lnTo>
                  <a:lnTo>
                    <a:pt x="1922" y="1923"/>
                  </a:lnTo>
                  <a:cubicBezTo>
                    <a:pt x="2300" y="1230"/>
                    <a:pt x="2804" y="820"/>
                    <a:pt x="3308" y="820"/>
                  </a:cubicBezTo>
                  <a:close/>
                  <a:moveTo>
                    <a:pt x="1513" y="2679"/>
                  </a:moveTo>
                  <a:lnTo>
                    <a:pt x="2584" y="3466"/>
                  </a:lnTo>
                  <a:lnTo>
                    <a:pt x="977" y="4695"/>
                  </a:lnTo>
                  <a:cubicBezTo>
                    <a:pt x="1072" y="3939"/>
                    <a:pt x="1292" y="3277"/>
                    <a:pt x="1513" y="2679"/>
                  </a:cubicBezTo>
                  <a:close/>
                  <a:moveTo>
                    <a:pt x="5010" y="2679"/>
                  </a:moveTo>
                  <a:cubicBezTo>
                    <a:pt x="5262" y="3277"/>
                    <a:pt x="5451" y="3939"/>
                    <a:pt x="5577" y="4695"/>
                  </a:cubicBezTo>
                  <a:lnTo>
                    <a:pt x="3970" y="3466"/>
                  </a:lnTo>
                  <a:lnTo>
                    <a:pt x="5010" y="2679"/>
                  </a:lnTo>
                  <a:close/>
                  <a:moveTo>
                    <a:pt x="3308" y="4002"/>
                  </a:moveTo>
                  <a:lnTo>
                    <a:pt x="5734" y="5829"/>
                  </a:lnTo>
                  <a:lnTo>
                    <a:pt x="5734" y="5861"/>
                  </a:lnTo>
                  <a:cubicBezTo>
                    <a:pt x="5608" y="6302"/>
                    <a:pt x="5230" y="6617"/>
                    <a:pt x="4758" y="6617"/>
                  </a:cubicBezTo>
                  <a:lnTo>
                    <a:pt x="1891" y="6617"/>
                  </a:lnTo>
                  <a:cubicBezTo>
                    <a:pt x="1355" y="6617"/>
                    <a:pt x="977" y="6302"/>
                    <a:pt x="851" y="5829"/>
                  </a:cubicBezTo>
                  <a:lnTo>
                    <a:pt x="3308" y="4002"/>
                  </a:lnTo>
                  <a:close/>
                  <a:moveTo>
                    <a:pt x="756" y="7121"/>
                  </a:moveTo>
                  <a:lnTo>
                    <a:pt x="756" y="7121"/>
                  </a:lnTo>
                  <a:cubicBezTo>
                    <a:pt x="1072" y="7310"/>
                    <a:pt x="1450" y="7436"/>
                    <a:pt x="1796" y="7436"/>
                  </a:cubicBezTo>
                  <a:lnTo>
                    <a:pt x="4663" y="7436"/>
                  </a:lnTo>
                  <a:cubicBezTo>
                    <a:pt x="5073" y="7436"/>
                    <a:pt x="5419" y="7310"/>
                    <a:pt x="5703" y="7121"/>
                  </a:cubicBezTo>
                  <a:lnTo>
                    <a:pt x="5703" y="7121"/>
                  </a:lnTo>
                  <a:cubicBezTo>
                    <a:pt x="5734" y="8507"/>
                    <a:pt x="5545" y="9830"/>
                    <a:pt x="5136" y="10902"/>
                  </a:cubicBezTo>
                  <a:cubicBezTo>
                    <a:pt x="4978" y="11374"/>
                    <a:pt x="4537" y="11626"/>
                    <a:pt x="3970" y="11626"/>
                  </a:cubicBezTo>
                  <a:lnTo>
                    <a:pt x="2395" y="11626"/>
                  </a:lnTo>
                  <a:cubicBezTo>
                    <a:pt x="1954" y="11626"/>
                    <a:pt x="1544" y="11343"/>
                    <a:pt x="1387" y="10902"/>
                  </a:cubicBezTo>
                  <a:cubicBezTo>
                    <a:pt x="1009" y="9830"/>
                    <a:pt x="820" y="8507"/>
                    <a:pt x="756" y="7121"/>
                  </a:cubicBezTo>
                  <a:close/>
                  <a:moveTo>
                    <a:pt x="3308" y="1"/>
                  </a:moveTo>
                  <a:cubicBezTo>
                    <a:pt x="2269" y="1"/>
                    <a:pt x="1450" y="946"/>
                    <a:pt x="1009" y="1891"/>
                  </a:cubicBezTo>
                  <a:cubicBezTo>
                    <a:pt x="252" y="3372"/>
                    <a:pt x="0" y="5262"/>
                    <a:pt x="0" y="6932"/>
                  </a:cubicBezTo>
                  <a:cubicBezTo>
                    <a:pt x="0" y="8507"/>
                    <a:pt x="221" y="9988"/>
                    <a:pt x="662" y="11217"/>
                  </a:cubicBezTo>
                  <a:cubicBezTo>
                    <a:pt x="946" y="11973"/>
                    <a:pt x="1639" y="12477"/>
                    <a:pt x="2426" y="12477"/>
                  </a:cubicBezTo>
                  <a:lnTo>
                    <a:pt x="4002" y="12477"/>
                  </a:lnTo>
                  <a:cubicBezTo>
                    <a:pt x="4947" y="12477"/>
                    <a:pt x="5703" y="12004"/>
                    <a:pt x="5986" y="11217"/>
                  </a:cubicBezTo>
                  <a:cubicBezTo>
                    <a:pt x="6396" y="10051"/>
                    <a:pt x="6648" y="8507"/>
                    <a:pt x="6648" y="6932"/>
                  </a:cubicBezTo>
                  <a:cubicBezTo>
                    <a:pt x="6585" y="3183"/>
                    <a:pt x="5230" y="1"/>
                    <a:pt x="33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2" name="Google Shape;11702;p89"/>
            <p:cNvSpPr/>
            <p:nvPr/>
          </p:nvSpPr>
          <p:spPr>
            <a:xfrm>
              <a:off x="-10709850" y="1704025"/>
              <a:ext cx="166200" cy="312700"/>
            </a:xfrm>
            <a:custGeom>
              <a:avLst/>
              <a:gdLst/>
              <a:ahLst/>
              <a:cxnLst/>
              <a:rect l="l" t="t" r="r" b="b"/>
              <a:pathLst>
                <a:path w="6648" h="12508" extrusionOk="0">
                  <a:moveTo>
                    <a:pt x="3308" y="851"/>
                  </a:moveTo>
                  <a:cubicBezTo>
                    <a:pt x="3781" y="851"/>
                    <a:pt x="4285" y="1229"/>
                    <a:pt x="4694" y="1954"/>
                  </a:cubicBezTo>
                  <a:lnTo>
                    <a:pt x="3308" y="2962"/>
                  </a:lnTo>
                  <a:lnTo>
                    <a:pt x="1922" y="1954"/>
                  </a:lnTo>
                  <a:cubicBezTo>
                    <a:pt x="2363" y="1229"/>
                    <a:pt x="2835" y="851"/>
                    <a:pt x="3308" y="851"/>
                  </a:cubicBezTo>
                  <a:close/>
                  <a:moveTo>
                    <a:pt x="1575" y="2678"/>
                  </a:moveTo>
                  <a:lnTo>
                    <a:pt x="2646" y="3466"/>
                  </a:lnTo>
                  <a:lnTo>
                    <a:pt x="1040" y="4694"/>
                  </a:lnTo>
                  <a:cubicBezTo>
                    <a:pt x="1134" y="3938"/>
                    <a:pt x="1355" y="3277"/>
                    <a:pt x="1575" y="2678"/>
                  </a:cubicBezTo>
                  <a:close/>
                  <a:moveTo>
                    <a:pt x="5072" y="2678"/>
                  </a:moveTo>
                  <a:cubicBezTo>
                    <a:pt x="5324" y="3277"/>
                    <a:pt x="5513" y="3938"/>
                    <a:pt x="5639" y="4694"/>
                  </a:cubicBezTo>
                  <a:lnTo>
                    <a:pt x="4001" y="3466"/>
                  </a:lnTo>
                  <a:lnTo>
                    <a:pt x="5072" y="2678"/>
                  </a:lnTo>
                  <a:close/>
                  <a:moveTo>
                    <a:pt x="3308" y="4033"/>
                  </a:moveTo>
                  <a:lnTo>
                    <a:pt x="5765" y="5829"/>
                  </a:lnTo>
                  <a:lnTo>
                    <a:pt x="5765" y="5892"/>
                  </a:lnTo>
                  <a:cubicBezTo>
                    <a:pt x="5639" y="6301"/>
                    <a:pt x="5230" y="6616"/>
                    <a:pt x="4757" y="6616"/>
                  </a:cubicBezTo>
                  <a:lnTo>
                    <a:pt x="1859" y="6616"/>
                  </a:lnTo>
                  <a:cubicBezTo>
                    <a:pt x="1418" y="6616"/>
                    <a:pt x="977" y="6301"/>
                    <a:pt x="851" y="5829"/>
                  </a:cubicBezTo>
                  <a:lnTo>
                    <a:pt x="3308" y="4033"/>
                  </a:lnTo>
                  <a:close/>
                  <a:moveTo>
                    <a:pt x="819" y="7152"/>
                  </a:moveTo>
                  <a:lnTo>
                    <a:pt x="819" y="7152"/>
                  </a:lnTo>
                  <a:cubicBezTo>
                    <a:pt x="1134" y="7341"/>
                    <a:pt x="1512" y="7467"/>
                    <a:pt x="1859" y="7467"/>
                  </a:cubicBezTo>
                  <a:lnTo>
                    <a:pt x="4757" y="7467"/>
                  </a:lnTo>
                  <a:cubicBezTo>
                    <a:pt x="5167" y="7467"/>
                    <a:pt x="5513" y="7341"/>
                    <a:pt x="5797" y="7152"/>
                  </a:cubicBezTo>
                  <a:lnTo>
                    <a:pt x="5797" y="7152"/>
                  </a:lnTo>
                  <a:cubicBezTo>
                    <a:pt x="5797" y="8507"/>
                    <a:pt x="5545" y="9861"/>
                    <a:pt x="5198" y="10932"/>
                  </a:cubicBezTo>
                  <a:cubicBezTo>
                    <a:pt x="5041" y="11405"/>
                    <a:pt x="4600" y="11625"/>
                    <a:pt x="4001" y="11625"/>
                  </a:cubicBezTo>
                  <a:lnTo>
                    <a:pt x="2426" y="11625"/>
                  </a:lnTo>
                  <a:cubicBezTo>
                    <a:pt x="2016" y="11625"/>
                    <a:pt x="1607" y="11342"/>
                    <a:pt x="1449" y="10932"/>
                  </a:cubicBezTo>
                  <a:cubicBezTo>
                    <a:pt x="1071" y="9861"/>
                    <a:pt x="851" y="8507"/>
                    <a:pt x="819" y="7152"/>
                  </a:cubicBezTo>
                  <a:close/>
                  <a:moveTo>
                    <a:pt x="3308" y="0"/>
                  </a:moveTo>
                  <a:cubicBezTo>
                    <a:pt x="2174" y="0"/>
                    <a:pt x="1355" y="1103"/>
                    <a:pt x="851" y="2174"/>
                  </a:cubicBezTo>
                  <a:cubicBezTo>
                    <a:pt x="315" y="3466"/>
                    <a:pt x="0" y="5167"/>
                    <a:pt x="0" y="6931"/>
                  </a:cubicBezTo>
                  <a:cubicBezTo>
                    <a:pt x="0" y="8507"/>
                    <a:pt x="221" y="10019"/>
                    <a:pt x="662" y="11247"/>
                  </a:cubicBezTo>
                  <a:cubicBezTo>
                    <a:pt x="945" y="11972"/>
                    <a:pt x="1638" y="12508"/>
                    <a:pt x="2426" y="12508"/>
                  </a:cubicBezTo>
                  <a:lnTo>
                    <a:pt x="4001" y="12508"/>
                  </a:lnTo>
                  <a:cubicBezTo>
                    <a:pt x="4978" y="12508"/>
                    <a:pt x="5702" y="12035"/>
                    <a:pt x="5986" y="11247"/>
                  </a:cubicBezTo>
                  <a:cubicBezTo>
                    <a:pt x="6427" y="10050"/>
                    <a:pt x="6648" y="8507"/>
                    <a:pt x="6648" y="6931"/>
                  </a:cubicBezTo>
                  <a:cubicBezTo>
                    <a:pt x="6616" y="3214"/>
                    <a:pt x="5293"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3" name="Google Shape;11703;p89"/>
          <p:cNvSpPr/>
          <p:nvPr/>
        </p:nvSpPr>
        <p:spPr>
          <a:xfrm>
            <a:off x="8061643" y="1711059"/>
            <a:ext cx="262456" cy="341724"/>
          </a:xfrm>
          <a:custGeom>
            <a:avLst/>
            <a:gdLst/>
            <a:ahLst/>
            <a:cxnLst/>
            <a:rect l="l" t="t" r="r" b="b"/>
            <a:pathLst>
              <a:path w="10870" h="14153" extrusionOk="0">
                <a:moveTo>
                  <a:pt x="8286" y="1702"/>
                </a:moveTo>
                <a:lnTo>
                  <a:pt x="8286" y="4222"/>
                </a:lnTo>
                <a:lnTo>
                  <a:pt x="2521" y="4222"/>
                </a:lnTo>
                <a:lnTo>
                  <a:pt x="2521" y="1702"/>
                </a:lnTo>
                <a:close/>
                <a:moveTo>
                  <a:pt x="8286" y="5041"/>
                </a:moveTo>
                <a:lnTo>
                  <a:pt x="8286" y="6680"/>
                </a:lnTo>
                <a:lnTo>
                  <a:pt x="2521" y="6680"/>
                </a:lnTo>
                <a:lnTo>
                  <a:pt x="2521" y="5041"/>
                </a:lnTo>
                <a:close/>
                <a:moveTo>
                  <a:pt x="1733" y="5262"/>
                </a:moveTo>
                <a:lnTo>
                  <a:pt x="1733" y="6680"/>
                </a:lnTo>
                <a:lnTo>
                  <a:pt x="1292" y="6680"/>
                </a:lnTo>
                <a:cubicBezTo>
                  <a:pt x="1134" y="6680"/>
                  <a:pt x="1008" y="6711"/>
                  <a:pt x="914" y="6774"/>
                </a:cubicBezTo>
                <a:lnTo>
                  <a:pt x="914" y="5703"/>
                </a:lnTo>
                <a:lnTo>
                  <a:pt x="1733" y="5262"/>
                </a:lnTo>
                <a:close/>
                <a:moveTo>
                  <a:pt x="9137" y="5262"/>
                </a:moveTo>
                <a:lnTo>
                  <a:pt x="9956" y="5703"/>
                </a:lnTo>
                <a:lnTo>
                  <a:pt x="9956" y="6774"/>
                </a:lnTo>
                <a:cubicBezTo>
                  <a:pt x="9830" y="6743"/>
                  <a:pt x="9672" y="6680"/>
                  <a:pt x="9515" y="6680"/>
                </a:cubicBezTo>
                <a:lnTo>
                  <a:pt x="9137" y="6680"/>
                </a:lnTo>
                <a:lnTo>
                  <a:pt x="9137" y="5262"/>
                </a:lnTo>
                <a:close/>
                <a:moveTo>
                  <a:pt x="9578" y="7467"/>
                </a:moveTo>
                <a:cubicBezTo>
                  <a:pt x="9798" y="7467"/>
                  <a:pt x="9987" y="7688"/>
                  <a:pt x="9987" y="7908"/>
                </a:cubicBezTo>
                <a:cubicBezTo>
                  <a:pt x="9956" y="8160"/>
                  <a:pt x="9798" y="8349"/>
                  <a:pt x="9578" y="8349"/>
                </a:cubicBezTo>
                <a:lnTo>
                  <a:pt x="1292" y="8349"/>
                </a:lnTo>
                <a:cubicBezTo>
                  <a:pt x="1071" y="8349"/>
                  <a:pt x="914" y="8160"/>
                  <a:pt x="914" y="7908"/>
                </a:cubicBezTo>
                <a:cubicBezTo>
                  <a:pt x="914" y="7688"/>
                  <a:pt x="1103" y="7467"/>
                  <a:pt x="1292" y="7467"/>
                </a:cubicBezTo>
                <a:close/>
                <a:moveTo>
                  <a:pt x="7467" y="9169"/>
                </a:moveTo>
                <a:lnTo>
                  <a:pt x="5419" y="10712"/>
                </a:lnTo>
                <a:lnTo>
                  <a:pt x="3340" y="9169"/>
                </a:lnTo>
                <a:close/>
                <a:moveTo>
                  <a:pt x="2048" y="1"/>
                </a:moveTo>
                <a:cubicBezTo>
                  <a:pt x="1796" y="1"/>
                  <a:pt x="1638" y="190"/>
                  <a:pt x="1638" y="442"/>
                </a:cubicBezTo>
                <a:lnTo>
                  <a:pt x="1638" y="4380"/>
                </a:lnTo>
                <a:lnTo>
                  <a:pt x="221" y="5073"/>
                </a:lnTo>
                <a:cubicBezTo>
                  <a:pt x="63" y="5167"/>
                  <a:pt x="0" y="5325"/>
                  <a:pt x="0" y="5419"/>
                </a:cubicBezTo>
                <a:lnTo>
                  <a:pt x="0" y="7908"/>
                </a:lnTo>
                <a:cubicBezTo>
                  <a:pt x="0" y="8570"/>
                  <a:pt x="536" y="9137"/>
                  <a:pt x="1260" y="9137"/>
                </a:cubicBezTo>
                <a:lnTo>
                  <a:pt x="1953" y="9137"/>
                </a:lnTo>
                <a:lnTo>
                  <a:pt x="4726" y="11216"/>
                </a:lnTo>
                <a:lnTo>
                  <a:pt x="1859" y="13390"/>
                </a:lnTo>
                <a:cubicBezTo>
                  <a:pt x="1638" y="13516"/>
                  <a:pt x="1607" y="13768"/>
                  <a:pt x="1764" y="13989"/>
                </a:cubicBezTo>
                <a:cubicBezTo>
                  <a:pt x="1836" y="14096"/>
                  <a:pt x="1958" y="14153"/>
                  <a:pt x="2085" y="14153"/>
                </a:cubicBezTo>
                <a:cubicBezTo>
                  <a:pt x="2182" y="14153"/>
                  <a:pt x="2281" y="14120"/>
                  <a:pt x="2363" y="14052"/>
                </a:cubicBezTo>
                <a:lnTo>
                  <a:pt x="5419" y="11783"/>
                </a:lnTo>
                <a:lnTo>
                  <a:pt x="8506" y="14052"/>
                </a:lnTo>
                <a:cubicBezTo>
                  <a:pt x="8591" y="14108"/>
                  <a:pt x="8689" y="14140"/>
                  <a:pt x="8785" y="14140"/>
                </a:cubicBezTo>
                <a:cubicBezTo>
                  <a:pt x="8903" y="14140"/>
                  <a:pt x="9018" y="14093"/>
                  <a:pt x="9105" y="13989"/>
                </a:cubicBezTo>
                <a:cubicBezTo>
                  <a:pt x="9200" y="13768"/>
                  <a:pt x="9200" y="13548"/>
                  <a:pt x="9011" y="13390"/>
                </a:cubicBezTo>
                <a:lnTo>
                  <a:pt x="6144" y="11216"/>
                </a:lnTo>
                <a:lnTo>
                  <a:pt x="8885" y="9137"/>
                </a:lnTo>
                <a:lnTo>
                  <a:pt x="9609" y="9137"/>
                </a:lnTo>
                <a:cubicBezTo>
                  <a:pt x="10271" y="9137"/>
                  <a:pt x="10869" y="8570"/>
                  <a:pt x="10869" y="7908"/>
                </a:cubicBezTo>
                <a:lnTo>
                  <a:pt x="10869" y="5419"/>
                </a:lnTo>
                <a:cubicBezTo>
                  <a:pt x="10869" y="5262"/>
                  <a:pt x="10775" y="5104"/>
                  <a:pt x="10617" y="5073"/>
                </a:cubicBezTo>
                <a:lnTo>
                  <a:pt x="9200" y="4380"/>
                </a:lnTo>
                <a:lnTo>
                  <a:pt x="9200" y="442"/>
                </a:lnTo>
                <a:lnTo>
                  <a:pt x="9137" y="442"/>
                </a:lnTo>
                <a:cubicBezTo>
                  <a:pt x="9137" y="190"/>
                  <a:pt x="8916" y="1"/>
                  <a:pt x="8695" y="1"/>
                </a:cubicBezTo>
                <a:cubicBezTo>
                  <a:pt x="8475" y="1"/>
                  <a:pt x="8254" y="190"/>
                  <a:pt x="8254" y="442"/>
                </a:cubicBezTo>
                <a:lnTo>
                  <a:pt x="8254" y="820"/>
                </a:lnTo>
                <a:lnTo>
                  <a:pt x="2489" y="820"/>
                </a:lnTo>
                <a:lnTo>
                  <a:pt x="2489" y="442"/>
                </a:lnTo>
                <a:cubicBezTo>
                  <a:pt x="2489" y="190"/>
                  <a:pt x="2268"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4" name="Google Shape;11704;p89"/>
          <p:cNvGrpSpPr/>
          <p:nvPr/>
        </p:nvGrpSpPr>
        <p:grpSpPr>
          <a:xfrm>
            <a:off x="8022082" y="2130742"/>
            <a:ext cx="341579" cy="319511"/>
            <a:chOff x="-10898100" y="2542050"/>
            <a:chExt cx="353675" cy="330825"/>
          </a:xfrm>
        </p:grpSpPr>
        <p:sp>
          <p:nvSpPr>
            <p:cNvPr id="11705" name="Google Shape;11705;p89"/>
            <p:cNvSpPr/>
            <p:nvPr/>
          </p:nvSpPr>
          <p:spPr>
            <a:xfrm>
              <a:off x="-10772875" y="2583800"/>
              <a:ext cx="82725" cy="82725"/>
            </a:xfrm>
            <a:custGeom>
              <a:avLst/>
              <a:gdLst/>
              <a:ahLst/>
              <a:cxnLst/>
              <a:rect l="l" t="t" r="r" b="b"/>
              <a:pathLst>
                <a:path w="3309" h="3309" extrusionOk="0">
                  <a:moveTo>
                    <a:pt x="1639" y="819"/>
                  </a:moveTo>
                  <a:cubicBezTo>
                    <a:pt x="2111" y="819"/>
                    <a:pt x="2490" y="1166"/>
                    <a:pt x="2490" y="1638"/>
                  </a:cubicBezTo>
                  <a:cubicBezTo>
                    <a:pt x="2490" y="2111"/>
                    <a:pt x="2111" y="2457"/>
                    <a:pt x="1639" y="2457"/>
                  </a:cubicBezTo>
                  <a:cubicBezTo>
                    <a:pt x="1166" y="2457"/>
                    <a:pt x="820" y="2111"/>
                    <a:pt x="820" y="1638"/>
                  </a:cubicBezTo>
                  <a:cubicBezTo>
                    <a:pt x="820" y="1166"/>
                    <a:pt x="1229" y="819"/>
                    <a:pt x="1639" y="819"/>
                  </a:cubicBezTo>
                  <a:close/>
                  <a:moveTo>
                    <a:pt x="1639" y="0"/>
                  </a:moveTo>
                  <a:cubicBezTo>
                    <a:pt x="757" y="0"/>
                    <a:pt x="1" y="725"/>
                    <a:pt x="1" y="1638"/>
                  </a:cubicBezTo>
                  <a:cubicBezTo>
                    <a:pt x="1" y="2552"/>
                    <a:pt x="757" y="3308"/>
                    <a:pt x="1639" y="3308"/>
                  </a:cubicBezTo>
                  <a:cubicBezTo>
                    <a:pt x="2553" y="3308"/>
                    <a:pt x="3309" y="2552"/>
                    <a:pt x="3309" y="1638"/>
                  </a:cubicBezTo>
                  <a:cubicBezTo>
                    <a:pt x="3309" y="725"/>
                    <a:pt x="2553"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6" name="Google Shape;11706;p89"/>
            <p:cNvSpPr/>
            <p:nvPr/>
          </p:nvSpPr>
          <p:spPr>
            <a:xfrm>
              <a:off x="-10772875" y="2749200"/>
              <a:ext cx="82725" cy="81950"/>
            </a:xfrm>
            <a:custGeom>
              <a:avLst/>
              <a:gdLst/>
              <a:ahLst/>
              <a:cxnLst/>
              <a:rect l="l" t="t" r="r" b="b"/>
              <a:pathLst>
                <a:path w="3309" h="3278" extrusionOk="0">
                  <a:moveTo>
                    <a:pt x="1639" y="819"/>
                  </a:moveTo>
                  <a:cubicBezTo>
                    <a:pt x="2111" y="819"/>
                    <a:pt x="2490" y="1166"/>
                    <a:pt x="2490" y="1638"/>
                  </a:cubicBezTo>
                  <a:cubicBezTo>
                    <a:pt x="2490" y="2111"/>
                    <a:pt x="2111" y="2457"/>
                    <a:pt x="1639" y="2457"/>
                  </a:cubicBezTo>
                  <a:cubicBezTo>
                    <a:pt x="1229" y="2457"/>
                    <a:pt x="820" y="2079"/>
                    <a:pt x="820" y="1638"/>
                  </a:cubicBezTo>
                  <a:cubicBezTo>
                    <a:pt x="820" y="1166"/>
                    <a:pt x="1198" y="819"/>
                    <a:pt x="1639" y="819"/>
                  </a:cubicBezTo>
                  <a:close/>
                  <a:moveTo>
                    <a:pt x="1639" y="0"/>
                  </a:moveTo>
                  <a:cubicBezTo>
                    <a:pt x="757" y="0"/>
                    <a:pt x="1" y="725"/>
                    <a:pt x="1" y="1638"/>
                  </a:cubicBezTo>
                  <a:cubicBezTo>
                    <a:pt x="1" y="2552"/>
                    <a:pt x="757" y="3277"/>
                    <a:pt x="1639" y="3277"/>
                  </a:cubicBezTo>
                  <a:cubicBezTo>
                    <a:pt x="1658" y="3277"/>
                    <a:pt x="1677" y="3278"/>
                    <a:pt x="1696" y="3278"/>
                  </a:cubicBezTo>
                  <a:cubicBezTo>
                    <a:pt x="2613" y="3278"/>
                    <a:pt x="3309" y="2534"/>
                    <a:pt x="3309" y="1638"/>
                  </a:cubicBezTo>
                  <a:cubicBezTo>
                    <a:pt x="3309" y="725"/>
                    <a:pt x="2553"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7" name="Google Shape;11707;p89"/>
            <p:cNvSpPr/>
            <p:nvPr/>
          </p:nvSpPr>
          <p:spPr>
            <a:xfrm>
              <a:off x="-10855575" y="2666500"/>
              <a:ext cx="82725" cy="81925"/>
            </a:xfrm>
            <a:custGeom>
              <a:avLst/>
              <a:gdLst/>
              <a:ahLst/>
              <a:cxnLst/>
              <a:rect l="l" t="t" r="r" b="b"/>
              <a:pathLst>
                <a:path w="3309" h="3277" extrusionOk="0">
                  <a:moveTo>
                    <a:pt x="1670" y="819"/>
                  </a:moveTo>
                  <a:cubicBezTo>
                    <a:pt x="2143" y="819"/>
                    <a:pt x="2490" y="1166"/>
                    <a:pt x="2490" y="1638"/>
                  </a:cubicBezTo>
                  <a:cubicBezTo>
                    <a:pt x="2490" y="2079"/>
                    <a:pt x="2111" y="2457"/>
                    <a:pt x="1670" y="2457"/>
                  </a:cubicBezTo>
                  <a:cubicBezTo>
                    <a:pt x="1166" y="2457"/>
                    <a:pt x="820" y="2111"/>
                    <a:pt x="820" y="1638"/>
                  </a:cubicBezTo>
                  <a:cubicBezTo>
                    <a:pt x="820" y="1166"/>
                    <a:pt x="1198" y="819"/>
                    <a:pt x="1670" y="819"/>
                  </a:cubicBezTo>
                  <a:close/>
                  <a:moveTo>
                    <a:pt x="1670" y="0"/>
                  </a:moveTo>
                  <a:cubicBezTo>
                    <a:pt x="757" y="0"/>
                    <a:pt x="1" y="725"/>
                    <a:pt x="1" y="1638"/>
                  </a:cubicBezTo>
                  <a:cubicBezTo>
                    <a:pt x="1" y="2552"/>
                    <a:pt x="757" y="3277"/>
                    <a:pt x="1670" y="3277"/>
                  </a:cubicBezTo>
                  <a:cubicBezTo>
                    <a:pt x="2553" y="3277"/>
                    <a:pt x="3309" y="2552"/>
                    <a:pt x="3309" y="1638"/>
                  </a:cubicBezTo>
                  <a:cubicBezTo>
                    <a:pt x="3309" y="725"/>
                    <a:pt x="2584"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8" name="Google Shape;11708;p89"/>
            <p:cNvSpPr/>
            <p:nvPr/>
          </p:nvSpPr>
          <p:spPr>
            <a:xfrm>
              <a:off x="-10690175" y="2666500"/>
              <a:ext cx="82725" cy="82725"/>
            </a:xfrm>
            <a:custGeom>
              <a:avLst/>
              <a:gdLst/>
              <a:ahLst/>
              <a:cxnLst/>
              <a:rect l="l" t="t" r="r" b="b"/>
              <a:pathLst>
                <a:path w="3309" h="3309" extrusionOk="0">
                  <a:moveTo>
                    <a:pt x="1639" y="819"/>
                  </a:moveTo>
                  <a:cubicBezTo>
                    <a:pt x="2143" y="819"/>
                    <a:pt x="2490" y="1166"/>
                    <a:pt x="2490" y="1638"/>
                  </a:cubicBezTo>
                  <a:cubicBezTo>
                    <a:pt x="2490" y="2111"/>
                    <a:pt x="2112" y="2457"/>
                    <a:pt x="1639" y="2457"/>
                  </a:cubicBezTo>
                  <a:cubicBezTo>
                    <a:pt x="1198" y="2457"/>
                    <a:pt x="820" y="2111"/>
                    <a:pt x="820" y="1638"/>
                  </a:cubicBezTo>
                  <a:cubicBezTo>
                    <a:pt x="820" y="1166"/>
                    <a:pt x="1229" y="819"/>
                    <a:pt x="1639" y="819"/>
                  </a:cubicBezTo>
                  <a:close/>
                  <a:moveTo>
                    <a:pt x="1639" y="0"/>
                  </a:moveTo>
                  <a:cubicBezTo>
                    <a:pt x="757" y="0"/>
                    <a:pt x="1" y="725"/>
                    <a:pt x="1" y="1638"/>
                  </a:cubicBezTo>
                  <a:cubicBezTo>
                    <a:pt x="1" y="2552"/>
                    <a:pt x="757" y="3308"/>
                    <a:pt x="1639" y="3308"/>
                  </a:cubicBezTo>
                  <a:cubicBezTo>
                    <a:pt x="2553" y="3308"/>
                    <a:pt x="3309" y="2552"/>
                    <a:pt x="3309" y="1638"/>
                  </a:cubicBezTo>
                  <a:cubicBezTo>
                    <a:pt x="3309" y="725"/>
                    <a:pt x="2553"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9" name="Google Shape;11709;p89"/>
            <p:cNvSpPr/>
            <p:nvPr/>
          </p:nvSpPr>
          <p:spPr>
            <a:xfrm>
              <a:off x="-10752400" y="2686975"/>
              <a:ext cx="41775" cy="40975"/>
            </a:xfrm>
            <a:custGeom>
              <a:avLst/>
              <a:gdLst/>
              <a:ahLst/>
              <a:cxnLst/>
              <a:rect l="l" t="t" r="r" b="b"/>
              <a:pathLst>
                <a:path w="1671" h="1639" extrusionOk="0">
                  <a:moveTo>
                    <a:pt x="851" y="0"/>
                  </a:moveTo>
                  <a:cubicBezTo>
                    <a:pt x="379" y="0"/>
                    <a:pt x="1" y="378"/>
                    <a:pt x="1" y="819"/>
                  </a:cubicBezTo>
                  <a:cubicBezTo>
                    <a:pt x="1" y="1260"/>
                    <a:pt x="379" y="1638"/>
                    <a:pt x="851" y="1638"/>
                  </a:cubicBezTo>
                  <a:cubicBezTo>
                    <a:pt x="1292" y="1638"/>
                    <a:pt x="1671" y="1260"/>
                    <a:pt x="1671" y="819"/>
                  </a:cubicBezTo>
                  <a:cubicBezTo>
                    <a:pt x="1671" y="378"/>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0" name="Google Shape;11710;p89"/>
            <p:cNvSpPr/>
            <p:nvPr/>
          </p:nvSpPr>
          <p:spPr>
            <a:xfrm>
              <a:off x="-10898100" y="2542050"/>
              <a:ext cx="353675" cy="330825"/>
            </a:xfrm>
            <a:custGeom>
              <a:avLst/>
              <a:gdLst/>
              <a:ahLst/>
              <a:cxnLst/>
              <a:rect l="l" t="t" r="r" b="b"/>
              <a:pathLst>
                <a:path w="14147" h="13233" extrusionOk="0">
                  <a:moveTo>
                    <a:pt x="6711" y="819"/>
                  </a:moveTo>
                  <a:cubicBezTo>
                    <a:pt x="9893" y="819"/>
                    <a:pt x="12476" y="3434"/>
                    <a:pt x="12476" y="6616"/>
                  </a:cubicBezTo>
                  <a:cubicBezTo>
                    <a:pt x="12476" y="9798"/>
                    <a:pt x="9893" y="12413"/>
                    <a:pt x="6711" y="12413"/>
                  </a:cubicBezTo>
                  <a:cubicBezTo>
                    <a:pt x="3466" y="12413"/>
                    <a:pt x="883" y="9798"/>
                    <a:pt x="883" y="6616"/>
                  </a:cubicBezTo>
                  <a:cubicBezTo>
                    <a:pt x="883" y="3434"/>
                    <a:pt x="3466" y="819"/>
                    <a:pt x="6711" y="819"/>
                  </a:cubicBezTo>
                  <a:close/>
                  <a:moveTo>
                    <a:pt x="13358" y="10743"/>
                  </a:moveTo>
                  <a:lnTo>
                    <a:pt x="13358" y="12413"/>
                  </a:lnTo>
                  <a:lnTo>
                    <a:pt x="9893" y="12413"/>
                  </a:lnTo>
                  <a:cubicBezTo>
                    <a:pt x="10649" y="12004"/>
                    <a:pt x="11311" y="11468"/>
                    <a:pt x="11846" y="10743"/>
                  </a:cubicBezTo>
                  <a:close/>
                  <a:moveTo>
                    <a:pt x="6648" y="0"/>
                  </a:moveTo>
                  <a:cubicBezTo>
                    <a:pt x="2993" y="0"/>
                    <a:pt x="0" y="2962"/>
                    <a:pt x="0" y="6616"/>
                  </a:cubicBezTo>
                  <a:cubicBezTo>
                    <a:pt x="0" y="10082"/>
                    <a:pt x="2678" y="12917"/>
                    <a:pt x="6112" y="13201"/>
                  </a:cubicBezTo>
                  <a:cubicBezTo>
                    <a:pt x="6144" y="13201"/>
                    <a:pt x="6175" y="13232"/>
                    <a:pt x="6238" y="13232"/>
                  </a:cubicBezTo>
                  <a:lnTo>
                    <a:pt x="13705" y="13232"/>
                  </a:lnTo>
                  <a:cubicBezTo>
                    <a:pt x="13957" y="13232"/>
                    <a:pt x="14146" y="13043"/>
                    <a:pt x="14146" y="12791"/>
                  </a:cubicBezTo>
                  <a:lnTo>
                    <a:pt x="14146" y="10302"/>
                  </a:lnTo>
                  <a:cubicBezTo>
                    <a:pt x="14146" y="10082"/>
                    <a:pt x="13957" y="9924"/>
                    <a:pt x="13737" y="9924"/>
                  </a:cubicBezTo>
                  <a:lnTo>
                    <a:pt x="12413" y="9924"/>
                  </a:lnTo>
                  <a:cubicBezTo>
                    <a:pt x="13012" y="8948"/>
                    <a:pt x="13264" y="7814"/>
                    <a:pt x="13264" y="6616"/>
                  </a:cubicBezTo>
                  <a:cubicBezTo>
                    <a:pt x="13264" y="2962"/>
                    <a:pt x="10334"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1" name="Google Shape;11711;p89"/>
          <p:cNvGrpSpPr/>
          <p:nvPr/>
        </p:nvGrpSpPr>
        <p:grpSpPr>
          <a:xfrm>
            <a:off x="6209617" y="2551607"/>
            <a:ext cx="340058" cy="339430"/>
            <a:chOff x="-9157450" y="1622750"/>
            <a:chExt cx="352100" cy="351450"/>
          </a:xfrm>
        </p:grpSpPr>
        <p:sp>
          <p:nvSpPr>
            <p:cNvPr id="11712" name="Google Shape;11712;p89"/>
            <p:cNvSpPr/>
            <p:nvPr/>
          </p:nvSpPr>
          <p:spPr>
            <a:xfrm>
              <a:off x="-9034575" y="1706075"/>
              <a:ext cx="229225" cy="268125"/>
            </a:xfrm>
            <a:custGeom>
              <a:avLst/>
              <a:gdLst/>
              <a:ahLst/>
              <a:cxnLst/>
              <a:rect l="l" t="t" r="r" b="b"/>
              <a:pathLst>
                <a:path w="9169" h="10725" extrusionOk="0">
                  <a:moveTo>
                    <a:pt x="8317" y="989"/>
                  </a:moveTo>
                  <a:lnTo>
                    <a:pt x="8317" y="1777"/>
                  </a:lnTo>
                  <a:lnTo>
                    <a:pt x="3308" y="3195"/>
                  </a:lnTo>
                  <a:lnTo>
                    <a:pt x="3308" y="2407"/>
                  </a:lnTo>
                  <a:lnTo>
                    <a:pt x="8317" y="989"/>
                  </a:lnTo>
                  <a:close/>
                  <a:moveTo>
                    <a:pt x="7498" y="6629"/>
                  </a:moveTo>
                  <a:cubicBezTo>
                    <a:pt x="7971" y="6629"/>
                    <a:pt x="8317" y="6975"/>
                    <a:pt x="8317" y="7448"/>
                  </a:cubicBezTo>
                  <a:cubicBezTo>
                    <a:pt x="8317" y="7920"/>
                    <a:pt x="7971" y="8267"/>
                    <a:pt x="7498" y="8267"/>
                  </a:cubicBezTo>
                  <a:cubicBezTo>
                    <a:pt x="7026" y="8267"/>
                    <a:pt x="6679" y="7920"/>
                    <a:pt x="6679" y="7448"/>
                  </a:cubicBezTo>
                  <a:cubicBezTo>
                    <a:pt x="6679" y="6975"/>
                    <a:pt x="7026" y="6629"/>
                    <a:pt x="7498" y="6629"/>
                  </a:cubicBezTo>
                  <a:close/>
                  <a:moveTo>
                    <a:pt x="1670" y="8267"/>
                  </a:moveTo>
                  <a:cubicBezTo>
                    <a:pt x="2142" y="8267"/>
                    <a:pt x="2489" y="8645"/>
                    <a:pt x="2489" y="9118"/>
                  </a:cubicBezTo>
                  <a:cubicBezTo>
                    <a:pt x="2489" y="9590"/>
                    <a:pt x="2111" y="9937"/>
                    <a:pt x="1670" y="9937"/>
                  </a:cubicBezTo>
                  <a:cubicBezTo>
                    <a:pt x="1197" y="9937"/>
                    <a:pt x="851" y="9590"/>
                    <a:pt x="851" y="9118"/>
                  </a:cubicBezTo>
                  <a:cubicBezTo>
                    <a:pt x="851" y="8645"/>
                    <a:pt x="1197" y="8267"/>
                    <a:pt x="1670" y="8267"/>
                  </a:cubicBezTo>
                  <a:close/>
                  <a:moveTo>
                    <a:pt x="8733" y="0"/>
                  </a:moveTo>
                  <a:cubicBezTo>
                    <a:pt x="8700" y="0"/>
                    <a:pt x="8666" y="4"/>
                    <a:pt x="8632" y="13"/>
                  </a:cubicBezTo>
                  <a:lnTo>
                    <a:pt x="2804" y="1651"/>
                  </a:lnTo>
                  <a:cubicBezTo>
                    <a:pt x="2615" y="1714"/>
                    <a:pt x="2489" y="1872"/>
                    <a:pt x="2489" y="2061"/>
                  </a:cubicBezTo>
                  <a:lnTo>
                    <a:pt x="2489" y="7637"/>
                  </a:lnTo>
                  <a:cubicBezTo>
                    <a:pt x="2268" y="7479"/>
                    <a:pt x="1985" y="7416"/>
                    <a:pt x="1670" y="7416"/>
                  </a:cubicBezTo>
                  <a:cubicBezTo>
                    <a:pt x="756" y="7416"/>
                    <a:pt x="0" y="8172"/>
                    <a:pt x="0" y="9055"/>
                  </a:cubicBezTo>
                  <a:cubicBezTo>
                    <a:pt x="0" y="9968"/>
                    <a:pt x="756" y="10724"/>
                    <a:pt x="1670" y="10724"/>
                  </a:cubicBezTo>
                  <a:cubicBezTo>
                    <a:pt x="2584" y="10724"/>
                    <a:pt x="3340" y="9968"/>
                    <a:pt x="3340" y="9055"/>
                  </a:cubicBezTo>
                  <a:lnTo>
                    <a:pt x="3340" y="3982"/>
                  </a:lnTo>
                  <a:lnTo>
                    <a:pt x="8317" y="2565"/>
                  </a:lnTo>
                  <a:lnTo>
                    <a:pt x="8317" y="5967"/>
                  </a:lnTo>
                  <a:cubicBezTo>
                    <a:pt x="8097" y="5810"/>
                    <a:pt x="7813" y="5715"/>
                    <a:pt x="7498" y="5715"/>
                  </a:cubicBezTo>
                  <a:cubicBezTo>
                    <a:pt x="6585" y="5715"/>
                    <a:pt x="5860" y="6471"/>
                    <a:pt x="5860" y="7385"/>
                  </a:cubicBezTo>
                  <a:cubicBezTo>
                    <a:pt x="5860" y="8267"/>
                    <a:pt x="6585" y="9023"/>
                    <a:pt x="7498" y="9023"/>
                  </a:cubicBezTo>
                  <a:cubicBezTo>
                    <a:pt x="8412" y="9023"/>
                    <a:pt x="9168" y="8267"/>
                    <a:pt x="9168" y="7385"/>
                  </a:cubicBezTo>
                  <a:lnTo>
                    <a:pt x="9168" y="359"/>
                  </a:lnTo>
                  <a:cubicBezTo>
                    <a:pt x="9137" y="296"/>
                    <a:pt x="9105" y="170"/>
                    <a:pt x="8979" y="76"/>
                  </a:cubicBezTo>
                  <a:cubicBezTo>
                    <a:pt x="8910" y="30"/>
                    <a:pt x="8824" y="0"/>
                    <a:pt x="8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3" name="Google Shape;11713;p89"/>
            <p:cNvSpPr/>
            <p:nvPr/>
          </p:nvSpPr>
          <p:spPr>
            <a:xfrm>
              <a:off x="-9157450" y="1622750"/>
              <a:ext cx="164625" cy="249850"/>
            </a:xfrm>
            <a:custGeom>
              <a:avLst/>
              <a:gdLst/>
              <a:ahLst/>
              <a:cxnLst/>
              <a:rect l="l" t="t" r="r" b="b"/>
              <a:pathLst>
                <a:path w="6585" h="9994" extrusionOk="0">
                  <a:moveTo>
                    <a:pt x="1607" y="7473"/>
                  </a:moveTo>
                  <a:cubicBezTo>
                    <a:pt x="2080" y="7473"/>
                    <a:pt x="2458" y="7819"/>
                    <a:pt x="2458" y="8292"/>
                  </a:cubicBezTo>
                  <a:cubicBezTo>
                    <a:pt x="2458" y="8765"/>
                    <a:pt x="2048" y="9143"/>
                    <a:pt x="1607" y="9143"/>
                  </a:cubicBezTo>
                  <a:cubicBezTo>
                    <a:pt x="1135" y="9143"/>
                    <a:pt x="788" y="8765"/>
                    <a:pt x="788" y="8292"/>
                  </a:cubicBezTo>
                  <a:cubicBezTo>
                    <a:pt x="788" y="7819"/>
                    <a:pt x="1135" y="7473"/>
                    <a:pt x="1607" y="7473"/>
                  </a:cubicBezTo>
                  <a:close/>
                  <a:moveTo>
                    <a:pt x="2922" y="0"/>
                  </a:moveTo>
                  <a:cubicBezTo>
                    <a:pt x="2874" y="0"/>
                    <a:pt x="2825" y="12"/>
                    <a:pt x="2773" y="38"/>
                  </a:cubicBezTo>
                  <a:cubicBezTo>
                    <a:pt x="2615" y="69"/>
                    <a:pt x="2489" y="227"/>
                    <a:pt x="2489" y="416"/>
                  </a:cubicBezTo>
                  <a:lnTo>
                    <a:pt x="2489" y="6906"/>
                  </a:lnTo>
                  <a:cubicBezTo>
                    <a:pt x="2237" y="6748"/>
                    <a:pt x="1985" y="6685"/>
                    <a:pt x="1670" y="6685"/>
                  </a:cubicBezTo>
                  <a:cubicBezTo>
                    <a:pt x="756" y="6685"/>
                    <a:pt x="0" y="7441"/>
                    <a:pt x="0" y="8355"/>
                  </a:cubicBezTo>
                  <a:cubicBezTo>
                    <a:pt x="0" y="9237"/>
                    <a:pt x="756" y="9993"/>
                    <a:pt x="1670" y="9993"/>
                  </a:cubicBezTo>
                  <a:cubicBezTo>
                    <a:pt x="2552" y="9993"/>
                    <a:pt x="3308" y="9237"/>
                    <a:pt x="3308" y="8355"/>
                  </a:cubicBezTo>
                  <a:lnTo>
                    <a:pt x="3308" y="1739"/>
                  </a:lnTo>
                  <a:cubicBezTo>
                    <a:pt x="3812" y="2369"/>
                    <a:pt x="4443" y="2999"/>
                    <a:pt x="5293" y="3566"/>
                  </a:cubicBezTo>
                  <a:cubicBezTo>
                    <a:pt x="5608" y="3818"/>
                    <a:pt x="5797" y="4165"/>
                    <a:pt x="5797" y="4574"/>
                  </a:cubicBezTo>
                  <a:cubicBezTo>
                    <a:pt x="5797" y="5236"/>
                    <a:pt x="5230" y="5835"/>
                    <a:pt x="4569" y="5835"/>
                  </a:cubicBezTo>
                  <a:cubicBezTo>
                    <a:pt x="4348" y="5835"/>
                    <a:pt x="4190" y="6024"/>
                    <a:pt x="4190" y="6244"/>
                  </a:cubicBezTo>
                  <a:cubicBezTo>
                    <a:pt x="4190" y="6496"/>
                    <a:pt x="4380" y="6654"/>
                    <a:pt x="4569" y="6654"/>
                  </a:cubicBezTo>
                  <a:cubicBezTo>
                    <a:pt x="5640" y="6654"/>
                    <a:pt x="6585" y="5740"/>
                    <a:pt x="6585" y="4606"/>
                  </a:cubicBezTo>
                  <a:cubicBezTo>
                    <a:pt x="6585" y="3944"/>
                    <a:pt x="6270" y="3314"/>
                    <a:pt x="5766" y="2936"/>
                  </a:cubicBezTo>
                  <a:cubicBezTo>
                    <a:pt x="4852" y="2275"/>
                    <a:pt x="4190" y="1613"/>
                    <a:pt x="3718" y="888"/>
                  </a:cubicBezTo>
                  <a:lnTo>
                    <a:pt x="3245" y="195"/>
                  </a:lnTo>
                  <a:cubicBezTo>
                    <a:pt x="3154" y="81"/>
                    <a:pt x="3046" y="0"/>
                    <a:pt x="29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4" name="Google Shape;11714;p89"/>
          <p:cNvGrpSpPr/>
          <p:nvPr/>
        </p:nvGrpSpPr>
        <p:grpSpPr>
          <a:xfrm>
            <a:off x="6247658" y="2959874"/>
            <a:ext cx="263977" cy="338537"/>
            <a:chOff x="-9119650" y="2056875"/>
            <a:chExt cx="273325" cy="350525"/>
          </a:xfrm>
        </p:grpSpPr>
        <p:sp>
          <p:nvSpPr>
            <p:cNvPr id="11715" name="Google Shape;11715;p89"/>
            <p:cNvSpPr/>
            <p:nvPr/>
          </p:nvSpPr>
          <p:spPr>
            <a:xfrm>
              <a:off x="-9023550" y="2056875"/>
              <a:ext cx="82725" cy="82725"/>
            </a:xfrm>
            <a:custGeom>
              <a:avLst/>
              <a:gdLst/>
              <a:ahLst/>
              <a:cxnLst/>
              <a:rect l="l" t="t" r="r" b="b"/>
              <a:pathLst>
                <a:path w="3309" h="3309" extrusionOk="0">
                  <a:moveTo>
                    <a:pt x="1670" y="819"/>
                  </a:moveTo>
                  <a:cubicBezTo>
                    <a:pt x="2143" y="819"/>
                    <a:pt x="2489" y="1166"/>
                    <a:pt x="2489" y="1639"/>
                  </a:cubicBezTo>
                  <a:cubicBezTo>
                    <a:pt x="2489" y="2080"/>
                    <a:pt x="2143" y="2489"/>
                    <a:pt x="1670" y="2489"/>
                  </a:cubicBezTo>
                  <a:cubicBezTo>
                    <a:pt x="1197" y="2489"/>
                    <a:pt x="819" y="2111"/>
                    <a:pt x="819" y="1639"/>
                  </a:cubicBezTo>
                  <a:cubicBezTo>
                    <a:pt x="819" y="1166"/>
                    <a:pt x="1197" y="819"/>
                    <a:pt x="1670" y="819"/>
                  </a:cubicBezTo>
                  <a:close/>
                  <a:moveTo>
                    <a:pt x="1670" y="0"/>
                  </a:moveTo>
                  <a:cubicBezTo>
                    <a:pt x="756" y="0"/>
                    <a:pt x="0" y="756"/>
                    <a:pt x="0" y="1639"/>
                  </a:cubicBezTo>
                  <a:cubicBezTo>
                    <a:pt x="0" y="2552"/>
                    <a:pt x="756" y="3308"/>
                    <a:pt x="1670" y="3308"/>
                  </a:cubicBezTo>
                  <a:cubicBezTo>
                    <a:pt x="2552" y="3308"/>
                    <a:pt x="3308" y="2552"/>
                    <a:pt x="3308" y="1639"/>
                  </a:cubicBezTo>
                  <a:cubicBezTo>
                    <a:pt x="3308" y="756"/>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6" name="Google Shape;11716;p89"/>
            <p:cNvSpPr/>
            <p:nvPr/>
          </p:nvSpPr>
          <p:spPr>
            <a:xfrm>
              <a:off x="-9119650" y="2137200"/>
              <a:ext cx="273325" cy="270200"/>
            </a:xfrm>
            <a:custGeom>
              <a:avLst/>
              <a:gdLst/>
              <a:ahLst/>
              <a:cxnLst/>
              <a:rect l="l" t="t" r="r" b="b"/>
              <a:pathLst>
                <a:path w="10933" h="10808" extrusionOk="0">
                  <a:moveTo>
                    <a:pt x="9641" y="915"/>
                  </a:moveTo>
                  <a:cubicBezTo>
                    <a:pt x="9862" y="915"/>
                    <a:pt x="10082" y="1104"/>
                    <a:pt x="10082" y="1356"/>
                  </a:cubicBezTo>
                  <a:cubicBezTo>
                    <a:pt x="10082" y="1576"/>
                    <a:pt x="9862" y="1734"/>
                    <a:pt x="9641" y="1734"/>
                  </a:cubicBezTo>
                  <a:lnTo>
                    <a:pt x="6333" y="1734"/>
                  </a:lnTo>
                  <a:cubicBezTo>
                    <a:pt x="6081" y="1734"/>
                    <a:pt x="5924" y="1923"/>
                    <a:pt x="5924" y="2175"/>
                  </a:cubicBezTo>
                  <a:lnTo>
                    <a:pt x="5924" y="9641"/>
                  </a:lnTo>
                  <a:cubicBezTo>
                    <a:pt x="5924" y="9893"/>
                    <a:pt x="5734" y="10051"/>
                    <a:pt x="5514" y="10051"/>
                  </a:cubicBezTo>
                  <a:cubicBezTo>
                    <a:pt x="5262" y="10051"/>
                    <a:pt x="5104" y="9862"/>
                    <a:pt x="5104" y="9641"/>
                  </a:cubicBezTo>
                  <a:lnTo>
                    <a:pt x="5104" y="5703"/>
                  </a:lnTo>
                  <a:cubicBezTo>
                    <a:pt x="5104" y="5459"/>
                    <a:pt x="4917" y="5293"/>
                    <a:pt x="4707" y="5293"/>
                  </a:cubicBezTo>
                  <a:cubicBezTo>
                    <a:pt x="4619" y="5293"/>
                    <a:pt x="4527" y="5323"/>
                    <a:pt x="4443" y="5388"/>
                  </a:cubicBezTo>
                  <a:lnTo>
                    <a:pt x="1639" y="7531"/>
                  </a:lnTo>
                  <a:cubicBezTo>
                    <a:pt x="1557" y="7585"/>
                    <a:pt x="1464" y="7616"/>
                    <a:pt x="1372" y="7616"/>
                  </a:cubicBezTo>
                  <a:cubicBezTo>
                    <a:pt x="1250" y="7616"/>
                    <a:pt x="1130" y="7562"/>
                    <a:pt x="1040" y="7436"/>
                  </a:cubicBezTo>
                  <a:cubicBezTo>
                    <a:pt x="946" y="7247"/>
                    <a:pt x="946" y="7026"/>
                    <a:pt x="1135" y="6869"/>
                  </a:cubicBezTo>
                  <a:lnTo>
                    <a:pt x="4947" y="4033"/>
                  </a:lnTo>
                  <a:cubicBezTo>
                    <a:pt x="5073" y="3939"/>
                    <a:pt x="5104" y="3844"/>
                    <a:pt x="5104" y="3718"/>
                  </a:cubicBezTo>
                  <a:lnTo>
                    <a:pt x="5104" y="2206"/>
                  </a:lnTo>
                  <a:cubicBezTo>
                    <a:pt x="5104" y="1986"/>
                    <a:pt x="4915" y="1765"/>
                    <a:pt x="4726" y="1765"/>
                  </a:cubicBezTo>
                  <a:lnTo>
                    <a:pt x="1418" y="1765"/>
                  </a:lnTo>
                  <a:cubicBezTo>
                    <a:pt x="1166" y="1765"/>
                    <a:pt x="1009" y="1576"/>
                    <a:pt x="1009" y="1387"/>
                  </a:cubicBezTo>
                  <a:cubicBezTo>
                    <a:pt x="1009" y="1135"/>
                    <a:pt x="1198" y="946"/>
                    <a:pt x="1418" y="946"/>
                  </a:cubicBezTo>
                  <a:lnTo>
                    <a:pt x="9641" y="946"/>
                  </a:lnTo>
                  <a:lnTo>
                    <a:pt x="9641" y="915"/>
                  </a:lnTo>
                  <a:close/>
                  <a:moveTo>
                    <a:pt x="1355" y="1"/>
                  </a:moveTo>
                  <a:cubicBezTo>
                    <a:pt x="694" y="95"/>
                    <a:pt x="158" y="631"/>
                    <a:pt x="158" y="1293"/>
                  </a:cubicBezTo>
                  <a:cubicBezTo>
                    <a:pt x="158" y="1986"/>
                    <a:pt x="694" y="2521"/>
                    <a:pt x="1355" y="2521"/>
                  </a:cubicBezTo>
                  <a:lnTo>
                    <a:pt x="4285" y="2521"/>
                  </a:lnTo>
                  <a:lnTo>
                    <a:pt x="4285" y="3403"/>
                  </a:lnTo>
                  <a:lnTo>
                    <a:pt x="662" y="6113"/>
                  </a:lnTo>
                  <a:cubicBezTo>
                    <a:pt x="95" y="6491"/>
                    <a:pt x="1" y="7278"/>
                    <a:pt x="410" y="7846"/>
                  </a:cubicBezTo>
                  <a:cubicBezTo>
                    <a:pt x="651" y="8160"/>
                    <a:pt x="1022" y="8333"/>
                    <a:pt x="1396" y="8333"/>
                  </a:cubicBezTo>
                  <a:cubicBezTo>
                    <a:pt x="1658" y="8333"/>
                    <a:pt x="1922" y="8248"/>
                    <a:pt x="2143" y="8066"/>
                  </a:cubicBezTo>
                  <a:lnTo>
                    <a:pt x="4317" y="6459"/>
                  </a:lnTo>
                  <a:lnTo>
                    <a:pt x="4317" y="9578"/>
                  </a:lnTo>
                  <a:cubicBezTo>
                    <a:pt x="4317" y="10240"/>
                    <a:pt x="4884" y="10807"/>
                    <a:pt x="5545" y="10807"/>
                  </a:cubicBezTo>
                  <a:cubicBezTo>
                    <a:pt x="6207" y="10807"/>
                    <a:pt x="6806" y="10240"/>
                    <a:pt x="6806" y="9578"/>
                  </a:cubicBezTo>
                  <a:lnTo>
                    <a:pt x="6806" y="2490"/>
                  </a:lnTo>
                  <a:lnTo>
                    <a:pt x="9673" y="2490"/>
                  </a:lnTo>
                  <a:cubicBezTo>
                    <a:pt x="10334" y="2490"/>
                    <a:pt x="10933" y="1923"/>
                    <a:pt x="10933" y="1261"/>
                  </a:cubicBezTo>
                  <a:cubicBezTo>
                    <a:pt x="10933" y="599"/>
                    <a:pt x="10397" y="1"/>
                    <a:pt x="96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7" name="Google Shape;11717;p89"/>
          <p:cNvSpPr/>
          <p:nvPr/>
        </p:nvSpPr>
        <p:spPr>
          <a:xfrm>
            <a:off x="8022842" y="2988799"/>
            <a:ext cx="340058" cy="341555"/>
          </a:xfrm>
          <a:custGeom>
            <a:avLst/>
            <a:gdLst/>
            <a:ahLst/>
            <a:cxnLst/>
            <a:rect l="l" t="t" r="r" b="b"/>
            <a:pathLst>
              <a:path w="14084" h="14146" extrusionOk="0">
                <a:moveTo>
                  <a:pt x="5829" y="5261"/>
                </a:moveTo>
                <a:lnTo>
                  <a:pt x="6963" y="6585"/>
                </a:lnTo>
                <a:lnTo>
                  <a:pt x="5829" y="6585"/>
                </a:lnTo>
                <a:lnTo>
                  <a:pt x="5829" y="5261"/>
                </a:lnTo>
                <a:close/>
                <a:moveTo>
                  <a:pt x="6333" y="788"/>
                </a:moveTo>
                <a:cubicBezTo>
                  <a:pt x="6648" y="788"/>
                  <a:pt x="6963" y="914"/>
                  <a:pt x="7215" y="1166"/>
                </a:cubicBezTo>
                <a:lnTo>
                  <a:pt x="7877" y="1827"/>
                </a:lnTo>
                <a:cubicBezTo>
                  <a:pt x="8287" y="2205"/>
                  <a:pt x="8791" y="2426"/>
                  <a:pt x="9326" y="2426"/>
                </a:cubicBezTo>
                <a:lnTo>
                  <a:pt x="10334" y="2426"/>
                </a:lnTo>
                <a:cubicBezTo>
                  <a:pt x="11469" y="2426"/>
                  <a:pt x="12414" y="3371"/>
                  <a:pt x="12414" y="4505"/>
                </a:cubicBezTo>
                <a:cubicBezTo>
                  <a:pt x="12414" y="5639"/>
                  <a:pt x="11469" y="6585"/>
                  <a:pt x="10334" y="6585"/>
                </a:cubicBezTo>
                <a:lnTo>
                  <a:pt x="8003" y="6585"/>
                </a:lnTo>
                <a:lnTo>
                  <a:pt x="5766" y="4033"/>
                </a:lnTo>
                <a:lnTo>
                  <a:pt x="5766" y="2048"/>
                </a:lnTo>
                <a:cubicBezTo>
                  <a:pt x="5766" y="1827"/>
                  <a:pt x="5546" y="1670"/>
                  <a:pt x="5357" y="1670"/>
                </a:cubicBezTo>
                <a:cubicBezTo>
                  <a:pt x="5168" y="1670"/>
                  <a:pt x="4979" y="1859"/>
                  <a:pt x="4979" y="2048"/>
                </a:cubicBezTo>
                <a:lnTo>
                  <a:pt x="4979" y="3087"/>
                </a:lnTo>
                <a:lnTo>
                  <a:pt x="2994" y="788"/>
                </a:lnTo>
                <a:close/>
                <a:moveTo>
                  <a:pt x="13233" y="7341"/>
                </a:moveTo>
                <a:lnTo>
                  <a:pt x="13233" y="9451"/>
                </a:lnTo>
                <a:lnTo>
                  <a:pt x="13264" y="9451"/>
                </a:lnTo>
                <a:cubicBezTo>
                  <a:pt x="13264" y="9704"/>
                  <a:pt x="13075" y="9893"/>
                  <a:pt x="12886" y="9893"/>
                </a:cubicBezTo>
                <a:lnTo>
                  <a:pt x="820" y="9893"/>
                </a:lnTo>
                <a:lnTo>
                  <a:pt x="820" y="9451"/>
                </a:lnTo>
                <a:cubicBezTo>
                  <a:pt x="820" y="9231"/>
                  <a:pt x="1009" y="9042"/>
                  <a:pt x="1230" y="9042"/>
                </a:cubicBezTo>
                <a:lnTo>
                  <a:pt x="2049" y="9042"/>
                </a:lnTo>
                <a:cubicBezTo>
                  <a:pt x="2269" y="9042"/>
                  <a:pt x="2427" y="8821"/>
                  <a:pt x="2427" y="8601"/>
                </a:cubicBezTo>
                <a:lnTo>
                  <a:pt x="2427" y="7782"/>
                </a:lnTo>
                <a:cubicBezTo>
                  <a:pt x="2427" y="7530"/>
                  <a:pt x="2647" y="7341"/>
                  <a:pt x="2836" y="7341"/>
                </a:cubicBezTo>
                <a:close/>
                <a:moveTo>
                  <a:pt x="2427" y="10712"/>
                </a:moveTo>
                <a:lnTo>
                  <a:pt x="2112" y="13232"/>
                </a:lnTo>
                <a:lnTo>
                  <a:pt x="2049" y="13232"/>
                </a:lnTo>
                <a:lnTo>
                  <a:pt x="1734" y="10712"/>
                </a:lnTo>
                <a:close/>
                <a:moveTo>
                  <a:pt x="9043" y="10712"/>
                </a:moveTo>
                <a:lnTo>
                  <a:pt x="8728" y="13232"/>
                </a:lnTo>
                <a:lnTo>
                  <a:pt x="8665" y="13232"/>
                </a:lnTo>
                <a:lnTo>
                  <a:pt x="8350" y="10712"/>
                </a:lnTo>
                <a:close/>
                <a:moveTo>
                  <a:pt x="12414" y="10712"/>
                </a:moveTo>
                <a:lnTo>
                  <a:pt x="12099" y="13232"/>
                </a:lnTo>
                <a:lnTo>
                  <a:pt x="12004" y="13232"/>
                </a:lnTo>
                <a:lnTo>
                  <a:pt x="11689" y="10712"/>
                </a:lnTo>
                <a:close/>
                <a:moveTo>
                  <a:pt x="2080" y="0"/>
                </a:moveTo>
                <a:cubicBezTo>
                  <a:pt x="1923" y="0"/>
                  <a:pt x="1765" y="95"/>
                  <a:pt x="1702" y="252"/>
                </a:cubicBezTo>
                <a:cubicBezTo>
                  <a:pt x="1608" y="410"/>
                  <a:pt x="1639" y="567"/>
                  <a:pt x="1765" y="662"/>
                </a:cubicBezTo>
                <a:lnTo>
                  <a:pt x="4947" y="4348"/>
                </a:lnTo>
                <a:lnTo>
                  <a:pt x="4947" y="6616"/>
                </a:lnTo>
                <a:lnTo>
                  <a:pt x="2868" y="6616"/>
                </a:lnTo>
                <a:cubicBezTo>
                  <a:pt x="2206" y="6616"/>
                  <a:pt x="1608" y="7183"/>
                  <a:pt x="1608" y="7876"/>
                </a:cubicBezTo>
                <a:lnTo>
                  <a:pt x="1608" y="8286"/>
                </a:lnTo>
                <a:lnTo>
                  <a:pt x="1230" y="8286"/>
                </a:lnTo>
                <a:cubicBezTo>
                  <a:pt x="536" y="8286"/>
                  <a:pt x="1" y="8821"/>
                  <a:pt x="1" y="9546"/>
                </a:cubicBezTo>
                <a:lnTo>
                  <a:pt x="1" y="10365"/>
                </a:lnTo>
                <a:cubicBezTo>
                  <a:pt x="1" y="10586"/>
                  <a:pt x="190" y="10806"/>
                  <a:pt x="379" y="10806"/>
                </a:cubicBezTo>
                <a:lnTo>
                  <a:pt x="851" y="10806"/>
                </a:lnTo>
                <a:lnTo>
                  <a:pt x="1230" y="13799"/>
                </a:lnTo>
                <a:cubicBezTo>
                  <a:pt x="1261" y="13988"/>
                  <a:pt x="1419" y="14146"/>
                  <a:pt x="1608" y="14146"/>
                </a:cubicBezTo>
                <a:lnTo>
                  <a:pt x="2427" y="14146"/>
                </a:lnTo>
                <a:cubicBezTo>
                  <a:pt x="2647" y="14146"/>
                  <a:pt x="2836" y="13988"/>
                  <a:pt x="2836" y="13799"/>
                </a:cubicBezTo>
                <a:lnTo>
                  <a:pt x="3183" y="10806"/>
                </a:lnTo>
                <a:lnTo>
                  <a:pt x="7436" y="10806"/>
                </a:lnTo>
                <a:lnTo>
                  <a:pt x="7783" y="13799"/>
                </a:lnTo>
                <a:cubicBezTo>
                  <a:pt x="7846" y="13988"/>
                  <a:pt x="8003" y="14146"/>
                  <a:pt x="8192" y="14146"/>
                </a:cubicBezTo>
                <a:lnTo>
                  <a:pt x="9011" y="14146"/>
                </a:lnTo>
                <a:cubicBezTo>
                  <a:pt x="9200" y="14146"/>
                  <a:pt x="9421" y="13988"/>
                  <a:pt x="9421" y="13799"/>
                </a:cubicBezTo>
                <a:lnTo>
                  <a:pt x="9767" y="10806"/>
                </a:lnTo>
                <a:lnTo>
                  <a:pt x="10713" y="10806"/>
                </a:lnTo>
                <a:lnTo>
                  <a:pt x="11059" y="13799"/>
                </a:lnTo>
                <a:cubicBezTo>
                  <a:pt x="11091" y="13988"/>
                  <a:pt x="11248" y="14146"/>
                  <a:pt x="11469" y="14146"/>
                </a:cubicBezTo>
                <a:lnTo>
                  <a:pt x="12288" y="14146"/>
                </a:lnTo>
                <a:cubicBezTo>
                  <a:pt x="12477" y="14146"/>
                  <a:pt x="12666" y="13988"/>
                  <a:pt x="12666" y="13799"/>
                </a:cubicBezTo>
                <a:lnTo>
                  <a:pt x="13075" y="10712"/>
                </a:lnTo>
                <a:cubicBezTo>
                  <a:pt x="13579" y="10554"/>
                  <a:pt x="13926" y="10082"/>
                  <a:pt x="13926" y="9546"/>
                </a:cubicBezTo>
                <a:lnTo>
                  <a:pt x="13926" y="7057"/>
                </a:lnTo>
                <a:cubicBezTo>
                  <a:pt x="14084" y="6742"/>
                  <a:pt x="13926" y="6585"/>
                  <a:pt x="13705" y="6585"/>
                </a:cubicBezTo>
                <a:lnTo>
                  <a:pt x="12414" y="6585"/>
                </a:lnTo>
                <a:cubicBezTo>
                  <a:pt x="12949" y="6080"/>
                  <a:pt x="13264" y="5324"/>
                  <a:pt x="13264" y="4505"/>
                </a:cubicBezTo>
                <a:cubicBezTo>
                  <a:pt x="13264" y="2898"/>
                  <a:pt x="11973" y="1607"/>
                  <a:pt x="10366" y="1607"/>
                </a:cubicBezTo>
                <a:lnTo>
                  <a:pt x="9389" y="1607"/>
                </a:lnTo>
                <a:cubicBezTo>
                  <a:pt x="9074" y="1607"/>
                  <a:pt x="8728" y="1512"/>
                  <a:pt x="8507" y="1260"/>
                </a:cubicBezTo>
                <a:lnTo>
                  <a:pt x="7846" y="599"/>
                </a:lnTo>
                <a:cubicBezTo>
                  <a:pt x="7436" y="189"/>
                  <a:pt x="6932" y="0"/>
                  <a:pt x="63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8" name="Google Shape;11718;p89"/>
          <p:cNvSpPr/>
          <p:nvPr/>
        </p:nvSpPr>
        <p:spPr>
          <a:xfrm>
            <a:off x="7143562" y="2550547"/>
            <a:ext cx="301233" cy="341555"/>
          </a:xfrm>
          <a:custGeom>
            <a:avLst/>
            <a:gdLst/>
            <a:ahLst/>
            <a:cxnLst/>
            <a:rect l="l" t="t" r="r" b="b"/>
            <a:pathLst>
              <a:path w="12476" h="14146" extrusionOk="0">
                <a:moveTo>
                  <a:pt x="2552" y="819"/>
                </a:moveTo>
                <a:cubicBezTo>
                  <a:pt x="3056" y="819"/>
                  <a:pt x="3403" y="1198"/>
                  <a:pt x="3403" y="1670"/>
                </a:cubicBezTo>
                <a:lnTo>
                  <a:pt x="1733" y="1670"/>
                </a:lnTo>
                <a:cubicBezTo>
                  <a:pt x="1733" y="1198"/>
                  <a:pt x="2079" y="819"/>
                  <a:pt x="2552" y="819"/>
                </a:cubicBezTo>
                <a:close/>
                <a:moveTo>
                  <a:pt x="10019" y="819"/>
                </a:moveTo>
                <a:cubicBezTo>
                  <a:pt x="10491" y="819"/>
                  <a:pt x="10838" y="1198"/>
                  <a:pt x="10838" y="1670"/>
                </a:cubicBezTo>
                <a:lnTo>
                  <a:pt x="9168" y="1670"/>
                </a:lnTo>
                <a:cubicBezTo>
                  <a:pt x="9168" y="1198"/>
                  <a:pt x="9578" y="819"/>
                  <a:pt x="10019" y="819"/>
                </a:cubicBezTo>
                <a:close/>
                <a:moveTo>
                  <a:pt x="8286" y="2489"/>
                </a:moveTo>
                <a:lnTo>
                  <a:pt x="7593" y="5829"/>
                </a:lnTo>
                <a:lnTo>
                  <a:pt x="4978" y="5829"/>
                </a:lnTo>
                <a:lnTo>
                  <a:pt x="4285" y="2489"/>
                </a:lnTo>
                <a:cubicBezTo>
                  <a:pt x="4978" y="2489"/>
                  <a:pt x="5545" y="2710"/>
                  <a:pt x="5986" y="3182"/>
                </a:cubicBezTo>
                <a:cubicBezTo>
                  <a:pt x="6065" y="3261"/>
                  <a:pt x="6175" y="3300"/>
                  <a:pt x="6285" y="3300"/>
                </a:cubicBezTo>
                <a:cubicBezTo>
                  <a:pt x="6396" y="3300"/>
                  <a:pt x="6506" y="3261"/>
                  <a:pt x="6585" y="3182"/>
                </a:cubicBezTo>
                <a:cubicBezTo>
                  <a:pt x="7026" y="2773"/>
                  <a:pt x="7656" y="2489"/>
                  <a:pt x="8286" y="2489"/>
                </a:cubicBezTo>
                <a:close/>
                <a:moveTo>
                  <a:pt x="7120" y="6648"/>
                </a:moveTo>
                <a:cubicBezTo>
                  <a:pt x="7341" y="6648"/>
                  <a:pt x="7530" y="6648"/>
                  <a:pt x="7719" y="6711"/>
                </a:cubicBezTo>
                <a:lnTo>
                  <a:pt x="8443" y="8066"/>
                </a:lnTo>
                <a:cubicBezTo>
                  <a:pt x="8506" y="8223"/>
                  <a:pt x="8664" y="8318"/>
                  <a:pt x="8790" y="8318"/>
                </a:cubicBezTo>
                <a:cubicBezTo>
                  <a:pt x="8853" y="8318"/>
                  <a:pt x="8916" y="8318"/>
                  <a:pt x="8979" y="8286"/>
                </a:cubicBezTo>
                <a:cubicBezTo>
                  <a:pt x="9168" y="8160"/>
                  <a:pt x="9262" y="7908"/>
                  <a:pt x="9168" y="7719"/>
                </a:cubicBezTo>
                <a:lnTo>
                  <a:pt x="8821" y="6963"/>
                </a:lnTo>
                <a:lnTo>
                  <a:pt x="8821" y="6963"/>
                </a:lnTo>
                <a:cubicBezTo>
                  <a:pt x="10523" y="7656"/>
                  <a:pt x="11751" y="9294"/>
                  <a:pt x="11751" y="11216"/>
                </a:cubicBezTo>
                <a:lnTo>
                  <a:pt x="11751" y="11626"/>
                </a:lnTo>
                <a:lnTo>
                  <a:pt x="977" y="11626"/>
                </a:lnTo>
                <a:lnTo>
                  <a:pt x="977" y="11216"/>
                </a:lnTo>
                <a:cubicBezTo>
                  <a:pt x="914" y="9294"/>
                  <a:pt x="2142" y="7593"/>
                  <a:pt x="3812" y="6963"/>
                </a:cubicBezTo>
                <a:lnTo>
                  <a:pt x="3812" y="6963"/>
                </a:lnTo>
                <a:lnTo>
                  <a:pt x="3466" y="7719"/>
                </a:lnTo>
                <a:cubicBezTo>
                  <a:pt x="3340" y="7908"/>
                  <a:pt x="3466" y="8160"/>
                  <a:pt x="3655" y="8286"/>
                </a:cubicBezTo>
                <a:cubicBezTo>
                  <a:pt x="3749" y="8318"/>
                  <a:pt x="3781" y="8318"/>
                  <a:pt x="3875" y="8318"/>
                </a:cubicBezTo>
                <a:cubicBezTo>
                  <a:pt x="4033" y="8318"/>
                  <a:pt x="4190" y="8223"/>
                  <a:pt x="4222" y="8066"/>
                </a:cubicBezTo>
                <a:lnTo>
                  <a:pt x="4915" y="6711"/>
                </a:lnTo>
                <a:cubicBezTo>
                  <a:pt x="5135" y="6648"/>
                  <a:pt x="5324" y="6648"/>
                  <a:pt x="5513" y="6648"/>
                </a:cubicBezTo>
                <a:lnTo>
                  <a:pt x="5923" y="6648"/>
                </a:lnTo>
                <a:lnTo>
                  <a:pt x="5923" y="8759"/>
                </a:lnTo>
                <a:cubicBezTo>
                  <a:pt x="5923" y="8979"/>
                  <a:pt x="6112" y="9168"/>
                  <a:pt x="6333" y="9168"/>
                </a:cubicBezTo>
                <a:cubicBezTo>
                  <a:pt x="6585" y="9168"/>
                  <a:pt x="6742" y="8979"/>
                  <a:pt x="6742" y="8759"/>
                </a:cubicBezTo>
                <a:lnTo>
                  <a:pt x="6742" y="6648"/>
                </a:lnTo>
                <a:close/>
                <a:moveTo>
                  <a:pt x="11657" y="12445"/>
                </a:moveTo>
                <a:lnTo>
                  <a:pt x="11657" y="13264"/>
                </a:lnTo>
                <a:lnTo>
                  <a:pt x="914" y="13264"/>
                </a:lnTo>
                <a:lnTo>
                  <a:pt x="914" y="12445"/>
                </a:lnTo>
                <a:close/>
                <a:moveTo>
                  <a:pt x="2520" y="0"/>
                </a:moveTo>
                <a:cubicBezTo>
                  <a:pt x="1607" y="0"/>
                  <a:pt x="882" y="756"/>
                  <a:pt x="882" y="1670"/>
                </a:cubicBezTo>
                <a:lnTo>
                  <a:pt x="882" y="2048"/>
                </a:lnTo>
                <a:cubicBezTo>
                  <a:pt x="882" y="2269"/>
                  <a:pt x="1071" y="2489"/>
                  <a:pt x="1260" y="2489"/>
                </a:cubicBezTo>
                <a:lnTo>
                  <a:pt x="3403" y="2489"/>
                </a:lnTo>
                <a:lnTo>
                  <a:pt x="4096" y="5986"/>
                </a:lnTo>
                <a:cubicBezTo>
                  <a:pt x="1764" y="6585"/>
                  <a:pt x="0" y="8696"/>
                  <a:pt x="0" y="11216"/>
                </a:cubicBezTo>
                <a:lnTo>
                  <a:pt x="0" y="13705"/>
                </a:lnTo>
                <a:cubicBezTo>
                  <a:pt x="0" y="13925"/>
                  <a:pt x="189" y="14146"/>
                  <a:pt x="410" y="14146"/>
                </a:cubicBezTo>
                <a:lnTo>
                  <a:pt x="11972" y="14146"/>
                </a:lnTo>
                <a:cubicBezTo>
                  <a:pt x="12224" y="14146"/>
                  <a:pt x="12413" y="13925"/>
                  <a:pt x="12413" y="13705"/>
                </a:cubicBezTo>
                <a:lnTo>
                  <a:pt x="12413" y="11216"/>
                </a:lnTo>
                <a:cubicBezTo>
                  <a:pt x="12476" y="8696"/>
                  <a:pt x="10743" y="6585"/>
                  <a:pt x="8443" y="5986"/>
                </a:cubicBezTo>
                <a:lnTo>
                  <a:pt x="9136" y="2489"/>
                </a:lnTo>
                <a:lnTo>
                  <a:pt x="11279" y="2489"/>
                </a:lnTo>
                <a:cubicBezTo>
                  <a:pt x="11499" y="2489"/>
                  <a:pt x="11657" y="2269"/>
                  <a:pt x="11657" y="2048"/>
                </a:cubicBezTo>
                <a:lnTo>
                  <a:pt x="11657" y="1670"/>
                </a:lnTo>
                <a:cubicBezTo>
                  <a:pt x="11657" y="756"/>
                  <a:pt x="10901" y="0"/>
                  <a:pt x="10019" y="0"/>
                </a:cubicBezTo>
                <a:cubicBezTo>
                  <a:pt x="9105" y="0"/>
                  <a:pt x="8349" y="756"/>
                  <a:pt x="8349" y="1670"/>
                </a:cubicBezTo>
                <a:lnTo>
                  <a:pt x="8286" y="1670"/>
                </a:lnTo>
                <a:cubicBezTo>
                  <a:pt x="7530" y="1670"/>
                  <a:pt x="6868" y="1891"/>
                  <a:pt x="6269" y="2332"/>
                </a:cubicBezTo>
                <a:cubicBezTo>
                  <a:pt x="5702" y="1891"/>
                  <a:pt x="5009" y="1670"/>
                  <a:pt x="4253" y="1670"/>
                </a:cubicBezTo>
                <a:lnTo>
                  <a:pt x="4190" y="1670"/>
                </a:lnTo>
                <a:cubicBezTo>
                  <a:pt x="4190" y="756"/>
                  <a:pt x="3434" y="0"/>
                  <a:pt x="2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9" name="Google Shape;11719;p89"/>
          <p:cNvGrpSpPr/>
          <p:nvPr/>
        </p:nvGrpSpPr>
        <p:grpSpPr>
          <a:xfrm>
            <a:off x="7576790" y="2989279"/>
            <a:ext cx="343094" cy="341569"/>
            <a:chOff x="6001575" y="3119050"/>
            <a:chExt cx="315025" cy="313625"/>
          </a:xfrm>
        </p:grpSpPr>
        <p:sp>
          <p:nvSpPr>
            <p:cNvPr id="11720" name="Google Shape;11720;p89"/>
            <p:cNvSpPr/>
            <p:nvPr/>
          </p:nvSpPr>
          <p:spPr>
            <a:xfrm>
              <a:off x="6001575" y="3119050"/>
              <a:ext cx="315025" cy="313625"/>
            </a:xfrm>
            <a:custGeom>
              <a:avLst/>
              <a:gdLst/>
              <a:ahLst/>
              <a:cxnLst/>
              <a:rect l="l" t="t" r="r" b="b"/>
              <a:pathLst>
                <a:path w="12601" h="12545" extrusionOk="0">
                  <a:moveTo>
                    <a:pt x="1952" y="726"/>
                  </a:moveTo>
                  <a:cubicBezTo>
                    <a:pt x="2565" y="726"/>
                    <a:pt x="3039" y="1227"/>
                    <a:pt x="3039" y="1841"/>
                  </a:cubicBezTo>
                  <a:cubicBezTo>
                    <a:pt x="3039" y="2454"/>
                    <a:pt x="2565" y="2928"/>
                    <a:pt x="1952" y="2928"/>
                  </a:cubicBezTo>
                  <a:cubicBezTo>
                    <a:pt x="1366" y="2928"/>
                    <a:pt x="837" y="2454"/>
                    <a:pt x="837" y="1841"/>
                  </a:cubicBezTo>
                  <a:cubicBezTo>
                    <a:pt x="837" y="1227"/>
                    <a:pt x="1339" y="726"/>
                    <a:pt x="1952" y="726"/>
                  </a:cubicBezTo>
                  <a:close/>
                  <a:moveTo>
                    <a:pt x="10788" y="726"/>
                  </a:moveTo>
                  <a:cubicBezTo>
                    <a:pt x="11374" y="726"/>
                    <a:pt x="11903" y="1227"/>
                    <a:pt x="11903" y="1841"/>
                  </a:cubicBezTo>
                  <a:cubicBezTo>
                    <a:pt x="11903" y="2454"/>
                    <a:pt x="11402" y="2928"/>
                    <a:pt x="10788" y="2928"/>
                  </a:cubicBezTo>
                  <a:cubicBezTo>
                    <a:pt x="10175" y="2928"/>
                    <a:pt x="9701" y="2454"/>
                    <a:pt x="9701" y="1841"/>
                  </a:cubicBezTo>
                  <a:cubicBezTo>
                    <a:pt x="9673" y="1227"/>
                    <a:pt x="10175" y="726"/>
                    <a:pt x="10788" y="726"/>
                  </a:cubicBezTo>
                  <a:close/>
                  <a:moveTo>
                    <a:pt x="9673" y="4015"/>
                  </a:moveTo>
                  <a:lnTo>
                    <a:pt x="9673" y="7639"/>
                  </a:lnTo>
                  <a:lnTo>
                    <a:pt x="8893" y="6078"/>
                  </a:lnTo>
                  <a:cubicBezTo>
                    <a:pt x="8837" y="5938"/>
                    <a:pt x="8726" y="5855"/>
                    <a:pt x="8586" y="5855"/>
                  </a:cubicBezTo>
                  <a:lnTo>
                    <a:pt x="4126" y="5855"/>
                  </a:lnTo>
                  <a:cubicBezTo>
                    <a:pt x="3987" y="5855"/>
                    <a:pt x="3847" y="5938"/>
                    <a:pt x="3819" y="6078"/>
                  </a:cubicBezTo>
                  <a:lnTo>
                    <a:pt x="3039" y="7639"/>
                  </a:lnTo>
                  <a:lnTo>
                    <a:pt x="3039" y="4015"/>
                  </a:lnTo>
                  <a:cubicBezTo>
                    <a:pt x="4126" y="4266"/>
                    <a:pt x="5241" y="4405"/>
                    <a:pt x="6356" y="4405"/>
                  </a:cubicBezTo>
                  <a:cubicBezTo>
                    <a:pt x="7471" y="4405"/>
                    <a:pt x="8586" y="4266"/>
                    <a:pt x="9673" y="4015"/>
                  </a:cubicBezTo>
                  <a:close/>
                  <a:moveTo>
                    <a:pt x="6746" y="6579"/>
                  </a:moveTo>
                  <a:lnTo>
                    <a:pt x="8001" y="9562"/>
                  </a:lnTo>
                  <a:lnTo>
                    <a:pt x="4712" y="9562"/>
                  </a:lnTo>
                  <a:lnTo>
                    <a:pt x="5966" y="6579"/>
                  </a:lnTo>
                  <a:close/>
                  <a:moveTo>
                    <a:pt x="1617" y="3633"/>
                  </a:moveTo>
                  <a:lnTo>
                    <a:pt x="1617" y="3633"/>
                  </a:lnTo>
                  <a:cubicBezTo>
                    <a:pt x="1697" y="3652"/>
                    <a:pt x="1797" y="3652"/>
                    <a:pt x="1896" y="3652"/>
                  </a:cubicBezTo>
                  <a:cubicBezTo>
                    <a:pt x="2035" y="3708"/>
                    <a:pt x="2175" y="3764"/>
                    <a:pt x="2314" y="3792"/>
                  </a:cubicBezTo>
                  <a:lnTo>
                    <a:pt x="2314" y="10343"/>
                  </a:lnTo>
                  <a:cubicBezTo>
                    <a:pt x="2203" y="10315"/>
                    <a:pt x="2063" y="10315"/>
                    <a:pt x="1952" y="10315"/>
                  </a:cubicBezTo>
                  <a:cubicBezTo>
                    <a:pt x="1868" y="10315"/>
                    <a:pt x="1729" y="10315"/>
                    <a:pt x="1617" y="10343"/>
                  </a:cubicBezTo>
                  <a:lnTo>
                    <a:pt x="1617" y="3633"/>
                  </a:lnTo>
                  <a:close/>
                  <a:moveTo>
                    <a:pt x="11123" y="3625"/>
                  </a:moveTo>
                  <a:lnTo>
                    <a:pt x="11123" y="10343"/>
                  </a:lnTo>
                  <a:cubicBezTo>
                    <a:pt x="11011" y="10315"/>
                    <a:pt x="10872" y="10315"/>
                    <a:pt x="10733" y="10315"/>
                  </a:cubicBezTo>
                  <a:cubicBezTo>
                    <a:pt x="10593" y="10315"/>
                    <a:pt x="10482" y="10315"/>
                    <a:pt x="10398" y="10343"/>
                  </a:cubicBezTo>
                  <a:lnTo>
                    <a:pt x="10398" y="3792"/>
                  </a:lnTo>
                  <a:cubicBezTo>
                    <a:pt x="10537" y="3764"/>
                    <a:pt x="10677" y="3736"/>
                    <a:pt x="10816" y="3652"/>
                  </a:cubicBezTo>
                  <a:cubicBezTo>
                    <a:pt x="10928" y="3652"/>
                    <a:pt x="11011" y="3652"/>
                    <a:pt x="11123" y="3625"/>
                  </a:cubicBezTo>
                  <a:close/>
                  <a:moveTo>
                    <a:pt x="8363" y="6579"/>
                  </a:moveTo>
                  <a:lnTo>
                    <a:pt x="9701" y="9283"/>
                  </a:lnTo>
                  <a:lnTo>
                    <a:pt x="9701" y="10677"/>
                  </a:lnTo>
                  <a:cubicBezTo>
                    <a:pt x="9534" y="10761"/>
                    <a:pt x="9422" y="10900"/>
                    <a:pt x="9311" y="11012"/>
                  </a:cubicBezTo>
                  <a:lnTo>
                    <a:pt x="3429" y="11012"/>
                  </a:lnTo>
                  <a:cubicBezTo>
                    <a:pt x="3318" y="10872"/>
                    <a:pt x="3178" y="10761"/>
                    <a:pt x="3067" y="10677"/>
                  </a:cubicBezTo>
                  <a:lnTo>
                    <a:pt x="3067" y="9283"/>
                  </a:lnTo>
                  <a:lnTo>
                    <a:pt x="4405" y="6579"/>
                  </a:lnTo>
                  <a:lnTo>
                    <a:pt x="5213" y="6579"/>
                  </a:lnTo>
                  <a:lnTo>
                    <a:pt x="3847" y="9785"/>
                  </a:lnTo>
                  <a:cubicBezTo>
                    <a:pt x="3819" y="9897"/>
                    <a:pt x="3819" y="10036"/>
                    <a:pt x="3875" y="10147"/>
                  </a:cubicBezTo>
                  <a:cubicBezTo>
                    <a:pt x="3959" y="10259"/>
                    <a:pt x="4042" y="10315"/>
                    <a:pt x="4182" y="10315"/>
                  </a:cubicBezTo>
                  <a:lnTo>
                    <a:pt x="8586" y="10315"/>
                  </a:lnTo>
                  <a:cubicBezTo>
                    <a:pt x="8726" y="10315"/>
                    <a:pt x="8837" y="10259"/>
                    <a:pt x="8893" y="10147"/>
                  </a:cubicBezTo>
                  <a:cubicBezTo>
                    <a:pt x="8976" y="10036"/>
                    <a:pt x="8976" y="9897"/>
                    <a:pt x="8921" y="9785"/>
                  </a:cubicBezTo>
                  <a:lnTo>
                    <a:pt x="7583" y="6579"/>
                  </a:lnTo>
                  <a:close/>
                  <a:moveTo>
                    <a:pt x="1952" y="11012"/>
                  </a:moveTo>
                  <a:cubicBezTo>
                    <a:pt x="2454" y="11012"/>
                    <a:pt x="2844" y="11318"/>
                    <a:pt x="3011" y="11736"/>
                  </a:cubicBezTo>
                  <a:lnTo>
                    <a:pt x="920" y="11736"/>
                  </a:lnTo>
                  <a:cubicBezTo>
                    <a:pt x="1060" y="11318"/>
                    <a:pt x="1478" y="11012"/>
                    <a:pt x="1952" y="11012"/>
                  </a:cubicBezTo>
                  <a:close/>
                  <a:moveTo>
                    <a:pt x="10788" y="11012"/>
                  </a:moveTo>
                  <a:cubicBezTo>
                    <a:pt x="11262" y="11012"/>
                    <a:pt x="11652" y="11318"/>
                    <a:pt x="11820" y="11736"/>
                  </a:cubicBezTo>
                  <a:lnTo>
                    <a:pt x="9729" y="11736"/>
                  </a:lnTo>
                  <a:cubicBezTo>
                    <a:pt x="9868" y="11318"/>
                    <a:pt x="10287" y="11012"/>
                    <a:pt x="10788" y="11012"/>
                  </a:cubicBezTo>
                  <a:close/>
                  <a:moveTo>
                    <a:pt x="1868" y="1"/>
                  </a:moveTo>
                  <a:cubicBezTo>
                    <a:pt x="837" y="1"/>
                    <a:pt x="1" y="837"/>
                    <a:pt x="1" y="1841"/>
                  </a:cubicBezTo>
                  <a:cubicBezTo>
                    <a:pt x="1" y="2454"/>
                    <a:pt x="279" y="2956"/>
                    <a:pt x="753" y="3318"/>
                  </a:cubicBezTo>
                  <a:lnTo>
                    <a:pt x="753" y="10677"/>
                  </a:lnTo>
                  <a:cubicBezTo>
                    <a:pt x="279" y="11012"/>
                    <a:pt x="1" y="11541"/>
                    <a:pt x="1" y="12127"/>
                  </a:cubicBezTo>
                  <a:cubicBezTo>
                    <a:pt x="1" y="12322"/>
                    <a:pt x="196" y="12517"/>
                    <a:pt x="363" y="12517"/>
                  </a:cubicBezTo>
                  <a:lnTo>
                    <a:pt x="3290" y="12517"/>
                  </a:lnTo>
                  <a:cubicBezTo>
                    <a:pt x="3485" y="12517"/>
                    <a:pt x="3624" y="12322"/>
                    <a:pt x="3624" y="12127"/>
                  </a:cubicBezTo>
                  <a:cubicBezTo>
                    <a:pt x="3624" y="11987"/>
                    <a:pt x="3624" y="11876"/>
                    <a:pt x="3596" y="11764"/>
                  </a:cubicBezTo>
                  <a:lnTo>
                    <a:pt x="8865" y="11764"/>
                  </a:lnTo>
                  <a:cubicBezTo>
                    <a:pt x="8837" y="11876"/>
                    <a:pt x="8837" y="12015"/>
                    <a:pt x="8837" y="12154"/>
                  </a:cubicBezTo>
                  <a:cubicBezTo>
                    <a:pt x="8837" y="12377"/>
                    <a:pt x="9004" y="12545"/>
                    <a:pt x="9199" y="12545"/>
                  </a:cubicBezTo>
                  <a:lnTo>
                    <a:pt x="12126" y="12545"/>
                  </a:lnTo>
                  <a:cubicBezTo>
                    <a:pt x="12349" y="12545"/>
                    <a:pt x="12489" y="12377"/>
                    <a:pt x="12489" y="12154"/>
                  </a:cubicBezTo>
                  <a:cubicBezTo>
                    <a:pt x="12489" y="11569"/>
                    <a:pt x="12210" y="11039"/>
                    <a:pt x="11764" y="10705"/>
                  </a:cubicBezTo>
                  <a:lnTo>
                    <a:pt x="11764" y="3346"/>
                  </a:lnTo>
                  <a:cubicBezTo>
                    <a:pt x="12321" y="2956"/>
                    <a:pt x="12600" y="2454"/>
                    <a:pt x="12600" y="1841"/>
                  </a:cubicBezTo>
                  <a:cubicBezTo>
                    <a:pt x="12600" y="837"/>
                    <a:pt x="11764" y="1"/>
                    <a:pt x="10733" y="1"/>
                  </a:cubicBezTo>
                  <a:cubicBezTo>
                    <a:pt x="9729" y="1"/>
                    <a:pt x="8893" y="837"/>
                    <a:pt x="8893" y="1841"/>
                  </a:cubicBezTo>
                  <a:cubicBezTo>
                    <a:pt x="8893" y="2398"/>
                    <a:pt x="9172" y="2928"/>
                    <a:pt x="9562" y="3290"/>
                  </a:cubicBezTo>
                  <a:cubicBezTo>
                    <a:pt x="8503" y="3541"/>
                    <a:pt x="7401" y="3666"/>
                    <a:pt x="6300" y="3666"/>
                  </a:cubicBezTo>
                  <a:cubicBezTo>
                    <a:pt x="5199" y="3666"/>
                    <a:pt x="4098" y="3541"/>
                    <a:pt x="3039" y="3290"/>
                  </a:cubicBezTo>
                  <a:cubicBezTo>
                    <a:pt x="3457" y="2928"/>
                    <a:pt x="3708" y="2454"/>
                    <a:pt x="3708" y="1841"/>
                  </a:cubicBezTo>
                  <a:cubicBezTo>
                    <a:pt x="3708" y="837"/>
                    <a:pt x="2872" y="1"/>
                    <a:pt x="1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1" name="Google Shape;11721;p89"/>
            <p:cNvSpPr/>
            <p:nvPr/>
          </p:nvSpPr>
          <p:spPr>
            <a:xfrm flipH="1">
              <a:off x="6001575" y="3119050"/>
              <a:ext cx="315025" cy="313625"/>
            </a:xfrm>
            <a:custGeom>
              <a:avLst/>
              <a:gdLst/>
              <a:ahLst/>
              <a:cxnLst/>
              <a:rect l="l" t="t" r="r" b="b"/>
              <a:pathLst>
                <a:path w="12601" h="12545" extrusionOk="0">
                  <a:moveTo>
                    <a:pt x="1952" y="726"/>
                  </a:moveTo>
                  <a:cubicBezTo>
                    <a:pt x="2565" y="726"/>
                    <a:pt x="3039" y="1227"/>
                    <a:pt x="3039" y="1841"/>
                  </a:cubicBezTo>
                  <a:cubicBezTo>
                    <a:pt x="3039" y="2454"/>
                    <a:pt x="2565" y="2928"/>
                    <a:pt x="1952" y="2928"/>
                  </a:cubicBezTo>
                  <a:cubicBezTo>
                    <a:pt x="1366" y="2928"/>
                    <a:pt x="837" y="2454"/>
                    <a:pt x="837" y="1841"/>
                  </a:cubicBezTo>
                  <a:cubicBezTo>
                    <a:pt x="837" y="1227"/>
                    <a:pt x="1339" y="726"/>
                    <a:pt x="1952" y="726"/>
                  </a:cubicBezTo>
                  <a:close/>
                  <a:moveTo>
                    <a:pt x="10788" y="726"/>
                  </a:moveTo>
                  <a:cubicBezTo>
                    <a:pt x="11374" y="726"/>
                    <a:pt x="11903" y="1227"/>
                    <a:pt x="11903" y="1841"/>
                  </a:cubicBezTo>
                  <a:cubicBezTo>
                    <a:pt x="11903" y="2454"/>
                    <a:pt x="11402" y="2928"/>
                    <a:pt x="10788" y="2928"/>
                  </a:cubicBezTo>
                  <a:cubicBezTo>
                    <a:pt x="10175" y="2928"/>
                    <a:pt x="9701" y="2454"/>
                    <a:pt x="9701" y="1841"/>
                  </a:cubicBezTo>
                  <a:cubicBezTo>
                    <a:pt x="9673" y="1227"/>
                    <a:pt x="10175" y="726"/>
                    <a:pt x="10788" y="726"/>
                  </a:cubicBezTo>
                  <a:close/>
                  <a:moveTo>
                    <a:pt x="9673" y="4015"/>
                  </a:moveTo>
                  <a:lnTo>
                    <a:pt x="9673" y="7639"/>
                  </a:lnTo>
                  <a:lnTo>
                    <a:pt x="8893" y="6078"/>
                  </a:lnTo>
                  <a:cubicBezTo>
                    <a:pt x="8837" y="5938"/>
                    <a:pt x="8726" y="5855"/>
                    <a:pt x="8586" y="5855"/>
                  </a:cubicBezTo>
                  <a:lnTo>
                    <a:pt x="4126" y="5855"/>
                  </a:lnTo>
                  <a:cubicBezTo>
                    <a:pt x="3987" y="5855"/>
                    <a:pt x="3847" y="5938"/>
                    <a:pt x="3819" y="6078"/>
                  </a:cubicBezTo>
                  <a:lnTo>
                    <a:pt x="3039" y="7639"/>
                  </a:lnTo>
                  <a:lnTo>
                    <a:pt x="3039" y="4015"/>
                  </a:lnTo>
                  <a:cubicBezTo>
                    <a:pt x="4126" y="4266"/>
                    <a:pt x="5241" y="4405"/>
                    <a:pt x="6356" y="4405"/>
                  </a:cubicBezTo>
                  <a:cubicBezTo>
                    <a:pt x="7471" y="4405"/>
                    <a:pt x="8586" y="4266"/>
                    <a:pt x="9673" y="4015"/>
                  </a:cubicBezTo>
                  <a:close/>
                  <a:moveTo>
                    <a:pt x="6746" y="6579"/>
                  </a:moveTo>
                  <a:lnTo>
                    <a:pt x="8001" y="9562"/>
                  </a:lnTo>
                  <a:lnTo>
                    <a:pt x="4712" y="9562"/>
                  </a:lnTo>
                  <a:lnTo>
                    <a:pt x="5966" y="6579"/>
                  </a:lnTo>
                  <a:close/>
                  <a:moveTo>
                    <a:pt x="1617" y="3633"/>
                  </a:moveTo>
                  <a:lnTo>
                    <a:pt x="1617" y="3633"/>
                  </a:lnTo>
                  <a:cubicBezTo>
                    <a:pt x="1697" y="3652"/>
                    <a:pt x="1797" y="3652"/>
                    <a:pt x="1896" y="3652"/>
                  </a:cubicBezTo>
                  <a:cubicBezTo>
                    <a:pt x="2035" y="3708"/>
                    <a:pt x="2175" y="3764"/>
                    <a:pt x="2314" y="3792"/>
                  </a:cubicBezTo>
                  <a:lnTo>
                    <a:pt x="2314" y="10343"/>
                  </a:lnTo>
                  <a:cubicBezTo>
                    <a:pt x="2203" y="10315"/>
                    <a:pt x="2063" y="10315"/>
                    <a:pt x="1952" y="10315"/>
                  </a:cubicBezTo>
                  <a:cubicBezTo>
                    <a:pt x="1868" y="10315"/>
                    <a:pt x="1729" y="10315"/>
                    <a:pt x="1617" y="10343"/>
                  </a:cubicBezTo>
                  <a:lnTo>
                    <a:pt x="1617" y="3633"/>
                  </a:lnTo>
                  <a:close/>
                  <a:moveTo>
                    <a:pt x="11123" y="3625"/>
                  </a:moveTo>
                  <a:lnTo>
                    <a:pt x="11123" y="10343"/>
                  </a:lnTo>
                  <a:cubicBezTo>
                    <a:pt x="11011" y="10315"/>
                    <a:pt x="10872" y="10315"/>
                    <a:pt x="10733" y="10315"/>
                  </a:cubicBezTo>
                  <a:cubicBezTo>
                    <a:pt x="10593" y="10315"/>
                    <a:pt x="10482" y="10315"/>
                    <a:pt x="10398" y="10343"/>
                  </a:cubicBezTo>
                  <a:lnTo>
                    <a:pt x="10398" y="3792"/>
                  </a:lnTo>
                  <a:cubicBezTo>
                    <a:pt x="10537" y="3764"/>
                    <a:pt x="10677" y="3736"/>
                    <a:pt x="10816" y="3652"/>
                  </a:cubicBezTo>
                  <a:cubicBezTo>
                    <a:pt x="10928" y="3652"/>
                    <a:pt x="11011" y="3652"/>
                    <a:pt x="11123" y="3625"/>
                  </a:cubicBezTo>
                  <a:close/>
                  <a:moveTo>
                    <a:pt x="8363" y="6579"/>
                  </a:moveTo>
                  <a:lnTo>
                    <a:pt x="9701" y="9283"/>
                  </a:lnTo>
                  <a:lnTo>
                    <a:pt x="9701" y="10677"/>
                  </a:lnTo>
                  <a:cubicBezTo>
                    <a:pt x="9534" y="10761"/>
                    <a:pt x="9422" y="10900"/>
                    <a:pt x="9311" y="11012"/>
                  </a:cubicBezTo>
                  <a:lnTo>
                    <a:pt x="3429" y="11012"/>
                  </a:lnTo>
                  <a:cubicBezTo>
                    <a:pt x="3318" y="10872"/>
                    <a:pt x="3178" y="10761"/>
                    <a:pt x="3067" y="10677"/>
                  </a:cubicBezTo>
                  <a:lnTo>
                    <a:pt x="3067" y="9283"/>
                  </a:lnTo>
                  <a:lnTo>
                    <a:pt x="4405" y="6579"/>
                  </a:lnTo>
                  <a:lnTo>
                    <a:pt x="5213" y="6579"/>
                  </a:lnTo>
                  <a:lnTo>
                    <a:pt x="3847" y="9785"/>
                  </a:lnTo>
                  <a:cubicBezTo>
                    <a:pt x="3819" y="9897"/>
                    <a:pt x="3819" y="10036"/>
                    <a:pt x="3875" y="10147"/>
                  </a:cubicBezTo>
                  <a:cubicBezTo>
                    <a:pt x="3959" y="10259"/>
                    <a:pt x="4042" y="10315"/>
                    <a:pt x="4182" y="10315"/>
                  </a:cubicBezTo>
                  <a:lnTo>
                    <a:pt x="8586" y="10315"/>
                  </a:lnTo>
                  <a:cubicBezTo>
                    <a:pt x="8726" y="10315"/>
                    <a:pt x="8837" y="10259"/>
                    <a:pt x="8893" y="10147"/>
                  </a:cubicBezTo>
                  <a:cubicBezTo>
                    <a:pt x="8976" y="10036"/>
                    <a:pt x="8976" y="9897"/>
                    <a:pt x="8921" y="9785"/>
                  </a:cubicBezTo>
                  <a:lnTo>
                    <a:pt x="7583" y="6579"/>
                  </a:lnTo>
                  <a:close/>
                  <a:moveTo>
                    <a:pt x="1952" y="11012"/>
                  </a:moveTo>
                  <a:cubicBezTo>
                    <a:pt x="2454" y="11012"/>
                    <a:pt x="2844" y="11318"/>
                    <a:pt x="3011" y="11736"/>
                  </a:cubicBezTo>
                  <a:lnTo>
                    <a:pt x="920" y="11736"/>
                  </a:lnTo>
                  <a:cubicBezTo>
                    <a:pt x="1060" y="11318"/>
                    <a:pt x="1478" y="11012"/>
                    <a:pt x="1952" y="11012"/>
                  </a:cubicBezTo>
                  <a:close/>
                  <a:moveTo>
                    <a:pt x="10788" y="11012"/>
                  </a:moveTo>
                  <a:cubicBezTo>
                    <a:pt x="11262" y="11012"/>
                    <a:pt x="11652" y="11318"/>
                    <a:pt x="11820" y="11736"/>
                  </a:cubicBezTo>
                  <a:lnTo>
                    <a:pt x="9729" y="11736"/>
                  </a:lnTo>
                  <a:cubicBezTo>
                    <a:pt x="9868" y="11318"/>
                    <a:pt x="10287" y="11012"/>
                    <a:pt x="10788" y="11012"/>
                  </a:cubicBezTo>
                  <a:close/>
                  <a:moveTo>
                    <a:pt x="1868" y="1"/>
                  </a:moveTo>
                  <a:cubicBezTo>
                    <a:pt x="837" y="1"/>
                    <a:pt x="1" y="837"/>
                    <a:pt x="1" y="1841"/>
                  </a:cubicBezTo>
                  <a:cubicBezTo>
                    <a:pt x="1" y="2454"/>
                    <a:pt x="279" y="2956"/>
                    <a:pt x="753" y="3318"/>
                  </a:cubicBezTo>
                  <a:lnTo>
                    <a:pt x="753" y="10677"/>
                  </a:lnTo>
                  <a:cubicBezTo>
                    <a:pt x="279" y="11012"/>
                    <a:pt x="1" y="11541"/>
                    <a:pt x="1" y="12127"/>
                  </a:cubicBezTo>
                  <a:cubicBezTo>
                    <a:pt x="1" y="12322"/>
                    <a:pt x="196" y="12517"/>
                    <a:pt x="363" y="12517"/>
                  </a:cubicBezTo>
                  <a:lnTo>
                    <a:pt x="3290" y="12517"/>
                  </a:lnTo>
                  <a:cubicBezTo>
                    <a:pt x="3485" y="12517"/>
                    <a:pt x="3624" y="12322"/>
                    <a:pt x="3624" y="12127"/>
                  </a:cubicBezTo>
                  <a:cubicBezTo>
                    <a:pt x="3624" y="11987"/>
                    <a:pt x="3624" y="11876"/>
                    <a:pt x="3596" y="11764"/>
                  </a:cubicBezTo>
                  <a:lnTo>
                    <a:pt x="8865" y="11764"/>
                  </a:lnTo>
                  <a:cubicBezTo>
                    <a:pt x="8837" y="11876"/>
                    <a:pt x="8837" y="12015"/>
                    <a:pt x="8837" y="12154"/>
                  </a:cubicBezTo>
                  <a:cubicBezTo>
                    <a:pt x="8837" y="12377"/>
                    <a:pt x="9004" y="12545"/>
                    <a:pt x="9199" y="12545"/>
                  </a:cubicBezTo>
                  <a:lnTo>
                    <a:pt x="12126" y="12545"/>
                  </a:lnTo>
                  <a:cubicBezTo>
                    <a:pt x="12349" y="12545"/>
                    <a:pt x="12489" y="12377"/>
                    <a:pt x="12489" y="12154"/>
                  </a:cubicBezTo>
                  <a:cubicBezTo>
                    <a:pt x="12489" y="11569"/>
                    <a:pt x="12210" y="11039"/>
                    <a:pt x="11764" y="10705"/>
                  </a:cubicBezTo>
                  <a:lnTo>
                    <a:pt x="11764" y="3346"/>
                  </a:lnTo>
                  <a:cubicBezTo>
                    <a:pt x="12321" y="2956"/>
                    <a:pt x="12600" y="2454"/>
                    <a:pt x="12600" y="1841"/>
                  </a:cubicBezTo>
                  <a:cubicBezTo>
                    <a:pt x="12600" y="837"/>
                    <a:pt x="11764" y="1"/>
                    <a:pt x="10733" y="1"/>
                  </a:cubicBezTo>
                  <a:cubicBezTo>
                    <a:pt x="9729" y="1"/>
                    <a:pt x="8893" y="837"/>
                    <a:pt x="8893" y="1841"/>
                  </a:cubicBezTo>
                  <a:cubicBezTo>
                    <a:pt x="8893" y="2398"/>
                    <a:pt x="9172" y="2928"/>
                    <a:pt x="9562" y="3290"/>
                  </a:cubicBezTo>
                  <a:cubicBezTo>
                    <a:pt x="8503" y="3541"/>
                    <a:pt x="7401" y="3666"/>
                    <a:pt x="6300" y="3666"/>
                  </a:cubicBezTo>
                  <a:cubicBezTo>
                    <a:pt x="5199" y="3666"/>
                    <a:pt x="4098" y="3541"/>
                    <a:pt x="3039" y="3290"/>
                  </a:cubicBezTo>
                  <a:cubicBezTo>
                    <a:pt x="3457" y="2928"/>
                    <a:pt x="3708" y="2454"/>
                    <a:pt x="3708" y="1841"/>
                  </a:cubicBezTo>
                  <a:cubicBezTo>
                    <a:pt x="3708" y="837"/>
                    <a:pt x="2872" y="1"/>
                    <a:pt x="1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725"/>
        <p:cNvGrpSpPr/>
        <p:nvPr/>
      </p:nvGrpSpPr>
      <p:grpSpPr>
        <a:xfrm>
          <a:off x="0" y="0"/>
          <a:ext cx="0" cy="0"/>
          <a:chOff x="0" y="0"/>
          <a:chExt cx="0" cy="0"/>
        </a:xfrm>
      </p:grpSpPr>
      <p:sp>
        <p:nvSpPr>
          <p:cNvPr id="11726" name="Google Shape;11726;p90"/>
          <p:cNvSpPr/>
          <p:nvPr/>
        </p:nvSpPr>
        <p:spPr>
          <a:xfrm>
            <a:off x="901486" y="1688459"/>
            <a:ext cx="361250" cy="473920"/>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7" name="Google Shape;11727;p90"/>
          <p:cNvGrpSpPr/>
          <p:nvPr/>
        </p:nvGrpSpPr>
        <p:grpSpPr>
          <a:xfrm>
            <a:off x="845233" y="2273195"/>
            <a:ext cx="476329" cy="476213"/>
            <a:chOff x="-21298675" y="2414425"/>
            <a:chExt cx="306400" cy="306325"/>
          </a:xfrm>
        </p:grpSpPr>
        <p:sp>
          <p:nvSpPr>
            <p:cNvPr id="11728" name="Google Shape;11728;p90"/>
            <p:cNvSpPr/>
            <p:nvPr/>
          </p:nvSpPr>
          <p:spPr>
            <a:xfrm>
              <a:off x="-21083650" y="2444575"/>
              <a:ext cx="20500" cy="18525"/>
            </a:xfrm>
            <a:custGeom>
              <a:avLst/>
              <a:gdLst/>
              <a:ahLst/>
              <a:cxnLst/>
              <a:rect l="l" t="t" r="r" b="b"/>
              <a:pathLst>
                <a:path w="820" h="741" extrusionOk="0">
                  <a:moveTo>
                    <a:pt x="410" y="1"/>
                  </a:moveTo>
                  <a:cubicBezTo>
                    <a:pt x="323" y="1"/>
                    <a:pt x="237" y="40"/>
                    <a:pt x="158" y="119"/>
                  </a:cubicBezTo>
                  <a:cubicBezTo>
                    <a:pt x="0" y="276"/>
                    <a:pt x="0" y="465"/>
                    <a:pt x="158" y="623"/>
                  </a:cubicBezTo>
                  <a:cubicBezTo>
                    <a:pt x="237" y="702"/>
                    <a:pt x="331" y="741"/>
                    <a:pt x="422" y="741"/>
                  </a:cubicBezTo>
                  <a:cubicBezTo>
                    <a:pt x="512" y="741"/>
                    <a:pt x="599" y="702"/>
                    <a:pt x="662" y="623"/>
                  </a:cubicBezTo>
                  <a:cubicBezTo>
                    <a:pt x="819" y="465"/>
                    <a:pt x="819" y="276"/>
                    <a:pt x="662" y="119"/>
                  </a:cubicBezTo>
                  <a:cubicBezTo>
                    <a:pt x="583" y="40"/>
                    <a:pt x="496"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9" name="Google Shape;11729;p90"/>
            <p:cNvSpPr/>
            <p:nvPr/>
          </p:nvSpPr>
          <p:spPr>
            <a:xfrm>
              <a:off x="-21298675" y="2414425"/>
              <a:ext cx="306400" cy="306325"/>
            </a:xfrm>
            <a:custGeom>
              <a:avLst/>
              <a:gdLst/>
              <a:ahLst/>
              <a:cxnLst/>
              <a:rect l="l" t="t" r="r" b="b"/>
              <a:pathLst>
                <a:path w="12256" h="12253" extrusionOk="0">
                  <a:moveTo>
                    <a:pt x="9420" y="695"/>
                  </a:moveTo>
                  <a:cubicBezTo>
                    <a:pt x="9704" y="695"/>
                    <a:pt x="9924" y="695"/>
                    <a:pt x="10176" y="726"/>
                  </a:cubicBezTo>
                  <a:cubicBezTo>
                    <a:pt x="10429" y="789"/>
                    <a:pt x="10555" y="1136"/>
                    <a:pt x="10365" y="1325"/>
                  </a:cubicBezTo>
                  <a:cubicBezTo>
                    <a:pt x="10208" y="1482"/>
                    <a:pt x="10208" y="1671"/>
                    <a:pt x="10365" y="1829"/>
                  </a:cubicBezTo>
                  <a:cubicBezTo>
                    <a:pt x="10444" y="1908"/>
                    <a:pt x="10531" y="1947"/>
                    <a:pt x="10618" y="1947"/>
                  </a:cubicBezTo>
                  <a:cubicBezTo>
                    <a:pt x="10704" y="1947"/>
                    <a:pt x="10791" y="1908"/>
                    <a:pt x="10870" y="1829"/>
                  </a:cubicBezTo>
                  <a:cubicBezTo>
                    <a:pt x="10942" y="1767"/>
                    <a:pt x="11027" y="1739"/>
                    <a:pt x="11111" y="1739"/>
                  </a:cubicBezTo>
                  <a:cubicBezTo>
                    <a:pt x="11283" y="1739"/>
                    <a:pt x="11447" y="1858"/>
                    <a:pt x="11468" y="2049"/>
                  </a:cubicBezTo>
                  <a:cubicBezTo>
                    <a:pt x="11594" y="2711"/>
                    <a:pt x="11563" y="3719"/>
                    <a:pt x="11248" y="4727"/>
                  </a:cubicBezTo>
                  <a:cubicBezTo>
                    <a:pt x="11060" y="4761"/>
                    <a:pt x="10872" y="4778"/>
                    <a:pt x="10684" y="4778"/>
                  </a:cubicBezTo>
                  <a:cubicBezTo>
                    <a:pt x="9833" y="4778"/>
                    <a:pt x="9006" y="4433"/>
                    <a:pt x="8412" y="3814"/>
                  </a:cubicBezTo>
                  <a:cubicBezTo>
                    <a:pt x="7656" y="3058"/>
                    <a:pt x="7341" y="1986"/>
                    <a:pt x="7499" y="978"/>
                  </a:cubicBezTo>
                  <a:cubicBezTo>
                    <a:pt x="8129" y="789"/>
                    <a:pt x="8822" y="695"/>
                    <a:pt x="9420" y="695"/>
                  </a:cubicBezTo>
                  <a:close/>
                  <a:moveTo>
                    <a:pt x="5102" y="1271"/>
                  </a:moveTo>
                  <a:cubicBezTo>
                    <a:pt x="5187" y="1271"/>
                    <a:pt x="5273" y="1278"/>
                    <a:pt x="5356" y="1293"/>
                  </a:cubicBezTo>
                  <a:cubicBezTo>
                    <a:pt x="5293" y="1356"/>
                    <a:pt x="5167" y="1451"/>
                    <a:pt x="5104" y="1514"/>
                  </a:cubicBezTo>
                  <a:cubicBezTo>
                    <a:pt x="4348" y="2270"/>
                    <a:pt x="3781" y="3373"/>
                    <a:pt x="3466" y="4822"/>
                  </a:cubicBezTo>
                  <a:cubicBezTo>
                    <a:pt x="3182" y="4475"/>
                    <a:pt x="3088" y="4034"/>
                    <a:pt x="3088" y="3562"/>
                  </a:cubicBezTo>
                  <a:cubicBezTo>
                    <a:pt x="3088" y="2900"/>
                    <a:pt x="3340" y="2270"/>
                    <a:pt x="3844" y="1797"/>
                  </a:cubicBezTo>
                  <a:cubicBezTo>
                    <a:pt x="4163" y="1478"/>
                    <a:pt x="4639" y="1271"/>
                    <a:pt x="5102" y="1271"/>
                  </a:cubicBezTo>
                  <a:close/>
                  <a:moveTo>
                    <a:pt x="6711" y="1293"/>
                  </a:moveTo>
                  <a:lnTo>
                    <a:pt x="6711" y="1293"/>
                  </a:lnTo>
                  <a:cubicBezTo>
                    <a:pt x="6616" y="2427"/>
                    <a:pt x="7026" y="3530"/>
                    <a:pt x="7845" y="4318"/>
                  </a:cubicBezTo>
                  <a:cubicBezTo>
                    <a:pt x="8562" y="5035"/>
                    <a:pt x="9540" y="5465"/>
                    <a:pt x="10565" y="5465"/>
                  </a:cubicBezTo>
                  <a:cubicBezTo>
                    <a:pt x="10666" y="5465"/>
                    <a:pt x="10768" y="5460"/>
                    <a:pt x="10870" y="5452"/>
                  </a:cubicBezTo>
                  <a:lnTo>
                    <a:pt x="10870" y="5452"/>
                  </a:lnTo>
                  <a:cubicBezTo>
                    <a:pt x="10681" y="5893"/>
                    <a:pt x="10429" y="6303"/>
                    <a:pt x="10082" y="6618"/>
                  </a:cubicBezTo>
                  <a:cubicBezTo>
                    <a:pt x="8444" y="8256"/>
                    <a:pt x="4852" y="8413"/>
                    <a:pt x="3749" y="8413"/>
                  </a:cubicBezTo>
                  <a:cubicBezTo>
                    <a:pt x="3749" y="7311"/>
                    <a:pt x="3907" y="3719"/>
                    <a:pt x="5545" y="2081"/>
                  </a:cubicBezTo>
                  <a:cubicBezTo>
                    <a:pt x="5860" y="1766"/>
                    <a:pt x="6270" y="1482"/>
                    <a:pt x="6711" y="1293"/>
                  </a:cubicBezTo>
                  <a:close/>
                  <a:moveTo>
                    <a:pt x="10838" y="6838"/>
                  </a:moveTo>
                  <a:cubicBezTo>
                    <a:pt x="10964" y="7405"/>
                    <a:pt x="10775" y="7941"/>
                    <a:pt x="10365" y="8382"/>
                  </a:cubicBezTo>
                  <a:cubicBezTo>
                    <a:pt x="9888" y="8860"/>
                    <a:pt x="9239" y="9101"/>
                    <a:pt x="8593" y="9101"/>
                  </a:cubicBezTo>
                  <a:cubicBezTo>
                    <a:pt x="8132" y="9101"/>
                    <a:pt x="7672" y="8978"/>
                    <a:pt x="7278" y="8728"/>
                  </a:cubicBezTo>
                  <a:cubicBezTo>
                    <a:pt x="8759" y="8382"/>
                    <a:pt x="9893" y="7878"/>
                    <a:pt x="10586" y="7122"/>
                  </a:cubicBezTo>
                  <a:cubicBezTo>
                    <a:pt x="10681" y="7027"/>
                    <a:pt x="10775" y="6933"/>
                    <a:pt x="10838" y="6838"/>
                  </a:cubicBezTo>
                  <a:close/>
                  <a:moveTo>
                    <a:pt x="1902" y="8486"/>
                  </a:moveTo>
                  <a:cubicBezTo>
                    <a:pt x="2355" y="8486"/>
                    <a:pt x="2810" y="8652"/>
                    <a:pt x="3151" y="9012"/>
                  </a:cubicBezTo>
                  <a:cubicBezTo>
                    <a:pt x="3718" y="9611"/>
                    <a:pt x="3812" y="10461"/>
                    <a:pt x="3466" y="11123"/>
                  </a:cubicBezTo>
                  <a:cubicBezTo>
                    <a:pt x="3151" y="10619"/>
                    <a:pt x="2804" y="10178"/>
                    <a:pt x="2426" y="9768"/>
                  </a:cubicBezTo>
                  <a:cubicBezTo>
                    <a:pt x="2017" y="9358"/>
                    <a:pt x="1544" y="9012"/>
                    <a:pt x="1040" y="8697"/>
                  </a:cubicBezTo>
                  <a:cubicBezTo>
                    <a:pt x="1304" y="8559"/>
                    <a:pt x="1603" y="8486"/>
                    <a:pt x="1902" y="8486"/>
                  </a:cubicBezTo>
                  <a:close/>
                  <a:moveTo>
                    <a:pt x="9468" y="0"/>
                  </a:moveTo>
                  <a:cubicBezTo>
                    <a:pt x="8905" y="0"/>
                    <a:pt x="8299" y="77"/>
                    <a:pt x="7719" y="222"/>
                  </a:cubicBezTo>
                  <a:cubicBezTo>
                    <a:pt x="7247" y="348"/>
                    <a:pt x="6711" y="537"/>
                    <a:pt x="6112" y="852"/>
                  </a:cubicBezTo>
                  <a:cubicBezTo>
                    <a:pt x="5784" y="699"/>
                    <a:pt x="5436" y="625"/>
                    <a:pt x="5090" y="625"/>
                  </a:cubicBezTo>
                  <a:cubicBezTo>
                    <a:pt x="4442" y="625"/>
                    <a:pt x="3802" y="884"/>
                    <a:pt x="3308" y="1356"/>
                  </a:cubicBezTo>
                  <a:cubicBezTo>
                    <a:pt x="2741" y="1955"/>
                    <a:pt x="2363" y="2774"/>
                    <a:pt x="2363" y="3656"/>
                  </a:cubicBezTo>
                  <a:cubicBezTo>
                    <a:pt x="2363" y="4475"/>
                    <a:pt x="2678" y="5263"/>
                    <a:pt x="3277" y="5893"/>
                  </a:cubicBezTo>
                  <a:cubicBezTo>
                    <a:pt x="3151" y="6649"/>
                    <a:pt x="3088" y="7405"/>
                    <a:pt x="3088" y="8130"/>
                  </a:cubicBezTo>
                  <a:cubicBezTo>
                    <a:pt x="2722" y="7947"/>
                    <a:pt x="2319" y="7854"/>
                    <a:pt x="1916" y="7854"/>
                  </a:cubicBezTo>
                  <a:cubicBezTo>
                    <a:pt x="1278" y="7854"/>
                    <a:pt x="641" y="8088"/>
                    <a:pt x="158" y="8571"/>
                  </a:cubicBezTo>
                  <a:cubicBezTo>
                    <a:pt x="0" y="8728"/>
                    <a:pt x="63" y="9043"/>
                    <a:pt x="252" y="9169"/>
                  </a:cubicBezTo>
                  <a:cubicBezTo>
                    <a:pt x="1481" y="9800"/>
                    <a:pt x="2489" y="10808"/>
                    <a:pt x="3119" y="12036"/>
                  </a:cubicBezTo>
                  <a:cubicBezTo>
                    <a:pt x="3191" y="12180"/>
                    <a:pt x="3315" y="12252"/>
                    <a:pt x="3443" y="12252"/>
                  </a:cubicBezTo>
                  <a:cubicBezTo>
                    <a:pt x="3539" y="12252"/>
                    <a:pt x="3637" y="12212"/>
                    <a:pt x="3718" y="12131"/>
                  </a:cubicBezTo>
                  <a:cubicBezTo>
                    <a:pt x="4506" y="11343"/>
                    <a:pt x="4663" y="10146"/>
                    <a:pt x="4159" y="9201"/>
                  </a:cubicBezTo>
                  <a:cubicBezTo>
                    <a:pt x="4884" y="9201"/>
                    <a:pt x="5671" y="9138"/>
                    <a:pt x="6396" y="9012"/>
                  </a:cubicBezTo>
                  <a:cubicBezTo>
                    <a:pt x="7026" y="9611"/>
                    <a:pt x="7814" y="9926"/>
                    <a:pt x="8633" y="9926"/>
                  </a:cubicBezTo>
                  <a:cubicBezTo>
                    <a:pt x="9452" y="9926"/>
                    <a:pt x="10271" y="9611"/>
                    <a:pt x="10933" y="8980"/>
                  </a:cubicBezTo>
                  <a:cubicBezTo>
                    <a:pt x="11657" y="8224"/>
                    <a:pt x="11878" y="7122"/>
                    <a:pt x="11437" y="6176"/>
                  </a:cubicBezTo>
                  <a:cubicBezTo>
                    <a:pt x="11752" y="5609"/>
                    <a:pt x="11941" y="5042"/>
                    <a:pt x="12067" y="4570"/>
                  </a:cubicBezTo>
                  <a:cubicBezTo>
                    <a:pt x="12224" y="3625"/>
                    <a:pt x="12256" y="2616"/>
                    <a:pt x="12130" y="1923"/>
                  </a:cubicBezTo>
                  <a:cubicBezTo>
                    <a:pt x="12067" y="1419"/>
                    <a:pt x="11626" y="1041"/>
                    <a:pt x="11153" y="1041"/>
                  </a:cubicBezTo>
                  <a:cubicBezTo>
                    <a:pt x="11122" y="537"/>
                    <a:pt x="10775" y="159"/>
                    <a:pt x="10302" y="65"/>
                  </a:cubicBezTo>
                  <a:cubicBezTo>
                    <a:pt x="10043" y="21"/>
                    <a:pt x="9761" y="0"/>
                    <a:pt x="94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0" name="Google Shape;11730;p90"/>
            <p:cNvSpPr/>
            <p:nvPr/>
          </p:nvSpPr>
          <p:spPr>
            <a:xfrm>
              <a:off x="-21171875" y="2521375"/>
              <a:ext cx="73275" cy="66100"/>
            </a:xfrm>
            <a:custGeom>
              <a:avLst/>
              <a:gdLst/>
              <a:ahLst/>
              <a:cxnLst/>
              <a:rect l="l" t="t" r="r" b="b"/>
              <a:pathLst>
                <a:path w="2931" h="2644" extrusionOk="0">
                  <a:moveTo>
                    <a:pt x="1499" y="0"/>
                  </a:moveTo>
                  <a:cubicBezTo>
                    <a:pt x="1471" y="0"/>
                    <a:pt x="1444" y="3"/>
                    <a:pt x="1418" y="8"/>
                  </a:cubicBezTo>
                  <a:lnTo>
                    <a:pt x="1009" y="166"/>
                  </a:lnTo>
                  <a:cubicBezTo>
                    <a:pt x="253" y="386"/>
                    <a:pt x="1" y="1394"/>
                    <a:pt x="568" y="1930"/>
                  </a:cubicBezTo>
                  <a:lnTo>
                    <a:pt x="977" y="2340"/>
                  </a:lnTo>
                  <a:cubicBezTo>
                    <a:pt x="1182" y="2544"/>
                    <a:pt x="1451" y="2643"/>
                    <a:pt x="1720" y="2643"/>
                  </a:cubicBezTo>
                  <a:cubicBezTo>
                    <a:pt x="2154" y="2643"/>
                    <a:pt x="2586" y="2385"/>
                    <a:pt x="2742" y="1898"/>
                  </a:cubicBezTo>
                  <a:lnTo>
                    <a:pt x="2899" y="1457"/>
                  </a:lnTo>
                  <a:cubicBezTo>
                    <a:pt x="2931" y="1268"/>
                    <a:pt x="2805" y="1016"/>
                    <a:pt x="2616" y="985"/>
                  </a:cubicBezTo>
                  <a:cubicBezTo>
                    <a:pt x="2577" y="972"/>
                    <a:pt x="2537" y="966"/>
                    <a:pt x="2498" y="966"/>
                  </a:cubicBezTo>
                  <a:cubicBezTo>
                    <a:pt x="2344" y="966"/>
                    <a:pt x="2200" y="1061"/>
                    <a:pt x="2175" y="1237"/>
                  </a:cubicBezTo>
                  <a:lnTo>
                    <a:pt x="2017" y="1646"/>
                  </a:lnTo>
                  <a:cubicBezTo>
                    <a:pt x="1977" y="1806"/>
                    <a:pt x="1836" y="1890"/>
                    <a:pt x="1682" y="1890"/>
                  </a:cubicBezTo>
                  <a:cubicBezTo>
                    <a:pt x="1593" y="1890"/>
                    <a:pt x="1499" y="1862"/>
                    <a:pt x="1418" y="1804"/>
                  </a:cubicBezTo>
                  <a:lnTo>
                    <a:pt x="1040" y="1426"/>
                  </a:lnTo>
                  <a:cubicBezTo>
                    <a:pt x="851" y="1237"/>
                    <a:pt x="914" y="922"/>
                    <a:pt x="1198" y="827"/>
                  </a:cubicBezTo>
                  <a:lnTo>
                    <a:pt x="1639" y="670"/>
                  </a:lnTo>
                  <a:cubicBezTo>
                    <a:pt x="1828" y="607"/>
                    <a:pt x="1891" y="386"/>
                    <a:pt x="1859" y="229"/>
                  </a:cubicBezTo>
                  <a:cubicBezTo>
                    <a:pt x="1807" y="70"/>
                    <a:pt x="1643" y="0"/>
                    <a:pt x="14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1" name="Google Shape;11731;p90"/>
          <p:cNvGrpSpPr/>
          <p:nvPr/>
        </p:nvGrpSpPr>
        <p:grpSpPr>
          <a:xfrm>
            <a:off x="844611" y="2865128"/>
            <a:ext cx="477573" cy="445432"/>
            <a:chOff x="-21299475" y="2798025"/>
            <a:chExt cx="307200" cy="286525"/>
          </a:xfrm>
        </p:grpSpPr>
        <p:sp>
          <p:nvSpPr>
            <p:cNvPr id="11732" name="Google Shape;11732;p90"/>
            <p:cNvSpPr/>
            <p:nvPr/>
          </p:nvSpPr>
          <p:spPr>
            <a:xfrm>
              <a:off x="-21153750" y="2798025"/>
              <a:ext cx="17350" cy="53575"/>
            </a:xfrm>
            <a:custGeom>
              <a:avLst/>
              <a:gdLst/>
              <a:ahLst/>
              <a:cxnLst/>
              <a:rect l="l" t="t" r="r" b="b"/>
              <a:pathLst>
                <a:path w="694" h="2143" extrusionOk="0">
                  <a:moveTo>
                    <a:pt x="347" y="0"/>
                  </a:moveTo>
                  <a:cubicBezTo>
                    <a:pt x="158" y="0"/>
                    <a:pt x="0" y="158"/>
                    <a:pt x="0" y="347"/>
                  </a:cubicBezTo>
                  <a:lnTo>
                    <a:pt x="0" y="1765"/>
                  </a:lnTo>
                  <a:cubicBezTo>
                    <a:pt x="0" y="1985"/>
                    <a:pt x="158" y="2143"/>
                    <a:pt x="347" y="2143"/>
                  </a:cubicBezTo>
                  <a:cubicBezTo>
                    <a:pt x="536" y="2143"/>
                    <a:pt x="693" y="1985"/>
                    <a:pt x="693" y="1765"/>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3" name="Google Shape;11733;p90"/>
            <p:cNvSpPr/>
            <p:nvPr/>
          </p:nvSpPr>
          <p:spPr>
            <a:xfrm>
              <a:off x="-21256925" y="2838400"/>
              <a:ext cx="45700" cy="44525"/>
            </a:xfrm>
            <a:custGeom>
              <a:avLst/>
              <a:gdLst/>
              <a:ahLst/>
              <a:cxnLst/>
              <a:rect l="l" t="t" r="r" b="b"/>
              <a:pathLst>
                <a:path w="1828" h="1781" extrusionOk="0">
                  <a:moveTo>
                    <a:pt x="410" y="0"/>
                  </a:moveTo>
                  <a:cubicBezTo>
                    <a:pt x="323" y="0"/>
                    <a:pt x="236" y="39"/>
                    <a:pt x="158" y="118"/>
                  </a:cubicBezTo>
                  <a:cubicBezTo>
                    <a:pt x="0" y="276"/>
                    <a:pt x="0" y="465"/>
                    <a:pt x="158" y="622"/>
                  </a:cubicBezTo>
                  <a:lnTo>
                    <a:pt x="1166" y="1662"/>
                  </a:lnTo>
                  <a:cubicBezTo>
                    <a:pt x="1245" y="1741"/>
                    <a:pt x="1331" y="1780"/>
                    <a:pt x="1418" y="1780"/>
                  </a:cubicBezTo>
                  <a:cubicBezTo>
                    <a:pt x="1504" y="1780"/>
                    <a:pt x="1591" y="1741"/>
                    <a:pt x="1670" y="1662"/>
                  </a:cubicBezTo>
                  <a:cubicBezTo>
                    <a:pt x="1827" y="1504"/>
                    <a:pt x="1827" y="1315"/>
                    <a:pt x="1670" y="1158"/>
                  </a:cubicBezTo>
                  <a:lnTo>
                    <a:pt x="662" y="118"/>
                  </a:lnTo>
                  <a:cubicBezTo>
                    <a:pt x="583" y="39"/>
                    <a:pt x="496"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4" name="Google Shape;11734;p90"/>
            <p:cNvSpPr/>
            <p:nvPr/>
          </p:nvSpPr>
          <p:spPr>
            <a:xfrm>
              <a:off x="-21079725" y="2838400"/>
              <a:ext cx="45700" cy="44525"/>
            </a:xfrm>
            <a:custGeom>
              <a:avLst/>
              <a:gdLst/>
              <a:ahLst/>
              <a:cxnLst/>
              <a:rect l="l" t="t" r="r" b="b"/>
              <a:pathLst>
                <a:path w="1828" h="1781" extrusionOk="0">
                  <a:moveTo>
                    <a:pt x="1418" y="0"/>
                  </a:moveTo>
                  <a:cubicBezTo>
                    <a:pt x="1332" y="0"/>
                    <a:pt x="1245" y="39"/>
                    <a:pt x="1166" y="118"/>
                  </a:cubicBezTo>
                  <a:lnTo>
                    <a:pt x="158" y="1158"/>
                  </a:lnTo>
                  <a:cubicBezTo>
                    <a:pt x="1" y="1315"/>
                    <a:pt x="1" y="1504"/>
                    <a:pt x="158" y="1662"/>
                  </a:cubicBezTo>
                  <a:cubicBezTo>
                    <a:pt x="237" y="1741"/>
                    <a:pt x="324" y="1780"/>
                    <a:pt x="410" y="1780"/>
                  </a:cubicBezTo>
                  <a:cubicBezTo>
                    <a:pt x="497" y="1780"/>
                    <a:pt x="584" y="1741"/>
                    <a:pt x="662" y="1662"/>
                  </a:cubicBezTo>
                  <a:lnTo>
                    <a:pt x="1671" y="622"/>
                  </a:lnTo>
                  <a:cubicBezTo>
                    <a:pt x="1828" y="465"/>
                    <a:pt x="1828" y="276"/>
                    <a:pt x="1671" y="118"/>
                  </a:cubicBezTo>
                  <a:cubicBezTo>
                    <a:pt x="1592" y="39"/>
                    <a:pt x="150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5" name="Google Shape;11735;p90"/>
            <p:cNvSpPr/>
            <p:nvPr/>
          </p:nvSpPr>
          <p:spPr>
            <a:xfrm>
              <a:off x="-21113575" y="2825000"/>
              <a:ext cx="26800" cy="35050"/>
            </a:xfrm>
            <a:custGeom>
              <a:avLst/>
              <a:gdLst/>
              <a:ahLst/>
              <a:cxnLst/>
              <a:rect l="l" t="t" r="r" b="b"/>
              <a:pathLst>
                <a:path w="1072" h="1402" extrusionOk="0">
                  <a:moveTo>
                    <a:pt x="647" y="0"/>
                  </a:moveTo>
                  <a:cubicBezTo>
                    <a:pt x="510" y="0"/>
                    <a:pt x="386" y="71"/>
                    <a:pt x="315" y="213"/>
                  </a:cubicBezTo>
                  <a:lnTo>
                    <a:pt x="32" y="906"/>
                  </a:lnTo>
                  <a:cubicBezTo>
                    <a:pt x="0" y="1095"/>
                    <a:pt x="95" y="1284"/>
                    <a:pt x="252" y="1379"/>
                  </a:cubicBezTo>
                  <a:cubicBezTo>
                    <a:pt x="298" y="1394"/>
                    <a:pt x="344" y="1402"/>
                    <a:pt x="388" y="1402"/>
                  </a:cubicBezTo>
                  <a:cubicBezTo>
                    <a:pt x="527" y="1402"/>
                    <a:pt x="653" y="1325"/>
                    <a:pt x="725" y="1158"/>
                  </a:cubicBezTo>
                  <a:lnTo>
                    <a:pt x="977" y="497"/>
                  </a:lnTo>
                  <a:cubicBezTo>
                    <a:pt x="1071" y="308"/>
                    <a:pt x="977" y="119"/>
                    <a:pt x="788" y="24"/>
                  </a:cubicBezTo>
                  <a:cubicBezTo>
                    <a:pt x="740" y="8"/>
                    <a:pt x="693" y="0"/>
                    <a:pt x="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6" name="Google Shape;11736;p90"/>
            <p:cNvSpPr/>
            <p:nvPr/>
          </p:nvSpPr>
          <p:spPr>
            <a:xfrm>
              <a:off x="-21204175" y="2825000"/>
              <a:ext cx="27600" cy="35050"/>
            </a:xfrm>
            <a:custGeom>
              <a:avLst/>
              <a:gdLst/>
              <a:ahLst/>
              <a:cxnLst/>
              <a:rect l="l" t="t" r="r" b="b"/>
              <a:pathLst>
                <a:path w="1104" h="1402" extrusionOk="0">
                  <a:moveTo>
                    <a:pt x="429" y="0"/>
                  </a:moveTo>
                  <a:cubicBezTo>
                    <a:pt x="381" y="0"/>
                    <a:pt x="332" y="8"/>
                    <a:pt x="285" y="24"/>
                  </a:cubicBezTo>
                  <a:cubicBezTo>
                    <a:pt x="95" y="119"/>
                    <a:pt x="1" y="308"/>
                    <a:pt x="95" y="497"/>
                  </a:cubicBezTo>
                  <a:lnTo>
                    <a:pt x="348" y="1158"/>
                  </a:lnTo>
                  <a:cubicBezTo>
                    <a:pt x="419" y="1325"/>
                    <a:pt x="545" y="1402"/>
                    <a:pt x="684" y="1402"/>
                  </a:cubicBezTo>
                  <a:cubicBezTo>
                    <a:pt x="728" y="1402"/>
                    <a:pt x="774" y="1394"/>
                    <a:pt x="820" y="1379"/>
                  </a:cubicBezTo>
                  <a:cubicBezTo>
                    <a:pt x="1041" y="1284"/>
                    <a:pt x="1104" y="1095"/>
                    <a:pt x="1041" y="906"/>
                  </a:cubicBezTo>
                  <a:lnTo>
                    <a:pt x="757" y="213"/>
                  </a:lnTo>
                  <a:cubicBezTo>
                    <a:pt x="710" y="71"/>
                    <a:pt x="574" y="0"/>
                    <a:pt x="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7" name="Google Shape;11737;p90"/>
            <p:cNvSpPr/>
            <p:nvPr/>
          </p:nvSpPr>
          <p:spPr>
            <a:xfrm>
              <a:off x="-21297900" y="2940575"/>
              <a:ext cx="54375" cy="18150"/>
            </a:xfrm>
            <a:custGeom>
              <a:avLst/>
              <a:gdLst/>
              <a:ahLst/>
              <a:cxnLst/>
              <a:rect l="l" t="t" r="r" b="b"/>
              <a:pathLst>
                <a:path w="2175" h="726" extrusionOk="0">
                  <a:moveTo>
                    <a:pt x="379" y="1"/>
                  </a:moveTo>
                  <a:cubicBezTo>
                    <a:pt x="158" y="1"/>
                    <a:pt x="1" y="158"/>
                    <a:pt x="1" y="379"/>
                  </a:cubicBezTo>
                  <a:cubicBezTo>
                    <a:pt x="1" y="568"/>
                    <a:pt x="158" y="725"/>
                    <a:pt x="379" y="725"/>
                  </a:cubicBezTo>
                  <a:lnTo>
                    <a:pt x="1828" y="725"/>
                  </a:lnTo>
                  <a:cubicBezTo>
                    <a:pt x="2017" y="725"/>
                    <a:pt x="2175" y="568"/>
                    <a:pt x="2175" y="379"/>
                  </a:cubicBezTo>
                  <a:cubicBezTo>
                    <a:pt x="2175" y="158"/>
                    <a:pt x="2017" y="1"/>
                    <a:pt x="1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8" name="Google Shape;11738;p90"/>
            <p:cNvSpPr/>
            <p:nvPr/>
          </p:nvSpPr>
          <p:spPr>
            <a:xfrm>
              <a:off x="-21047425" y="2940575"/>
              <a:ext cx="54375" cy="18150"/>
            </a:xfrm>
            <a:custGeom>
              <a:avLst/>
              <a:gdLst/>
              <a:ahLst/>
              <a:cxnLst/>
              <a:rect l="l" t="t" r="r" b="b"/>
              <a:pathLst>
                <a:path w="2175" h="726" extrusionOk="0">
                  <a:moveTo>
                    <a:pt x="347" y="1"/>
                  </a:moveTo>
                  <a:cubicBezTo>
                    <a:pt x="158" y="1"/>
                    <a:pt x="0" y="158"/>
                    <a:pt x="0" y="379"/>
                  </a:cubicBezTo>
                  <a:cubicBezTo>
                    <a:pt x="0" y="568"/>
                    <a:pt x="158" y="725"/>
                    <a:pt x="347" y="725"/>
                  </a:cubicBezTo>
                  <a:lnTo>
                    <a:pt x="1796" y="725"/>
                  </a:lnTo>
                  <a:cubicBezTo>
                    <a:pt x="2017" y="725"/>
                    <a:pt x="2174" y="568"/>
                    <a:pt x="2174" y="379"/>
                  </a:cubicBezTo>
                  <a:cubicBezTo>
                    <a:pt x="2174" y="158"/>
                    <a:pt x="2017"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9" name="Google Shape;11739;p90"/>
            <p:cNvSpPr/>
            <p:nvPr/>
          </p:nvSpPr>
          <p:spPr>
            <a:xfrm>
              <a:off x="-21056100" y="2892750"/>
              <a:ext cx="37050" cy="25150"/>
            </a:xfrm>
            <a:custGeom>
              <a:avLst/>
              <a:gdLst/>
              <a:ahLst/>
              <a:cxnLst/>
              <a:rect l="l" t="t" r="r" b="b"/>
              <a:pathLst>
                <a:path w="1482" h="1006" extrusionOk="0">
                  <a:moveTo>
                    <a:pt x="1082" y="0"/>
                  </a:moveTo>
                  <a:cubicBezTo>
                    <a:pt x="1038" y="0"/>
                    <a:pt x="992" y="8"/>
                    <a:pt x="946" y="23"/>
                  </a:cubicBezTo>
                  <a:lnTo>
                    <a:pt x="284" y="307"/>
                  </a:lnTo>
                  <a:cubicBezTo>
                    <a:pt x="64" y="433"/>
                    <a:pt x="1" y="622"/>
                    <a:pt x="64" y="780"/>
                  </a:cubicBezTo>
                  <a:cubicBezTo>
                    <a:pt x="133" y="918"/>
                    <a:pt x="253" y="1006"/>
                    <a:pt x="386" y="1006"/>
                  </a:cubicBezTo>
                  <a:cubicBezTo>
                    <a:pt x="435" y="1006"/>
                    <a:pt x="486" y="994"/>
                    <a:pt x="536" y="969"/>
                  </a:cubicBezTo>
                  <a:lnTo>
                    <a:pt x="1198" y="717"/>
                  </a:lnTo>
                  <a:cubicBezTo>
                    <a:pt x="1419" y="622"/>
                    <a:pt x="1482" y="433"/>
                    <a:pt x="1419" y="244"/>
                  </a:cubicBezTo>
                  <a:cubicBezTo>
                    <a:pt x="1347" y="77"/>
                    <a:pt x="1221" y="0"/>
                    <a:pt x="10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0" name="Google Shape;11740;p90"/>
            <p:cNvSpPr/>
            <p:nvPr/>
          </p:nvSpPr>
          <p:spPr>
            <a:xfrm>
              <a:off x="-21271100" y="2893975"/>
              <a:ext cx="37825" cy="25150"/>
            </a:xfrm>
            <a:custGeom>
              <a:avLst/>
              <a:gdLst/>
              <a:ahLst/>
              <a:cxnLst/>
              <a:rect l="l" t="t" r="r" b="b"/>
              <a:pathLst>
                <a:path w="1513" h="1006" extrusionOk="0">
                  <a:moveTo>
                    <a:pt x="398" y="0"/>
                  </a:moveTo>
                  <a:cubicBezTo>
                    <a:pt x="254" y="0"/>
                    <a:pt x="141" y="88"/>
                    <a:pt x="95" y="227"/>
                  </a:cubicBezTo>
                  <a:cubicBezTo>
                    <a:pt x="0" y="416"/>
                    <a:pt x="95" y="605"/>
                    <a:pt x="284" y="699"/>
                  </a:cubicBezTo>
                  <a:lnTo>
                    <a:pt x="945" y="983"/>
                  </a:lnTo>
                  <a:cubicBezTo>
                    <a:pt x="991" y="998"/>
                    <a:pt x="1039" y="1006"/>
                    <a:pt x="1086" y="1006"/>
                  </a:cubicBezTo>
                  <a:cubicBezTo>
                    <a:pt x="1232" y="1006"/>
                    <a:pt x="1370" y="929"/>
                    <a:pt x="1418" y="762"/>
                  </a:cubicBezTo>
                  <a:cubicBezTo>
                    <a:pt x="1512" y="573"/>
                    <a:pt x="1418" y="384"/>
                    <a:pt x="1229" y="290"/>
                  </a:cubicBezTo>
                  <a:lnTo>
                    <a:pt x="567" y="37"/>
                  </a:lnTo>
                  <a:cubicBezTo>
                    <a:pt x="508" y="12"/>
                    <a:pt x="451"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1" name="Google Shape;11741;p90"/>
            <p:cNvSpPr/>
            <p:nvPr/>
          </p:nvSpPr>
          <p:spPr>
            <a:xfrm>
              <a:off x="-21298675" y="3049275"/>
              <a:ext cx="306400" cy="35275"/>
            </a:xfrm>
            <a:custGeom>
              <a:avLst/>
              <a:gdLst/>
              <a:ahLst/>
              <a:cxnLst/>
              <a:rect l="l" t="t" r="r" b="b"/>
              <a:pathLst>
                <a:path w="12256" h="1411" extrusionOk="0">
                  <a:moveTo>
                    <a:pt x="1832" y="0"/>
                  </a:moveTo>
                  <a:cubicBezTo>
                    <a:pt x="1379" y="0"/>
                    <a:pt x="930" y="126"/>
                    <a:pt x="567" y="378"/>
                  </a:cubicBezTo>
                  <a:cubicBezTo>
                    <a:pt x="473" y="441"/>
                    <a:pt x="347" y="505"/>
                    <a:pt x="284" y="536"/>
                  </a:cubicBezTo>
                  <a:cubicBezTo>
                    <a:pt x="95" y="631"/>
                    <a:pt x="0" y="820"/>
                    <a:pt x="95" y="1009"/>
                  </a:cubicBezTo>
                  <a:cubicBezTo>
                    <a:pt x="143" y="1176"/>
                    <a:pt x="263" y="1252"/>
                    <a:pt x="414" y="1252"/>
                  </a:cubicBezTo>
                  <a:cubicBezTo>
                    <a:pt x="462" y="1252"/>
                    <a:pt x="514" y="1244"/>
                    <a:pt x="567" y="1229"/>
                  </a:cubicBezTo>
                  <a:cubicBezTo>
                    <a:pt x="725" y="1166"/>
                    <a:pt x="819" y="1103"/>
                    <a:pt x="946" y="1009"/>
                  </a:cubicBezTo>
                  <a:cubicBezTo>
                    <a:pt x="1198" y="835"/>
                    <a:pt x="1505" y="749"/>
                    <a:pt x="1816" y="749"/>
                  </a:cubicBezTo>
                  <a:cubicBezTo>
                    <a:pt x="2127" y="749"/>
                    <a:pt x="2442" y="835"/>
                    <a:pt x="2710" y="1009"/>
                  </a:cubicBezTo>
                  <a:cubicBezTo>
                    <a:pt x="3104" y="1276"/>
                    <a:pt x="3553" y="1410"/>
                    <a:pt x="3994" y="1410"/>
                  </a:cubicBezTo>
                  <a:cubicBezTo>
                    <a:pt x="4435" y="1410"/>
                    <a:pt x="4868" y="1276"/>
                    <a:pt x="5230" y="1009"/>
                  </a:cubicBezTo>
                  <a:cubicBezTo>
                    <a:pt x="5498" y="835"/>
                    <a:pt x="5805" y="749"/>
                    <a:pt x="6108" y="749"/>
                  </a:cubicBezTo>
                  <a:cubicBezTo>
                    <a:pt x="6412" y="749"/>
                    <a:pt x="6711" y="835"/>
                    <a:pt x="6963" y="1009"/>
                  </a:cubicBezTo>
                  <a:cubicBezTo>
                    <a:pt x="7357" y="1276"/>
                    <a:pt x="7806" y="1410"/>
                    <a:pt x="8247" y="1410"/>
                  </a:cubicBezTo>
                  <a:cubicBezTo>
                    <a:pt x="8688" y="1410"/>
                    <a:pt x="9121" y="1276"/>
                    <a:pt x="9483" y="1009"/>
                  </a:cubicBezTo>
                  <a:cubicBezTo>
                    <a:pt x="9751" y="835"/>
                    <a:pt x="10058" y="749"/>
                    <a:pt x="10369" y="749"/>
                  </a:cubicBezTo>
                  <a:cubicBezTo>
                    <a:pt x="10681" y="749"/>
                    <a:pt x="10996" y="835"/>
                    <a:pt x="11279" y="1009"/>
                  </a:cubicBezTo>
                  <a:cubicBezTo>
                    <a:pt x="11437" y="1103"/>
                    <a:pt x="11531" y="1166"/>
                    <a:pt x="11689" y="1261"/>
                  </a:cubicBezTo>
                  <a:cubicBezTo>
                    <a:pt x="11736" y="1274"/>
                    <a:pt x="11782" y="1280"/>
                    <a:pt x="11825" y="1280"/>
                  </a:cubicBezTo>
                  <a:cubicBezTo>
                    <a:pt x="11984" y="1280"/>
                    <a:pt x="12112" y="1195"/>
                    <a:pt x="12161" y="1072"/>
                  </a:cubicBezTo>
                  <a:cubicBezTo>
                    <a:pt x="12256" y="820"/>
                    <a:pt x="12161" y="599"/>
                    <a:pt x="11972" y="536"/>
                  </a:cubicBezTo>
                  <a:cubicBezTo>
                    <a:pt x="11846" y="505"/>
                    <a:pt x="11783" y="473"/>
                    <a:pt x="11657" y="378"/>
                  </a:cubicBezTo>
                  <a:cubicBezTo>
                    <a:pt x="11279" y="126"/>
                    <a:pt x="10830" y="0"/>
                    <a:pt x="10381" y="0"/>
                  </a:cubicBezTo>
                  <a:cubicBezTo>
                    <a:pt x="9932" y="0"/>
                    <a:pt x="9483" y="126"/>
                    <a:pt x="9105" y="378"/>
                  </a:cubicBezTo>
                  <a:cubicBezTo>
                    <a:pt x="8853" y="568"/>
                    <a:pt x="8546" y="662"/>
                    <a:pt x="8239" y="662"/>
                  </a:cubicBezTo>
                  <a:cubicBezTo>
                    <a:pt x="7932" y="662"/>
                    <a:pt x="7625" y="568"/>
                    <a:pt x="7373" y="378"/>
                  </a:cubicBezTo>
                  <a:cubicBezTo>
                    <a:pt x="6979" y="126"/>
                    <a:pt x="6538" y="0"/>
                    <a:pt x="6101" y="0"/>
                  </a:cubicBezTo>
                  <a:cubicBezTo>
                    <a:pt x="5663" y="0"/>
                    <a:pt x="5230" y="126"/>
                    <a:pt x="4852" y="378"/>
                  </a:cubicBezTo>
                  <a:cubicBezTo>
                    <a:pt x="4600" y="568"/>
                    <a:pt x="4293" y="662"/>
                    <a:pt x="3986" y="662"/>
                  </a:cubicBezTo>
                  <a:cubicBezTo>
                    <a:pt x="3679" y="662"/>
                    <a:pt x="3371" y="568"/>
                    <a:pt x="3119" y="378"/>
                  </a:cubicBezTo>
                  <a:cubicBezTo>
                    <a:pt x="2741" y="126"/>
                    <a:pt x="2284" y="0"/>
                    <a:pt x="18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2" name="Google Shape;11742;p90"/>
            <p:cNvSpPr/>
            <p:nvPr/>
          </p:nvSpPr>
          <p:spPr>
            <a:xfrm>
              <a:off x="-21298675" y="3013050"/>
              <a:ext cx="306400" cy="34675"/>
            </a:xfrm>
            <a:custGeom>
              <a:avLst/>
              <a:gdLst/>
              <a:ahLst/>
              <a:cxnLst/>
              <a:rect l="l" t="t" r="r" b="b"/>
              <a:pathLst>
                <a:path w="12256" h="1387" extrusionOk="0">
                  <a:moveTo>
                    <a:pt x="1832" y="0"/>
                  </a:moveTo>
                  <a:cubicBezTo>
                    <a:pt x="1379" y="0"/>
                    <a:pt x="930" y="126"/>
                    <a:pt x="567" y="378"/>
                  </a:cubicBezTo>
                  <a:cubicBezTo>
                    <a:pt x="473" y="410"/>
                    <a:pt x="347" y="504"/>
                    <a:pt x="284" y="536"/>
                  </a:cubicBezTo>
                  <a:cubicBezTo>
                    <a:pt x="95" y="599"/>
                    <a:pt x="0" y="819"/>
                    <a:pt x="95" y="1008"/>
                  </a:cubicBezTo>
                  <a:cubicBezTo>
                    <a:pt x="141" y="1147"/>
                    <a:pt x="255" y="1234"/>
                    <a:pt x="399" y="1234"/>
                  </a:cubicBezTo>
                  <a:cubicBezTo>
                    <a:pt x="452" y="1234"/>
                    <a:pt x="508" y="1223"/>
                    <a:pt x="567" y="1197"/>
                  </a:cubicBezTo>
                  <a:cubicBezTo>
                    <a:pt x="725" y="1166"/>
                    <a:pt x="819" y="1071"/>
                    <a:pt x="946" y="1008"/>
                  </a:cubicBezTo>
                  <a:cubicBezTo>
                    <a:pt x="1198" y="835"/>
                    <a:pt x="1505" y="748"/>
                    <a:pt x="1816" y="748"/>
                  </a:cubicBezTo>
                  <a:cubicBezTo>
                    <a:pt x="2127" y="748"/>
                    <a:pt x="2442" y="835"/>
                    <a:pt x="2710" y="1008"/>
                  </a:cubicBezTo>
                  <a:cubicBezTo>
                    <a:pt x="3104" y="1260"/>
                    <a:pt x="3553" y="1386"/>
                    <a:pt x="3994" y="1386"/>
                  </a:cubicBezTo>
                  <a:cubicBezTo>
                    <a:pt x="4435" y="1386"/>
                    <a:pt x="4868" y="1260"/>
                    <a:pt x="5230" y="1008"/>
                  </a:cubicBezTo>
                  <a:cubicBezTo>
                    <a:pt x="5498" y="835"/>
                    <a:pt x="5805" y="748"/>
                    <a:pt x="6108" y="748"/>
                  </a:cubicBezTo>
                  <a:cubicBezTo>
                    <a:pt x="6412" y="748"/>
                    <a:pt x="6711" y="835"/>
                    <a:pt x="6963" y="1008"/>
                  </a:cubicBezTo>
                  <a:cubicBezTo>
                    <a:pt x="7357" y="1260"/>
                    <a:pt x="7806" y="1386"/>
                    <a:pt x="8247" y="1386"/>
                  </a:cubicBezTo>
                  <a:cubicBezTo>
                    <a:pt x="8688" y="1386"/>
                    <a:pt x="9121" y="1260"/>
                    <a:pt x="9483" y="1008"/>
                  </a:cubicBezTo>
                  <a:cubicBezTo>
                    <a:pt x="9751" y="835"/>
                    <a:pt x="10058" y="748"/>
                    <a:pt x="10369" y="748"/>
                  </a:cubicBezTo>
                  <a:cubicBezTo>
                    <a:pt x="10681" y="748"/>
                    <a:pt x="10996" y="835"/>
                    <a:pt x="11279" y="1008"/>
                  </a:cubicBezTo>
                  <a:cubicBezTo>
                    <a:pt x="11437" y="1071"/>
                    <a:pt x="11531" y="1166"/>
                    <a:pt x="11689" y="1229"/>
                  </a:cubicBezTo>
                  <a:cubicBezTo>
                    <a:pt x="11741" y="1251"/>
                    <a:pt x="11792" y="1261"/>
                    <a:pt x="11840" y="1261"/>
                  </a:cubicBezTo>
                  <a:cubicBezTo>
                    <a:pt x="11992" y="1261"/>
                    <a:pt x="12113" y="1160"/>
                    <a:pt x="12161" y="1040"/>
                  </a:cubicBezTo>
                  <a:cubicBezTo>
                    <a:pt x="12256" y="819"/>
                    <a:pt x="12161" y="630"/>
                    <a:pt x="11972" y="536"/>
                  </a:cubicBezTo>
                  <a:cubicBezTo>
                    <a:pt x="11846" y="504"/>
                    <a:pt x="11783" y="473"/>
                    <a:pt x="11657" y="378"/>
                  </a:cubicBezTo>
                  <a:cubicBezTo>
                    <a:pt x="11279" y="126"/>
                    <a:pt x="10830" y="0"/>
                    <a:pt x="10381" y="0"/>
                  </a:cubicBezTo>
                  <a:cubicBezTo>
                    <a:pt x="9932" y="0"/>
                    <a:pt x="9483" y="126"/>
                    <a:pt x="9105" y="378"/>
                  </a:cubicBezTo>
                  <a:cubicBezTo>
                    <a:pt x="8853" y="552"/>
                    <a:pt x="8546" y="638"/>
                    <a:pt x="8239" y="638"/>
                  </a:cubicBezTo>
                  <a:cubicBezTo>
                    <a:pt x="7932" y="638"/>
                    <a:pt x="7625" y="552"/>
                    <a:pt x="7373" y="378"/>
                  </a:cubicBezTo>
                  <a:cubicBezTo>
                    <a:pt x="6979" y="126"/>
                    <a:pt x="6538" y="0"/>
                    <a:pt x="6101" y="0"/>
                  </a:cubicBezTo>
                  <a:cubicBezTo>
                    <a:pt x="5663" y="0"/>
                    <a:pt x="5230" y="126"/>
                    <a:pt x="4852" y="378"/>
                  </a:cubicBezTo>
                  <a:cubicBezTo>
                    <a:pt x="4600" y="552"/>
                    <a:pt x="4293" y="638"/>
                    <a:pt x="3986" y="638"/>
                  </a:cubicBezTo>
                  <a:cubicBezTo>
                    <a:pt x="3679" y="638"/>
                    <a:pt x="3371" y="552"/>
                    <a:pt x="3119" y="378"/>
                  </a:cubicBezTo>
                  <a:cubicBezTo>
                    <a:pt x="2741" y="126"/>
                    <a:pt x="2284" y="0"/>
                    <a:pt x="18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3" name="Google Shape;11743;p90"/>
            <p:cNvSpPr/>
            <p:nvPr/>
          </p:nvSpPr>
          <p:spPr>
            <a:xfrm>
              <a:off x="-21299475" y="2868125"/>
              <a:ext cx="307200" cy="143375"/>
            </a:xfrm>
            <a:custGeom>
              <a:avLst/>
              <a:gdLst/>
              <a:ahLst/>
              <a:cxnLst/>
              <a:rect l="l" t="t" r="r" b="b"/>
              <a:pathLst>
                <a:path w="12288" h="5735" extrusionOk="0">
                  <a:moveTo>
                    <a:pt x="6144" y="788"/>
                  </a:moveTo>
                  <a:cubicBezTo>
                    <a:pt x="7531" y="788"/>
                    <a:pt x="8633" y="1891"/>
                    <a:pt x="8633" y="3245"/>
                  </a:cubicBezTo>
                  <a:cubicBezTo>
                    <a:pt x="8633" y="3938"/>
                    <a:pt x="8350" y="4506"/>
                    <a:pt x="7909" y="5010"/>
                  </a:cubicBezTo>
                  <a:cubicBezTo>
                    <a:pt x="7720" y="4947"/>
                    <a:pt x="7562" y="4884"/>
                    <a:pt x="7373" y="4758"/>
                  </a:cubicBezTo>
                  <a:cubicBezTo>
                    <a:pt x="7011" y="4506"/>
                    <a:pt x="6578" y="4379"/>
                    <a:pt x="6140" y="4379"/>
                  </a:cubicBezTo>
                  <a:cubicBezTo>
                    <a:pt x="5703" y="4379"/>
                    <a:pt x="5262" y="4506"/>
                    <a:pt x="4884" y="4758"/>
                  </a:cubicBezTo>
                  <a:cubicBezTo>
                    <a:pt x="4727" y="4884"/>
                    <a:pt x="4569" y="4947"/>
                    <a:pt x="4380" y="5010"/>
                  </a:cubicBezTo>
                  <a:cubicBezTo>
                    <a:pt x="3939" y="4537"/>
                    <a:pt x="3655" y="3875"/>
                    <a:pt x="3655" y="3245"/>
                  </a:cubicBezTo>
                  <a:cubicBezTo>
                    <a:pt x="3655" y="1891"/>
                    <a:pt x="4758" y="788"/>
                    <a:pt x="6144" y="788"/>
                  </a:cubicBezTo>
                  <a:close/>
                  <a:moveTo>
                    <a:pt x="6144" y="0"/>
                  </a:moveTo>
                  <a:cubicBezTo>
                    <a:pt x="4380" y="0"/>
                    <a:pt x="2931" y="1450"/>
                    <a:pt x="2931" y="3214"/>
                  </a:cubicBezTo>
                  <a:cubicBezTo>
                    <a:pt x="2931" y="3812"/>
                    <a:pt x="3088" y="4411"/>
                    <a:pt x="3372" y="4884"/>
                  </a:cubicBezTo>
                  <a:cubicBezTo>
                    <a:pt x="3277" y="4852"/>
                    <a:pt x="3183" y="4789"/>
                    <a:pt x="3120" y="4726"/>
                  </a:cubicBezTo>
                  <a:cubicBezTo>
                    <a:pt x="2742" y="4474"/>
                    <a:pt x="2285" y="4348"/>
                    <a:pt x="1832" y="4348"/>
                  </a:cubicBezTo>
                  <a:cubicBezTo>
                    <a:pt x="1379" y="4348"/>
                    <a:pt x="930" y="4474"/>
                    <a:pt x="568" y="4726"/>
                  </a:cubicBezTo>
                  <a:cubicBezTo>
                    <a:pt x="473" y="4758"/>
                    <a:pt x="347" y="4852"/>
                    <a:pt x="284" y="4884"/>
                  </a:cubicBezTo>
                  <a:cubicBezTo>
                    <a:pt x="95" y="4947"/>
                    <a:pt x="1" y="5167"/>
                    <a:pt x="95" y="5356"/>
                  </a:cubicBezTo>
                  <a:cubicBezTo>
                    <a:pt x="143" y="5498"/>
                    <a:pt x="261" y="5569"/>
                    <a:pt x="410" y="5569"/>
                  </a:cubicBezTo>
                  <a:cubicBezTo>
                    <a:pt x="460" y="5569"/>
                    <a:pt x="513" y="5561"/>
                    <a:pt x="568" y="5545"/>
                  </a:cubicBezTo>
                  <a:cubicBezTo>
                    <a:pt x="725" y="5514"/>
                    <a:pt x="820" y="5419"/>
                    <a:pt x="946" y="5356"/>
                  </a:cubicBezTo>
                  <a:cubicBezTo>
                    <a:pt x="1198" y="5183"/>
                    <a:pt x="1505" y="5096"/>
                    <a:pt x="1816" y="5096"/>
                  </a:cubicBezTo>
                  <a:cubicBezTo>
                    <a:pt x="2127" y="5096"/>
                    <a:pt x="2442" y="5183"/>
                    <a:pt x="2710" y="5356"/>
                  </a:cubicBezTo>
                  <a:cubicBezTo>
                    <a:pt x="3104" y="5608"/>
                    <a:pt x="3553" y="5734"/>
                    <a:pt x="3994" y="5734"/>
                  </a:cubicBezTo>
                  <a:cubicBezTo>
                    <a:pt x="4435" y="5734"/>
                    <a:pt x="4868" y="5608"/>
                    <a:pt x="5231" y="5356"/>
                  </a:cubicBezTo>
                  <a:cubicBezTo>
                    <a:pt x="5498" y="5183"/>
                    <a:pt x="5806" y="5096"/>
                    <a:pt x="6109" y="5096"/>
                  </a:cubicBezTo>
                  <a:cubicBezTo>
                    <a:pt x="6412" y="5096"/>
                    <a:pt x="6711" y="5183"/>
                    <a:pt x="6963" y="5356"/>
                  </a:cubicBezTo>
                  <a:cubicBezTo>
                    <a:pt x="7357" y="5608"/>
                    <a:pt x="7806" y="5734"/>
                    <a:pt x="8247" y="5734"/>
                  </a:cubicBezTo>
                  <a:cubicBezTo>
                    <a:pt x="8688" y="5734"/>
                    <a:pt x="9122" y="5608"/>
                    <a:pt x="9484" y="5356"/>
                  </a:cubicBezTo>
                  <a:cubicBezTo>
                    <a:pt x="9752" y="5183"/>
                    <a:pt x="10059" y="5096"/>
                    <a:pt x="10370" y="5096"/>
                  </a:cubicBezTo>
                  <a:cubicBezTo>
                    <a:pt x="10681" y="5096"/>
                    <a:pt x="10996" y="5183"/>
                    <a:pt x="11280" y="5356"/>
                  </a:cubicBezTo>
                  <a:cubicBezTo>
                    <a:pt x="11437" y="5419"/>
                    <a:pt x="11532" y="5514"/>
                    <a:pt x="11689" y="5577"/>
                  </a:cubicBezTo>
                  <a:cubicBezTo>
                    <a:pt x="11742" y="5599"/>
                    <a:pt x="11793" y="5609"/>
                    <a:pt x="11840" y="5609"/>
                  </a:cubicBezTo>
                  <a:cubicBezTo>
                    <a:pt x="11993" y="5609"/>
                    <a:pt x="12114" y="5508"/>
                    <a:pt x="12162" y="5388"/>
                  </a:cubicBezTo>
                  <a:cubicBezTo>
                    <a:pt x="12288" y="5199"/>
                    <a:pt x="12193" y="5010"/>
                    <a:pt x="12004" y="4915"/>
                  </a:cubicBezTo>
                  <a:cubicBezTo>
                    <a:pt x="11878" y="4884"/>
                    <a:pt x="11815" y="4852"/>
                    <a:pt x="11689" y="4758"/>
                  </a:cubicBezTo>
                  <a:cubicBezTo>
                    <a:pt x="11311" y="4506"/>
                    <a:pt x="10862" y="4379"/>
                    <a:pt x="10413" y="4379"/>
                  </a:cubicBezTo>
                  <a:cubicBezTo>
                    <a:pt x="9964" y="4379"/>
                    <a:pt x="9515" y="4506"/>
                    <a:pt x="9137" y="4758"/>
                  </a:cubicBezTo>
                  <a:lnTo>
                    <a:pt x="8885" y="4884"/>
                  </a:lnTo>
                  <a:cubicBezTo>
                    <a:pt x="9169" y="4379"/>
                    <a:pt x="9358" y="3812"/>
                    <a:pt x="9358" y="3214"/>
                  </a:cubicBezTo>
                  <a:cubicBezTo>
                    <a:pt x="9358" y="1450"/>
                    <a:pt x="7909" y="0"/>
                    <a:pt x="61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4" name="Google Shape;11744;p90"/>
          <p:cNvSpPr/>
          <p:nvPr/>
        </p:nvSpPr>
        <p:spPr>
          <a:xfrm>
            <a:off x="3766168" y="1689838"/>
            <a:ext cx="472676" cy="471160"/>
          </a:xfrm>
          <a:custGeom>
            <a:avLst/>
            <a:gdLst/>
            <a:ahLst/>
            <a:cxnLst/>
            <a:rect l="l" t="t" r="r" b="b"/>
            <a:pathLst>
              <a:path w="12162" h="12123" extrusionOk="0">
                <a:moveTo>
                  <a:pt x="8192" y="3616"/>
                </a:moveTo>
                <a:cubicBezTo>
                  <a:pt x="8381" y="3616"/>
                  <a:pt x="8539" y="3805"/>
                  <a:pt x="8539" y="3994"/>
                </a:cubicBezTo>
                <a:cubicBezTo>
                  <a:pt x="8539" y="4183"/>
                  <a:pt x="8381" y="4341"/>
                  <a:pt x="8192" y="4341"/>
                </a:cubicBezTo>
                <a:lnTo>
                  <a:pt x="3907" y="4341"/>
                </a:lnTo>
                <a:cubicBezTo>
                  <a:pt x="3687" y="4341"/>
                  <a:pt x="3529" y="4183"/>
                  <a:pt x="3529" y="3994"/>
                </a:cubicBezTo>
                <a:cubicBezTo>
                  <a:pt x="3529" y="3805"/>
                  <a:pt x="3687" y="3616"/>
                  <a:pt x="3907" y="3616"/>
                </a:cubicBezTo>
                <a:close/>
                <a:moveTo>
                  <a:pt x="8948" y="5097"/>
                </a:moveTo>
                <a:cubicBezTo>
                  <a:pt x="9137" y="5097"/>
                  <a:pt x="9295" y="5254"/>
                  <a:pt x="9295" y="5443"/>
                </a:cubicBezTo>
                <a:cubicBezTo>
                  <a:pt x="9295" y="5632"/>
                  <a:pt x="9137" y="5790"/>
                  <a:pt x="8948" y="5790"/>
                </a:cubicBezTo>
                <a:lnTo>
                  <a:pt x="3214" y="5790"/>
                </a:lnTo>
                <a:cubicBezTo>
                  <a:pt x="3025" y="5790"/>
                  <a:pt x="2868" y="5632"/>
                  <a:pt x="2868" y="5443"/>
                </a:cubicBezTo>
                <a:cubicBezTo>
                  <a:pt x="2868" y="5254"/>
                  <a:pt x="3025" y="5097"/>
                  <a:pt x="3214" y="5097"/>
                </a:cubicBezTo>
                <a:close/>
                <a:moveTo>
                  <a:pt x="4600" y="6514"/>
                </a:moveTo>
                <a:cubicBezTo>
                  <a:pt x="4443" y="6703"/>
                  <a:pt x="4317" y="6987"/>
                  <a:pt x="4285" y="7207"/>
                </a:cubicBezTo>
                <a:lnTo>
                  <a:pt x="2490" y="7207"/>
                </a:lnTo>
                <a:cubicBezTo>
                  <a:pt x="2269" y="7207"/>
                  <a:pt x="2112" y="7050"/>
                  <a:pt x="2112" y="6861"/>
                </a:cubicBezTo>
                <a:cubicBezTo>
                  <a:pt x="2112" y="6672"/>
                  <a:pt x="2269" y="6514"/>
                  <a:pt x="2490" y="6514"/>
                </a:cubicBezTo>
                <a:close/>
                <a:moveTo>
                  <a:pt x="9641" y="6514"/>
                </a:moveTo>
                <a:cubicBezTo>
                  <a:pt x="9830" y="6514"/>
                  <a:pt x="9988" y="6672"/>
                  <a:pt x="9988" y="6861"/>
                </a:cubicBezTo>
                <a:cubicBezTo>
                  <a:pt x="9988" y="7050"/>
                  <a:pt x="9830" y="7207"/>
                  <a:pt x="9641" y="7207"/>
                </a:cubicBezTo>
                <a:lnTo>
                  <a:pt x="7845" y="7207"/>
                </a:lnTo>
                <a:cubicBezTo>
                  <a:pt x="7782" y="6955"/>
                  <a:pt x="7688" y="6703"/>
                  <a:pt x="7530" y="6514"/>
                </a:cubicBezTo>
                <a:close/>
                <a:moveTo>
                  <a:pt x="4317" y="7932"/>
                </a:moveTo>
                <a:cubicBezTo>
                  <a:pt x="4380" y="8184"/>
                  <a:pt x="4506" y="8436"/>
                  <a:pt x="4632" y="8625"/>
                </a:cubicBezTo>
                <a:lnTo>
                  <a:pt x="3246" y="8625"/>
                </a:lnTo>
                <a:cubicBezTo>
                  <a:pt x="3025" y="8625"/>
                  <a:pt x="2868" y="8468"/>
                  <a:pt x="2868" y="8279"/>
                </a:cubicBezTo>
                <a:cubicBezTo>
                  <a:pt x="2868" y="8090"/>
                  <a:pt x="3025" y="7932"/>
                  <a:pt x="3246" y="7932"/>
                </a:cubicBezTo>
                <a:close/>
                <a:moveTo>
                  <a:pt x="6050" y="6514"/>
                </a:moveTo>
                <a:cubicBezTo>
                  <a:pt x="6648" y="6514"/>
                  <a:pt x="7121" y="6987"/>
                  <a:pt x="7121" y="7554"/>
                </a:cubicBezTo>
                <a:cubicBezTo>
                  <a:pt x="7121" y="8153"/>
                  <a:pt x="6648" y="8625"/>
                  <a:pt x="6050" y="8625"/>
                </a:cubicBezTo>
                <a:cubicBezTo>
                  <a:pt x="5483" y="8625"/>
                  <a:pt x="5010" y="8153"/>
                  <a:pt x="5010" y="7554"/>
                </a:cubicBezTo>
                <a:cubicBezTo>
                  <a:pt x="5010" y="6987"/>
                  <a:pt x="5483" y="6514"/>
                  <a:pt x="6050" y="6514"/>
                </a:cubicBezTo>
                <a:close/>
                <a:moveTo>
                  <a:pt x="8948" y="7932"/>
                </a:moveTo>
                <a:cubicBezTo>
                  <a:pt x="9137" y="7932"/>
                  <a:pt x="9295" y="8090"/>
                  <a:pt x="9295" y="8279"/>
                </a:cubicBezTo>
                <a:cubicBezTo>
                  <a:pt x="9295" y="8468"/>
                  <a:pt x="9137" y="8625"/>
                  <a:pt x="8948" y="8625"/>
                </a:cubicBezTo>
                <a:lnTo>
                  <a:pt x="7530" y="8625"/>
                </a:lnTo>
                <a:cubicBezTo>
                  <a:pt x="7688" y="8436"/>
                  <a:pt x="7782" y="8216"/>
                  <a:pt x="7845" y="7932"/>
                </a:cubicBezTo>
                <a:close/>
                <a:moveTo>
                  <a:pt x="8192" y="9350"/>
                </a:moveTo>
                <a:cubicBezTo>
                  <a:pt x="8381" y="9350"/>
                  <a:pt x="8539" y="9507"/>
                  <a:pt x="8539" y="9696"/>
                </a:cubicBezTo>
                <a:cubicBezTo>
                  <a:pt x="8539" y="9885"/>
                  <a:pt x="8381" y="10043"/>
                  <a:pt x="8192" y="10043"/>
                </a:cubicBezTo>
                <a:lnTo>
                  <a:pt x="3907" y="10043"/>
                </a:lnTo>
                <a:cubicBezTo>
                  <a:pt x="3687" y="10043"/>
                  <a:pt x="3529" y="9885"/>
                  <a:pt x="3529" y="9696"/>
                </a:cubicBezTo>
                <a:cubicBezTo>
                  <a:pt x="3529" y="9507"/>
                  <a:pt x="3687" y="9350"/>
                  <a:pt x="3907" y="9350"/>
                </a:cubicBezTo>
                <a:close/>
                <a:moveTo>
                  <a:pt x="7467" y="10799"/>
                </a:moveTo>
                <a:cubicBezTo>
                  <a:pt x="7688" y="10799"/>
                  <a:pt x="7845" y="10957"/>
                  <a:pt x="7845" y="11146"/>
                </a:cubicBezTo>
                <a:cubicBezTo>
                  <a:pt x="7845" y="11366"/>
                  <a:pt x="7688" y="11492"/>
                  <a:pt x="7467" y="11492"/>
                </a:cubicBezTo>
                <a:lnTo>
                  <a:pt x="4632" y="11492"/>
                </a:lnTo>
                <a:cubicBezTo>
                  <a:pt x="4443" y="11492"/>
                  <a:pt x="4285" y="11335"/>
                  <a:pt x="4285" y="11146"/>
                </a:cubicBezTo>
                <a:cubicBezTo>
                  <a:pt x="4285" y="10957"/>
                  <a:pt x="4443" y="10799"/>
                  <a:pt x="4632" y="10799"/>
                </a:cubicBezTo>
                <a:close/>
                <a:moveTo>
                  <a:pt x="8917" y="1"/>
                </a:moveTo>
                <a:cubicBezTo>
                  <a:pt x="8830" y="1"/>
                  <a:pt x="8743" y="40"/>
                  <a:pt x="8665" y="119"/>
                </a:cubicBezTo>
                <a:cubicBezTo>
                  <a:pt x="8507" y="276"/>
                  <a:pt x="8507" y="497"/>
                  <a:pt x="8665" y="654"/>
                </a:cubicBezTo>
                <a:lnTo>
                  <a:pt x="9484" y="1474"/>
                </a:lnTo>
                <a:lnTo>
                  <a:pt x="347" y="1474"/>
                </a:lnTo>
                <a:cubicBezTo>
                  <a:pt x="158" y="1474"/>
                  <a:pt x="1" y="1631"/>
                  <a:pt x="1" y="1820"/>
                </a:cubicBezTo>
                <a:cubicBezTo>
                  <a:pt x="1" y="2009"/>
                  <a:pt x="158" y="2167"/>
                  <a:pt x="347" y="2167"/>
                </a:cubicBezTo>
                <a:lnTo>
                  <a:pt x="1639" y="2167"/>
                </a:lnTo>
                <a:lnTo>
                  <a:pt x="820" y="3017"/>
                </a:lnTo>
                <a:cubicBezTo>
                  <a:pt x="662" y="3175"/>
                  <a:pt x="662" y="3364"/>
                  <a:pt x="820" y="3521"/>
                </a:cubicBezTo>
                <a:cubicBezTo>
                  <a:pt x="899" y="3600"/>
                  <a:pt x="985" y="3640"/>
                  <a:pt x="1072" y="3640"/>
                </a:cubicBezTo>
                <a:cubicBezTo>
                  <a:pt x="1159" y="3640"/>
                  <a:pt x="1245" y="3600"/>
                  <a:pt x="1324" y="3521"/>
                </a:cubicBezTo>
                <a:lnTo>
                  <a:pt x="2679" y="2167"/>
                </a:lnTo>
                <a:lnTo>
                  <a:pt x="5735" y="2167"/>
                </a:lnTo>
                <a:lnTo>
                  <a:pt x="5735" y="2923"/>
                </a:lnTo>
                <a:lnTo>
                  <a:pt x="3970" y="2923"/>
                </a:lnTo>
                <a:cubicBezTo>
                  <a:pt x="3372" y="2923"/>
                  <a:pt x="2899" y="3395"/>
                  <a:pt x="2899" y="3994"/>
                </a:cubicBezTo>
                <a:cubicBezTo>
                  <a:pt x="2899" y="4152"/>
                  <a:pt x="2962" y="4246"/>
                  <a:pt x="2994" y="4372"/>
                </a:cubicBezTo>
                <a:cubicBezTo>
                  <a:pt x="2521" y="4498"/>
                  <a:pt x="2206" y="4939"/>
                  <a:pt x="2206" y="5412"/>
                </a:cubicBezTo>
                <a:cubicBezTo>
                  <a:pt x="2206" y="5569"/>
                  <a:pt x="2238" y="5664"/>
                  <a:pt x="2269" y="5790"/>
                </a:cubicBezTo>
                <a:cubicBezTo>
                  <a:pt x="1797" y="5916"/>
                  <a:pt x="1481" y="6357"/>
                  <a:pt x="1481" y="6829"/>
                </a:cubicBezTo>
                <a:cubicBezTo>
                  <a:pt x="1481" y="7334"/>
                  <a:pt x="1797" y="7743"/>
                  <a:pt x="2269" y="7838"/>
                </a:cubicBezTo>
                <a:cubicBezTo>
                  <a:pt x="2238" y="7964"/>
                  <a:pt x="2206" y="8090"/>
                  <a:pt x="2206" y="8247"/>
                </a:cubicBezTo>
                <a:cubicBezTo>
                  <a:pt x="2206" y="8751"/>
                  <a:pt x="2553" y="9129"/>
                  <a:pt x="2994" y="9255"/>
                </a:cubicBezTo>
                <a:cubicBezTo>
                  <a:pt x="2962" y="9381"/>
                  <a:pt x="2899" y="9507"/>
                  <a:pt x="2899" y="9665"/>
                </a:cubicBezTo>
                <a:cubicBezTo>
                  <a:pt x="2899" y="10169"/>
                  <a:pt x="3277" y="10547"/>
                  <a:pt x="3687" y="10673"/>
                </a:cubicBezTo>
                <a:cubicBezTo>
                  <a:pt x="3655" y="10799"/>
                  <a:pt x="3624" y="10925"/>
                  <a:pt x="3624" y="11083"/>
                </a:cubicBezTo>
                <a:cubicBezTo>
                  <a:pt x="3624" y="11650"/>
                  <a:pt x="4096" y="12122"/>
                  <a:pt x="4695" y="12122"/>
                </a:cubicBezTo>
                <a:lnTo>
                  <a:pt x="7530" y="12122"/>
                </a:lnTo>
                <a:cubicBezTo>
                  <a:pt x="8097" y="12122"/>
                  <a:pt x="8570" y="11650"/>
                  <a:pt x="8570" y="11083"/>
                </a:cubicBezTo>
                <a:cubicBezTo>
                  <a:pt x="8570" y="10925"/>
                  <a:pt x="8539" y="10799"/>
                  <a:pt x="8507" y="10673"/>
                </a:cubicBezTo>
                <a:cubicBezTo>
                  <a:pt x="8980" y="10547"/>
                  <a:pt x="9295" y="10137"/>
                  <a:pt x="9295" y="9665"/>
                </a:cubicBezTo>
                <a:cubicBezTo>
                  <a:pt x="9295" y="9507"/>
                  <a:pt x="9263" y="9381"/>
                  <a:pt x="9200" y="9255"/>
                </a:cubicBezTo>
                <a:cubicBezTo>
                  <a:pt x="9673" y="9129"/>
                  <a:pt x="9988" y="8720"/>
                  <a:pt x="9988" y="8247"/>
                </a:cubicBezTo>
                <a:cubicBezTo>
                  <a:pt x="9988" y="8090"/>
                  <a:pt x="9956" y="7964"/>
                  <a:pt x="9925" y="7838"/>
                </a:cubicBezTo>
                <a:cubicBezTo>
                  <a:pt x="10397" y="7712"/>
                  <a:pt x="10712" y="7302"/>
                  <a:pt x="10712" y="6829"/>
                </a:cubicBezTo>
                <a:cubicBezTo>
                  <a:pt x="10712" y="6294"/>
                  <a:pt x="10366" y="5916"/>
                  <a:pt x="9925" y="5790"/>
                </a:cubicBezTo>
                <a:cubicBezTo>
                  <a:pt x="9956" y="5664"/>
                  <a:pt x="9988" y="5569"/>
                  <a:pt x="9988" y="5412"/>
                </a:cubicBezTo>
                <a:cubicBezTo>
                  <a:pt x="9988" y="4876"/>
                  <a:pt x="9641" y="4498"/>
                  <a:pt x="9200" y="4372"/>
                </a:cubicBezTo>
                <a:cubicBezTo>
                  <a:pt x="9263" y="4246"/>
                  <a:pt x="9295" y="4152"/>
                  <a:pt x="9295" y="3994"/>
                </a:cubicBezTo>
                <a:cubicBezTo>
                  <a:pt x="9295" y="3395"/>
                  <a:pt x="8822" y="2923"/>
                  <a:pt x="8224" y="2923"/>
                </a:cubicBezTo>
                <a:lnTo>
                  <a:pt x="6459" y="2923"/>
                </a:lnTo>
                <a:lnTo>
                  <a:pt x="6459" y="2167"/>
                </a:lnTo>
                <a:lnTo>
                  <a:pt x="11815" y="2167"/>
                </a:lnTo>
                <a:cubicBezTo>
                  <a:pt x="12004" y="2167"/>
                  <a:pt x="12162" y="2009"/>
                  <a:pt x="12162" y="1820"/>
                </a:cubicBezTo>
                <a:cubicBezTo>
                  <a:pt x="12162" y="1631"/>
                  <a:pt x="12004" y="1474"/>
                  <a:pt x="11815" y="1474"/>
                </a:cubicBezTo>
                <a:lnTo>
                  <a:pt x="10523" y="1474"/>
                </a:lnTo>
                <a:lnTo>
                  <a:pt x="9169" y="119"/>
                </a:lnTo>
                <a:cubicBezTo>
                  <a:pt x="9090" y="40"/>
                  <a:pt x="9003" y="1"/>
                  <a:pt x="89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5" name="Google Shape;11745;p90"/>
          <p:cNvSpPr/>
          <p:nvPr/>
        </p:nvSpPr>
        <p:spPr>
          <a:xfrm>
            <a:off x="3765566" y="2273932"/>
            <a:ext cx="473881" cy="475125"/>
          </a:xfrm>
          <a:custGeom>
            <a:avLst/>
            <a:gdLst/>
            <a:ahLst/>
            <a:cxnLst/>
            <a:rect l="l" t="t" r="r" b="b"/>
            <a:pathLst>
              <a:path w="12193" h="12225" extrusionOk="0">
                <a:moveTo>
                  <a:pt x="8601" y="694"/>
                </a:moveTo>
                <a:cubicBezTo>
                  <a:pt x="9011" y="694"/>
                  <a:pt x="9326" y="1009"/>
                  <a:pt x="9326" y="1418"/>
                </a:cubicBezTo>
                <a:cubicBezTo>
                  <a:pt x="9326" y="1796"/>
                  <a:pt x="9011" y="2111"/>
                  <a:pt x="8601" y="2111"/>
                </a:cubicBezTo>
                <a:cubicBezTo>
                  <a:pt x="8223" y="2111"/>
                  <a:pt x="7908" y="1796"/>
                  <a:pt x="7908" y="1418"/>
                </a:cubicBezTo>
                <a:cubicBezTo>
                  <a:pt x="7908" y="1009"/>
                  <a:pt x="8223" y="694"/>
                  <a:pt x="8601" y="694"/>
                </a:cubicBezTo>
                <a:close/>
                <a:moveTo>
                  <a:pt x="10428" y="1418"/>
                </a:moveTo>
                <a:cubicBezTo>
                  <a:pt x="11027" y="1418"/>
                  <a:pt x="11500" y="1891"/>
                  <a:pt x="11500" y="2458"/>
                </a:cubicBezTo>
                <a:cubicBezTo>
                  <a:pt x="11058" y="2238"/>
                  <a:pt x="10586" y="2111"/>
                  <a:pt x="10113" y="2111"/>
                </a:cubicBezTo>
                <a:lnTo>
                  <a:pt x="9861" y="2111"/>
                </a:lnTo>
                <a:cubicBezTo>
                  <a:pt x="9987" y="1922"/>
                  <a:pt x="10082" y="1639"/>
                  <a:pt x="10082" y="1418"/>
                </a:cubicBezTo>
                <a:close/>
                <a:moveTo>
                  <a:pt x="7624" y="2427"/>
                </a:moveTo>
                <a:lnTo>
                  <a:pt x="7624" y="2427"/>
                </a:lnTo>
                <a:cubicBezTo>
                  <a:pt x="7782" y="2616"/>
                  <a:pt x="8034" y="2742"/>
                  <a:pt x="8255" y="2836"/>
                </a:cubicBezTo>
                <a:cubicBezTo>
                  <a:pt x="8223" y="3088"/>
                  <a:pt x="8286" y="3340"/>
                  <a:pt x="8412" y="3466"/>
                </a:cubicBezTo>
                <a:lnTo>
                  <a:pt x="9704" y="4915"/>
                </a:lnTo>
                <a:cubicBezTo>
                  <a:pt x="10239" y="5483"/>
                  <a:pt x="10334" y="6270"/>
                  <a:pt x="9987" y="6932"/>
                </a:cubicBezTo>
                <a:cubicBezTo>
                  <a:pt x="9672" y="7530"/>
                  <a:pt x="9074" y="7877"/>
                  <a:pt x="8412" y="7877"/>
                </a:cubicBezTo>
                <a:lnTo>
                  <a:pt x="7750" y="7877"/>
                </a:lnTo>
                <a:cubicBezTo>
                  <a:pt x="7813" y="7688"/>
                  <a:pt x="7908" y="7467"/>
                  <a:pt x="7908" y="7278"/>
                </a:cubicBezTo>
                <a:lnTo>
                  <a:pt x="7908" y="7152"/>
                </a:lnTo>
                <a:lnTo>
                  <a:pt x="8475" y="7152"/>
                </a:lnTo>
                <a:cubicBezTo>
                  <a:pt x="8853" y="7152"/>
                  <a:pt x="9200" y="6963"/>
                  <a:pt x="9420" y="6617"/>
                </a:cubicBezTo>
                <a:cubicBezTo>
                  <a:pt x="9672" y="6144"/>
                  <a:pt x="9483" y="5609"/>
                  <a:pt x="9326" y="5451"/>
                </a:cubicBezTo>
                <a:lnTo>
                  <a:pt x="7908" y="3970"/>
                </a:lnTo>
                <a:cubicBezTo>
                  <a:pt x="7530" y="3561"/>
                  <a:pt x="7435" y="2931"/>
                  <a:pt x="7624" y="2427"/>
                </a:cubicBezTo>
                <a:close/>
                <a:moveTo>
                  <a:pt x="4398" y="4298"/>
                </a:moveTo>
                <a:cubicBezTo>
                  <a:pt x="4581" y="4298"/>
                  <a:pt x="4764" y="4315"/>
                  <a:pt x="4946" y="4348"/>
                </a:cubicBezTo>
                <a:cubicBezTo>
                  <a:pt x="6238" y="4632"/>
                  <a:pt x="7183" y="5861"/>
                  <a:pt x="7183" y="7278"/>
                </a:cubicBezTo>
                <a:cubicBezTo>
                  <a:pt x="7183" y="7593"/>
                  <a:pt x="6931" y="7877"/>
                  <a:pt x="6616" y="7877"/>
                </a:cubicBezTo>
                <a:lnTo>
                  <a:pt x="2143" y="7877"/>
                </a:lnTo>
                <a:cubicBezTo>
                  <a:pt x="1607" y="7877"/>
                  <a:pt x="1134" y="8003"/>
                  <a:pt x="725" y="8223"/>
                </a:cubicBezTo>
                <a:cubicBezTo>
                  <a:pt x="725" y="7625"/>
                  <a:pt x="1197" y="7152"/>
                  <a:pt x="1796" y="7152"/>
                </a:cubicBezTo>
                <a:lnTo>
                  <a:pt x="5388" y="7152"/>
                </a:lnTo>
                <a:cubicBezTo>
                  <a:pt x="5577" y="7152"/>
                  <a:pt x="5734" y="6995"/>
                  <a:pt x="5734" y="6806"/>
                </a:cubicBezTo>
                <a:cubicBezTo>
                  <a:pt x="5734" y="6617"/>
                  <a:pt x="5577" y="6459"/>
                  <a:pt x="5388" y="6459"/>
                </a:cubicBezTo>
                <a:lnTo>
                  <a:pt x="2930" y="6459"/>
                </a:lnTo>
                <a:cubicBezTo>
                  <a:pt x="3088" y="6018"/>
                  <a:pt x="3497" y="5735"/>
                  <a:pt x="3970" y="5735"/>
                </a:cubicBezTo>
                <a:lnTo>
                  <a:pt x="4663" y="5735"/>
                </a:lnTo>
                <a:cubicBezTo>
                  <a:pt x="4883" y="5735"/>
                  <a:pt x="5041" y="5577"/>
                  <a:pt x="5041" y="5388"/>
                </a:cubicBezTo>
                <a:cubicBezTo>
                  <a:pt x="5041" y="5199"/>
                  <a:pt x="4883" y="5041"/>
                  <a:pt x="4663" y="5041"/>
                </a:cubicBezTo>
                <a:lnTo>
                  <a:pt x="3970" y="5041"/>
                </a:lnTo>
                <a:cubicBezTo>
                  <a:pt x="3088" y="5041"/>
                  <a:pt x="2395" y="5672"/>
                  <a:pt x="2237" y="6459"/>
                </a:cubicBezTo>
                <a:lnTo>
                  <a:pt x="1796" y="6459"/>
                </a:lnTo>
                <a:cubicBezTo>
                  <a:pt x="1733" y="6459"/>
                  <a:pt x="1607" y="6459"/>
                  <a:pt x="1512" y="6491"/>
                </a:cubicBezTo>
                <a:cubicBezTo>
                  <a:pt x="1670" y="5861"/>
                  <a:pt x="2048" y="5293"/>
                  <a:pt x="2552" y="4915"/>
                </a:cubicBezTo>
                <a:cubicBezTo>
                  <a:pt x="3072" y="4519"/>
                  <a:pt x="3728" y="4298"/>
                  <a:pt x="4398" y="4298"/>
                </a:cubicBezTo>
                <a:close/>
                <a:moveTo>
                  <a:pt x="5041" y="8728"/>
                </a:moveTo>
                <a:lnTo>
                  <a:pt x="5041" y="9295"/>
                </a:lnTo>
                <a:lnTo>
                  <a:pt x="4316" y="9295"/>
                </a:lnTo>
                <a:lnTo>
                  <a:pt x="5041" y="8728"/>
                </a:lnTo>
                <a:close/>
                <a:moveTo>
                  <a:pt x="8601" y="1"/>
                </a:moveTo>
                <a:cubicBezTo>
                  <a:pt x="7750" y="1"/>
                  <a:pt x="7089" y="757"/>
                  <a:pt x="7215" y="1607"/>
                </a:cubicBezTo>
                <a:cubicBezTo>
                  <a:pt x="6585" y="2458"/>
                  <a:pt x="6616" y="3655"/>
                  <a:pt x="7309" y="4443"/>
                </a:cubicBezTo>
                <a:lnTo>
                  <a:pt x="8727" y="5955"/>
                </a:lnTo>
                <a:cubicBezTo>
                  <a:pt x="8853" y="6176"/>
                  <a:pt x="8696" y="6491"/>
                  <a:pt x="8412" y="6491"/>
                </a:cubicBezTo>
                <a:lnTo>
                  <a:pt x="7782" y="6491"/>
                </a:lnTo>
                <a:cubicBezTo>
                  <a:pt x="7467" y="5104"/>
                  <a:pt x="6459" y="4002"/>
                  <a:pt x="5073" y="3750"/>
                </a:cubicBezTo>
                <a:cubicBezTo>
                  <a:pt x="4809" y="3688"/>
                  <a:pt x="4546" y="3658"/>
                  <a:pt x="4286" y="3658"/>
                </a:cubicBezTo>
                <a:cubicBezTo>
                  <a:pt x="3490" y="3658"/>
                  <a:pt x="2729" y="3936"/>
                  <a:pt x="2111" y="4411"/>
                </a:cubicBezTo>
                <a:cubicBezTo>
                  <a:pt x="1323" y="5010"/>
                  <a:pt x="851" y="5892"/>
                  <a:pt x="725" y="6837"/>
                </a:cubicBezTo>
                <a:cubicBezTo>
                  <a:pt x="315" y="7152"/>
                  <a:pt x="0" y="7719"/>
                  <a:pt x="0" y="8286"/>
                </a:cubicBezTo>
                <a:lnTo>
                  <a:pt x="0" y="9011"/>
                </a:lnTo>
                <a:cubicBezTo>
                  <a:pt x="0" y="9218"/>
                  <a:pt x="163" y="9357"/>
                  <a:pt x="328" y="9357"/>
                </a:cubicBezTo>
                <a:cubicBezTo>
                  <a:pt x="415" y="9357"/>
                  <a:pt x="502" y="9318"/>
                  <a:pt x="567" y="9232"/>
                </a:cubicBezTo>
                <a:cubicBezTo>
                  <a:pt x="977" y="8854"/>
                  <a:pt x="1512" y="8664"/>
                  <a:pt x="2080" y="8664"/>
                </a:cubicBezTo>
                <a:lnTo>
                  <a:pt x="4033" y="8664"/>
                </a:lnTo>
                <a:lnTo>
                  <a:pt x="2993" y="9452"/>
                </a:lnTo>
                <a:cubicBezTo>
                  <a:pt x="2710" y="9641"/>
                  <a:pt x="2867" y="10082"/>
                  <a:pt x="3182" y="10082"/>
                </a:cubicBezTo>
                <a:lnTo>
                  <a:pt x="4946" y="10082"/>
                </a:lnTo>
                <a:lnTo>
                  <a:pt x="4946" y="11878"/>
                </a:lnTo>
                <a:cubicBezTo>
                  <a:pt x="4946" y="12067"/>
                  <a:pt x="5104" y="12225"/>
                  <a:pt x="5293" y="12225"/>
                </a:cubicBezTo>
                <a:cubicBezTo>
                  <a:pt x="5514" y="12225"/>
                  <a:pt x="5671" y="12067"/>
                  <a:pt x="5671" y="11878"/>
                </a:cubicBezTo>
                <a:lnTo>
                  <a:pt x="5671" y="10082"/>
                </a:lnTo>
                <a:lnTo>
                  <a:pt x="6364" y="10082"/>
                </a:lnTo>
                <a:lnTo>
                  <a:pt x="6364" y="10429"/>
                </a:lnTo>
                <a:cubicBezTo>
                  <a:pt x="6364" y="10618"/>
                  <a:pt x="6522" y="10775"/>
                  <a:pt x="6711" y="10775"/>
                </a:cubicBezTo>
                <a:cubicBezTo>
                  <a:pt x="6931" y="10775"/>
                  <a:pt x="7089" y="10618"/>
                  <a:pt x="7089" y="10429"/>
                </a:cubicBezTo>
                <a:lnTo>
                  <a:pt x="7089" y="9704"/>
                </a:lnTo>
                <a:cubicBezTo>
                  <a:pt x="7089" y="9515"/>
                  <a:pt x="6931" y="9358"/>
                  <a:pt x="6711" y="9358"/>
                </a:cubicBezTo>
                <a:lnTo>
                  <a:pt x="5671" y="9358"/>
                </a:lnTo>
                <a:lnTo>
                  <a:pt x="5671" y="8664"/>
                </a:lnTo>
                <a:lnTo>
                  <a:pt x="8349" y="8664"/>
                </a:lnTo>
                <a:cubicBezTo>
                  <a:pt x="9231" y="8664"/>
                  <a:pt x="10113" y="8129"/>
                  <a:pt x="10554" y="7341"/>
                </a:cubicBezTo>
                <a:cubicBezTo>
                  <a:pt x="11027" y="6396"/>
                  <a:pt x="10901" y="5293"/>
                  <a:pt x="10145" y="4506"/>
                </a:cubicBezTo>
                <a:lnTo>
                  <a:pt x="8822" y="3057"/>
                </a:lnTo>
                <a:lnTo>
                  <a:pt x="8822" y="2994"/>
                </a:lnTo>
                <a:cubicBezTo>
                  <a:pt x="8853" y="2931"/>
                  <a:pt x="8759" y="2931"/>
                  <a:pt x="9987" y="2931"/>
                </a:cubicBezTo>
                <a:cubicBezTo>
                  <a:pt x="10554" y="2931"/>
                  <a:pt x="11058" y="3151"/>
                  <a:pt x="11437" y="3529"/>
                </a:cubicBezTo>
                <a:cubicBezTo>
                  <a:pt x="11523" y="3616"/>
                  <a:pt x="11621" y="3654"/>
                  <a:pt x="11712" y="3654"/>
                </a:cubicBezTo>
                <a:cubicBezTo>
                  <a:pt x="11886" y="3654"/>
                  <a:pt x="12035" y="3515"/>
                  <a:pt x="12035" y="3309"/>
                </a:cubicBezTo>
                <a:lnTo>
                  <a:pt x="12035" y="2584"/>
                </a:lnTo>
                <a:cubicBezTo>
                  <a:pt x="12193" y="1481"/>
                  <a:pt x="11374" y="694"/>
                  <a:pt x="10397" y="694"/>
                </a:cubicBezTo>
                <a:lnTo>
                  <a:pt x="9830" y="694"/>
                </a:lnTo>
                <a:cubicBezTo>
                  <a:pt x="9609" y="284"/>
                  <a:pt x="9137" y="1"/>
                  <a:pt x="8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6" name="Google Shape;11746;p90"/>
          <p:cNvSpPr/>
          <p:nvPr/>
        </p:nvSpPr>
        <p:spPr>
          <a:xfrm>
            <a:off x="3757598" y="2851126"/>
            <a:ext cx="489816" cy="473881"/>
          </a:xfrm>
          <a:custGeom>
            <a:avLst/>
            <a:gdLst/>
            <a:ahLst/>
            <a:cxnLst/>
            <a:rect l="l" t="t" r="r" b="b"/>
            <a:pathLst>
              <a:path w="12603" h="12193" extrusionOk="0">
                <a:moveTo>
                  <a:pt x="9547" y="5986"/>
                </a:moveTo>
                <a:cubicBezTo>
                  <a:pt x="9767" y="6364"/>
                  <a:pt x="9925" y="6742"/>
                  <a:pt x="10019" y="7152"/>
                </a:cubicBezTo>
                <a:lnTo>
                  <a:pt x="8381" y="7152"/>
                </a:lnTo>
                <a:lnTo>
                  <a:pt x="9547" y="5986"/>
                </a:lnTo>
                <a:close/>
                <a:moveTo>
                  <a:pt x="9988" y="7845"/>
                </a:moveTo>
                <a:cubicBezTo>
                  <a:pt x="9925" y="8255"/>
                  <a:pt x="9767" y="8633"/>
                  <a:pt x="9515" y="8979"/>
                </a:cubicBezTo>
                <a:lnTo>
                  <a:pt x="8381" y="7845"/>
                </a:lnTo>
                <a:close/>
                <a:moveTo>
                  <a:pt x="7152" y="8349"/>
                </a:moveTo>
                <a:lnTo>
                  <a:pt x="7152" y="9987"/>
                </a:lnTo>
                <a:cubicBezTo>
                  <a:pt x="6774" y="9924"/>
                  <a:pt x="6365" y="9767"/>
                  <a:pt x="6018" y="9515"/>
                </a:cubicBezTo>
                <a:lnTo>
                  <a:pt x="7152" y="8349"/>
                </a:lnTo>
                <a:close/>
                <a:moveTo>
                  <a:pt x="7877" y="8349"/>
                </a:moveTo>
                <a:lnTo>
                  <a:pt x="9011" y="9515"/>
                </a:lnTo>
                <a:cubicBezTo>
                  <a:pt x="8665" y="9735"/>
                  <a:pt x="8255" y="9893"/>
                  <a:pt x="7877" y="9987"/>
                </a:cubicBezTo>
                <a:lnTo>
                  <a:pt x="7877" y="8349"/>
                </a:lnTo>
                <a:close/>
                <a:moveTo>
                  <a:pt x="10555" y="4947"/>
                </a:moveTo>
                <a:cubicBezTo>
                  <a:pt x="11815" y="6522"/>
                  <a:pt x="11721" y="8790"/>
                  <a:pt x="10271" y="10240"/>
                </a:cubicBezTo>
                <a:cubicBezTo>
                  <a:pt x="9506" y="11022"/>
                  <a:pt x="8502" y="11409"/>
                  <a:pt x="7503" y="11409"/>
                </a:cubicBezTo>
                <a:cubicBezTo>
                  <a:pt x="6611" y="11409"/>
                  <a:pt x="5723" y="11101"/>
                  <a:pt x="5010" y="10492"/>
                </a:cubicBezTo>
                <a:lnTo>
                  <a:pt x="5514" y="9987"/>
                </a:lnTo>
                <a:cubicBezTo>
                  <a:pt x="6089" y="10447"/>
                  <a:pt x="6788" y="10671"/>
                  <a:pt x="7489" y="10671"/>
                </a:cubicBezTo>
                <a:cubicBezTo>
                  <a:pt x="8325" y="10671"/>
                  <a:pt x="9165" y="10352"/>
                  <a:pt x="9799" y="9735"/>
                </a:cubicBezTo>
                <a:cubicBezTo>
                  <a:pt x="10996" y="8570"/>
                  <a:pt x="11059" y="6711"/>
                  <a:pt x="10051" y="5451"/>
                </a:cubicBezTo>
                <a:lnTo>
                  <a:pt x="10555" y="4947"/>
                </a:lnTo>
                <a:close/>
                <a:moveTo>
                  <a:pt x="5703" y="2143"/>
                </a:moveTo>
                <a:cubicBezTo>
                  <a:pt x="7404" y="2269"/>
                  <a:pt x="8948" y="3371"/>
                  <a:pt x="9641" y="4947"/>
                </a:cubicBezTo>
                <a:lnTo>
                  <a:pt x="4254" y="10334"/>
                </a:lnTo>
                <a:cubicBezTo>
                  <a:pt x="4096" y="10492"/>
                  <a:pt x="4096" y="10681"/>
                  <a:pt x="4254" y="10838"/>
                </a:cubicBezTo>
                <a:cubicBezTo>
                  <a:pt x="4506" y="11090"/>
                  <a:pt x="4758" y="11279"/>
                  <a:pt x="5042" y="11468"/>
                </a:cubicBezTo>
                <a:cubicBezTo>
                  <a:pt x="2584" y="11185"/>
                  <a:pt x="694" y="9137"/>
                  <a:pt x="694" y="6742"/>
                </a:cubicBezTo>
                <a:cubicBezTo>
                  <a:pt x="694" y="4317"/>
                  <a:pt x="2584" y="2300"/>
                  <a:pt x="5010" y="2143"/>
                </a:cubicBezTo>
                <a:lnTo>
                  <a:pt x="5010" y="3056"/>
                </a:lnTo>
                <a:cubicBezTo>
                  <a:pt x="4979" y="2993"/>
                  <a:pt x="4915" y="2993"/>
                  <a:pt x="4884" y="2962"/>
                </a:cubicBezTo>
                <a:cubicBezTo>
                  <a:pt x="4805" y="2883"/>
                  <a:pt x="4719" y="2844"/>
                  <a:pt x="4632" y="2844"/>
                </a:cubicBezTo>
                <a:cubicBezTo>
                  <a:pt x="4545" y="2844"/>
                  <a:pt x="4459" y="2883"/>
                  <a:pt x="4380" y="2962"/>
                </a:cubicBezTo>
                <a:cubicBezTo>
                  <a:pt x="4222" y="3119"/>
                  <a:pt x="4222" y="3308"/>
                  <a:pt x="4380" y="3466"/>
                </a:cubicBezTo>
                <a:cubicBezTo>
                  <a:pt x="4663" y="3750"/>
                  <a:pt x="4979" y="3876"/>
                  <a:pt x="5357" y="3876"/>
                </a:cubicBezTo>
                <a:cubicBezTo>
                  <a:pt x="5766" y="3876"/>
                  <a:pt x="6081" y="3718"/>
                  <a:pt x="6333" y="3466"/>
                </a:cubicBezTo>
                <a:cubicBezTo>
                  <a:pt x="6491" y="3308"/>
                  <a:pt x="6491" y="3119"/>
                  <a:pt x="6333" y="2962"/>
                </a:cubicBezTo>
                <a:cubicBezTo>
                  <a:pt x="6254" y="2883"/>
                  <a:pt x="6168" y="2844"/>
                  <a:pt x="6081" y="2844"/>
                </a:cubicBezTo>
                <a:cubicBezTo>
                  <a:pt x="5995" y="2844"/>
                  <a:pt x="5908" y="2883"/>
                  <a:pt x="5829" y="2962"/>
                </a:cubicBezTo>
                <a:cubicBezTo>
                  <a:pt x="5798" y="2993"/>
                  <a:pt x="5766" y="3056"/>
                  <a:pt x="5703" y="3056"/>
                </a:cubicBezTo>
                <a:lnTo>
                  <a:pt x="5703" y="2143"/>
                </a:lnTo>
                <a:close/>
                <a:moveTo>
                  <a:pt x="3907" y="0"/>
                </a:moveTo>
                <a:cubicBezTo>
                  <a:pt x="3687" y="0"/>
                  <a:pt x="3529" y="158"/>
                  <a:pt x="3529" y="379"/>
                </a:cubicBezTo>
                <a:cubicBezTo>
                  <a:pt x="3529" y="568"/>
                  <a:pt x="3687" y="725"/>
                  <a:pt x="3907" y="725"/>
                </a:cubicBezTo>
                <a:cubicBezTo>
                  <a:pt x="4380" y="725"/>
                  <a:pt x="4758" y="1040"/>
                  <a:pt x="4915" y="1481"/>
                </a:cubicBezTo>
                <a:cubicBezTo>
                  <a:pt x="2175" y="1670"/>
                  <a:pt x="1" y="4002"/>
                  <a:pt x="1" y="6774"/>
                </a:cubicBezTo>
                <a:cubicBezTo>
                  <a:pt x="1" y="9735"/>
                  <a:pt x="2427" y="12193"/>
                  <a:pt x="5420" y="12193"/>
                </a:cubicBezTo>
                <a:cubicBezTo>
                  <a:pt x="5798" y="12193"/>
                  <a:pt x="6144" y="12130"/>
                  <a:pt x="6522" y="12067"/>
                </a:cubicBezTo>
                <a:cubicBezTo>
                  <a:pt x="6858" y="12144"/>
                  <a:pt x="7200" y="12182"/>
                  <a:pt x="7541" y="12182"/>
                </a:cubicBezTo>
                <a:cubicBezTo>
                  <a:pt x="8738" y="12182"/>
                  <a:pt x="9931" y="11714"/>
                  <a:pt x="10838" y="10807"/>
                </a:cubicBezTo>
                <a:cubicBezTo>
                  <a:pt x="12603" y="8948"/>
                  <a:pt x="12603" y="6049"/>
                  <a:pt x="10775" y="4222"/>
                </a:cubicBezTo>
                <a:cubicBezTo>
                  <a:pt x="10697" y="4143"/>
                  <a:pt x="10610" y="4104"/>
                  <a:pt x="10523" y="4104"/>
                </a:cubicBezTo>
                <a:cubicBezTo>
                  <a:pt x="10437" y="4104"/>
                  <a:pt x="10350" y="4143"/>
                  <a:pt x="10271" y="4222"/>
                </a:cubicBezTo>
                <a:lnTo>
                  <a:pt x="10114" y="4380"/>
                </a:lnTo>
                <a:cubicBezTo>
                  <a:pt x="9295" y="2741"/>
                  <a:pt x="7593" y="1544"/>
                  <a:pt x="5640" y="1418"/>
                </a:cubicBezTo>
                <a:cubicBezTo>
                  <a:pt x="5483" y="599"/>
                  <a:pt x="4758" y="0"/>
                  <a:pt x="39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7" name="Google Shape;11747;p90"/>
          <p:cNvGrpSpPr/>
          <p:nvPr/>
        </p:nvGrpSpPr>
        <p:grpSpPr>
          <a:xfrm>
            <a:off x="6713966" y="1688917"/>
            <a:ext cx="413912" cy="472676"/>
            <a:chOff x="-17545650" y="2051350"/>
            <a:chExt cx="266250" cy="304050"/>
          </a:xfrm>
        </p:grpSpPr>
        <p:sp>
          <p:nvSpPr>
            <p:cNvPr id="11748" name="Google Shape;11748;p90"/>
            <p:cNvSpPr/>
            <p:nvPr/>
          </p:nvSpPr>
          <p:spPr>
            <a:xfrm>
              <a:off x="-17475550" y="22301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9" name="Google Shape;11749;p90"/>
            <p:cNvSpPr/>
            <p:nvPr/>
          </p:nvSpPr>
          <p:spPr>
            <a:xfrm>
              <a:off x="-17458225" y="2212025"/>
              <a:ext cx="18150" cy="18150"/>
            </a:xfrm>
            <a:custGeom>
              <a:avLst/>
              <a:gdLst/>
              <a:ahLst/>
              <a:cxnLst/>
              <a:rect l="l" t="t" r="r" b="b"/>
              <a:pathLst>
                <a:path w="726" h="726" extrusionOk="0">
                  <a:moveTo>
                    <a:pt x="379" y="1"/>
                  </a:moveTo>
                  <a:cubicBezTo>
                    <a:pt x="158" y="1"/>
                    <a:pt x="1" y="158"/>
                    <a:pt x="1" y="379"/>
                  </a:cubicBezTo>
                  <a:cubicBezTo>
                    <a:pt x="1" y="568"/>
                    <a:pt x="158" y="725"/>
                    <a:pt x="379" y="725"/>
                  </a:cubicBezTo>
                  <a:cubicBezTo>
                    <a:pt x="568" y="725"/>
                    <a:pt x="725" y="568"/>
                    <a:pt x="725" y="379"/>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0" name="Google Shape;11750;p90"/>
            <p:cNvSpPr/>
            <p:nvPr/>
          </p:nvSpPr>
          <p:spPr>
            <a:xfrm>
              <a:off x="-17493675" y="2212025"/>
              <a:ext cx="18150" cy="18150"/>
            </a:xfrm>
            <a:custGeom>
              <a:avLst/>
              <a:gdLst/>
              <a:ahLst/>
              <a:cxnLst/>
              <a:rect l="l" t="t" r="r" b="b"/>
              <a:pathLst>
                <a:path w="726" h="726" extrusionOk="0">
                  <a:moveTo>
                    <a:pt x="379" y="1"/>
                  </a:moveTo>
                  <a:cubicBezTo>
                    <a:pt x="158" y="1"/>
                    <a:pt x="1" y="158"/>
                    <a:pt x="1" y="379"/>
                  </a:cubicBezTo>
                  <a:cubicBezTo>
                    <a:pt x="1" y="568"/>
                    <a:pt x="158" y="725"/>
                    <a:pt x="379" y="725"/>
                  </a:cubicBezTo>
                  <a:cubicBezTo>
                    <a:pt x="568" y="725"/>
                    <a:pt x="725" y="568"/>
                    <a:pt x="725" y="379"/>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1" name="Google Shape;11751;p90"/>
            <p:cNvSpPr/>
            <p:nvPr/>
          </p:nvSpPr>
          <p:spPr>
            <a:xfrm>
              <a:off x="-17545650" y="2051350"/>
              <a:ext cx="266250" cy="304050"/>
            </a:xfrm>
            <a:custGeom>
              <a:avLst/>
              <a:gdLst/>
              <a:ahLst/>
              <a:cxnLst/>
              <a:rect l="l" t="t" r="r" b="b"/>
              <a:pathLst>
                <a:path w="10650" h="12162" extrusionOk="0">
                  <a:moveTo>
                    <a:pt x="5640" y="694"/>
                  </a:moveTo>
                  <a:lnTo>
                    <a:pt x="5640" y="1072"/>
                  </a:lnTo>
                  <a:cubicBezTo>
                    <a:pt x="5640" y="1387"/>
                    <a:pt x="5797" y="1671"/>
                    <a:pt x="5986" y="1860"/>
                  </a:cubicBezTo>
                  <a:cubicBezTo>
                    <a:pt x="5797" y="2017"/>
                    <a:pt x="5577" y="2143"/>
                    <a:pt x="5293" y="2143"/>
                  </a:cubicBezTo>
                  <a:cubicBezTo>
                    <a:pt x="5010" y="2143"/>
                    <a:pt x="4789" y="2017"/>
                    <a:pt x="4569" y="1860"/>
                  </a:cubicBezTo>
                  <a:cubicBezTo>
                    <a:pt x="4821" y="1702"/>
                    <a:pt x="4915" y="1387"/>
                    <a:pt x="4915" y="1072"/>
                  </a:cubicBezTo>
                  <a:lnTo>
                    <a:pt x="4915" y="694"/>
                  </a:lnTo>
                  <a:close/>
                  <a:moveTo>
                    <a:pt x="7404" y="2143"/>
                  </a:moveTo>
                  <a:cubicBezTo>
                    <a:pt x="8507" y="2143"/>
                    <a:pt x="9452" y="2868"/>
                    <a:pt x="9799" y="3844"/>
                  </a:cubicBezTo>
                  <a:cubicBezTo>
                    <a:pt x="9893" y="4065"/>
                    <a:pt x="9704" y="4285"/>
                    <a:pt x="9452" y="4285"/>
                  </a:cubicBezTo>
                  <a:lnTo>
                    <a:pt x="8475" y="4285"/>
                  </a:lnTo>
                  <a:cubicBezTo>
                    <a:pt x="8381" y="3403"/>
                    <a:pt x="7971" y="2647"/>
                    <a:pt x="7278" y="2143"/>
                  </a:cubicBezTo>
                  <a:close/>
                  <a:moveTo>
                    <a:pt x="3277" y="2143"/>
                  </a:moveTo>
                  <a:cubicBezTo>
                    <a:pt x="2615" y="2647"/>
                    <a:pt x="2206" y="3435"/>
                    <a:pt x="2080" y="4285"/>
                  </a:cubicBezTo>
                  <a:lnTo>
                    <a:pt x="1103" y="4285"/>
                  </a:lnTo>
                  <a:cubicBezTo>
                    <a:pt x="1092" y="4287"/>
                    <a:pt x="1081" y="4288"/>
                    <a:pt x="1071" y="4288"/>
                  </a:cubicBezTo>
                  <a:cubicBezTo>
                    <a:pt x="893" y="4288"/>
                    <a:pt x="729" y="4052"/>
                    <a:pt x="788" y="3844"/>
                  </a:cubicBezTo>
                  <a:cubicBezTo>
                    <a:pt x="1135" y="2805"/>
                    <a:pt x="2080" y="2143"/>
                    <a:pt x="3151" y="2143"/>
                  </a:cubicBezTo>
                  <a:close/>
                  <a:moveTo>
                    <a:pt x="6428" y="2458"/>
                  </a:moveTo>
                  <a:cubicBezTo>
                    <a:pt x="7152" y="2805"/>
                    <a:pt x="7625" y="3529"/>
                    <a:pt x="7719" y="4317"/>
                  </a:cubicBezTo>
                  <a:lnTo>
                    <a:pt x="2773" y="4317"/>
                  </a:lnTo>
                  <a:cubicBezTo>
                    <a:pt x="2962" y="3529"/>
                    <a:pt x="3435" y="2805"/>
                    <a:pt x="4128" y="2458"/>
                  </a:cubicBezTo>
                  <a:cubicBezTo>
                    <a:pt x="4443" y="2742"/>
                    <a:pt x="4852" y="2899"/>
                    <a:pt x="5293" y="2899"/>
                  </a:cubicBezTo>
                  <a:cubicBezTo>
                    <a:pt x="5734" y="2899"/>
                    <a:pt x="6112" y="2742"/>
                    <a:pt x="6428" y="2458"/>
                  </a:cubicBezTo>
                  <a:close/>
                  <a:moveTo>
                    <a:pt x="9168" y="5010"/>
                  </a:moveTo>
                  <a:lnTo>
                    <a:pt x="9168" y="5861"/>
                  </a:lnTo>
                  <a:lnTo>
                    <a:pt x="9231" y="5861"/>
                  </a:lnTo>
                  <a:cubicBezTo>
                    <a:pt x="9231" y="8381"/>
                    <a:pt x="7656" y="10618"/>
                    <a:pt x="5293" y="11437"/>
                  </a:cubicBezTo>
                  <a:cubicBezTo>
                    <a:pt x="2930" y="10618"/>
                    <a:pt x="1355" y="8350"/>
                    <a:pt x="1355" y="5861"/>
                  </a:cubicBezTo>
                  <a:lnTo>
                    <a:pt x="1355" y="5010"/>
                  </a:lnTo>
                  <a:close/>
                  <a:moveTo>
                    <a:pt x="4600" y="1"/>
                  </a:moveTo>
                  <a:cubicBezTo>
                    <a:pt x="4411" y="1"/>
                    <a:pt x="4254" y="190"/>
                    <a:pt x="4254" y="379"/>
                  </a:cubicBezTo>
                  <a:lnTo>
                    <a:pt x="4254" y="1135"/>
                  </a:lnTo>
                  <a:cubicBezTo>
                    <a:pt x="4254" y="1324"/>
                    <a:pt x="4096" y="1482"/>
                    <a:pt x="3907" y="1482"/>
                  </a:cubicBezTo>
                  <a:lnTo>
                    <a:pt x="3183" y="1482"/>
                  </a:lnTo>
                  <a:cubicBezTo>
                    <a:pt x="1828" y="1482"/>
                    <a:pt x="599" y="2332"/>
                    <a:pt x="158" y="3655"/>
                  </a:cubicBezTo>
                  <a:cubicBezTo>
                    <a:pt x="1" y="4159"/>
                    <a:pt x="253" y="4695"/>
                    <a:pt x="725" y="4916"/>
                  </a:cubicBezTo>
                  <a:lnTo>
                    <a:pt x="725" y="5861"/>
                  </a:lnTo>
                  <a:cubicBezTo>
                    <a:pt x="725" y="7278"/>
                    <a:pt x="1135" y="8602"/>
                    <a:pt x="1985" y="9736"/>
                  </a:cubicBezTo>
                  <a:cubicBezTo>
                    <a:pt x="2804" y="10901"/>
                    <a:pt x="3939" y="11721"/>
                    <a:pt x="5230" y="12162"/>
                  </a:cubicBezTo>
                  <a:lnTo>
                    <a:pt x="5482" y="12162"/>
                  </a:lnTo>
                  <a:cubicBezTo>
                    <a:pt x="6806" y="11721"/>
                    <a:pt x="7908" y="10901"/>
                    <a:pt x="8759" y="9736"/>
                  </a:cubicBezTo>
                  <a:cubicBezTo>
                    <a:pt x="9578" y="8602"/>
                    <a:pt x="10019" y="7278"/>
                    <a:pt x="10019" y="5861"/>
                  </a:cubicBezTo>
                  <a:lnTo>
                    <a:pt x="10019" y="4916"/>
                  </a:lnTo>
                  <a:cubicBezTo>
                    <a:pt x="10397" y="4664"/>
                    <a:pt x="10649" y="4159"/>
                    <a:pt x="10492" y="3655"/>
                  </a:cubicBezTo>
                  <a:cubicBezTo>
                    <a:pt x="10051" y="2332"/>
                    <a:pt x="8822" y="1482"/>
                    <a:pt x="7436" y="1482"/>
                  </a:cubicBezTo>
                  <a:lnTo>
                    <a:pt x="6743" y="1482"/>
                  </a:lnTo>
                  <a:cubicBezTo>
                    <a:pt x="6554" y="1482"/>
                    <a:pt x="6396" y="1324"/>
                    <a:pt x="6396" y="1135"/>
                  </a:cubicBezTo>
                  <a:lnTo>
                    <a:pt x="6396" y="379"/>
                  </a:lnTo>
                  <a:cubicBezTo>
                    <a:pt x="6396" y="190"/>
                    <a:pt x="6238"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2" name="Google Shape;11752;p90"/>
          <p:cNvSpPr/>
          <p:nvPr/>
        </p:nvSpPr>
        <p:spPr>
          <a:xfrm>
            <a:off x="6682919" y="2273951"/>
            <a:ext cx="473881" cy="475086"/>
          </a:xfrm>
          <a:custGeom>
            <a:avLst/>
            <a:gdLst/>
            <a:ahLst/>
            <a:cxnLst/>
            <a:rect l="l" t="t" r="r" b="b"/>
            <a:pathLst>
              <a:path w="12193" h="12224" extrusionOk="0">
                <a:moveTo>
                  <a:pt x="6144" y="788"/>
                </a:moveTo>
                <a:cubicBezTo>
                  <a:pt x="6805" y="788"/>
                  <a:pt x="7467" y="914"/>
                  <a:pt x="8097" y="1229"/>
                </a:cubicBezTo>
                <a:cubicBezTo>
                  <a:pt x="7625" y="1859"/>
                  <a:pt x="6931" y="2205"/>
                  <a:pt x="6144" y="2205"/>
                </a:cubicBezTo>
                <a:cubicBezTo>
                  <a:pt x="5356" y="2205"/>
                  <a:pt x="4632" y="1859"/>
                  <a:pt x="4159" y="1229"/>
                </a:cubicBezTo>
                <a:cubicBezTo>
                  <a:pt x="4758" y="945"/>
                  <a:pt x="5482" y="788"/>
                  <a:pt x="6144" y="788"/>
                </a:cubicBezTo>
                <a:close/>
                <a:moveTo>
                  <a:pt x="8727" y="1544"/>
                </a:moveTo>
                <a:cubicBezTo>
                  <a:pt x="9767" y="2268"/>
                  <a:pt x="10523" y="3371"/>
                  <a:pt x="10744" y="4663"/>
                </a:cubicBezTo>
                <a:cubicBezTo>
                  <a:pt x="10775" y="4852"/>
                  <a:pt x="10586" y="5041"/>
                  <a:pt x="10397" y="5041"/>
                </a:cubicBezTo>
                <a:lnTo>
                  <a:pt x="1922" y="5041"/>
                </a:lnTo>
                <a:cubicBezTo>
                  <a:pt x="1639" y="5041"/>
                  <a:pt x="1481" y="4883"/>
                  <a:pt x="1544" y="4663"/>
                </a:cubicBezTo>
                <a:cubicBezTo>
                  <a:pt x="1733" y="3371"/>
                  <a:pt x="2489" y="2268"/>
                  <a:pt x="3529" y="1544"/>
                </a:cubicBezTo>
                <a:cubicBezTo>
                  <a:pt x="4128" y="2363"/>
                  <a:pt x="5104" y="2899"/>
                  <a:pt x="6144" y="2899"/>
                </a:cubicBezTo>
                <a:cubicBezTo>
                  <a:pt x="7152" y="2899"/>
                  <a:pt x="8160" y="2426"/>
                  <a:pt x="8727" y="1544"/>
                </a:cubicBezTo>
                <a:close/>
                <a:moveTo>
                  <a:pt x="10082" y="5765"/>
                </a:moveTo>
                <a:lnTo>
                  <a:pt x="10082" y="6144"/>
                </a:lnTo>
                <a:cubicBezTo>
                  <a:pt x="10082" y="6364"/>
                  <a:pt x="9924" y="6522"/>
                  <a:pt x="9735" y="6522"/>
                </a:cubicBezTo>
                <a:lnTo>
                  <a:pt x="2552" y="6522"/>
                </a:lnTo>
                <a:cubicBezTo>
                  <a:pt x="2363" y="6522"/>
                  <a:pt x="2206" y="6364"/>
                  <a:pt x="2206" y="6144"/>
                </a:cubicBezTo>
                <a:lnTo>
                  <a:pt x="2206" y="5765"/>
                </a:lnTo>
                <a:close/>
                <a:moveTo>
                  <a:pt x="6112" y="0"/>
                </a:moveTo>
                <a:cubicBezTo>
                  <a:pt x="3466" y="0"/>
                  <a:pt x="1229" y="1985"/>
                  <a:pt x="788" y="4505"/>
                </a:cubicBezTo>
                <a:cubicBezTo>
                  <a:pt x="693" y="4978"/>
                  <a:pt x="977" y="5450"/>
                  <a:pt x="1418" y="5639"/>
                </a:cubicBezTo>
                <a:lnTo>
                  <a:pt x="1418" y="6112"/>
                </a:lnTo>
                <a:cubicBezTo>
                  <a:pt x="1418" y="6585"/>
                  <a:pt x="1733" y="6994"/>
                  <a:pt x="2111" y="7152"/>
                </a:cubicBezTo>
                <a:lnTo>
                  <a:pt x="2111" y="7939"/>
                </a:lnTo>
                <a:cubicBezTo>
                  <a:pt x="2111" y="8317"/>
                  <a:pt x="1796" y="8632"/>
                  <a:pt x="1418" y="8632"/>
                </a:cubicBezTo>
                <a:cubicBezTo>
                  <a:pt x="1009" y="8632"/>
                  <a:pt x="693" y="8317"/>
                  <a:pt x="693" y="7939"/>
                </a:cubicBezTo>
                <a:lnTo>
                  <a:pt x="693" y="7561"/>
                </a:lnTo>
                <a:cubicBezTo>
                  <a:pt x="693" y="7372"/>
                  <a:pt x="536" y="7215"/>
                  <a:pt x="347" y="7215"/>
                </a:cubicBezTo>
                <a:cubicBezTo>
                  <a:pt x="158" y="7215"/>
                  <a:pt x="0" y="7372"/>
                  <a:pt x="0" y="7561"/>
                </a:cubicBezTo>
                <a:lnTo>
                  <a:pt x="0" y="7939"/>
                </a:lnTo>
                <a:cubicBezTo>
                  <a:pt x="0" y="8727"/>
                  <a:pt x="630" y="9357"/>
                  <a:pt x="1418" y="9357"/>
                </a:cubicBezTo>
                <a:cubicBezTo>
                  <a:pt x="2206" y="9357"/>
                  <a:pt x="2836" y="8727"/>
                  <a:pt x="2836" y="7939"/>
                </a:cubicBezTo>
                <a:lnTo>
                  <a:pt x="2836" y="7215"/>
                </a:lnTo>
                <a:lnTo>
                  <a:pt x="4285" y="7215"/>
                </a:lnTo>
                <a:lnTo>
                  <a:pt x="4285" y="10806"/>
                </a:lnTo>
                <a:cubicBezTo>
                  <a:pt x="4285" y="11184"/>
                  <a:pt x="3970" y="11499"/>
                  <a:pt x="3592" y="11499"/>
                </a:cubicBezTo>
                <a:cubicBezTo>
                  <a:pt x="3182" y="11499"/>
                  <a:pt x="2867" y="11184"/>
                  <a:pt x="2867" y="10806"/>
                </a:cubicBezTo>
                <a:lnTo>
                  <a:pt x="2867" y="10460"/>
                </a:lnTo>
                <a:cubicBezTo>
                  <a:pt x="2867" y="10239"/>
                  <a:pt x="2710" y="10082"/>
                  <a:pt x="2521" y="10082"/>
                </a:cubicBezTo>
                <a:cubicBezTo>
                  <a:pt x="2332" y="10082"/>
                  <a:pt x="2174" y="10239"/>
                  <a:pt x="2174" y="10460"/>
                </a:cubicBezTo>
                <a:lnTo>
                  <a:pt x="2174" y="10806"/>
                </a:lnTo>
                <a:cubicBezTo>
                  <a:pt x="2174" y="11594"/>
                  <a:pt x="2804" y="12224"/>
                  <a:pt x="3592" y="12224"/>
                </a:cubicBezTo>
                <a:cubicBezTo>
                  <a:pt x="4380" y="12224"/>
                  <a:pt x="5010" y="11594"/>
                  <a:pt x="5010" y="10806"/>
                </a:cubicBezTo>
                <a:lnTo>
                  <a:pt x="5010" y="7215"/>
                </a:lnTo>
                <a:lnTo>
                  <a:pt x="7120" y="7215"/>
                </a:lnTo>
                <a:lnTo>
                  <a:pt x="7120" y="10806"/>
                </a:lnTo>
                <a:cubicBezTo>
                  <a:pt x="7120" y="11594"/>
                  <a:pt x="7751" y="12224"/>
                  <a:pt x="8538" y="12224"/>
                </a:cubicBezTo>
                <a:cubicBezTo>
                  <a:pt x="9326" y="12224"/>
                  <a:pt x="9956" y="11594"/>
                  <a:pt x="9956" y="10806"/>
                </a:cubicBezTo>
                <a:lnTo>
                  <a:pt x="9956" y="10460"/>
                </a:lnTo>
                <a:cubicBezTo>
                  <a:pt x="9956" y="10239"/>
                  <a:pt x="9798" y="10082"/>
                  <a:pt x="9609" y="10082"/>
                </a:cubicBezTo>
                <a:cubicBezTo>
                  <a:pt x="9420" y="10082"/>
                  <a:pt x="9263" y="10239"/>
                  <a:pt x="9263" y="10460"/>
                </a:cubicBezTo>
                <a:lnTo>
                  <a:pt x="9263" y="10806"/>
                </a:lnTo>
                <a:cubicBezTo>
                  <a:pt x="9263" y="11184"/>
                  <a:pt x="8948" y="11499"/>
                  <a:pt x="8538" y="11499"/>
                </a:cubicBezTo>
                <a:cubicBezTo>
                  <a:pt x="8160" y="11499"/>
                  <a:pt x="7845" y="11184"/>
                  <a:pt x="7845" y="10806"/>
                </a:cubicBezTo>
                <a:lnTo>
                  <a:pt x="7845" y="7215"/>
                </a:lnTo>
                <a:lnTo>
                  <a:pt x="9294" y="7215"/>
                </a:lnTo>
                <a:lnTo>
                  <a:pt x="9294" y="7939"/>
                </a:lnTo>
                <a:cubicBezTo>
                  <a:pt x="9294" y="8727"/>
                  <a:pt x="9924" y="9357"/>
                  <a:pt x="10712" y="9357"/>
                </a:cubicBezTo>
                <a:cubicBezTo>
                  <a:pt x="11500" y="9357"/>
                  <a:pt x="12130" y="8727"/>
                  <a:pt x="12130" y="7939"/>
                </a:cubicBezTo>
                <a:lnTo>
                  <a:pt x="12130" y="7561"/>
                </a:lnTo>
                <a:cubicBezTo>
                  <a:pt x="12193" y="7372"/>
                  <a:pt x="12035" y="7215"/>
                  <a:pt x="11846" y="7215"/>
                </a:cubicBezTo>
                <a:cubicBezTo>
                  <a:pt x="11657" y="7215"/>
                  <a:pt x="11500" y="7372"/>
                  <a:pt x="11500" y="7561"/>
                </a:cubicBezTo>
                <a:lnTo>
                  <a:pt x="11500" y="7939"/>
                </a:lnTo>
                <a:cubicBezTo>
                  <a:pt x="11500" y="8317"/>
                  <a:pt x="11185" y="8632"/>
                  <a:pt x="10775" y="8632"/>
                </a:cubicBezTo>
                <a:cubicBezTo>
                  <a:pt x="10397" y="8632"/>
                  <a:pt x="10082" y="8317"/>
                  <a:pt x="10082" y="7939"/>
                </a:cubicBezTo>
                <a:lnTo>
                  <a:pt x="10082" y="7152"/>
                </a:lnTo>
                <a:cubicBezTo>
                  <a:pt x="10523" y="6994"/>
                  <a:pt x="10775" y="6585"/>
                  <a:pt x="10775" y="6112"/>
                </a:cubicBezTo>
                <a:lnTo>
                  <a:pt x="10775" y="5639"/>
                </a:lnTo>
                <a:cubicBezTo>
                  <a:pt x="11216" y="5450"/>
                  <a:pt x="11500" y="4978"/>
                  <a:pt x="11405" y="4505"/>
                </a:cubicBezTo>
                <a:cubicBezTo>
                  <a:pt x="10996" y="1953"/>
                  <a:pt x="8727" y="0"/>
                  <a:pt x="6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3" name="Google Shape;11753;p90"/>
          <p:cNvGrpSpPr/>
          <p:nvPr/>
        </p:nvGrpSpPr>
        <p:grpSpPr>
          <a:xfrm>
            <a:off x="6684584" y="2865574"/>
            <a:ext cx="472676" cy="444538"/>
            <a:chOff x="-17565350" y="2809825"/>
            <a:chExt cx="304050" cy="285950"/>
          </a:xfrm>
        </p:grpSpPr>
        <p:sp>
          <p:nvSpPr>
            <p:cNvPr id="11754" name="Google Shape;11754;p90"/>
            <p:cNvSpPr/>
            <p:nvPr/>
          </p:nvSpPr>
          <p:spPr>
            <a:xfrm>
              <a:off x="-17458225" y="2970500"/>
              <a:ext cx="18150" cy="17375"/>
            </a:xfrm>
            <a:custGeom>
              <a:avLst/>
              <a:gdLst/>
              <a:ahLst/>
              <a:cxnLst/>
              <a:rect l="l" t="t" r="r" b="b"/>
              <a:pathLst>
                <a:path w="726" h="695" extrusionOk="0">
                  <a:moveTo>
                    <a:pt x="379" y="1"/>
                  </a:moveTo>
                  <a:cubicBezTo>
                    <a:pt x="158" y="1"/>
                    <a:pt x="1" y="158"/>
                    <a:pt x="1" y="347"/>
                  </a:cubicBezTo>
                  <a:cubicBezTo>
                    <a:pt x="1" y="537"/>
                    <a:pt x="158" y="694"/>
                    <a:pt x="379" y="694"/>
                  </a:cubicBezTo>
                  <a:cubicBezTo>
                    <a:pt x="568" y="694"/>
                    <a:pt x="725" y="537"/>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5" name="Google Shape;11755;p90"/>
            <p:cNvSpPr/>
            <p:nvPr/>
          </p:nvSpPr>
          <p:spPr>
            <a:xfrm>
              <a:off x="-17385750" y="2970500"/>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6" name="Google Shape;11756;p90"/>
            <p:cNvSpPr/>
            <p:nvPr/>
          </p:nvSpPr>
          <p:spPr>
            <a:xfrm>
              <a:off x="-17565350" y="2809825"/>
              <a:ext cx="304050" cy="285950"/>
            </a:xfrm>
            <a:custGeom>
              <a:avLst/>
              <a:gdLst/>
              <a:ahLst/>
              <a:cxnLst/>
              <a:rect l="l" t="t" r="r" b="b"/>
              <a:pathLst>
                <a:path w="12162" h="11438" extrusionOk="0">
                  <a:moveTo>
                    <a:pt x="3183" y="726"/>
                  </a:moveTo>
                  <a:cubicBezTo>
                    <a:pt x="4191" y="726"/>
                    <a:pt x="4979" y="1513"/>
                    <a:pt x="4979" y="2490"/>
                  </a:cubicBezTo>
                  <a:cubicBezTo>
                    <a:pt x="4979" y="3466"/>
                    <a:pt x="4191" y="4254"/>
                    <a:pt x="3183" y="4254"/>
                  </a:cubicBezTo>
                  <a:cubicBezTo>
                    <a:pt x="2206" y="4254"/>
                    <a:pt x="1419" y="3466"/>
                    <a:pt x="1419" y="2490"/>
                  </a:cubicBezTo>
                  <a:cubicBezTo>
                    <a:pt x="1419" y="1545"/>
                    <a:pt x="2206" y="726"/>
                    <a:pt x="3183" y="726"/>
                  </a:cubicBezTo>
                  <a:close/>
                  <a:moveTo>
                    <a:pt x="8980" y="726"/>
                  </a:moveTo>
                  <a:cubicBezTo>
                    <a:pt x="9956" y="726"/>
                    <a:pt x="10744" y="1513"/>
                    <a:pt x="10744" y="2490"/>
                  </a:cubicBezTo>
                  <a:cubicBezTo>
                    <a:pt x="10744" y="3466"/>
                    <a:pt x="9956" y="4254"/>
                    <a:pt x="8980" y="4254"/>
                  </a:cubicBezTo>
                  <a:cubicBezTo>
                    <a:pt x="8003" y="4254"/>
                    <a:pt x="7216" y="3466"/>
                    <a:pt x="7216" y="2490"/>
                  </a:cubicBezTo>
                  <a:cubicBezTo>
                    <a:pt x="7184" y="1545"/>
                    <a:pt x="8003" y="726"/>
                    <a:pt x="8980" y="726"/>
                  </a:cubicBezTo>
                  <a:close/>
                  <a:moveTo>
                    <a:pt x="6491" y="2868"/>
                  </a:moveTo>
                  <a:cubicBezTo>
                    <a:pt x="6648" y="4097"/>
                    <a:pt x="7720" y="5010"/>
                    <a:pt x="8980" y="5010"/>
                  </a:cubicBezTo>
                  <a:cubicBezTo>
                    <a:pt x="9610" y="5010"/>
                    <a:pt x="10208" y="4758"/>
                    <a:pt x="10650" y="4380"/>
                  </a:cubicBezTo>
                  <a:cubicBezTo>
                    <a:pt x="11185" y="5042"/>
                    <a:pt x="11469" y="5924"/>
                    <a:pt x="11469" y="6774"/>
                  </a:cubicBezTo>
                  <a:cubicBezTo>
                    <a:pt x="11469" y="6964"/>
                    <a:pt x="11311" y="7121"/>
                    <a:pt x="11122" y="7121"/>
                  </a:cubicBezTo>
                  <a:lnTo>
                    <a:pt x="10965" y="7121"/>
                  </a:lnTo>
                  <a:cubicBezTo>
                    <a:pt x="10051" y="7121"/>
                    <a:pt x="9137" y="7405"/>
                    <a:pt x="8381" y="7909"/>
                  </a:cubicBezTo>
                  <a:cubicBezTo>
                    <a:pt x="7751" y="8350"/>
                    <a:pt x="7026" y="8602"/>
                    <a:pt x="6239" y="8602"/>
                  </a:cubicBezTo>
                  <a:lnTo>
                    <a:pt x="5955" y="8602"/>
                  </a:lnTo>
                  <a:cubicBezTo>
                    <a:pt x="5168" y="8602"/>
                    <a:pt x="4412" y="8350"/>
                    <a:pt x="3781" y="7909"/>
                  </a:cubicBezTo>
                  <a:cubicBezTo>
                    <a:pt x="2962" y="7373"/>
                    <a:pt x="2049" y="7121"/>
                    <a:pt x="1072" y="7121"/>
                  </a:cubicBezTo>
                  <a:cubicBezTo>
                    <a:pt x="883" y="7121"/>
                    <a:pt x="725" y="6964"/>
                    <a:pt x="725" y="6774"/>
                  </a:cubicBezTo>
                  <a:cubicBezTo>
                    <a:pt x="725" y="5924"/>
                    <a:pt x="978" y="5042"/>
                    <a:pt x="1545" y="4380"/>
                  </a:cubicBezTo>
                  <a:cubicBezTo>
                    <a:pt x="1986" y="4758"/>
                    <a:pt x="2553" y="5010"/>
                    <a:pt x="3183" y="5010"/>
                  </a:cubicBezTo>
                  <a:cubicBezTo>
                    <a:pt x="4443" y="5010"/>
                    <a:pt x="5483" y="4065"/>
                    <a:pt x="5672" y="2868"/>
                  </a:cubicBezTo>
                  <a:close/>
                  <a:moveTo>
                    <a:pt x="1356" y="7877"/>
                  </a:moveTo>
                  <a:cubicBezTo>
                    <a:pt x="2112" y="7909"/>
                    <a:pt x="2805" y="8129"/>
                    <a:pt x="3403" y="8539"/>
                  </a:cubicBezTo>
                  <a:cubicBezTo>
                    <a:pt x="4160" y="9074"/>
                    <a:pt x="5042" y="9326"/>
                    <a:pt x="5955" y="9326"/>
                  </a:cubicBezTo>
                  <a:lnTo>
                    <a:pt x="6239" y="9326"/>
                  </a:lnTo>
                  <a:cubicBezTo>
                    <a:pt x="7153" y="9326"/>
                    <a:pt x="8035" y="9074"/>
                    <a:pt x="8791" y="8539"/>
                  </a:cubicBezTo>
                  <a:cubicBezTo>
                    <a:pt x="9389" y="8161"/>
                    <a:pt x="10145" y="7909"/>
                    <a:pt x="10839" y="7877"/>
                  </a:cubicBezTo>
                  <a:lnTo>
                    <a:pt x="10839" y="7877"/>
                  </a:lnTo>
                  <a:cubicBezTo>
                    <a:pt x="9925" y="9578"/>
                    <a:pt x="8066" y="10713"/>
                    <a:pt x="6113" y="10713"/>
                  </a:cubicBezTo>
                  <a:cubicBezTo>
                    <a:pt x="4097" y="10713"/>
                    <a:pt x="2301" y="9578"/>
                    <a:pt x="1356" y="7877"/>
                  </a:cubicBezTo>
                  <a:close/>
                  <a:moveTo>
                    <a:pt x="3214" y="1"/>
                  </a:moveTo>
                  <a:cubicBezTo>
                    <a:pt x="1828" y="1"/>
                    <a:pt x="725" y="1104"/>
                    <a:pt x="725" y="2490"/>
                  </a:cubicBezTo>
                  <a:cubicBezTo>
                    <a:pt x="725" y="2962"/>
                    <a:pt x="852" y="3403"/>
                    <a:pt x="1072" y="3782"/>
                  </a:cubicBezTo>
                  <a:cubicBezTo>
                    <a:pt x="379" y="4601"/>
                    <a:pt x="1" y="5672"/>
                    <a:pt x="1" y="6774"/>
                  </a:cubicBezTo>
                  <a:cubicBezTo>
                    <a:pt x="1" y="7121"/>
                    <a:pt x="221" y="7436"/>
                    <a:pt x="442" y="7657"/>
                  </a:cubicBezTo>
                  <a:cubicBezTo>
                    <a:pt x="1356" y="9862"/>
                    <a:pt x="3498" y="11437"/>
                    <a:pt x="6081" y="11437"/>
                  </a:cubicBezTo>
                  <a:cubicBezTo>
                    <a:pt x="8633" y="11437"/>
                    <a:pt x="10807" y="9862"/>
                    <a:pt x="11689" y="7657"/>
                  </a:cubicBezTo>
                  <a:cubicBezTo>
                    <a:pt x="12004" y="7436"/>
                    <a:pt x="12162" y="7121"/>
                    <a:pt x="12162" y="6774"/>
                  </a:cubicBezTo>
                  <a:cubicBezTo>
                    <a:pt x="12162" y="5672"/>
                    <a:pt x="11784" y="4664"/>
                    <a:pt x="11122" y="3782"/>
                  </a:cubicBezTo>
                  <a:cubicBezTo>
                    <a:pt x="11343" y="3403"/>
                    <a:pt x="11469" y="2962"/>
                    <a:pt x="11469" y="2490"/>
                  </a:cubicBezTo>
                  <a:cubicBezTo>
                    <a:pt x="11469" y="1104"/>
                    <a:pt x="10366" y="1"/>
                    <a:pt x="8980" y="1"/>
                  </a:cubicBezTo>
                  <a:cubicBezTo>
                    <a:pt x="7720" y="1"/>
                    <a:pt x="6711" y="946"/>
                    <a:pt x="6491" y="2143"/>
                  </a:cubicBezTo>
                  <a:lnTo>
                    <a:pt x="5672" y="2143"/>
                  </a:lnTo>
                  <a:cubicBezTo>
                    <a:pt x="5514" y="915"/>
                    <a:pt x="4475"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7" name="Google Shape;11757;p90"/>
            <p:cNvSpPr/>
            <p:nvPr/>
          </p:nvSpPr>
          <p:spPr>
            <a:xfrm>
              <a:off x="-17368425" y="2846075"/>
              <a:ext cx="54350" cy="53575"/>
            </a:xfrm>
            <a:custGeom>
              <a:avLst/>
              <a:gdLst/>
              <a:ahLst/>
              <a:cxnLst/>
              <a:rect l="l" t="t" r="r" b="b"/>
              <a:pathLst>
                <a:path w="2174" h="2143" extrusionOk="0">
                  <a:moveTo>
                    <a:pt x="1103" y="693"/>
                  </a:moveTo>
                  <a:cubicBezTo>
                    <a:pt x="1292" y="693"/>
                    <a:pt x="1449" y="851"/>
                    <a:pt x="1449" y="1040"/>
                  </a:cubicBezTo>
                  <a:cubicBezTo>
                    <a:pt x="1449" y="1229"/>
                    <a:pt x="1292" y="1386"/>
                    <a:pt x="1103" y="1386"/>
                  </a:cubicBezTo>
                  <a:cubicBezTo>
                    <a:pt x="914" y="1386"/>
                    <a:pt x="756" y="1229"/>
                    <a:pt x="756" y="1040"/>
                  </a:cubicBezTo>
                  <a:cubicBezTo>
                    <a:pt x="756" y="851"/>
                    <a:pt x="914" y="693"/>
                    <a:pt x="1103" y="693"/>
                  </a:cubicBezTo>
                  <a:close/>
                  <a:moveTo>
                    <a:pt x="1103" y="0"/>
                  </a:moveTo>
                  <a:cubicBezTo>
                    <a:pt x="504" y="0"/>
                    <a:pt x="32" y="473"/>
                    <a:pt x="32" y="1071"/>
                  </a:cubicBezTo>
                  <a:cubicBezTo>
                    <a:pt x="0" y="1638"/>
                    <a:pt x="504" y="2143"/>
                    <a:pt x="1103" y="2143"/>
                  </a:cubicBezTo>
                  <a:cubicBezTo>
                    <a:pt x="1701" y="2143"/>
                    <a:pt x="2174" y="1670"/>
                    <a:pt x="2174" y="1071"/>
                  </a:cubicBezTo>
                  <a:cubicBezTo>
                    <a:pt x="2174" y="473"/>
                    <a:pt x="1701"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8" name="Google Shape;11758;p90"/>
            <p:cNvSpPr/>
            <p:nvPr/>
          </p:nvSpPr>
          <p:spPr>
            <a:xfrm>
              <a:off x="-17511775" y="2846075"/>
              <a:ext cx="52775" cy="53575"/>
            </a:xfrm>
            <a:custGeom>
              <a:avLst/>
              <a:gdLst/>
              <a:ahLst/>
              <a:cxnLst/>
              <a:rect l="l" t="t" r="r" b="b"/>
              <a:pathLst>
                <a:path w="2111" h="2143" extrusionOk="0">
                  <a:moveTo>
                    <a:pt x="1040" y="693"/>
                  </a:moveTo>
                  <a:cubicBezTo>
                    <a:pt x="1260" y="693"/>
                    <a:pt x="1418" y="851"/>
                    <a:pt x="1418" y="1040"/>
                  </a:cubicBezTo>
                  <a:cubicBezTo>
                    <a:pt x="1418" y="1229"/>
                    <a:pt x="1260" y="1386"/>
                    <a:pt x="1040" y="1386"/>
                  </a:cubicBezTo>
                  <a:cubicBezTo>
                    <a:pt x="851" y="1386"/>
                    <a:pt x="693" y="1229"/>
                    <a:pt x="693" y="1040"/>
                  </a:cubicBezTo>
                  <a:cubicBezTo>
                    <a:pt x="693" y="851"/>
                    <a:pt x="851" y="693"/>
                    <a:pt x="1040" y="693"/>
                  </a:cubicBezTo>
                  <a:close/>
                  <a:moveTo>
                    <a:pt x="1040" y="0"/>
                  </a:moveTo>
                  <a:cubicBezTo>
                    <a:pt x="473" y="0"/>
                    <a:pt x="0" y="473"/>
                    <a:pt x="0" y="1071"/>
                  </a:cubicBezTo>
                  <a:cubicBezTo>
                    <a:pt x="0" y="1638"/>
                    <a:pt x="473" y="2143"/>
                    <a:pt x="1040" y="2143"/>
                  </a:cubicBezTo>
                  <a:cubicBezTo>
                    <a:pt x="1638" y="2143"/>
                    <a:pt x="2111" y="1670"/>
                    <a:pt x="2111" y="1071"/>
                  </a:cubicBezTo>
                  <a:cubicBezTo>
                    <a:pt x="2111" y="473"/>
                    <a:pt x="163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9" name="Google Shape;11759;p90"/>
          <p:cNvSpPr/>
          <p:nvPr/>
        </p:nvSpPr>
        <p:spPr>
          <a:xfrm>
            <a:off x="2680515" y="3446569"/>
            <a:ext cx="360006" cy="471471"/>
          </a:xfrm>
          <a:custGeom>
            <a:avLst/>
            <a:gdLst/>
            <a:ahLst/>
            <a:cxnLst/>
            <a:rect l="l" t="t" r="r" b="b"/>
            <a:pathLst>
              <a:path w="9263" h="12131" extrusionOk="0">
                <a:moveTo>
                  <a:pt x="6207" y="694"/>
                </a:moveTo>
                <a:lnTo>
                  <a:pt x="5829" y="1419"/>
                </a:lnTo>
                <a:lnTo>
                  <a:pt x="3434" y="1419"/>
                </a:lnTo>
                <a:lnTo>
                  <a:pt x="3088" y="694"/>
                </a:lnTo>
                <a:close/>
                <a:moveTo>
                  <a:pt x="2363" y="946"/>
                </a:moveTo>
                <a:lnTo>
                  <a:pt x="2773" y="1671"/>
                </a:lnTo>
                <a:lnTo>
                  <a:pt x="1702" y="2742"/>
                </a:lnTo>
                <a:lnTo>
                  <a:pt x="945" y="2364"/>
                </a:lnTo>
                <a:lnTo>
                  <a:pt x="2363" y="946"/>
                </a:lnTo>
                <a:close/>
                <a:moveTo>
                  <a:pt x="6900" y="946"/>
                </a:moveTo>
                <a:lnTo>
                  <a:pt x="8318" y="2364"/>
                </a:lnTo>
                <a:lnTo>
                  <a:pt x="7561" y="2742"/>
                </a:lnTo>
                <a:lnTo>
                  <a:pt x="6522" y="1671"/>
                </a:lnTo>
                <a:lnTo>
                  <a:pt x="6900" y="946"/>
                </a:lnTo>
                <a:close/>
                <a:moveTo>
                  <a:pt x="725" y="3025"/>
                </a:moveTo>
                <a:lnTo>
                  <a:pt x="1418" y="3372"/>
                </a:lnTo>
                <a:lnTo>
                  <a:pt x="1418" y="8696"/>
                </a:lnTo>
                <a:lnTo>
                  <a:pt x="725" y="9043"/>
                </a:lnTo>
                <a:lnTo>
                  <a:pt x="725" y="3025"/>
                </a:lnTo>
                <a:close/>
                <a:moveTo>
                  <a:pt x="8570" y="3025"/>
                </a:moveTo>
                <a:lnTo>
                  <a:pt x="8570" y="9043"/>
                </a:lnTo>
                <a:lnTo>
                  <a:pt x="7845" y="8696"/>
                </a:lnTo>
                <a:lnTo>
                  <a:pt x="7845" y="3372"/>
                </a:lnTo>
                <a:lnTo>
                  <a:pt x="8570" y="3025"/>
                </a:lnTo>
                <a:close/>
                <a:moveTo>
                  <a:pt x="5923" y="2080"/>
                </a:moveTo>
                <a:lnTo>
                  <a:pt x="7152" y="3277"/>
                </a:lnTo>
                <a:lnTo>
                  <a:pt x="7152" y="8759"/>
                </a:lnTo>
                <a:lnTo>
                  <a:pt x="5923" y="9988"/>
                </a:lnTo>
                <a:lnTo>
                  <a:pt x="3371" y="9988"/>
                </a:lnTo>
                <a:lnTo>
                  <a:pt x="2143" y="8759"/>
                </a:lnTo>
                <a:lnTo>
                  <a:pt x="2143" y="3277"/>
                </a:lnTo>
                <a:lnTo>
                  <a:pt x="3371" y="2080"/>
                </a:lnTo>
                <a:close/>
                <a:moveTo>
                  <a:pt x="1702" y="9358"/>
                </a:moveTo>
                <a:lnTo>
                  <a:pt x="2773" y="10429"/>
                </a:lnTo>
                <a:lnTo>
                  <a:pt x="2395" y="11154"/>
                </a:lnTo>
                <a:lnTo>
                  <a:pt x="945" y="9736"/>
                </a:lnTo>
                <a:lnTo>
                  <a:pt x="1702" y="9358"/>
                </a:lnTo>
                <a:close/>
                <a:moveTo>
                  <a:pt x="7530" y="9358"/>
                </a:moveTo>
                <a:lnTo>
                  <a:pt x="8286" y="9767"/>
                </a:lnTo>
                <a:lnTo>
                  <a:pt x="6868" y="11185"/>
                </a:lnTo>
                <a:lnTo>
                  <a:pt x="6459" y="10429"/>
                </a:lnTo>
                <a:lnTo>
                  <a:pt x="7530" y="9358"/>
                </a:lnTo>
                <a:close/>
                <a:moveTo>
                  <a:pt x="5829" y="10713"/>
                </a:moveTo>
                <a:lnTo>
                  <a:pt x="6207" y="11406"/>
                </a:lnTo>
                <a:lnTo>
                  <a:pt x="3088" y="11406"/>
                </a:lnTo>
                <a:lnTo>
                  <a:pt x="3434" y="10713"/>
                </a:lnTo>
                <a:close/>
                <a:moveTo>
                  <a:pt x="2489" y="1"/>
                </a:moveTo>
                <a:cubicBezTo>
                  <a:pt x="2426" y="1"/>
                  <a:pt x="2300" y="32"/>
                  <a:pt x="2269" y="95"/>
                </a:cubicBezTo>
                <a:lnTo>
                  <a:pt x="126" y="2238"/>
                </a:lnTo>
                <a:cubicBezTo>
                  <a:pt x="63" y="2301"/>
                  <a:pt x="0" y="2395"/>
                  <a:pt x="0" y="2458"/>
                </a:cubicBezTo>
                <a:lnTo>
                  <a:pt x="0" y="9641"/>
                </a:lnTo>
                <a:cubicBezTo>
                  <a:pt x="0" y="9704"/>
                  <a:pt x="63" y="9830"/>
                  <a:pt x="126" y="9862"/>
                </a:cubicBezTo>
                <a:lnTo>
                  <a:pt x="2269" y="12004"/>
                </a:lnTo>
                <a:cubicBezTo>
                  <a:pt x="2332" y="12067"/>
                  <a:pt x="2426" y="12130"/>
                  <a:pt x="2489" y="12130"/>
                </a:cubicBezTo>
                <a:lnTo>
                  <a:pt x="6774" y="12130"/>
                </a:lnTo>
                <a:cubicBezTo>
                  <a:pt x="6868" y="12130"/>
                  <a:pt x="6994" y="12067"/>
                  <a:pt x="7026" y="12004"/>
                </a:cubicBezTo>
                <a:lnTo>
                  <a:pt x="9137" y="9862"/>
                </a:lnTo>
                <a:cubicBezTo>
                  <a:pt x="9231" y="9830"/>
                  <a:pt x="9263" y="9736"/>
                  <a:pt x="9263" y="9641"/>
                </a:cubicBezTo>
                <a:lnTo>
                  <a:pt x="9263" y="2458"/>
                </a:lnTo>
                <a:cubicBezTo>
                  <a:pt x="9263" y="2395"/>
                  <a:pt x="9231" y="2269"/>
                  <a:pt x="9137" y="2238"/>
                </a:cubicBezTo>
                <a:lnTo>
                  <a:pt x="7026" y="95"/>
                </a:lnTo>
                <a:cubicBezTo>
                  <a:pt x="6931" y="32"/>
                  <a:pt x="6868" y="1"/>
                  <a:pt x="67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0" name="Google Shape;11760;p90"/>
          <p:cNvSpPr/>
          <p:nvPr/>
        </p:nvSpPr>
        <p:spPr>
          <a:xfrm>
            <a:off x="1428633" y="1688459"/>
            <a:ext cx="471471" cy="473920"/>
          </a:xfrm>
          <a:custGeom>
            <a:avLst/>
            <a:gdLst/>
            <a:ahLst/>
            <a:cxnLst/>
            <a:rect l="l" t="t" r="r" b="b"/>
            <a:pathLst>
              <a:path w="12131" h="12194" extrusionOk="0">
                <a:moveTo>
                  <a:pt x="4632" y="725"/>
                </a:moveTo>
                <a:cubicBezTo>
                  <a:pt x="5609" y="725"/>
                  <a:pt x="6396" y="1513"/>
                  <a:pt x="6396" y="2490"/>
                </a:cubicBezTo>
                <a:cubicBezTo>
                  <a:pt x="6365" y="2679"/>
                  <a:pt x="6522" y="2836"/>
                  <a:pt x="6680" y="2899"/>
                </a:cubicBezTo>
                <a:cubicBezTo>
                  <a:pt x="7341" y="2994"/>
                  <a:pt x="7814" y="3592"/>
                  <a:pt x="7814" y="4317"/>
                </a:cubicBezTo>
                <a:cubicBezTo>
                  <a:pt x="7814" y="4695"/>
                  <a:pt x="7656" y="5042"/>
                  <a:pt x="7404" y="5325"/>
                </a:cubicBezTo>
                <a:cubicBezTo>
                  <a:pt x="7184" y="5483"/>
                  <a:pt x="7278" y="5798"/>
                  <a:pt x="7530" y="5924"/>
                </a:cubicBezTo>
                <a:cubicBezTo>
                  <a:pt x="8129" y="6207"/>
                  <a:pt x="8539" y="6869"/>
                  <a:pt x="8539" y="7530"/>
                </a:cubicBezTo>
                <a:cubicBezTo>
                  <a:pt x="8539" y="8507"/>
                  <a:pt x="7751" y="9295"/>
                  <a:pt x="6774" y="9295"/>
                </a:cubicBezTo>
                <a:lnTo>
                  <a:pt x="4979" y="9295"/>
                </a:lnTo>
                <a:lnTo>
                  <a:pt x="4979" y="6932"/>
                </a:lnTo>
                <a:lnTo>
                  <a:pt x="6333" y="5609"/>
                </a:lnTo>
                <a:cubicBezTo>
                  <a:pt x="6491" y="5451"/>
                  <a:pt x="6491" y="5231"/>
                  <a:pt x="6333" y="5073"/>
                </a:cubicBezTo>
                <a:cubicBezTo>
                  <a:pt x="6254" y="4994"/>
                  <a:pt x="6168" y="4955"/>
                  <a:pt x="6081" y="4955"/>
                </a:cubicBezTo>
                <a:cubicBezTo>
                  <a:pt x="5995" y="4955"/>
                  <a:pt x="5908" y="4994"/>
                  <a:pt x="5829" y="5073"/>
                </a:cubicBezTo>
                <a:lnTo>
                  <a:pt x="4979" y="5924"/>
                </a:lnTo>
                <a:lnTo>
                  <a:pt x="4979" y="2490"/>
                </a:lnTo>
                <a:cubicBezTo>
                  <a:pt x="4979" y="2301"/>
                  <a:pt x="4821" y="2143"/>
                  <a:pt x="4632" y="2143"/>
                </a:cubicBezTo>
                <a:cubicBezTo>
                  <a:pt x="4443" y="2143"/>
                  <a:pt x="4285" y="2301"/>
                  <a:pt x="4285" y="2490"/>
                </a:cubicBezTo>
                <a:lnTo>
                  <a:pt x="4285" y="4506"/>
                </a:lnTo>
                <a:lnTo>
                  <a:pt x="3466" y="3655"/>
                </a:lnTo>
                <a:cubicBezTo>
                  <a:pt x="3388" y="3577"/>
                  <a:pt x="3293" y="3537"/>
                  <a:pt x="3198" y="3537"/>
                </a:cubicBezTo>
                <a:cubicBezTo>
                  <a:pt x="3104" y="3537"/>
                  <a:pt x="3009" y="3577"/>
                  <a:pt x="2931" y="3655"/>
                </a:cubicBezTo>
                <a:cubicBezTo>
                  <a:pt x="2773" y="3844"/>
                  <a:pt x="2773" y="4033"/>
                  <a:pt x="2931" y="4191"/>
                </a:cubicBezTo>
                <a:lnTo>
                  <a:pt x="4285" y="5514"/>
                </a:lnTo>
                <a:lnTo>
                  <a:pt x="4285" y="7373"/>
                </a:lnTo>
                <a:lnTo>
                  <a:pt x="3466" y="6554"/>
                </a:lnTo>
                <a:cubicBezTo>
                  <a:pt x="3388" y="6475"/>
                  <a:pt x="3293" y="6436"/>
                  <a:pt x="3198" y="6436"/>
                </a:cubicBezTo>
                <a:cubicBezTo>
                  <a:pt x="3104" y="6436"/>
                  <a:pt x="3009" y="6475"/>
                  <a:pt x="2931" y="6554"/>
                </a:cubicBezTo>
                <a:cubicBezTo>
                  <a:pt x="2773" y="6711"/>
                  <a:pt x="2773" y="6900"/>
                  <a:pt x="2931" y="7058"/>
                </a:cubicBezTo>
                <a:lnTo>
                  <a:pt x="4285" y="8413"/>
                </a:lnTo>
                <a:lnTo>
                  <a:pt x="4285" y="9295"/>
                </a:lnTo>
                <a:lnTo>
                  <a:pt x="2521" y="9295"/>
                </a:lnTo>
                <a:cubicBezTo>
                  <a:pt x="1513" y="9295"/>
                  <a:pt x="694" y="8507"/>
                  <a:pt x="694" y="7530"/>
                </a:cubicBezTo>
                <a:cubicBezTo>
                  <a:pt x="694" y="6837"/>
                  <a:pt x="1103" y="6207"/>
                  <a:pt x="1734" y="5924"/>
                </a:cubicBezTo>
                <a:cubicBezTo>
                  <a:pt x="1954" y="5798"/>
                  <a:pt x="1986" y="5514"/>
                  <a:pt x="1828" y="5325"/>
                </a:cubicBezTo>
                <a:cubicBezTo>
                  <a:pt x="1576" y="5042"/>
                  <a:pt x="1418" y="4695"/>
                  <a:pt x="1418" y="4317"/>
                </a:cubicBezTo>
                <a:cubicBezTo>
                  <a:pt x="1418" y="3624"/>
                  <a:pt x="1891" y="3057"/>
                  <a:pt x="2584" y="2899"/>
                </a:cubicBezTo>
                <a:cubicBezTo>
                  <a:pt x="2742" y="2836"/>
                  <a:pt x="2899" y="2679"/>
                  <a:pt x="2868" y="2490"/>
                </a:cubicBezTo>
                <a:cubicBezTo>
                  <a:pt x="2868" y="1513"/>
                  <a:pt x="3655" y="725"/>
                  <a:pt x="4632" y="725"/>
                </a:cubicBezTo>
                <a:close/>
                <a:moveTo>
                  <a:pt x="7467" y="725"/>
                </a:moveTo>
                <a:cubicBezTo>
                  <a:pt x="8444" y="725"/>
                  <a:pt x="9295" y="1513"/>
                  <a:pt x="9232" y="2584"/>
                </a:cubicBezTo>
                <a:cubicBezTo>
                  <a:pt x="9232" y="2742"/>
                  <a:pt x="9358" y="2899"/>
                  <a:pt x="9515" y="2931"/>
                </a:cubicBezTo>
                <a:cubicBezTo>
                  <a:pt x="10177" y="3057"/>
                  <a:pt x="10712" y="3624"/>
                  <a:pt x="10712" y="4348"/>
                </a:cubicBezTo>
                <a:cubicBezTo>
                  <a:pt x="10712" y="4726"/>
                  <a:pt x="10555" y="5105"/>
                  <a:pt x="10271" y="5357"/>
                </a:cubicBezTo>
                <a:cubicBezTo>
                  <a:pt x="10082" y="5514"/>
                  <a:pt x="10145" y="5829"/>
                  <a:pt x="10397" y="5955"/>
                </a:cubicBezTo>
                <a:cubicBezTo>
                  <a:pt x="11027" y="6239"/>
                  <a:pt x="11406" y="6900"/>
                  <a:pt x="11406" y="7562"/>
                </a:cubicBezTo>
                <a:cubicBezTo>
                  <a:pt x="11406" y="8570"/>
                  <a:pt x="10586" y="9358"/>
                  <a:pt x="9610" y="9358"/>
                </a:cubicBezTo>
                <a:lnTo>
                  <a:pt x="8507" y="9358"/>
                </a:lnTo>
                <a:cubicBezTo>
                  <a:pt x="8980" y="8885"/>
                  <a:pt x="9232" y="8224"/>
                  <a:pt x="9232" y="7562"/>
                </a:cubicBezTo>
                <a:cubicBezTo>
                  <a:pt x="9232" y="6743"/>
                  <a:pt x="8854" y="5987"/>
                  <a:pt x="8192" y="5514"/>
                </a:cubicBezTo>
                <a:cubicBezTo>
                  <a:pt x="8413" y="5168"/>
                  <a:pt x="8539" y="4789"/>
                  <a:pt x="8539" y="4348"/>
                </a:cubicBezTo>
                <a:cubicBezTo>
                  <a:pt x="8539" y="3435"/>
                  <a:pt x="7940" y="2616"/>
                  <a:pt x="7089" y="2332"/>
                </a:cubicBezTo>
                <a:cubicBezTo>
                  <a:pt x="7058" y="1828"/>
                  <a:pt x="6837" y="1387"/>
                  <a:pt x="6554" y="1009"/>
                </a:cubicBezTo>
                <a:cubicBezTo>
                  <a:pt x="6837" y="788"/>
                  <a:pt x="7152" y="725"/>
                  <a:pt x="7467" y="725"/>
                </a:cubicBezTo>
                <a:close/>
                <a:moveTo>
                  <a:pt x="7121" y="10019"/>
                </a:moveTo>
                <a:lnTo>
                  <a:pt x="7121" y="11469"/>
                </a:lnTo>
                <a:lnTo>
                  <a:pt x="4979" y="11469"/>
                </a:lnTo>
                <a:lnTo>
                  <a:pt x="4979" y="10019"/>
                </a:lnTo>
                <a:close/>
                <a:moveTo>
                  <a:pt x="4632" y="1"/>
                </a:moveTo>
                <a:cubicBezTo>
                  <a:pt x="3340" y="1"/>
                  <a:pt x="2269" y="1009"/>
                  <a:pt x="2175" y="2301"/>
                </a:cubicBezTo>
                <a:cubicBezTo>
                  <a:pt x="1292" y="2616"/>
                  <a:pt x="694" y="3403"/>
                  <a:pt x="694" y="4317"/>
                </a:cubicBezTo>
                <a:cubicBezTo>
                  <a:pt x="694" y="4726"/>
                  <a:pt x="820" y="5136"/>
                  <a:pt x="1072" y="5483"/>
                </a:cubicBezTo>
                <a:cubicBezTo>
                  <a:pt x="379" y="5955"/>
                  <a:pt x="1" y="6711"/>
                  <a:pt x="1" y="7530"/>
                </a:cubicBezTo>
                <a:cubicBezTo>
                  <a:pt x="1" y="8917"/>
                  <a:pt x="1135" y="10019"/>
                  <a:pt x="2521" y="10019"/>
                </a:cubicBezTo>
                <a:lnTo>
                  <a:pt x="4285" y="10019"/>
                </a:lnTo>
                <a:lnTo>
                  <a:pt x="4285" y="11469"/>
                </a:lnTo>
                <a:lnTo>
                  <a:pt x="2521" y="11469"/>
                </a:lnTo>
                <a:cubicBezTo>
                  <a:pt x="2332" y="11469"/>
                  <a:pt x="2175" y="11626"/>
                  <a:pt x="2175" y="11815"/>
                </a:cubicBezTo>
                <a:cubicBezTo>
                  <a:pt x="2175" y="12036"/>
                  <a:pt x="2332" y="12193"/>
                  <a:pt x="2521" y="12193"/>
                </a:cubicBezTo>
                <a:lnTo>
                  <a:pt x="9641" y="12193"/>
                </a:lnTo>
                <a:cubicBezTo>
                  <a:pt x="9830" y="12193"/>
                  <a:pt x="9988" y="12036"/>
                  <a:pt x="9988" y="11815"/>
                </a:cubicBezTo>
                <a:cubicBezTo>
                  <a:pt x="9988" y="11626"/>
                  <a:pt x="9830" y="11469"/>
                  <a:pt x="9641" y="11469"/>
                </a:cubicBezTo>
                <a:lnTo>
                  <a:pt x="7877" y="11469"/>
                </a:lnTo>
                <a:lnTo>
                  <a:pt x="7877" y="10019"/>
                </a:lnTo>
                <a:lnTo>
                  <a:pt x="9610" y="10019"/>
                </a:lnTo>
                <a:cubicBezTo>
                  <a:pt x="10964" y="10019"/>
                  <a:pt x="12130" y="8917"/>
                  <a:pt x="12130" y="7530"/>
                </a:cubicBezTo>
                <a:cubicBezTo>
                  <a:pt x="12130" y="6711"/>
                  <a:pt x="11721" y="5955"/>
                  <a:pt x="11059" y="5483"/>
                </a:cubicBezTo>
                <a:cubicBezTo>
                  <a:pt x="11280" y="5136"/>
                  <a:pt x="11406" y="4726"/>
                  <a:pt x="11406" y="4317"/>
                </a:cubicBezTo>
                <a:cubicBezTo>
                  <a:pt x="11406" y="3403"/>
                  <a:pt x="10838" y="2584"/>
                  <a:pt x="9956" y="2301"/>
                </a:cubicBezTo>
                <a:cubicBezTo>
                  <a:pt x="9830" y="1040"/>
                  <a:pt x="8791" y="1"/>
                  <a:pt x="7467" y="1"/>
                </a:cubicBezTo>
                <a:cubicBezTo>
                  <a:pt x="6963" y="1"/>
                  <a:pt x="6459" y="158"/>
                  <a:pt x="6050" y="442"/>
                </a:cubicBezTo>
                <a:cubicBezTo>
                  <a:pt x="5672" y="158"/>
                  <a:pt x="5168" y="1"/>
                  <a:pt x="4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1" name="Google Shape;11761;p90"/>
          <p:cNvSpPr/>
          <p:nvPr/>
        </p:nvSpPr>
        <p:spPr>
          <a:xfrm>
            <a:off x="1428633" y="2274689"/>
            <a:ext cx="471471" cy="473609"/>
          </a:xfrm>
          <a:custGeom>
            <a:avLst/>
            <a:gdLst/>
            <a:ahLst/>
            <a:cxnLst/>
            <a:rect l="l" t="t" r="r" b="b"/>
            <a:pathLst>
              <a:path w="12131" h="12186" extrusionOk="0">
                <a:moveTo>
                  <a:pt x="6050" y="1442"/>
                </a:moveTo>
                <a:cubicBezTo>
                  <a:pt x="6396" y="1442"/>
                  <a:pt x="6774" y="1757"/>
                  <a:pt x="6774" y="2167"/>
                </a:cubicBezTo>
                <a:cubicBezTo>
                  <a:pt x="6774" y="2576"/>
                  <a:pt x="6459" y="2891"/>
                  <a:pt x="6050" y="2891"/>
                </a:cubicBezTo>
                <a:cubicBezTo>
                  <a:pt x="5672" y="2891"/>
                  <a:pt x="5357" y="2576"/>
                  <a:pt x="5357" y="2167"/>
                </a:cubicBezTo>
                <a:cubicBezTo>
                  <a:pt x="5357" y="1789"/>
                  <a:pt x="5672" y="1442"/>
                  <a:pt x="6050" y="1442"/>
                </a:cubicBezTo>
                <a:close/>
                <a:moveTo>
                  <a:pt x="6018" y="3585"/>
                </a:moveTo>
                <a:cubicBezTo>
                  <a:pt x="6207" y="3585"/>
                  <a:pt x="6365" y="3742"/>
                  <a:pt x="6365" y="3963"/>
                </a:cubicBezTo>
                <a:lnTo>
                  <a:pt x="6365" y="4309"/>
                </a:lnTo>
                <a:cubicBezTo>
                  <a:pt x="6239" y="4467"/>
                  <a:pt x="6176" y="4593"/>
                  <a:pt x="6018" y="4782"/>
                </a:cubicBezTo>
                <a:cubicBezTo>
                  <a:pt x="5861" y="4593"/>
                  <a:pt x="5766" y="4467"/>
                  <a:pt x="5672" y="4309"/>
                </a:cubicBezTo>
                <a:lnTo>
                  <a:pt x="5672" y="3963"/>
                </a:lnTo>
                <a:cubicBezTo>
                  <a:pt x="5672" y="3742"/>
                  <a:pt x="5829" y="3585"/>
                  <a:pt x="6018" y="3585"/>
                </a:cubicBezTo>
                <a:close/>
                <a:moveTo>
                  <a:pt x="1009" y="2891"/>
                </a:moveTo>
                <a:cubicBezTo>
                  <a:pt x="2710" y="2891"/>
                  <a:pt x="4317" y="3679"/>
                  <a:pt x="5325" y="5002"/>
                </a:cubicBezTo>
                <a:lnTo>
                  <a:pt x="1544" y="5002"/>
                </a:lnTo>
                <a:cubicBezTo>
                  <a:pt x="1040" y="5002"/>
                  <a:pt x="662" y="4624"/>
                  <a:pt x="662" y="4152"/>
                </a:cubicBezTo>
                <a:lnTo>
                  <a:pt x="662" y="3238"/>
                </a:lnTo>
                <a:cubicBezTo>
                  <a:pt x="662" y="3049"/>
                  <a:pt x="820" y="2891"/>
                  <a:pt x="1009" y="2891"/>
                </a:cubicBezTo>
                <a:close/>
                <a:moveTo>
                  <a:pt x="11059" y="2891"/>
                </a:moveTo>
                <a:cubicBezTo>
                  <a:pt x="11248" y="2891"/>
                  <a:pt x="11406" y="3049"/>
                  <a:pt x="11406" y="3238"/>
                </a:cubicBezTo>
                <a:lnTo>
                  <a:pt x="11406" y="4152"/>
                </a:lnTo>
                <a:cubicBezTo>
                  <a:pt x="11406" y="4624"/>
                  <a:pt x="11027" y="5002"/>
                  <a:pt x="10555" y="5002"/>
                </a:cubicBezTo>
                <a:lnTo>
                  <a:pt x="6774" y="5002"/>
                </a:lnTo>
                <a:cubicBezTo>
                  <a:pt x="7782" y="3679"/>
                  <a:pt x="9358" y="2891"/>
                  <a:pt x="11059" y="2891"/>
                </a:cubicBezTo>
                <a:close/>
                <a:moveTo>
                  <a:pt x="6018" y="5884"/>
                </a:moveTo>
                <a:lnTo>
                  <a:pt x="6365" y="6231"/>
                </a:lnTo>
                <a:lnTo>
                  <a:pt x="6365" y="6798"/>
                </a:lnTo>
                <a:cubicBezTo>
                  <a:pt x="6365" y="6987"/>
                  <a:pt x="6207" y="7145"/>
                  <a:pt x="6018" y="7145"/>
                </a:cubicBezTo>
                <a:cubicBezTo>
                  <a:pt x="5829" y="7145"/>
                  <a:pt x="5672" y="6987"/>
                  <a:pt x="5672" y="6798"/>
                </a:cubicBezTo>
                <a:lnTo>
                  <a:pt x="5672" y="6231"/>
                </a:lnTo>
                <a:lnTo>
                  <a:pt x="6018" y="5884"/>
                </a:lnTo>
                <a:close/>
                <a:moveTo>
                  <a:pt x="9893" y="5727"/>
                </a:moveTo>
                <a:cubicBezTo>
                  <a:pt x="10334" y="5727"/>
                  <a:pt x="10744" y="6105"/>
                  <a:pt x="10744" y="6578"/>
                </a:cubicBezTo>
                <a:lnTo>
                  <a:pt x="10744" y="6798"/>
                </a:lnTo>
                <a:lnTo>
                  <a:pt x="10712" y="6798"/>
                </a:lnTo>
                <a:cubicBezTo>
                  <a:pt x="10712" y="6987"/>
                  <a:pt x="10555" y="7145"/>
                  <a:pt x="10334" y="7145"/>
                </a:cubicBezTo>
                <a:cubicBezTo>
                  <a:pt x="9043" y="7145"/>
                  <a:pt x="7814" y="6641"/>
                  <a:pt x="6932" y="5727"/>
                </a:cubicBezTo>
                <a:close/>
                <a:moveTo>
                  <a:pt x="5136" y="5758"/>
                </a:moveTo>
                <a:cubicBezTo>
                  <a:pt x="4254" y="6672"/>
                  <a:pt x="3025" y="7176"/>
                  <a:pt x="1734" y="7176"/>
                </a:cubicBezTo>
                <a:cubicBezTo>
                  <a:pt x="1513" y="7145"/>
                  <a:pt x="1355" y="6987"/>
                  <a:pt x="1355" y="6798"/>
                </a:cubicBezTo>
                <a:lnTo>
                  <a:pt x="1355" y="6578"/>
                </a:lnTo>
                <a:cubicBezTo>
                  <a:pt x="1355" y="6357"/>
                  <a:pt x="1450" y="6168"/>
                  <a:pt x="1607" y="6010"/>
                </a:cubicBezTo>
                <a:cubicBezTo>
                  <a:pt x="1765" y="5853"/>
                  <a:pt x="1986" y="5758"/>
                  <a:pt x="2206" y="5758"/>
                </a:cubicBezTo>
                <a:close/>
                <a:moveTo>
                  <a:pt x="4616" y="1"/>
                </a:moveTo>
                <a:cubicBezTo>
                  <a:pt x="4522" y="1"/>
                  <a:pt x="4427" y="40"/>
                  <a:pt x="4348" y="119"/>
                </a:cubicBezTo>
                <a:cubicBezTo>
                  <a:pt x="4191" y="277"/>
                  <a:pt x="4191" y="466"/>
                  <a:pt x="4348" y="655"/>
                </a:cubicBezTo>
                <a:lnTo>
                  <a:pt x="4947" y="1222"/>
                </a:lnTo>
                <a:cubicBezTo>
                  <a:pt x="4726" y="1505"/>
                  <a:pt x="4600" y="1820"/>
                  <a:pt x="4600" y="2167"/>
                </a:cubicBezTo>
                <a:cubicBezTo>
                  <a:pt x="4600" y="2639"/>
                  <a:pt x="4821" y="3049"/>
                  <a:pt x="5199" y="3333"/>
                </a:cubicBezTo>
                <a:cubicBezTo>
                  <a:pt x="5105" y="3427"/>
                  <a:pt x="5073" y="3522"/>
                  <a:pt x="5042" y="3679"/>
                </a:cubicBezTo>
                <a:cubicBezTo>
                  <a:pt x="3939" y="2734"/>
                  <a:pt x="2521" y="2167"/>
                  <a:pt x="1040" y="2167"/>
                </a:cubicBezTo>
                <a:cubicBezTo>
                  <a:pt x="473" y="2167"/>
                  <a:pt x="1" y="2639"/>
                  <a:pt x="1" y="3238"/>
                </a:cubicBezTo>
                <a:lnTo>
                  <a:pt x="1" y="4152"/>
                </a:lnTo>
                <a:cubicBezTo>
                  <a:pt x="1" y="4845"/>
                  <a:pt x="410" y="5412"/>
                  <a:pt x="1009" y="5632"/>
                </a:cubicBezTo>
                <a:cubicBezTo>
                  <a:pt x="820" y="5916"/>
                  <a:pt x="694" y="6231"/>
                  <a:pt x="694" y="6578"/>
                </a:cubicBezTo>
                <a:lnTo>
                  <a:pt x="694" y="6798"/>
                </a:lnTo>
                <a:cubicBezTo>
                  <a:pt x="694" y="7365"/>
                  <a:pt x="1166" y="7838"/>
                  <a:pt x="1765" y="7838"/>
                </a:cubicBezTo>
                <a:cubicBezTo>
                  <a:pt x="2931" y="7838"/>
                  <a:pt x="4033" y="7491"/>
                  <a:pt x="4979" y="6830"/>
                </a:cubicBezTo>
                <a:cubicBezTo>
                  <a:pt x="4979" y="7271"/>
                  <a:pt x="5294" y="7649"/>
                  <a:pt x="5703" y="7806"/>
                </a:cubicBezTo>
                <a:lnTo>
                  <a:pt x="5703" y="11839"/>
                </a:lnTo>
                <a:cubicBezTo>
                  <a:pt x="5703" y="12028"/>
                  <a:pt x="5861" y="12185"/>
                  <a:pt x="6050" y="12185"/>
                </a:cubicBezTo>
                <a:cubicBezTo>
                  <a:pt x="6239" y="12185"/>
                  <a:pt x="6396" y="12028"/>
                  <a:pt x="6396" y="11839"/>
                </a:cubicBezTo>
                <a:lnTo>
                  <a:pt x="6396" y="7806"/>
                </a:lnTo>
                <a:cubicBezTo>
                  <a:pt x="6806" y="7649"/>
                  <a:pt x="7121" y="7302"/>
                  <a:pt x="7121" y="6830"/>
                </a:cubicBezTo>
                <a:cubicBezTo>
                  <a:pt x="8066" y="7491"/>
                  <a:pt x="9200" y="7838"/>
                  <a:pt x="10334" y="7838"/>
                </a:cubicBezTo>
                <a:cubicBezTo>
                  <a:pt x="10933" y="7838"/>
                  <a:pt x="11406" y="7365"/>
                  <a:pt x="11406" y="6798"/>
                </a:cubicBezTo>
                <a:lnTo>
                  <a:pt x="11406" y="6578"/>
                </a:lnTo>
                <a:cubicBezTo>
                  <a:pt x="11406" y="6231"/>
                  <a:pt x="11280" y="5916"/>
                  <a:pt x="11090" y="5632"/>
                </a:cubicBezTo>
                <a:cubicBezTo>
                  <a:pt x="11689" y="5443"/>
                  <a:pt x="12130" y="4845"/>
                  <a:pt x="12130" y="4152"/>
                </a:cubicBezTo>
                <a:lnTo>
                  <a:pt x="12130" y="3238"/>
                </a:lnTo>
                <a:cubicBezTo>
                  <a:pt x="12130" y="2639"/>
                  <a:pt x="11658" y="2167"/>
                  <a:pt x="11059" y="2167"/>
                </a:cubicBezTo>
                <a:cubicBezTo>
                  <a:pt x="9610" y="2167"/>
                  <a:pt x="8129" y="2734"/>
                  <a:pt x="7089" y="3679"/>
                </a:cubicBezTo>
                <a:cubicBezTo>
                  <a:pt x="7058" y="3553"/>
                  <a:pt x="6995" y="3427"/>
                  <a:pt x="6932" y="3333"/>
                </a:cubicBezTo>
                <a:cubicBezTo>
                  <a:pt x="7278" y="3049"/>
                  <a:pt x="7530" y="2639"/>
                  <a:pt x="7530" y="2167"/>
                </a:cubicBezTo>
                <a:cubicBezTo>
                  <a:pt x="7530" y="1820"/>
                  <a:pt x="7404" y="1505"/>
                  <a:pt x="7152" y="1222"/>
                </a:cubicBezTo>
                <a:lnTo>
                  <a:pt x="7751" y="655"/>
                </a:lnTo>
                <a:cubicBezTo>
                  <a:pt x="7908" y="466"/>
                  <a:pt x="7908" y="277"/>
                  <a:pt x="7751" y="119"/>
                </a:cubicBezTo>
                <a:cubicBezTo>
                  <a:pt x="7672" y="40"/>
                  <a:pt x="7586" y="1"/>
                  <a:pt x="7499" y="1"/>
                </a:cubicBezTo>
                <a:cubicBezTo>
                  <a:pt x="7412" y="1"/>
                  <a:pt x="7326" y="40"/>
                  <a:pt x="7247" y="119"/>
                </a:cubicBezTo>
                <a:lnTo>
                  <a:pt x="6522" y="844"/>
                </a:lnTo>
                <a:cubicBezTo>
                  <a:pt x="6365" y="812"/>
                  <a:pt x="6207" y="749"/>
                  <a:pt x="6050" y="749"/>
                </a:cubicBezTo>
                <a:cubicBezTo>
                  <a:pt x="5892" y="749"/>
                  <a:pt x="5735" y="812"/>
                  <a:pt x="5577" y="844"/>
                </a:cubicBezTo>
                <a:lnTo>
                  <a:pt x="4884" y="119"/>
                </a:lnTo>
                <a:cubicBezTo>
                  <a:pt x="4805" y="40"/>
                  <a:pt x="4711" y="1"/>
                  <a:pt x="4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2" name="Google Shape;11762;p90"/>
          <p:cNvGrpSpPr/>
          <p:nvPr/>
        </p:nvGrpSpPr>
        <p:grpSpPr>
          <a:xfrm>
            <a:off x="1457493" y="2850904"/>
            <a:ext cx="416283" cy="473881"/>
            <a:chOff x="-20904875" y="2788575"/>
            <a:chExt cx="267775" cy="304825"/>
          </a:xfrm>
        </p:grpSpPr>
        <p:sp>
          <p:nvSpPr>
            <p:cNvPr id="11763" name="Google Shape;11763;p90"/>
            <p:cNvSpPr/>
            <p:nvPr/>
          </p:nvSpPr>
          <p:spPr>
            <a:xfrm>
              <a:off x="-20904875" y="2788575"/>
              <a:ext cx="267775" cy="304825"/>
            </a:xfrm>
            <a:custGeom>
              <a:avLst/>
              <a:gdLst/>
              <a:ahLst/>
              <a:cxnLst/>
              <a:rect l="l" t="t" r="r" b="b"/>
              <a:pathLst>
                <a:path w="10711" h="12193" extrusionOk="0">
                  <a:moveTo>
                    <a:pt x="5294" y="725"/>
                  </a:moveTo>
                  <a:cubicBezTo>
                    <a:pt x="5483" y="725"/>
                    <a:pt x="5640" y="882"/>
                    <a:pt x="5640" y="1103"/>
                  </a:cubicBezTo>
                  <a:lnTo>
                    <a:pt x="5640" y="1166"/>
                  </a:lnTo>
                  <a:cubicBezTo>
                    <a:pt x="5640" y="1373"/>
                    <a:pt x="5803" y="1512"/>
                    <a:pt x="5977" y="1512"/>
                  </a:cubicBezTo>
                  <a:cubicBezTo>
                    <a:pt x="6068" y="1512"/>
                    <a:pt x="6163" y="1473"/>
                    <a:pt x="6239" y="1387"/>
                  </a:cubicBezTo>
                  <a:lnTo>
                    <a:pt x="6270" y="1355"/>
                  </a:lnTo>
                  <a:cubicBezTo>
                    <a:pt x="6341" y="1284"/>
                    <a:pt x="6429" y="1252"/>
                    <a:pt x="6514" y="1252"/>
                  </a:cubicBezTo>
                  <a:cubicBezTo>
                    <a:pt x="6695" y="1252"/>
                    <a:pt x="6869" y="1393"/>
                    <a:pt x="6869" y="1607"/>
                  </a:cubicBezTo>
                  <a:cubicBezTo>
                    <a:pt x="6869" y="1765"/>
                    <a:pt x="6774" y="1828"/>
                    <a:pt x="6711" y="1922"/>
                  </a:cubicBezTo>
                  <a:cubicBezTo>
                    <a:pt x="6459" y="2143"/>
                    <a:pt x="6617" y="2489"/>
                    <a:pt x="6932" y="2489"/>
                  </a:cubicBezTo>
                  <a:lnTo>
                    <a:pt x="7026" y="2489"/>
                  </a:lnTo>
                  <a:cubicBezTo>
                    <a:pt x="7215" y="2489"/>
                    <a:pt x="7373" y="2678"/>
                    <a:pt x="7373" y="2867"/>
                  </a:cubicBezTo>
                  <a:cubicBezTo>
                    <a:pt x="7373" y="3056"/>
                    <a:pt x="7215" y="3214"/>
                    <a:pt x="7026" y="3214"/>
                  </a:cubicBezTo>
                  <a:lnTo>
                    <a:pt x="6932" y="3214"/>
                  </a:lnTo>
                  <a:cubicBezTo>
                    <a:pt x="6774" y="3214"/>
                    <a:pt x="6648" y="3277"/>
                    <a:pt x="6617" y="3466"/>
                  </a:cubicBezTo>
                  <a:cubicBezTo>
                    <a:pt x="6585" y="3560"/>
                    <a:pt x="6585" y="3718"/>
                    <a:pt x="6711" y="3844"/>
                  </a:cubicBezTo>
                  <a:lnTo>
                    <a:pt x="6743" y="3875"/>
                  </a:lnTo>
                  <a:cubicBezTo>
                    <a:pt x="6806" y="3970"/>
                    <a:pt x="6869" y="4033"/>
                    <a:pt x="6869" y="4127"/>
                  </a:cubicBezTo>
                  <a:cubicBezTo>
                    <a:pt x="6869" y="4334"/>
                    <a:pt x="6693" y="4473"/>
                    <a:pt x="6518" y="4473"/>
                  </a:cubicBezTo>
                  <a:cubicBezTo>
                    <a:pt x="6427" y="4473"/>
                    <a:pt x="6335" y="4435"/>
                    <a:pt x="6270" y="4348"/>
                  </a:cubicBezTo>
                  <a:lnTo>
                    <a:pt x="6239" y="4316"/>
                  </a:lnTo>
                  <a:cubicBezTo>
                    <a:pt x="6156" y="4234"/>
                    <a:pt x="6063" y="4199"/>
                    <a:pt x="5976" y="4199"/>
                  </a:cubicBezTo>
                  <a:cubicBezTo>
                    <a:pt x="5797" y="4199"/>
                    <a:pt x="5640" y="4346"/>
                    <a:pt x="5640" y="4537"/>
                  </a:cubicBezTo>
                  <a:lnTo>
                    <a:pt x="5640" y="4632"/>
                  </a:lnTo>
                  <a:cubicBezTo>
                    <a:pt x="5640" y="4821"/>
                    <a:pt x="5483" y="4978"/>
                    <a:pt x="5294" y="4978"/>
                  </a:cubicBezTo>
                  <a:cubicBezTo>
                    <a:pt x="5073" y="4978"/>
                    <a:pt x="4916" y="4821"/>
                    <a:pt x="4916" y="4632"/>
                  </a:cubicBezTo>
                  <a:lnTo>
                    <a:pt x="4916" y="4537"/>
                  </a:lnTo>
                  <a:cubicBezTo>
                    <a:pt x="4958" y="4346"/>
                    <a:pt x="4801" y="4213"/>
                    <a:pt x="4626" y="4213"/>
                  </a:cubicBezTo>
                  <a:cubicBezTo>
                    <a:pt x="4541" y="4213"/>
                    <a:pt x="4452" y="4244"/>
                    <a:pt x="4380" y="4316"/>
                  </a:cubicBezTo>
                  <a:lnTo>
                    <a:pt x="4349" y="4348"/>
                  </a:lnTo>
                  <a:cubicBezTo>
                    <a:pt x="4270" y="4427"/>
                    <a:pt x="4175" y="4466"/>
                    <a:pt x="4081" y="4466"/>
                  </a:cubicBezTo>
                  <a:cubicBezTo>
                    <a:pt x="3986" y="4466"/>
                    <a:pt x="3892" y="4427"/>
                    <a:pt x="3813" y="4348"/>
                  </a:cubicBezTo>
                  <a:cubicBezTo>
                    <a:pt x="3655" y="4190"/>
                    <a:pt x="3655" y="4001"/>
                    <a:pt x="3813" y="3844"/>
                  </a:cubicBezTo>
                  <a:lnTo>
                    <a:pt x="3876" y="3812"/>
                  </a:lnTo>
                  <a:cubicBezTo>
                    <a:pt x="4096" y="3560"/>
                    <a:pt x="3939" y="3214"/>
                    <a:pt x="3624" y="3214"/>
                  </a:cubicBezTo>
                  <a:lnTo>
                    <a:pt x="3561" y="3214"/>
                  </a:lnTo>
                  <a:cubicBezTo>
                    <a:pt x="3340" y="3214"/>
                    <a:pt x="3183" y="3056"/>
                    <a:pt x="3183" y="2867"/>
                  </a:cubicBezTo>
                  <a:cubicBezTo>
                    <a:pt x="3183" y="2678"/>
                    <a:pt x="3340" y="2489"/>
                    <a:pt x="3561" y="2489"/>
                  </a:cubicBezTo>
                  <a:lnTo>
                    <a:pt x="3624" y="2489"/>
                  </a:lnTo>
                  <a:cubicBezTo>
                    <a:pt x="3939" y="2489"/>
                    <a:pt x="4096" y="2111"/>
                    <a:pt x="3876" y="1922"/>
                  </a:cubicBezTo>
                  <a:cubicBezTo>
                    <a:pt x="3813" y="1891"/>
                    <a:pt x="3718" y="1796"/>
                    <a:pt x="3718" y="1607"/>
                  </a:cubicBezTo>
                  <a:cubicBezTo>
                    <a:pt x="3718" y="1393"/>
                    <a:pt x="3892" y="1252"/>
                    <a:pt x="4063" y="1252"/>
                  </a:cubicBezTo>
                  <a:cubicBezTo>
                    <a:pt x="4144" y="1252"/>
                    <a:pt x="4225" y="1284"/>
                    <a:pt x="4286" y="1355"/>
                  </a:cubicBezTo>
                  <a:lnTo>
                    <a:pt x="4349" y="1387"/>
                  </a:lnTo>
                  <a:cubicBezTo>
                    <a:pt x="4424" y="1473"/>
                    <a:pt x="4515" y="1512"/>
                    <a:pt x="4602" y="1512"/>
                  </a:cubicBezTo>
                  <a:cubicBezTo>
                    <a:pt x="4767" y="1512"/>
                    <a:pt x="4916" y="1373"/>
                    <a:pt x="4916" y="1166"/>
                  </a:cubicBezTo>
                  <a:lnTo>
                    <a:pt x="4916" y="1103"/>
                  </a:lnTo>
                  <a:cubicBezTo>
                    <a:pt x="4916" y="882"/>
                    <a:pt x="5073" y="725"/>
                    <a:pt x="5294" y="725"/>
                  </a:cubicBezTo>
                  <a:close/>
                  <a:moveTo>
                    <a:pt x="757" y="5766"/>
                  </a:moveTo>
                  <a:lnTo>
                    <a:pt x="757" y="5766"/>
                  </a:lnTo>
                  <a:cubicBezTo>
                    <a:pt x="1482" y="5892"/>
                    <a:pt x="2647" y="6144"/>
                    <a:pt x="3120" y="6648"/>
                  </a:cubicBezTo>
                  <a:cubicBezTo>
                    <a:pt x="3624" y="7152"/>
                    <a:pt x="3624" y="7498"/>
                    <a:pt x="3340" y="7908"/>
                  </a:cubicBezTo>
                  <a:lnTo>
                    <a:pt x="2616" y="7152"/>
                  </a:lnTo>
                  <a:cubicBezTo>
                    <a:pt x="2537" y="7073"/>
                    <a:pt x="2442" y="7034"/>
                    <a:pt x="2348" y="7034"/>
                  </a:cubicBezTo>
                  <a:cubicBezTo>
                    <a:pt x="2253" y="7034"/>
                    <a:pt x="2159" y="7073"/>
                    <a:pt x="2080" y="7152"/>
                  </a:cubicBezTo>
                  <a:cubicBezTo>
                    <a:pt x="1923" y="7309"/>
                    <a:pt x="1923" y="7498"/>
                    <a:pt x="2080" y="7656"/>
                  </a:cubicBezTo>
                  <a:lnTo>
                    <a:pt x="2836" y="8412"/>
                  </a:lnTo>
                  <a:cubicBezTo>
                    <a:pt x="2695" y="8515"/>
                    <a:pt x="2554" y="8575"/>
                    <a:pt x="2401" y="8575"/>
                  </a:cubicBezTo>
                  <a:cubicBezTo>
                    <a:pt x="2176" y="8575"/>
                    <a:pt x="1925" y="8446"/>
                    <a:pt x="1608" y="8129"/>
                  </a:cubicBezTo>
                  <a:cubicBezTo>
                    <a:pt x="1135" y="7656"/>
                    <a:pt x="883" y="6490"/>
                    <a:pt x="757" y="5766"/>
                  </a:cubicBezTo>
                  <a:close/>
                  <a:moveTo>
                    <a:pt x="9893" y="6459"/>
                  </a:moveTo>
                  <a:cubicBezTo>
                    <a:pt x="9799" y="7183"/>
                    <a:pt x="9578" y="8381"/>
                    <a:pt x="9074" y="8853"/>
                  </a:cubicBezTo>
                  <a:cubicBezTo>
                    <a:pt x="8805" y="9123"/>
                    <a:pt x="8570" y="9287"/>
                    <a:pt x="8321" y="9287"/>
                  </a:cubicBezTo>
                  <a:cubicBezTo>
                    <a:pt x="8162" y="9287"/>
                    <a:pt x="7998" y="9221"/>
                    <a:pt x="7814" y="9074"/>
                  </a:cubicBezTo>
                  <a:lnTo>
                    <a:pt x="8570" y="8349"/>
                  </a:lnTo>
                  <a:cubicBezTo>
                    <a:pt x="8728" y="8192"/>
                    <a:pt x="8728" y="7971"/>
                    <a:pt x="8570" y="7814"/>
                  </a:cubicBezTo>
                  <a:cubicBezTo>
                    <a:pt x="8491" y="7735"/>
                    <a:pt x="8397" y="7695"/>
                    <a:pt x="8302" y="7695"/>
                  </a:cubicBezTo>
                  <a:cubicBezTo>
                    <a:pt x="8208" y="7695"/>
                    <a:pt x="8113" y="7735"/>
                    <a:pt x="8035" y="7814"/>
                  </a:cubicBezTo>
                  <a:lnTo>
                    <a:pt x="7278" y="8570"/>
                  </a:lnTo>
                  <a:cubicBezTo>
                    <a:pt x="7026" y="8192"/>
                    <a:pt x="7026" y="7814"/>
                    <a:pt x="7531" y="7309"/>
                  </a:cubicBezTo>
                  <a:cubicBezTo>
                    <a:pt x="8003" y="6837"/>
                    <a:pt x="9169" y="6553"/>
                    <a:pt x="9893" y="6459"/>
                  </a:cubicBezTo>
                  <a:close/>
                  <a:moveTo>
                    <a:pt x="5357" y="0"/>
                  </a:moveTo>
                  <a:cubicBezTo>
                    <a:pt x="4979" y="0"/>
                    <a:pt x="4601" y="221"/>
                    <a:pt x="4412" y="536"/>
                  </a:cubicBezTo>
                  <a:cubicBezTo>
                    <a:pt x="4313" y="500"/>
                    <a:pt x="4206" y="482"/>
                    <a:pt x="4097" y="482"/>
                  </a:cubicBezTo>
                  <a:cubicBezTo>
                    <a:pt x="3826" y="482"/>
                    <a:pt x="3543" y="594"/>
                    <a:pt x="3340" y="819"/>
                  </a:cubicBezTo>
                  <a:cubicBezTo>
                    <a:pt x="3088" y="1103"/>
                    <a:pt x="2962" y="1513"/>
                    <a:pt x="3088" y="1891"/>
                  </a:cubicBezTo>
                  <a:cubicBezTo>
                    <a:pt x="2710" y="2080"/>
                    <a:pt x="2521" y="2426"/>
                    <a:pt x="2521" y="2836"/>
                  </a:cubicBezTo>
                  <a:cubicBezTo>
                    <a:pt x="2521" y="3214"/>
                    <a:pt x="2773" y="3560"/>
                    <a:pt x="3088" y="3781"/>
                  </a:cubicBezTo>
                  <a:cubicBezTo>
                    <a:pt x="2962" y="4127"/>
                    <a:pt x="3057" y="4569"/>
                    <a:pt x="3340" y="4821"/>
                  </a:cubicBezTo>
                  <a:cubicBezTo>
                    <a:pt x="3549" y="5030"/>
                    <a:pt x="3844" y="5153"/>
                    <a:pt x="4123" y="5153"/>
                  </a:cubicBezTo>
                  <a:cubicBezTo>
                    <a:pt x="4223" y="5153"/>
                    <a:pt x="4320" y="5137"/>
                    <a:pt x="4412" y="5104"/>
                  </a:cubicBezTo>
                  <a:cubicBezTo>
                    <a:pt x="4538" y="5325"/>
                    <a:pt x="4758" y="5545"/>
                    <a:pt x="5010" y="5608"/>
                  </a:cubicBezTo>
                  <a:lnTo>
                    <a:pt x="5010" y="9483"/>
                  </a:lnTo>
                  <a:lnTo>
                    <a:pt x="3907" y="8381"/>
                  </a:lnTo>
                  <a:cubicBezTo>
                    <a:pt x="4538" y="7593"/>
                    <a:pt x="4380" y="6837"/>
                    <a:pt x="3655" y="6144"/>
                  </a:cubicBezTo>
                  <a:cubicBezTo>
                    <a:pt x="2773" y="5230"/>
                    <a:pt x="505" y="5041"/>
                    <a:pt x="410" y="5041"/>
                  </a:cubicBezTo>
                  <a:cubicBezTo>
                    <a:pt x="158" y="5041"/>
                    <a:pt x="1" y="5199"/>
                    <a:pt x="1" y="5419"/>
                  </a:cubicBezTo>
                  <a:cubicBezTo>
                    <a:pt x="1" y="5482"/>
                    <a:pt x="190" y="7751"/>
                    <a:pt x="1104" y="8696"/>
                  </a:cubicBezTo>
                  <a:cubicBezTo>
                    <a:pt x="1517" y="9091"/>
                    <a:pt x="1951" y="9312"/>
                    <a:pt x="2382" y="9312"/>
                  </a:cubicBezTo>
                  <a:cubicBezTo>
                    <a:pt x="2706" y="9312"/>
                    <a:pt x="3029" y="9187"/>
                    <a:pt x="3340" y="8916"/>
                  </a:cubicBezTo>
                  <a:lnTo>
                    <a:pt x="4979" y="10554"/>
                  </a:lnTo>
                  <a:lnTo>
                    <a:pt x="4979" y="11500"/>
                  </a:lnTo>
                  <a:lnTo>
                    <a:pt x="2490" y="11500"/>
                  </a:lnTo>
                  <a:cubicBezTo>
                    <a:pt x="2301" y="11500"/>
                    <a:pt x="2143" y="11657"/>
                    <a:pt x="2143" y="11846"/>
                  </a:cubicBezTo>
                  <a:cubicBezTo>
                    <a:pt x="2143" y="12035"/>
                    <a:pt x="2301" y="12193"/>
                    <a:pt x="2490" y="12193"/>
                  </a:cubicBezTo>
                  <a:lnTo>
                    <a:pt x="8192" y="12193"/>
                  </a:lnTo>
                  <a:cubicBezTo>
                    <a:pt x="8381" y="12193"/>
                    <a:pt x="8539" y="12035"/>
                    <a:pt x="8539" y="11846"/>
                  </a:cubicBezTo>
                  <a:cubicBezTo>
                    <a:pt x="8539" y="11657"/>
                    <a:pt x="8381" y="11500"/>
                    <a:pt x="8192" y="11500"/>
                  </a:cubicBezTo>
                  <a:lnTo>
                    <a:pt x="5703" y="11500"/>
                  </a:lnTo>
                  <a:lnTo>
                    <a:pt x="5703" y="11248"/>
                  </a:lnTo>
                  <a:lnTo>
                    <a:pt x="7342" y="9641"/>
                  </a:lnTo>
                  <a:cubicBezTo>
                    <a:pt x="7677" y="9909"/>
                    <a:pt x="8000" y="10034"/>
                    <a:pt x="8317" y="10034"/>
                  </a:cubicBezTo>
                  <a:cubicBezTo>
                    <a:pt x="8746" y="10034"/>
                    <a:pt x="9162" y="9805"/>
                    <a:pt x="9578" y="9389"/>
                  </a:cubicBezTo>
                  <a:cubicBezTo>
                    <a:pt x="10492" y="8507"/>
                    <a:pt x="10681" y="6238"/>
                    <a:pt x="10681" y="6144"/>
                  </a:cubicBezTo>
                  <a:cubicBezTo>
                    <a:pt x="10710" y="5910"/>
                    <a:pt x="10550" y="5731"/>
                    <a:pt x="10376" y="5731"/>
                  </a:cubicBezTo>
                  <a:cubicBezTo>
                    <a:pt x="10362" y="5731"/>
                    <a:pt x="10348" y="5732"/>
                    <a:pt x="10334" y="5734"/>
                  </a:cubicBezTo>
                  <a:cubicBezTo>
                    <a:pt x="10240" y="5734"/>
                    <a:pt x="8003" y="5923"/>
                    <a:pt x="7058" y="6837"/>
                  </a:cubicBezTo>
                  <a:cubicBezTo>
                    <a:pt x="6333" y="7561"/>
                    <a:pt x="6176" y="8286"/>
                    <a:pt x="6806" y="9074"/>
                  </a:cubicBezTo>
                  <a:lnTo>
                    <a:pt x="5703" y="10176"/>
                  </a:lnTo>
                  <a:lnTo>
                    <a:pt x="5703" y="5608"/>
                  </a:lnTo>
                  <a:cubicBezTo>
                    <a:pt x="5955" y="5545"/>
                    <a:pt x="6176" y="5356"/>
                    <a:pt x="6302" y="5104"/>
                  </a:cubicBezTo>
                  <a:cubicBezTo>
                    <a:pt x="6401" y="5140"/>
                    <a:pt x="6508" y="5158"/>
                    <a:pt x="6616" y="5158"/>
                  </a:cubicBezTo>
                  <a:cubicBezTo>
                    <a:pt x="6888" y="5158"/>
                    <a:pt x="7170" y="5046"/>
                    <a:pt x="7373" y="4821"/>
                  </a:cubicBezTo>
                  <a:cubicBezTo>
                    <a:pt x="7562" y="4632"/>
                    <a:pt x="7688" y="4348"/>
                    <a:pt x="7688" y="4096"/>
                  </a:cubicBezTo>
                  <a:cubicBezTo>
                    <a:pt x="7688" y="3970"/>
                    <a:pt x="7688" y="3875"/>
                    <a:pt x="7657" y="3781"/>
                  </a:cubicBezTo>
                  <a:cubicBezTo>
                    <a:pt x="8003" y="3560"/>
                    <a:pt x="8192" y="3214"/>
                    <a:pt x="8192" y="2836"/>
                  </a:cubicBezTo>
                  <a:cubicBezTo>
                    <a:pt x="8192" y="2426"/>
                    <a:pt x="7972" y="2080"/>
                    <a:pt x="7657" y="1891"/>
                  </a:cubicBezTo>
                  <a:cubicBezTo>
                    <a:pt x="7751" y="1513"/>
                    <a:pt x="7688" y="1103"/>
                    <a:pt x="7373" y="819"/>
                  </a:cubicBezTo>
                  <a:cubicBezTo>
                    <a:pt x="7164" y="610"/>
                    <a:pt x="6869" y="487"/>
                    <a:pt x="6590" y="487"/>
                  </a:cubicBezTo>
                  <a:cubicBezTo>
                    <a:pt x="6491" y="487"/>
                    <a:pt x="6393" y="503"/>
                    <a:pt x="6302" y="536"/>
                  </a:cubicBezTo>
                  <a:cubicBezTo>
                    <a:pt x="6113" y="189"/>
                    <a:pt x="5766" y="0"/>
                    <a:pt x="53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4" name="Google Shape;11764;p90"/>
            <p:cNvSpPr/>
            <p:nvPr/>
          </p:nvSpPr>
          <p:spPr>
            <a:xfrm>
              <a:off x="-20788300" y="2842125"/>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040" y="1418"/>
                    <a:pt x="1418" y="1103"/>
                    <a:pt x="1418" y="725"/>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5" name="Google Shape;11765;p90"/>
          <p:cNvGrpSpPr/>
          <p:nvPr/>
        </p:nvGrpSpPr>
        <p:grpSpPr>
          <a:xfrm>
            <a:off x="4397908" y="2275564"/>
            <a:ext cx="360045" cy="471471"/>
            <a:chOff x="-19006700" y="2434925"/>
            <a:chExt cx="231600" cy="303275"/>
          </a:xfrm>
        </p:grpSpPr>
        <p:sp>
          <p:nvSpPr>
            <p:cNvPr id="11766" name="Google Shape;11766;p90"/>
            <p:cNvSpPr/>
            <p:nvPr/>
          </p:nvSpPr>
          <p:spPr>
            <a:xfrm>
              <a:off x="-18906675" y="2552275"/>
              <a:ext cx="36275" cy="44150"/>
            </a:xfrm>
            <a:custGeom>
              <a:avLst/>
              <a:gdLst/>
              <a:ahLst/>
              <a:cxnLst/>
              <a:rect l="l" t="t" r="r" b="b"/>
              <a:pathLst>
                <a:path w="1451" h="1766" extrusionOk="0">
                  <a:moveTo>
                    <a:pt x="1000" y="0"/>
                  </a:moveTo>
                  <a:cubicBezTo>
                    <a:pt x="853" y="0"/>
                    <a:pt x="718" y="108"/>
                    <a:pt x="694" y="253"/>
                  </a:cubicBezTo>
                  <a:cubicBezTo>
                    <a:pt x="641" y="95"/>
                    <a:pt x="478" y="25"/>
                    <a:pt x="334" y="25"/>
                  </a:cubicBezTo>
                  <a:cubicBezTo>
                    <a:pt x="306" y="25"/>
                    <a:pt x="279" y="27"/>
                    <a:pt x="253" y="32"/>
                  </a:cubicBezTo>
                  <a:cubicBezTo>
                    <a:pt x="64" y="95"/>
                    <a:pt x="1" y="316"/>
                    <a:pt x="32" y="473"/>
                  </a:cubicBezTo>
                  <a:lnTo>
                    <a:pt x="284" y="1513"/>
                  </a:lnTo>
                  <a:cubicBezTo>
                    <a:pt x="347" y="1671"/>
                    <a:pt x="505" y="1765"/>
                    <a:pt x="663" y="1765"/>
                  </a:cubicBezTo>
                  <a:cubicBezTo>
                    <a:pt x="820" y="1765"/>
                    <a:pt x="946" y="1671"/>
                    <a:pt x="1009" y="1513"/>
                  </a:cubicBezTo>
                  <a:lnTo>
                    <a:pt x="1356" y="473"/>
                  </a:lnTo>
                  <a:cubicBezTo>
                    <a:pt x="1450" y="253"/>
                    <a:pt x="1324" y="64"/>
                    <a:pt x="1135" y="32"/>
                  </a:cubicBezTo>
                  <a:cubicBezTo>
                    <a:pt x="1091" y="10"/>
                    <a:pt x="1045" y="0"/>
                    <a:pt x="10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7" name="Google Shape;11767;p90"/>
            <p:cNvSpPr/>
            <p:nvPr/>
          </p:nvSpPr>
          <p:spPr>
            <a:xfrm>
              <a:off x="-18935800" y="252550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8" name="Google Shape;11768;p90"/>
            <p:cNvSpPr/>
            <p:nvPr/>
          </p:nvSpPr>
          <p:spPr>
            <a:xfrm>
              <a:off x="-18864125" y="252550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9" name="Google Shape;11769;p90"/>
            <p:cNvSpPr/>
            <p:nvPr/>
          </p:nvSpPr>
          <p:spPr>
            <a:xfrm>
              <a:off x="-19006700" y="2434925"/>
              <a:ext cx="231600" cy="303275"/>
            </a:xfrm>
            <a:custGeom>
              <a:avLst/>
              <a:gdLst/>
              <a:ahLst/>
              <a:cxnLst/>
              <a:rect l="l" t="t" r="r" b="b"/>
              <a:pathLst>
                <a:path w="9264" h="12131" extrusionOk="0">
                  <a:moveTo>
                    <a:pt x="6302" y="757"/>
                  </a:moveTo>
                  <a:cubicBezTo>
                    <a:pt x="6774" y="851"/>
                    <a:pt x="7089" y="1292"/>
                    <a:pt x="7089" y="1765"/>
                  </a:cubicBezTo>
                  <a:lnTo>
                    <a:pt x="7089" y="2521"/>
                  </a:lnTo>
                  <a:cubicBezTo>
                    <a:pt x="6774" y="2269"/>
                    <a:pt x="6428" y="2175"/>
                    <a:pt x="6018" y="2175"/>
                  </a:cubicBezTo>
                  <a:cubicBezTo>
                    <a:pt x="5451" y="2175"/>
                    <a:pt x="4916" y="2427"/>
                    <a:pt x="4601" y="2868"/>
                  </a:cubicBezTo>
                  <a:cubicBezTo>
                    <a:pt x="4285" y="2427"/>
                    <a:pt x="3781" y="2175"/>
                    <a:pt x="3183" y="2175"/>
                  </a:cubicBezTo>
                  <a:cubicBezTo>
                    <a:pt x="2805" y="2175"/>
                    <a:pt x="2395" y="2269"/>
                    <a:pt x="2143" y="2521"/>
                  </a:cubicBezTo>
                  <a:lnTo>
                    <a:pt x="2143" y="1765"/>
                  </a:lnTo>
                  <a:cubicBezTo>
                    <a:pt x="2143" y="1261"/>
                    <a:pt x="2458" y="851"/>
                    <a:pt x="2931" y="757"/>
                  </a:cubicBezTo>
                  <a:cubicBezTo>
                    <a:pt x="3088" y="1135"/>
                    <a:pt x="3466" y="1418"/>
                    <a:pt x="3907" y="1418"/>
                  </a:cubicBezTo>
                  <a:lnTo>
                    <a:pt x="5325" y="1418"/>
                  </a:lnTo>
                  <a:cubicBezTo>
                    <a:pt x="5766" y="1418"/>
                    <a:pt x="6144" y="1135"/>
                    <a:pt x="6302" y="757"/>
                  </a:cubicBezTo>
                  <a:close/>
                  <a:moveTo>
                    <a:pt x="6050" y="2899"/>
                  </a:moveTo>
                  <a:cubicBezTo>
                    <a:pt x="6617" y="2899"/>
                    <a:pt x="7089" y="3372"/>
                    <a:pt x="7089" y="3970"/>
                  </a:cubicBezTo>
                  <a:lnTo>
                    <a:pt x="7089" y="4695"/>
                  </a:lnTo>
                  <a:cubicBezTo>
                    <a:pt x="7089" y="6050"/>
                    <a:pt x="5987" y="7152"/>
                    <a:pt x="4632" y="7152"/>
                  </a:cubicBezTo>
                  <a:cubicBezTo>
                    <a:pt x="3246" y="7152"/>
                    <a:pt x="2143" y="6050"/>
                    <a:pt x="2143" y="4695"/>
                  </a:cubicBezTo>
                  <a:lnTo>
                    <a:pt x="2143" y="3970"/>
                  </a:lnTo>
                  <a:cubicBezTo>
                    <a:pt x="2143" y="3372"/>
                    <a:pt x="2616" y="2899"/>
                    <a:pt x="3183" y="2899"/>
                  </a:cubicBezTo>
                  <a:cubicBezTo>
                    <a:pt x="3781" y="2899"/>
                    <a:pt x="4254" y="3372"/>
                    <a:pt x="4254" y="3970"/>
                  </a:cubicBezTo>
                  <a:cubicBezTo>
                    <a:pt x="4254" y="4159"/>
                    <a:pt x="4411" y="4317"/>
                    <a:pt x="4632" y="4317"/>
                  </a:cubicBezTo>
                  <a:cubicBezTo>
                    <a:pt x="4821" y="4317"/>
                    <a:pt x="4979" y="4159"/>
                    <a:pt x="4979" y="3970"/>
                  </a:cubicBezTo>
                  <a:cubicBezTo>
                    <a:pt x="4979" y="3372"/>
                    <a:pt x="5451" y="2899"/>
                    <a:pt x="6050" y="2899"/>
                  </a:cubicBezTo>
                  <a:close/>
                  <a:moveTo>
                    <a:pt x="7121" y="7152"/>
                  </a:moveTo>
                  <a:cubicBezTo>
                    <a:pt x="7909" y="7152"/>
                    <a:pt x="8539" y="7782"/>
                    <a:pt x="8539" y="8570"/>
                  </a:cubicBezTo>
                  <a:lnTo>
                    <a:pt x="8539" y="9956"/>
                  </a:lnTo>
                  <a:cubicBezTo>
                    <a:pt x="8129" y="9799"/>
                    <a:pt x="7846" y="9421"/>
                    <a:pt x="7846" y="8948"/>
                  </a:cubicBezTo>
                  <a:cubicBezTo>
                    <a:pt x="7846" y="8728"/>
                    <a:pt x="7688" y="8570"/>
                    <a:pt x="7499" y="8570"/>
                  </a:cubicBezTo>
                  <a:cubicBezTo>
                    <a:pt x="7278" y="8570"/>
                    <a:pt x="7121" y="8728"/>
                    <a:pt x="7121" y="8948"/>
                  </a:cubicBezTo>
                  <a:cubicBezTo>
                    <a:pt x="7121" y="9799"/>
                    <a:pt x="7751" y="10523"/>
                    <a:pt x="8539" y="10681"/>
                  </a:cubicBezTo>
                  <a:lnTo>
                    <a:pt x="8539" y="11405"/>
                  </a:lnTo>
                  <a:cubicBezTo>
                    <a:pt x="6963" y="11405"/>
                    <a:pt x="5703" y="10114"/>
                    <a:pt x="5703" y="8570"/>
                  </a:cubicBezTo>
                  <a:cubicBezTo>
                    <a:pt x="5703" y="7782"/>
                    <a:pt x="6333" y="7152"/>
                    <a:pt x="7121" y="7152"/>
                  </a:cubicBezTo>
                  <a:close/>
                  <a:moveTo>
                    <a:pt x="2868" y="7373"/>
                  </a:moveTo>
                  <a:cubicBezTo>
                    <a:pt x="3435" y="7719"/>
                    <a:pt x="4033" y="7908"/>
                    <a:pt x="4664" y="7908"/>
                  </a:cubicBezTo>
                  <a:cubicBezTo>
                    <a:pt x="4821" y="7908"/>
                    <a:pt x="4979" y="7908"/>
                    <a:pt x="5168" y="7877"/>
                  </a:cubicBezTo>
                  <a:lnTo>
                    <a:pt x="5168" y="7877"/>
                  </a:lnTo>
                  <a:cubicBezTo>
                    <a:pt x="5073" y="8097"/>
                    <a:pt x="5042" y="8349"/>
                    <a:pt x="5042" y="8633"/>
                  </a:cubicBezTo>
                  <a:cubicBezTo>
                    <a:pt x="5042" y="9799"/>
                    <a:pt x="5609" y="10838"/>
                    <a:pt x="6459" y="11468"/>
                  </a:cubicBezTo>
                  <a:lnTo>
                    <a:pt x="5357" y="11468"/>
                  </a:lnTo>
                  <a:cubicBezTo>
                    <a:pt x="3970" y="11468"/>
                    <a:pt x="2868" y="10334"/>
                    <a:pt x="2868" y="8980"/>
                  </a:cubicBezTo>
                  <a:lnTo>
                    <a:pt x="2868" y="7373"/>
                  </a:lnTo>
                  <a:close/>
                  <a:moveTo>
                    <a:pt x="3246" y="1"/>
                  </a:moveTo>
                  <a:cubicBezTo>
                    <a:pt x="2238" y="1"/>
                    <a:pt x="1450" y="788"/>
                    <a:pt x="1450" y="1765"/>
                  </a:cubicBezTo>
                  <a:lnTo>
                    <a:pt x="1450" y="4695"/>
                  </a:lnTo>
                  <a:cubicBezTo>
                    <a:pt x="1450" y="5420"/>
                    <a:pt x="1734" y="6144"/>
                    <a:pt x="2175" y="6680"/>
                  </a:cubicBezTo>
                  <a:lnTo>
                    <a:pt x="2175" y="8948"/>
                  </a:lnTo>
                  <a:cubicBezTo>
                    <a:pt x="2175" y="9956"/>
                    <a:pt x="2647" y="10838"/>
                    <a:pt x="3340" y="11405"/>
                  </a:cubicBezTo>
                  <a:lnTo>
                    <a:pt x="2017" y="11405"/>
                  </a:lnTo>
                  <a:lnTo>
                    <a:pt x="1387" y="10208"/>
                  </a:lnTo>
                  <a:cubicBezTo>
                    <a:pt x="1319" y="10094"/>
                    <a:pt x="1184" y="10013"/>
                    <a:pt x="1055" y="10013"/>
                  </a:cubicBezTo>
                  <a:cubicBezTo>
                    <a:pt x="1006" y="10013"/>
                    <a:pt x="958" y="10025"/>
                    <a:pt x="914" y="10051"/>
                  </a:cubicBezTo>
                  <a:cubicBezTo>
                    <a:pt x="757" y="10114"/>
                    <a:pt x="662" y="10366"/>
                    <a:pt x="757" y="10523"/>
                  </a:cubicBezTo>
                  <a:lnTo>
                    <a:pt x="1229" y="11405"/>
                  </a:lnTo>
                  <a:lnTo>
                    <a:pt x="347" y="11405"/>
                  </a:lnTo>
                  <a:cubicBezTo>
                    <a:pt x="158" y="11405"/>
                    <a:pt x="1" y="11563"/>
                    <a:pt x="1" y="11783"/>
                  </a:cubicBezTo>
                  <a:cubicBezTo>
                    <a:pt x="1" y="11973"/>
                    <a:pt x="158" y="12130"/>
                    <a:pt x="347" y="12130"/>
                  </a:cubicBezTo>
                  <a:lnTo>
                    <a:pt x="8917" y="12130"/>
                  </a:lnTo>
                  <a:cubicBezTo>
                    <a:pt x="9106" y="12130"/>
                    <a:pt x="9263" y="11973"/>
                    <a:pt x="9263" y="11783"/>
                  </a:cubicBezTo>
                  <a:lnTo>
                    <a:pt x="9263" y="8633"/>
                  </a:lnTo>
                  <a:cubicBezTo>
                    <a:pt x="9263" y="7467"/>
                    <a:pt x="8381" y="6585"/>
                    <a:pt x="7278" y="6459"/>
                  </a:cubicBezTo>
                  <a:cubicBezTo>
                    <a:pt x="7657" y="5955"/>
                    <a:pt x="7846" y="5325"/>
                    <a:pt x="7846" y="4695"/>
                  </a:cubicBezTo>
                  <a:lnTo>
                    <a:pt x="7846" y="1765"/>
                  </a:lnTo>
                  <a:cubicBezTo>
                    <a:pt x="7846" y="788"/>
                    <a:pt x="7058" y="1"/>
                    <a:pt x="6081" y="1"/>
                  </a:cubicBezTo>
                  <a:cubicBezTo>
                    <a:pt x="5861" y="1"/>
                    <a:pt x="5703" y="158"/>
                    <a:pt x="5703" y="347"/>
                  </a:cubicBezTo>
                  <a:cubicBezTo>
                    <a:pt x="5703" y="536"/>
                    <a:pt x="5546" y="694"/>
                    <a:pt x="5357" y="694"/>
                  </a:cubicBezTo>
                  <a:lnTo>
                    <a:pt x="3939" y="694"/>
                  </a:lnTo>
                  <a:cubicBezTo>
                    <a:pt x="3750" y="694"/>
                    <a:pt x="3592" y="536"/>
                    <a:pt x="3592" y="347"/>
                  </a:cubicBezTo>
                  <a:cubicBezTo>
                    <a:pt x="3592" y="158"/>
                    <a:pt x="3435" y="1"/>
                    <a:pt x="32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0" name="Google Shape;11770;p90"/>
          <p:cNvSpPr/>
          <p:nvPr/>
        </p:nvSpPr>
        <p:spPr>
          <a:xfrm>
            <a:off x="4340441" y="2851728"/>
            <a:ext cx="472676" cy="472676"/>
          </a:xfrm>
          <a:custGeom>
            <a:avLst/>
            <a:gdLst/>
            <a:ahLst/>
            <a:cxnLst/>
            <a:rect l="l" t="t" r="r" b="b"/>
            <a:pathLst>
              <a:path w="12162" h="12162" extrusionOk="0">
                <a:moveTo>
                  <a:pt x="1072" y="3561"/>
                </a:moveTo>
                <a:cubicBezTo>
                  <a:pt x="1229" y="3561"/>
                  <a:pt x="1418" y="3813"/>
                  <a:pt x="1418" y="4254"/>
                </a:cubicBezTo>
                <a:cubicBezTo>
                  <a:pt x="1418" y="4695"/>
                  <a:pt x="1229" y="4979"/>
                  <a:pt x="1072" y="4979"/>
                </a:cubicBezTo>
                <a:cubicBezTo>
                  <a:pt x="914" y="4979"/>
                  <a:pt x="694" y="4695"/>
                  <a:pt x="694" y="4254"/>
                </a:cubicBezTo>
                <a:cubicBezTo>
                  <a:pt x="694" y="3813"/>
                  <a:pt x="914" y="3561"/>
                  <a:pt x="1072" y="3561"/>
                </a:cubicBezTo>
                <a:close/>
                <a:moveTo>
                  <a:pt x="4632" y="3561"/>
                </a:moveTo>
                <a:cubicBezTo>
                  <a:pt x="4821" y="3561"/>
                  <a:pt x="5010" y="3813"/>
                  <a:pt x="5010" y="4254"/>
                </a:cubicBezTo>
                <a:cubicBezTo>
                  <a:pt x="5010" y="4695"/>
                  <a:pt x="4758" y="4979"/>
                  <a:pt x="4632" y="4979"/>
                </a:cubicBezTo>
                <a:cubicBezTo>
                  <a:pt x="4474" y="4979"/>
                  <a:pt x="4285" y="4695"/>
                  <a:pt x="4285" y="4254"/>
                </a:cubicBezTo>
                <a:cubicBezTo>
                  <a:pt x="4285" y="3813"/>
                  <a:pt x="4474" y="3561"/>
                  <a:pt x="4632" y="3561"/>
                </a:cubicBezTo>
                <a:close/>
                <a:moveTo>
                  <a:pt x="2836" y="2080"/>
                </a:moveTo>
                <a:cubicBezTo>
                  <a:pt x="3466" y="2080"/>
                  <a:pt x="4065" y="2395"/>
                  <a:pt x="4443" y="2836"/>
                </a:cubicBezTo>
                <a:cubicBezTo>
                  <a:pt x="3939" y="2962"/>
                  <a:pt x="3529" y="3498"/>
                  <a:pt x="3529" y="4254"/>
                </a:cubicBezTo>
                <a:cubicBezTo>
                  <a:pt x="3529" y="4979"/>
                  <a:pt x="3939" y="5546"/>
                  <a:pt x="4443" y="5672"/>
                </a:cubicBezTo>
                <a:cubicBezTo>
                  <a:pt x="4065" y="6113"/>
                  <a:pt x="3466" y="6428"/>
                  <a:pt x="2836" y="6428"/>
                </a:cubicBezTo>
                <a:cubicBezTo>
                  <a:pt x="2206" y="6428"/>
                  <a:pt x="1607" y="6144"/>
                  <a:pt x="1229" y="5672"/>
                </a:cubicBezTo>
                <a:cubicBezTo>
                  <a:pt x="1733" y="5546"/>
                  <a:pt x="2143" y="5010"/>
                  <a:pt x="2143" y="4254"/>
                </a:cubicBezTo>
                <a:cubicBezTo>
                  <a:pt x="2143" y="3561"/>
                  <a:pt x="1733" y="2962"/>
                  <a:pt x="1229" y="2836"/>
                </a:cubicBezTo>
                <a:cubicBezTo>
                  <a:pt x="1607" y="2395"/>
                  <a:pt x="2206" y="2080"/>
                  <a:pt x="2836" y="2080"/>
                </a:cubicBezTo>
                <a:close/>
                <a:moveTo>
                  <a:pt x="11090" y="6459"/>
                </a:moveTo>
                <a:cubicBezTo>
                  <a:pt x="11311" y="6459"/>
                  <a:pt x="11468" y="6617"/>
                  <a:pt x="11468" y="6806"/>
                </a:cubicBezTo>
                <a:cubicBezTo>
                  <a:pt x="11468" y="7027"/>
                  <a:pt x="11311" y="7184"/>
                  <a:pt x="11090" y="7184"/>
                </a:cubicBezTo>
                <a:cubicBezTo>
                  <a:pt x="10901" y="7184"/>
                  <a:pt x="10744" y="7027"/>
                  <a:pt x="10744" y="6806"/>
                </a:cubicBezTo>
                <a:cubicBezTo>
                  <a:pt x="10744" y="6617"/>
                  <a:pt x="10901" y="6459"/>
                  <a:pt x="11090" y="6459"/>
                </a:cubicBezTo>
                <a:close/>
                <a:moveTo>
                  <a:pt x="4222" y="6774"/>
                </a:moveTo>
                <a:cubicBezTo>
                  <a:pt x="4254" y="6901"/>
                  <a:pt x="4285" y="7058"/>
                  <a:pt x="4285" y="7184"/>
                </a:cubicBezTo>
                <a:cubicBezTo>
                  <a:pt x="4285" y="7972"/>
                  <a:pt x="3655" y="8602"/>
                  <a:pt x="2868" y="8602"/>
                </a:cubicBezTo>
                <a:cubicBezTo>
                  <a:pt x="2080" y="8539"/>
                  <a:pt x="1418" y="7909"/>
                  <a:pt x="1418" y="7121"/>
                </a:cubicBezTo>
                <a:cubicBezTo>
                  <a:pt x="1418" y="7027"/>
                  <a:pt x="1418" y="6901"/>
                  <a:pt x="1450" y="6774"/>
                </a:cubicBezTo>
                <a:cubicBezTo>
                  <a:pt x="1859" y="7027"/>
                  <a:pt x="2332" y="7121"/>
                  <a:pt x="2836" y="7121"/>
                </a:cubicBezTo>
                <a:cubicBezTo>
                  <a:pt x="3340" y="7121"/>
                  <a:pt x="3813" y="7027"/>
                  <a:pt x="4222" y="6774"/>
                </a:cubicBezTo>
                <a:close/>
                <a:moveTo>
                  <a:pt x="10744" y="7877"/>
                </a:moveTo>
                <a:cubicBezTo>
                  <a:pt x="11153" y="7877"/>
                  <a:pt x="11468" y="8192"/>
                  <a:pt x="11468" y="8602"/>
                </a:cubicBezTo>
                <a:cubicBezTo>
                  <a:pt x="11468" y="8980"/>
                  <a:pt x="11153" y="9295"/>
                  <a:pt x="10744" y="9295"/>
                </a:cubicBezTo>
                <a:cubicBezTo>
                  <a:pt x="10618" y="8917"/>
                  <a:pt x="10397" y="8539"/>
                  <a:pt x="10114" y="8287"/>
                </a:cubicBezTo>
                <a:cubicBezTo>
                  <a:pt x="10240" y="8035"/>
                  <a:pt x="10492" y="7877"/>
                  <a:pt x="10744" y="7877"/>
                </a:cubicBezTo>
                <a:close/>
                <a:moveTo>
                  <a:pt x="8979" y="8539"/>
                </a:moveTo>
                <a:cubicBezTo>
                  <a:pt x="9578" y="8539"/>
                  <a:pt x="10051" y="9011"/>
                  <a:pt x="10051" y="9610"/>
                </a:cubicBezTo>
                <a:cubicBezTo>
                  <a:pt x="10051" y="10240"/>
                  <a:pt x="9578" y="10713"/>
                  <a:pt x="8979" y="10713"/>
                </a:cubicBezTo>
                <a:cubicBezTo>
                  <a:pt x="8822" y="10713"/>
                  <a:pt x="8664" y="10681"/>
                  <a:pt x="8538" y="10650"/>
                </a:cubicBezTo>
                <a:cubicBezTo>
                  <a:pt x="8570" y="10429"/>
                  <a:pt x="8633" y="10240"/>
                  <a:pt x="8633" y="10019"/>
                </a:cubicBezTo>
                <a:cubicBezTo>
                  <a:pt x="8633" y="9578"/>
                  <a:pt x="8507" y="9169"/>
                  <a:pt x="8255" y="8822"/>
                </a:cubicBezTo>
                <a:cubicBezTo>
                  <a:pt x="8475" y="8665"/>
                  <a:pt x="8696" y="8539"/>
                  <a:pt x="8979" y="8539"/>
                </a:cubicBezTo>
                <a:close/>
                <a:moveTo>
                  <a:pt x="4852" y="8003"/>
                </a:moveTo>
                <a:cubicBezTo>
                  <a:pt x="5356" y="8224"/>
                  <a:pt x="5734" y="8759"/>
                  <a:pt x="5734" y="9326"/>
                </a:cubicBezTo>
                <a:cubicBezTo>
                  <a:pt x="5734" y="10114"/>
                  <a:pt x="5104" y="10744"/>
                  <a:pt x="4317" y="10744"/>
                </a:cubicBezTo>
                <a:cubicBezTo>
                  <a:pt x="3529" y="10713"/>
                  <a:pt x="2868" y="10083"/>
                  <a:pt x="2868" y="9295"/>
                </a:cubicBezTo>
                <a:cubicBezTo>
                  <a:pt x="3781" y="9295"/>
                  <a:pt x="4537" y="8759"/>
                  <a:pt x="4852" y="8003"/>
                </a:cubicBezTo>
                <a:close/>
                <a:moveTo>
                  <a:pt x="6459" y="8633"/>
                </a:moveTo>
                <a:cubicBezTo>
                  <a:pt x="7247" y="8633"/>
                  <a:pt x="7877" y="9263"/>
                  <a:pt x="7877" y="10051"/>
                </a:cubicBezTo>
                <a:cubicBezTo>
                  <a:pt x="7877" y="10807"/>
                  <a:pt x="7247" y="11469"/>
                  <a:pt x="6459" y="11469"/>
                </a:cubicBezTo>
                <a:cubicBezTo>
                  <a:pt x="6113" y="11469"/>
                  <a:pt x="5734" y="11343"/>
                  <a:pt x="5514" y="11122"/>
                </a:cubicBezTo>
                <a:cubicBezTo>
                  <a:pt x="6113" y="10713"/>
                  <a:pt x="6459" y="10083"/>
                  <a:pt x="6459" y="9326"/>
                </a:cubicBezTo>
                <a:cubicBezTo>
                  <a:pt x="6459" y="9106"/>
                  <a:pt x="6428" y="8854"/>
                  <a:pt x="6333" y="8633"/>
                </a:cubicBezTo>
                <a:close/>
                <a:moveTo>
                  <a:pt x="1418" y="1"/>
                </a:moveTo>
                <a:cubicBezTo>
                  <a:pt x="631" y="1"/>
                  <a:pt x="1" y="631"/>
                  <a:pt x="1" y="1419"/>
                </a:cubicBezTo>
                <a:cubicBezTo>
                  <a:pt x="1" y="1891"/>
                  <a:pt x="221" y="2269"/>
                  <a:pt x="599" y="2553"/>
                </a:cubicBezTo>
                <a:cubicBezTo>
                  <a:pt x="221" y="3025"/>
                  <a:pt x="1" y="3624"/>
                  <a:pt x="1" y="4254"/>
                </a:cubicBezTo>
                <a:cubicBezTo>
                  <a:pt x="1" y="5042"/>
                  <a:pt x="316" y="5798"/>
                  <a:pt x="851" y="6302"/>
                </a:cubicBezTo>
                <a:cubicBezTo>
                  <a:pt x="757" y="6554"/>
                  <a:pt x="694" y="6806"/>
                  <a:pt x="694" y="7090"/>
                </a:cubicBezTo>
                <a:cubicBezTo>
                  <a:pt x="694" y="8035"/>
                  <a:pt x="1324" y="8822"/>
                  <a:pt x="2174" y="9137"/>
                </a:cubicBezTo>
                <a:lnTo>
                  <a:pt x="2174" y="9263"/>
                </a:lnTo>
                <a:cubicBezTo>
                  <a:pt x="2174" y="10429"/>
                  <a:pt x="3151" y="11437"/>
                  <a:pt x="4317" y="11437"/>
                </a:cubicBezTo>
                <a:cubicBezTo>
                  <a:pt x="4474" y="11437"/>
                  <a:pt x="4695" y="11374"/>
                  <a:pt x="4852" y="11374"/>
                </a:cubicBezTo>
                <a:cubicBezTo>
                  <a:pt x="5230" y="11847"/>
                  <a:pt x="5829" y="12162"/>
                  <a:pt x="6491" y="12162"/>
                </a:cubicBezTo>
                <a:cubicBezTo>
                  <a:pt x="7215" y="12162"/>
                  <a:pt x="7845" y="11815"/>
                  <a:pt x="8223" y="11311"/>
                </a:cubicBezTo>
                <a:cubicBezTo>
                  <a:pt x="8475" y="11437"/>
                  <a:pt x="8727" y="11469"/>
                  <a:pt x="8979" y="11469"/>
                </a:cubicBezTo>
                <a:cubicBezTo>
                  <a:pt x="9830" y="11469"/>
                  <a:pt x="10555" y="10839"/>
                  <a:pt x="10712" y="10051"/>
                </a:cubicBezTo>
                <a:lnTo>
                  <a:pt x="10744" y="10051"/>
                </a:lnTo>
                <a:cubicBezTo>
                  <a:pt x="11531" y="10051"/>
                  <a:pt x="12161" y="9421"/>
                  <a:pt x="12161" y="8633"/>
                </a:cubicBezTo>
                <a:cubicBezTo>
                  <a:pt x="12161" y="8287"/>
                  <a:pt x="12004" y="7909"/>
                  <a:pt x="11783" y="7657"/>
                </a:cubicBezTo>
                <a:cubicBezTo>
                  <a:pt x="12004" y="7436"/>
                  <a:pt x="12161" y="7121"/>
                  <a:pt x="12161" y="6806"/>
                </a:cubicBezTo>
                <a:cubicBezTo>
                  <a:pt x="12161" y="6239"/>
                  <a:pt x="11689" y="5766"/>
                  <a:pt x="11090" y="5766"/>
                </a:cubicBezTo>
                <a:cubicBezTo>
                  <a:pt x="10523" y="5766"/>
                  <a:pt x="10051" y="6239"/>
                  <a:pt x="10051" y="6806"/>
                </a:cubicBezTo>
                <a:cubicBezTo>
                  <a:pt x="10051" y="6964"/>
                  <a:pt x="10082" y="7184"/>
                  <a:pt x="10145" y="7279"/>
                </a:cubicBezTo>
                <a:cubicBezTo>
                  <a:pt x="10051" y="7342"/>
                  <a:pt x="9925" y="7405"/>
                  <a:pt x="9799" y="7531"/>
                </a:cubicBezTo>
                <a:cubicBezTo>
                  <a:pt x="9641" y="7657"/>
                  <a:pt x="9515" y="7783"/>
                  <a:pt x="9452" y="7940"/>
                </a:cubicBezTo>
                <a:cubicBezTo>
                  <a:pt x="9295" y="7909"/>
                  <a:pt x="9137" y="7877"/>
                  <a:pt x="8948" y="7877"/>
                </a:cubicBezTo>
                <a:cubicBezTo>
                  <a:pt x="8507" y="7877"/>
                  <a:pt x="8066" y="8035"/>
                  <a:pt x="7751" y="8318"/>
                </a:cubicBezTo>
                <a:cubicBezTo>
                  <a:pt x="7404" y="8035"/>
                  <a:pt x="6932" y="7877"/>
                  <a:pt x="6459" y="7877"/>
                </a:cubicBezTo>
                <a:cubicBezTo>
                  <a:pt x="6302" y="7877"/>
                  <a:pt x="6113" y="7909"/>
                  <a:pt x="5955" y="7909"/>
                </a:cubicBezTo>
                <a:cubicBezTo>
                  <a:pt x="5703" y="7594"/>
                  <a:pt x="5356" y="7373"/>
                  <a:pt x="5010" y="7247"/>
                </a:cubicBezTo>
                <a:lnTo>
                  <a:pt x="5010" y="7121"/>
                </a:lnTo>
                <a:cubicBezTo>
                  <a:pt x="5010" y="6869"/>
                  <a:pt x="4915" y="6585"/>
                  <a:pt x="4789" y="6302"/>
                </a:cubicBezTo>
                <a:cubicBezTo>
                  <a:pt x="5356" y="5798"/>
                  <a:pt x="5671" y="5042"/>
                  <a:pt x="5671" y="4254"/>
                </a:cubicBezTo>
                <a:cubicBezTo>
                  <a:pt x="5671" y="3624"/>
                  <a:pt x="5482" y="3025"/>
                  <a:pt x="5073" y="2553"/>
                </a:cubicBezTo>
                <a:cubicBezTo>
                  <a:pt x="5419" y="2301"/>
                  <a:pt x="5671" y="1891"/>
                  <a:pt x="5671" y="1419"/>
                </a:cubicBezTo>
                <a:cubicBezTo>
                  <a:pt x="5671" y="631"/>
                  <a:pt x="5041" y="1"/>
                  <a:pt x="4254" y="1"/>
                </a:cubicBezTo>
                <a:cubicBezTo>
                  <a:pt x="4065" y="1"/>
                  <a:pt x="3907" y="158"/>
                  <a:pt x="3907" y="348"/>
                </a:cubicBezTo>
                <a:cubicBezTo>
                  <a:pt x="3907" y="568"/>
                  <a:pt x="4065" y="726"/>
                  <a:pt x="4254" y="726"/>
                </a:cubicBezTo>
                <a:cubicBezTo>
                  <a:pt x="4632" y="726"/>
                  <a:pt x="4947" y="1041"/>
                  <a:pt x="4947" y="1419"/>
                </a:cubicBezTo>
                <a:cubicBezTo>
                  <a:pt x="4947" y="1702"/>
                  <a:pt x="4789" y="1923"/>
                  <a:pt x="4600" y="2049"/>
                </a:cubicBezTo>
                <a:cubicBezTo>
                  <a:pt x="4128" y="1671"/>
                  <a:pt x="3498" y="1419"/>
                  <a:pt x="2836" y="1419"/>
                </a:cubicBezTo>
                <a:cubicBezTo>
                  <a:pt x="2174" y="1419"/>
                  <a:pt x="1544" y="1671"/>
                  <a:pt x="1072" y="2049"/>
                </a:cubicBezTo>
                <a:cubicBezTo>
                  <a:pt x="820" y="1923"/>
                  <a:pt x="694" y="1702"/>
                  <a:pt x="694" y="1419"/>
                </a:cubicBezTo>
                <a:cubicBezTo>
                  <a:pt x="694" y="1041"/>
                  <a:pt x="1009" y="726"/>
                  <a:pt x="1418" y="726"/>
                </a:cubicBezTo>
                <a:cubicBezTo>
                  <a:pt x="1607" y="726"/>
                  <a:pt x="1765" y="568"/>
                  <a:pt x="1765" y="348"/>
                </a:cubicBezTo>
                <a:cubicBezTo>
                  <a:pt x="1765" y="158"/>
                  <a:pt x="1607"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1" name="Google Shape;11771;p90"/>
          <p:cNvSpPr/>
          <p:nvPr/>
        </p:nvSpPr>
        <p:spPr>
          <a:xfrm>
            <a:off x="7304850" y="1688478"/>
            <a:ext cx="415117" cy="473881"/>
          </a:xfrm>
          <a:custGeom>
            <a:avLst/>
            <a:gdLst/>
            <a:ahLst/>
            <a:cxnLst/>
            <a:rect l="l" t="t" r="r" b="b"/>
            <a:pathLst>
              <a:path w="10681" h="12193" extrusionOk="0">
                <a:moveTo>
                  <a:pt x="8475" y="693"/>
                </a:moveTo>
                <a:cubicBezTo>
                  <a:pt x="8318" y="1513"/>
                  <a:pt x="7562" y="2111"/>
                  <a:pt x="6742" y="2111"/>
                </a:cubicBezTo>
                <a:cubicBezTo>
                  <a:pt x="6333" y="2111"/>
                  <a:pt x="5986" y="2237"/>
                  <a:pt x="5671" y="2426"/>
                </a:cubicBezTo>
                <a:lnTo>
                  <a:pt x="5671" y="1765"/>
                </a:lnTo>
                <a:cubicBezTo>
                  <a:pt x="5671" y="1166"/>
                  <a:pt x="6144" y="693"/>
                  <a:pt x="6742" y="693"/>
                </a:cubicBezTo>
                <a:close/>
                <a:moveTo>
                  <a:pt x="7089" y="4285"/>
                </a:moveTo>
                <a:cubicBezTo>
                  <a:pt x="8853" y="4285"/>
                  <a:pt x="9924" y="5356"/>
                  <a:pt x="9924" y="7120"/>
                </a:cubicBezTo>
                <a:cubicBezTo>
                  <a:pt x="9956" y="8129"/>
                  <a:pt x="9609" y="9231"/>
                  <a:pt x="9074" y="10082"/>
                </a:cubicBezTo>
                <a:cubicBezTo>
                  <a:pt x="8507" y="10933"/>
                  <a:pt x="7814" y="11405"/>
                  <a:pt x="7089" y="11405"/>
                </a:cubicBezTo>
                <a:cubicBezTo>
                  <a:pt x="6931" y="11405"/>
                  <a:pt x="6774" y="11374"/>
                  <a:pt x="6648" y="11342"/>
                </a:cubicBezTo>
                <a:cubicBezTo>
                  <a:pt x="6238" y="11216"/>
                  <a:pt x="5766" y="11122"/>
                  <a:pt x="5325" y="11122"/>
                </a:cubicBezTo>
                <a:cubicBezTo>
                  <a:pt x="4884" y="11122"/>
                  <a:pt x="4411" y="11216"/>
                  <a:pt x="3970" y="11342"/>
                </a:cubicBezTo>
                <a:cubicBezTo>
                  <a:pt x="3812" y="11374"/>
                  <a:pt x="3655" y="11405"/>
                  <a:pt x="3560" y="11405"/>
                </a:cubicBezTo>
                <a:cubicBezTo>
                  <a:pt x="2836" y="11405"/>
                  <a:pt x="2143" y="10901"/>
                  <a:pt x="1576" y="10082"/>
                </a:cubicBezTo>
                <a:cubicBezTo>
                  <a:pt x="1040" y="9200"/>
                  <a:pt x="725" y="8097"/>
                  <a:pt x="725" y="7120"/>
                </a:cubicBezTo>
                <a:cubicBezTo>
                  <a:pt x="725" y="5356"/>
                  <a:pt x="1765" y="4285"/>
                  <a:pt x="3560" y="4285"/>
                </a:cubicBezTo>
                <a:cubicBezTo>
                  <a:pt x="3970" y="4285"/>
                  <a:pt x="4380" y="4348"/>
                  <a:pt x="4726" y="4474"/>
                </a:cubicBezTo>
                <a:cubicBezTo>
                  <a:pt x="4821" y="4506"/>
                  <a:pt x="4884" y="4506"/>
                  <a:pt x="4978" y="4569"/>
                </a:cubicBezTo>
                <a:lnTo>
                  <a:pt x="4978" y="5293"/>
                </a:lnTo>
                <a:cubicBezTo>
                  <a:pt x="4663" y="5262"/>
                  <a:pt x="4348" y="5199"/>
                  <a:pt x="4065" y="5041"/>
                </a:cubicBezTo>
                <a:cubicBezTo>
                  <a:pt x="4021" y="5015"/>
                  <a:pt x="3971" y="5003"/>
                  <a:pt x="3919" y="5003"/>
                </a:cubicBezTo>
                <a:cubicBezTo>
                  <a:pt x="3783" y="5003"/>
                  <a:pt x="3638" y="5084"/>
                  <a:pt x="3592" y="5199"/>
                </a:cubicBezTo>
                <a:cubicBezTo>
                  <a:pt x="3497" y="5356"/>
                  <a:pt x="3592" y="5577"/>
                  <a:pt x="3749" y="5671"/>
                </a:cubicBezTo>
                <a:cubicBezTo>
                  <a:pt x="4254" y="5892"/>
                  <a:pt x="4758" y="6018"/>
                  <a:pt x="5325" y="6018"/>
                </a:cubicBezTo>
                <a:cubicBezTo>
                  <a:pt x="5860" y="6018"/>
                  <a:pt x="6427" y="5892"/>
                  <a:pt x="6900" y="5671"/>
                </a:cubicBezTo>
                <a:cubicBezTo>
                  <a:pt x="7057" y="5577"/>
                  <a:pt x="7120" y="5356"/>
                  <a:pt x="7057" y="5199"/>
                </a:cubicBezTo>
                <a:cubicBezTo>
                  <a:pt x="6989" y="5084"/>
                  <a:pt x="6854" y="5003"/>
                  <a:pt x="6725" y="5003"/>
                </a:cubicBezTo>
                <a:cubicBezTo>
                  <a:pt x="6676" y="5003"/>
                  <a:pt x="6628" y="5015"/>
                  <a:pt x="6585" y="5041"/>
                </a:cubicBezTo>
                <a:cubicBezTo>
                  <a:pt x="6301" y="5199"/>
                  <a:pt x="5986" y="5262"/>
                  <a:pt x="5671" y="5293"/>
                </a:cubicBezTo>
                <a:lnTo>
                  <a:pt x="5671" y="4569"/>
                </a:lnTo>
                <a:cubicBezTo>
                  <a:pt x="5766" y="4569"/>
                  <a:pt x="5829" y="4506"/>
                  <a:pt x="5923" y="4474"/>
                </a:cubicBezTo>
                <a:cubicBezTo>
                  <a:pt x="6270" y="4348"/>
                  <a:pt x="6648" y="4285"/>
                  <a:pt x="7089" y="4285"/>
                </a:cubicBezTo>
                <a:close/>
                <a:moveTo>
                  <a:pt x="6774" y="0"/>
                </a:moveTo>
                <a:cubicBezTo>
                  <a:pt x="5797" y="0"/>
                  <a:pt x="5010" y="788"/>
                  <a:pt x="5010" y="1765"/>
                </a:cubicBezTo>
                <a:cubicBezTo>
                  <a:pt x="4695" y="1513"/>
                  <a:pt x="4348" y="1418"/>
                  <a:pt x="3938" y="1418"/>
                </a:cubicBezTo>
                <a:cubicBezTo>
                  <a:pt x="3749" y="1418"/>
                  <a:pt x="3592" y="1576"/>
                  <a:pt x="3592" y="1765"/>
                </a:cubicBezTo>
                <a:cubicBezTo>
                  <a:pt x="3592" y="1954"/>
                  <a:pt x="3749" y="2111"/>
                  <a:pt x="3938" y="2111"/>
                </a:cubicBezTo>
                <a:cubicBezTo>
                  <a:pt x="4537" y="2111"/>
                  <a:pt x="5010" y="2584"/>
                  <a:pt x="5010" y="3182"/>
                </a:cubicBezTo>
                <a:lnTo>
                  <a:pt x="5010" y="3812"/>
                </a:lnTo>
                <a:cubicBezTo>
                  <a:pt x="4569" y="3655"/>
                  <a:pt x="4096" y="3560"/>
                  <a:pt x="3592" y="3560"/>
                </a:cubicBezTo>
                <a:cubicBezTo>
                  <a:pt x="1513" y="3560"/>
                  <a:pt x="0" y="4884"/>
                  <a:pt x="0" y="7152"/>
                </a:cubicBezTo>
                <a:cubicBezTo>
                  <a:pt x="0" y="8286"/>
                  <a:pt x="347" y="9515"/>
                  <a:pt x="977" y="10491"/>
                </a:cubicBezTo>
                <a:cubicBezTo>
                  <a:pt x="1702" y="11594"/>
                  <a:pt x="2615" y="12193"/>
                  <a:pt x="3560" y="12193"/>
                </a:cubicBezTo>
                <a:cubicBezTo>
                  <a:pt x="3781" y="12193"/>
                  <a:pt x="3970" y="12161"/>
                  <a:pt x="4222" y="12130"/>
                </a:cubicBezTo>
                <a:cubicBezTo>
                  <a:pt x="4600" y="12004"/>
                  <a:pt x="4970" y="11941"/>
                  <a:pt x="5340" y="11941"/>
                </a:cubicBezTo>
                <a:cubicBezTo>
                  <a:pt x="5711" y="11941"/>
                  <a:pt x="6081" y="12004"/>
                  <a:pt x="6459" y="12130"/>
                </a:cubicBezTo>
                <a:cubicBezTo>
                  <a:pt x="6648" y="12193"/>
                  <a:pt x="6900" y="12193"/>
                  <a:pt x="7152" y="12193"/>
                </a:cubicBezTo>
                <a:cubicBezTo>
                  <a:pt x="8097" y="12193"/>
                  <a:pt x="8979" y="11594"/>
                  <a:pt x="9704" y="10491"/>
                </a:cubicBezTo>
                <a:cubicBezTo>
                  <a:pt x="10334" y="9546"/>
                  <a:pt x="10681" y="8286"/>
                  <a:pt x="10681" y="7152"/>
                </a:cubicBezTo>
                <a:cubicBezTo>
                  <a:pt x="10681" y="4884"/>
                  <a:pt x="9168" y="3560"/>
                  <a:pt x="7089" y="3560"/>
                </a:cubicBezTo>
                <a:cubicBezTo>
                  <a:pt x="6585" y="3560"/>
                  <a:pt x="6112" y="3655"/>
                  <a:pt x="5671" y="3812"/>
                </a:cubicBezTo>
                <a:lnTo>
                  <a:pt x="5671" y="3340"/>
                </a:lnTo>
                <a:lnTo>
                  <a:pt x="5797" y="3214"/>
                </a:lnTo>
                <a:cubicBezTo>
                  <a:pt x="6081" y="2930"/>
                  <a:pt x="6396" y="2836"/>
                  <a:pt x="6774" y="2836"/>
                </a:cubicBezTo>
                <a:cubicBezTo>
                  <a:pt x="8160" y="2836"/>
                  <a:pt x="9263" y="1733"/>
                  <a:pt x="9263" y="347"/>
                </a:cubicBezTo>
                <a:cubicBezTo>
                  <a:pt x="9263" y="158"/>
                  <a:pt x="9105" y="0"/>
                  <a:pt x="89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2" name="Google Shape;11772;p90"/>
          <p:cNvGrpSpPr/>
          <p:nvPr/>
        </p:nvGrpSpPr>
        <p:grpSpPr>
          <a:xfrm>
            <a:off x="7276507" y="2289051"/>
            <a:ext cx="473881" cy="444499"/>
            <a:chOff x="-17190425" y="2435725"/>
            <a:chExt cx="304825" cy="285925"/>
          </a:xfrm>
        </p:grpSpPr>
        <p:sp>
          <p:nvSpPr>
            <p:cNvPr id="11773" name="Google Shape;11773;p90"/>
            <p:cNvSpPr/>
            <p:nvPr/>
          </p:nvSpPr>
          <p:spPr>
            <a:xfrm>
              <a:off x="-16994325" y="2596400"/>
              <a:ext cx="18150" cy="17350"/>
            </a:xfrm>
            <a:custGeom>
              <a:avLst/>
              <a:gdLst/>
              <a:ahLst/>
              <a:cxnLst/>
              <a:rect l="l" t="t" r="r" b="b"/>
              <a:pathLst>
                <a:path w="726" h="694" extrusionOk="0">
                  <a:moveTo>
                    <a:pt x="348" y="0"/>
                  </a:moveTo>
                  <a:cubicBezTo>
                    <a:pt x="159" y="0"/>
                    <a:pt x="1" y="158"/>
                    <a:pt x="1" y="347"/>
                  </a:cubicBezTo>
                  <a:cubicBezTo>
                    <a:pt x="1" y="536"/>
                    <a:pt x="159" y="693"/>
                    <a:pt x="348" y="693"/>
                  </a:cubicBezTo>
                  <a:cubicBezTo>
                    <a:pt x="568" y="693"/>
                    <a:pt x="726" y="536"/>
                    <a:pt x="726" y="347"/>
                  </a:cubicBezTo>
                  <a:cubicBezTo>
                    <a:pt x="726" y="158"/>
                    <a:pt x="568"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4" name="Google Shape;11774;p90"/>
            <p:cNvSpPr/>
            <p:nvPr/>
          </p:nvSpPr>
          <p:spPr>
            <a:xfrm>
              <a:off x="-17100650" y="25964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5" name="Google Shape;11775;p90"/>
            <p:cNvSpPr/>
            <p:nvPr/>
          </p:nvSpPr>
          <p:spPr>
            <a:xfrm>
              <a:off x="-17190425" y="2435725"/>
              <a:ext cx="304825" cy="285925"/>
            </a:xfrm>
            <a:custGeom>
              <a:avLst/>
              <a:gdLst/>
              <a:ahLst/>
              <a:cxnLst/>
              <a:rect l="l" t="t" r="r" b="b"/>
              <a:pathLst>
                <a:path w="12193" h="11437" extrusionOk="0">
                  <a:moveTo>
                    <a:pt x="2111" y="725"/>
                  </a:moveTo>
                  <a:cubicBezTo>
                    <a:pt x="2836" y="725"/>
                    <a:pt x="3434" y="1292"/>
                    <a:pt x="3529" y="2016"/>
                  </a:cubicBezTo>
                  <a:cubicBezTo>
                    <a:pt x="2804" y="2363"/>
                    <a:pt x="2174" y="2867"/>
                    <a:pt x="1702" y="3497"/>
                  </a:cubicBezTo>
                  <a:cubicBezTo>
                    <a:pt x="1103" y="3308"/>
                    <a:pt x="693" y="2773"/>
                    <a:pt x="693" y="2143"/>
                  </a:cubicBezTo>
                  <a:cubicBezTo>
                    <a:pt x="693" y="1355"/>
                    <a:pt x="1323" y="725"/>
                    <a:pt x="2111" y="725"/>
                  </a:cubicBezTo>
                  <a:close/>
                  <a:moveTo>
                    <a:pt x="10019" y="693"/>
                  </a:moveTo>
                  <a:cubicBezTo>
                    <a:pt x="10806" y="693"/>
                    <a:pt x="11437" y="1323"/>
                    <a:pt x="11437" y="2111"/>
                  </a:cubicBezTo>
                  <a:cubicBezTo>
                    <a:pt x="11437" y="2773"/>
                    <a:pt x="11027" y="3308"/>
                    <a:pt x="10397" y="3497"/>
                  </a:cubicBezTo>
                  <a:cubicBezTo>
                    <a:pt x="9924" y="2867"/>
                    <a:pt x="9294" y="2363"/>
                    <a:pt x="8601" y="2016"/>
                  </a:cubicBezTo>
                  <a:cubicBezTo>
                    <a:pt x="8696" y="1260"/>
                    <a:pt x="9263" y="693"/>
                    <a:pt x="10019" y="693"/>
                  </a:cubicBezTo>
                  <a:close/>
                  <a:moveTo>
                    <a:pt x="7959" y="4997"/>
                  </a:moveTo>
                  <a:cubicBezTo>
                    <a:pt x="8453" y="4997"/>
                    <a:pt x="8961" y="5407"/>
                    <a:pt x="9200" y="6018"/>
                  </a:cubicBezTo>
                  <a:cubicBezTo>
                    <a:pt x="9452" y="6774"/>
                    <a:pt x="9231" y="7530"/>
                    <a:pt x="8664" y="7719"/>
                  </a:cubicBezTo>
                  <a:cubicBezTo>
                    <a:pt x="8555" y="7741"/>
                    <a:pt x="8447" y="7777"/>
                    <a:pt x="8338" y="7777"/>
                  </a:cubicBezTo>
                  <a:cubicBezTo>
                    <a:pt x="8289" y="7777"/>
                    <a:pt x="8240" y="7770"/>
                    <a:pt x="8192" y="7750"/>
                  </a:cubicBezTo>
                  <a:cubicBezTo>
                    <a:pt x="8003" y="7372"/>
                    <a:pt x="7624" y="6900"/>
                    <a:pt x="7183" y="6711"/>
                  </a:cubicBezTo>
                  <a:cubicBezTo>
                    <a:pt x="6900" y="5955"/>
                    <a:pt x="7152" y="5230"/>
                    <a:pt x="7687" y="5041"/>
                  </a:cubicBezTo>
                  <a:cubicBezTo>
                    <a:pt x="7776" y="5011"/>
                    <a:pt x="7868" y="4997"/>
                    <a:pt x="7959" y="4997"/>
                  </a:cubicBezTo>
                  <a:close/>
                  <a:moveTo>
                    <a:pt x="4107" y="4995"/>
                  </a:moveTo>
                  <a:cubicBezTo>
                    <a:pt x="4200" y="4995"/>
                    <a:pt x="4292" y="5010"/>
                    <a:pt x="4379" y="5041"/>
                  </a:cubicBezTo>
                  <a:cubicBezTo>
                    <a:pt x="4947" y="5230"/>
                    <a:pt x="5167" y="6081"/>
                    <a:pt x="4852" y="6805"/>
                  </a:cubicBezTo>
                  <a:cubicBezTo>
                    <a:pt x="4568" y="7026"/>
                    <a:pt x="4222" y="7404"/>
                    <a:pt x="4064" y="7687"/>
                  </a:cubicBezTo>
                  <a:cubicBezTo>
                    <a:pt x="3946" y="7755"/>
                    <a:pt x="3819" y="7786"/>
                    <a:pt x="3697" y="7786"/>
                  </a:cubicBezTo>
                  <a:cubicBezTo>
                    <a:pt x="3592" y="7786"/>
                    <a:pt x="3491" y="7763"/>
                    <a:pt x="3403" y="7719"/>
                  </a:cubicBezTo>
                  <a:cubicBezTo>
                    <a:pt x="2836" y="7530"/>
                    <a:pt x="2615" y="6742"/>
                    <a:pt x="2899" y="6018"/>
                  </a:cubicBezTo>
                  <a:cubicBezTo>
                    <a:pt x="3110" y="5385"/>
                    <a:pt x="3629" y="4995"/>
                    <a:pt x="4107" y="4995"/>
                  </a:cubicBezTo>
                  <a:close/>
                  <a:moveTo>
                    <a:pt x="6081" y="8538"/>
                  </a:moveTo>
                  <a:cubicBezTo>
                    <a:pt x="6207" y="8538"/>
                    <a:pt x="6364" y="8632"/>
                    <a:pt x="6396" y="8790"/>
                  </a:cubicBezTo>
                  <a:lnTo>
                    <a:pt x="6081" y="9105"/>
                  </a:lnTo>
                  <a:lnTo>
                    <a:pt x="5766" y="8790"/>
                  </a:lnTo>
                  <a:cubicBezTo>
                    <a:pt x="5797" y="8664"/>
                    <a:pt x="5955" y="8538"/>
                    <a:pt x="6081" y="8538"/>
                  </a:cubicBezTo>
                  <a:close/>
                  <a:moveTo>
                    <a:pt x="6144" y="2111"/>
                  </a:moveTo>
                  <a:cubicBezTo>
                    <a:pt x="8727" y="2111"/>
                    <a:pt x="10806" y="4064"/>
                    <a:pt x="10806" y="6427"/>
                  </a:cubicBezTo>
                  <a:cubicBezTo>
                    <a:pt x="10712" y="7908"/>
                    <a:pt x="9893" y="9263"/>
                    <a:pt x="8570" y="10050"/>
                  </a:cubicBezTo>
                  <a:cubicBezTo>
                    <a:pt x="8570" y="9924"/>
                    <a:pt x="8601" y="9767"/>
                    <a:pt x="8601" y="9609"/>
                  </a:cubicBezTo>
                  <a:cubicBezTo>
                    <a:pt x="8601" y="9168"/>
                    <a:pt x="8570" y="8790"/>
                    <a:pt x="8475" y="8475"/>
                  </a:cubicBezTo>
                  <a:cubicBezTo>
                    <a:pt x="8633" y="8475"/>
                    <a:pt x="8790" y="8443"/>
                    <a:pt x="8916" y="8380"/>
                  </a:cubicBezTo>
                  <a:cubicBezTo>
                    <a:pt x="9861" y="8034"/>
                    <a:pt x="10239" y="6868"/>
                    <a:pt x="9861" y="5766"/>
                  </a:cubicBezTo>
                  <a:cubicBezTo>
                    <a:pt x="9523" y="4855"/>
                    <a:pt x="8755" y="4267"/>
                    <a:pt x="7966" y="4267"/>
                  </a:cubicBezTo>
                  <a:cubicBezTo>
                    <a:pt x="7799" y="4267"/>
                    <a:pt x="7632" y="4293"/>
                    <a:pt x="7467" y="4348"/>
                  </a:cubicBezTo>
                  <a:cubicBezTo>
                    <a:pt x="6679" y="4600"/>
                    <a:pt x="6270" y="5514"/>
                    <a:pt x="6396" y="6396"/>
                  </a:cubicBezTo>
                  <a:cubicBezTo>
                    <a:pt x="6337" y="6376"/>
                    <a:pt x="6272" y="6369"/>
                    <a:pt x="6205" y="6369"/>
                  </a:cubicBezTo>
                  <a:cubicBezTo>
                    <a:pt x="6053" y="6369"/>
                    <a:pt x="5886" y="6405"/>
                    <a:pt x="5734" y="6427"/>
                  </a:cubicBezTo>
                  <a:cubicBezTo>
                    <a:pt x="5829" y="5514"/>
                    <a:pt x="5451" y="4600"/>
                    <a:pt x="4663" y="4348"/>
                  </a:cubicBezTo>
                  <a:cubicBezTo>
                    <a:pt x="4486" y="4277"/>
                    <a:pt x="4304" y="4244"/>
                    <a:pt x="4124" y="4244"/>
                  </a:cubicBezTo>
                  <a:cubicBezTo>
                    <a:pt x="3341" y="4244"/>
                    <a:pt x="2576" y="4869"/>
                    <a:pt x="2269" y="5766"/>
                  </a:cubicBezTo>
                  <a:cubicBezTo>
                    <a:pt x="1859" y="6868"/>
                    <a:pt x="2269" y="8034"/>
                    <a:pt x="3214" y="8380"/>
                  </a:cubicBezTo>
                  <a:cubicBezTo>
                    <a:pt x="3371" y="8475"/>
                    <a:pt x="3560" y="8475"/>
                    <a:pt x="3718" y="8475"/>
                  </a:cubicBezTo>
                  <a:lnTo>
                    <a:pt x="3749" y="8475"/>
                  </a:lnTo>
                  <a:cubicBezTo>
                    <a:pt x="3686" y="8790"/>
                    <a:pt x="3623" y="9137"/>
                    <a:pt x="3623" y="9609"/>
                  </a:cubicBezTo>
                  <a:cubicBezTo>
                    <a:pt x="3623" y="9767"/>
                    <a:pt x="3623" y="9893"/>
                    <a:pt x="3686" y="10050"/>
                  </a:cubicBezTo>
                  <a:cubicBezTo>
                    <a:pt x="2332" y="9263"/>
                    <a:pt x="1512" y="7908"/>
                    <a:pt x="1512" y="6427"/>
                  </a:cubicBezTo>
                  <a:cubicBezTo>
                    <a:pt x="1512" y="4064"/>
                    <a:pt x="3592" y="2111"/>
                    <a:pt x="6144" y="2111"/>
                  </a:cubicBezTo>
                  <a:close/>
                  <a:moveTo>
                    <a:pt x="6127" y="7151"/>
                  </a:moveTo>
                  <a:cubicBezTo>
                    <a:pt x="6481" y="7151"/>
                    <a:pt x="6828" y="7269"/>
                    <a:pt x="7057" y="7498"/>
                  </a:cubicBezTo>
                  <a:cubicBezTo>
                    <a:pt x="7656" y="8065"/>
                    <a:pt x="7845" y="8601"/>
                    <a:pt x="7845" y="9609"/>
                  </a:cubicBezTo>
                  <a:cubicBezTo>
                    <a:pt x="7845" y="10050"/>
                    <a:pt x="7782" y="10334"/>
                    <a:pt x="7624" y="10491"/>
                  </a:cubicBezTo>
                  <a:cubicBezTo>
                    <a:pt x="7451" y="10640"/>
                    <a:pt x="7123" y="10691"/>
                    <a:pt x="6746" y="10691"/>
                  </a:cubicBezTo>
                  <a:cubicBezTo>
                    <a:pt x="6643" y="10691"/>
                    <a:pt x="6536" y="10687"/>
                    <a:pt x="6427" y="10680"/>
                  </a:cubicBezTo>
                  <a:lnTo>
                    <a:pt x="6427" y="9767"/>
                  </a:lnTo>
                  <a:lnTo>
                    <a:pt x="7026" y="9168"/>
                  </a:lnTo>
                  <a:cubicBezTo>
                    <a:pt x="7089" y="9105"/>
                    <a:pt x="7152" y="9011"/>
                    <a:pt x="7152" y="8948"/>
                  </a:cubicBezTo>
                  <a:cubicBezTo>
                    <a:pt x="7152" y="8349"/>
                    <a:pt x="6679" y="7876"/>
                    <a:pt x="6081" y="7876"/>
                  </a:cubicBezTo>
                  <a:cubicBezTo>
                    <a:pt x="5482" y="7876"/>
                    <a:pt x="5010" y="8349"/>
                    <a:pt x="5010" y="8948"/>
                  </a:cubicBezTo>
                  <a:cubicBezTo>
                    <a:pt x="5010" y="9011"/>
                    <a:pt x="5041" y="9137"/>
                    <a:pt x="5136" y="9168"/>
                  </a:cubicBezTo>
                  <a:lnTo>
                    <a:pt x="5734" y="9767"/>
                  </a:lnTo>
                  <a:lnTo>
                    <a:pt x="5734" y="10680"/>
                  </a:lnTo>
                  <a:lnTo>
                    <a:pt x="5356" y="10680"/>
                  </a:lnTo>
                  <a:cubicBezTo>
                    <a:pt x="4631" y="10680"/>
                    <a:pt x="4316" y="10554"/>
                    <a:pt x="4316" y="9609"/>
                  </a:cubicBezTo>
                  <a:cubicBezTo>
                    <a:pt x="4316" y="8601"/>
                    <a:pt x="4537" y="8160"/>
                    <a:pt x="5104" y="7561"/>
                  </a:cubicBezTo>
                  <a:cubicBezTo>
                    <a:pt x="5364" y="7285"/>
                    <a:pt x="5750" y="7151"/>
                    <a:pt x="6127" y="7151"/>
                  </a:cubicBezTo>
                  <a:close/>
                  <a:moveTo>
                    <a:pt x="2143" y="0"/>
                  </a:moveTo>
                  <a:cubicBezTo>
                    <a:pt x="945" y="0"/>
                    <a:pt x="0" y="945"/>
                    <a:pt x="0" y="2143"/>
                  </a:cubicBezTo>
                  <a:cubicBezTo>
                    <a:pt x="0" y="2647"/>
                    <a:pt x="221" y="3151"/>
                    <a:pt x="536" y="3560"/>
                  </a:cubicBezTo>
                  <a:cubicBezTo>
                    <a:pt x="756" y="3812"/>
                    <a:pt x="1040" y="4001"/>
                    <a:pt x="1355" y="4127"/>
                  </a:cubicBezTo>
                  <a:cubicBezTo>
                    <a:pt x="945" y="4852"/>
                    <a:pt x="756" y="5640"/>
                    <a:pt x="756" y="6427"/>
                  </a:cubicBezTo>
                  <a:cubicBezTo>
                    <a:pt x="756" y="8506"/>
                    <a:pt x="2143" y="10334"/>
                    <a:pt x="4096" y="11058"/>
                  </a:cubicBezTo>
                  <a:cubicBezTo>
                    <a:pt x="4474" y="11373"/>
                    <a:pt x="4947" y="11436"/>
                    <a:pt x="5356" y="11436"/>
                  </a:cubicBezTo>
                  <a:lnTo>
                    <a:pt x="6364" y="11436"/>
                  </a:lnTo>
                  <a:cubicBezTo>
                    <a:pt x="7026" y="11436"/>
                    <a:pt x="7656" y="11436"/>
                    <a:pt x="8097" y="11058"/>
                  </a:cubicBezTo>
                  <a:cubicBezTo>
                    <a:pt x="10050" y="10334"/>
                    <a:pt x="11437" y="8506"/>
                    <a:pt x="11437" y="6427"/>
                  </a:cubicBezTo>
                  <a:cubicBezTo>
                    <a:pt x="11437" y="5608"/>
                    <a:pt x="11248" y="4820"/>
                    <a:pt x="10838" y="4127"/>
                  </a:cubicBezTo>
                  <a:cubicBezTo>
                    <a:pt x="11153" y="4001"/>
                    <a:pt x="11437" y="3812"/>
                    <a:pt x="11657" y="3560"/>
                  </a:cubicBezTo>
                  <a:cubicBezTo>
                    <a:pt x="12035" y="3151"/>
                    <a:pt x="12193" y="2647"/>
                    <a:pt x="12193" y="2143"/>
                  </a:cubicBezTo>
                  <a:cubicBezTo>
                    <a:pt x="12193" y="945"/>
                    <a:pt x="11185" y="0"/>
                    <a:pt x="10019" y="0"/>
                  </a:cubicBezTo>
                  <a:cubicBezTo>
                    <a:pt x="8979" y="0"/>
                    <a:pt x="8129" y="756"/>
                    <a:pt x="7939" y="1733"/>
                  </a:cubicBezTo>
                  <a:cubicBezTo>
                    <a:pt x="7341" y="1544"/>
                    <a:pt x="6711" y="1418"/>
                    <a:pt x="6081" y="1418"/>
                  </a:cubicBezTo>
                  <a:cubicBezTo>
                    <a:pt x="5451" y="1418"/>
                    <a:pt x="4821" y="1544"/>
                    <a:pt x="4222" y="1733"/>
                  </a:cubicBezTo>
                  <a:cubicBezTo>
                    <a:pt x="4033" y="756"/>
                    <a:pt x="3151"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6" name="Google Shape;11776;p90"/>
          <p:cNvSpPr/>
          <p:nvPr/>
        </p:nvSpPr>
        <p:spPr>
          <a:xfrm>
            <a:off x="7277916" y="2853555"/>
            <a:ext cx="468984" cy="469023"/>
          </a:xfrm>
          <a:custGeom>
            <a:avLst/>
            <a:gdLst/>
            <a:ahLst/>
            <a:cxnLst/>
            <a:rect l="l" t="t" r="r" b="b"/>
            <a:pathLst>
              <a:path w="12067" h="12068" extrusionOk="0">
                <a:moveTo>
                  <a:pt x="5955" y="1104"/>
                </a:moveTo>
                <a:lnTo>
                  <a:pt x="6270" y="1734"/>
                </a:lnTo>
                <a:lnTo>
                  <a:pt x="5955" y="2364"/>
                </a:lnTo>
                <a:lnTo>
                  <a:pt x="5640" y="1734"/>
                </a:lnTo>
                <a:lnTo>
                  <a:pt x="5955" y="1104"/>
                </a:lnTo>
                <a:close/>
                <a:moveTo>
                  <a:pt x="9420" y="2521"/>
                </a:moveTo>
                <a:lnTo>
                  <a:pt x="9168" y="3183"/>
                </a:lnTo>
                <a:lnTo>
                  <a:pt x="8507" y="3435"/>
                </a:lnTo>
                <a:lnTo>
                  <a:pt x="8759" y="2773"/>
                </a:lnTo>
                <a:lnTo>
                  <a:pt x="9420" y="2521"/>
                </a:lnTo>
                <a:close/>
                <a:moveTo>
                  <a:pt x="2489" y="2553"/>
                </a:moveTo>
                <a:lnTo>
                  <a:pt x="3151" y="2805"/>
                </a:lnTo>
                <a:lnTo>
                  <a:pt x="3403" y="3466"/>
                </a:lnTo>
                <a:lnTo>
                  <a:pt x="2710" y="3246"/>
                </a:lnTo>
                <a:lnTo>
                  <a:pt x="2489" y="2553"/>
                </a:lnTo>
                <a:close/>
                <a:moveTo>
                  <a:pt x="4663" y="2931"/>
                </a:moveTo>
                <a:lnTo>
                  <a:pt x="5608" y="3403"/>
                </a:lnTo>
                <a:lnTo>
                  <a:pt x="5608" y="4254"/>
                </a:lnTo>
                <a:cubicBezTo>
                  <a:pt x="5356" y="4286"/>
                  <a:pt x="5167" y="4380"/>
                  <a:pt x="4978" y="4538"/>
                </a:cubicBezTo>
                <a:lnTo>
                  <a:pt x="4348" y="3908"/>
                </a:lnTo>
                <a:lnTo>
                  <a:pt x="4663" y="2931"/>
                </a:lnTo>
                <a:close/>
                <a:moveTo>
                  <a:pt x="7246" y="2931"/>
                </a:moveTo>
                <a:lnTo>
                  <a:pt x="7561" y="3908"/>
                </a:lnTo>
                <a:lnTo>
                  <a:pt x="6931" y="4538"/>
                </a:lnTo>
                <a:cubicBezTo>
                  <a:pt x="6742" y="4412"/>
                  <a:pt x="6553" y="4349"/>
                  <a:pt x="6301" y="4254"/>
                </a:cubicBezTo>
                <a:lnTo>
                  <a:pt x="6301" y="3403"/>
                </a:lnTo>
                <a:lnTo>
                  <a:pt x="7246" y="2931"/>
                </a:lnTo>
                <a:close/>
                <a:moveTo>
                  <a:pt x="3812" y="4412"/>
                </a:moveTo>
                <a:lnTo>
                  <a:pt x="4442" y="5042"/>
                </a:lnTo>
                <a:cubicBezTo>
                  <a:pt x="4348" y="5231"/>
                  <a:pt x="4253" y="5451"/>
                  <a:pt x="4190" y="5672"/>
                </a:cubicBezTo>
                <a:lnTo>
                  <a:pt x="3308" y="5672"/>
                </a:lnTo>
                <a:lnTo>
                  <a:pt x="2836" y="4727"/>
                </a:lnTo>
                <a:lnTo>
                  <a:pt x="3812" y="4412"/>
                </a:lnTo>
                <a:close/>
                <a:moveTo>
                  <a:pt x="8034" y="4412"/>
                </a:moveTo>
                <a:lnTo>
                  <a:pt x="9011" y="4727"/>
                </a:lnTo>
                <a:lnTo>
                  <a:pt x="8538" y="5672"/>
                </a:lnTo>
                <a:lnTo>
                  <a:pt x="7687" y="5672"/>
                </a:lnTo>
                <a:cubicBezTo>
                  <a:pt x="7656" y="5451"/>
                  <a:pt x="7561" y="5231"/>
                  <a:pt x="7404" y="5042"/>
                </a:cubicBezTo>
                <a:lnTo>
                  <a:pt x="8034" y="4412"/>
                </a:lnTo>
                <a:close/>
                <a:moveTo>
                  <a:pt x="1670" y="5703"/>
                </a:moveTo>
                <a:lnTo>
                  <a:pt x="2300" y="6018"/>
                </a:lnTo>
                <a:lnTo>
                  <a:pt x="1670" y="6333"/>
                </a:lnTo>
                <a:lnTo>
                  <a:pt x="1040" y="6018"/>
                </a:lnTo>
                <a:lnTo>
                  <a:pt x="1670" y="5703"/>
                </a:lnTo>
                <a:close/>
                <a:moveTo>
                  <a:pt x="10239" y="5703"/>
                </a:moveTo>
                <a:lnTo>
                  <a:pt x="10869" y="6018"/>
                </a:lnTo>
                <a:lnTo>
                  <a:pt x="10239" y="6333"/>
                </a:lnTo>
                <a:lnTo>
                  <a:pt x="9609" y="6018"/>
                </a:lnTo>
                <a:lnTo>
                  <a:pt x="10239" y="5703"/>
                </a:lnTo>
                <a:close/>
                <a:moveTo>
                  <a:pt x="5955" y="4979"/>
                </a:moveTo>
                <a:cubicBezTo>
                  <a:pt x="6553" y="4979"/>
                  <a:pt x="7026" y="5451"/>
                  <a:pt x="7026" y="6018"/>
                </a:cubicBezTo>
                <a:cubicBezTo>
                  <a:pt x="7026" y="6617"/>
                  <a:pt x="6553" y="7089"/>
                  <a:pt x="5955" y="7089"/>
                </a:cubicBezTo>
                <a:cubicBezTo>
                  <a:pt x="5356" y="7089"/>
                  <a:pt x="4884" y="6617"/>
                  <a:pt x="4884" y="6018"/>
                </a:cubicBezTo>
                <a:cubicBezTo>
                  <a:pt x="4884" y="5451"/>
                  <a:pt x="5356" y="4979"/>
                  <a:pt x="5955" y="4979"/>
                </a:cubicBezTo>
                <a:close/>
                <a:moveTo>
                  <a:pt x="4222" y="6365"/>
                </a:moveTo>
                <a:lnTo>
                  <a:pt x="4222" y="6396"/>
                </a:lnTo>
                <a:cubicBezTo>
                  <a:pt x="4253" y="6617"/>
                  <a:pt x="4348" y="6806"/>
                  <a:pt x="4505" y="7026"/>
                </a:cubicBezTo>
                <a:lnTo>
                  <a:pt x="3875" y="7657"/>
                </a:lnTo>
                <a:lnTo>
                  <a:pt x="2867" y="7310"/>
                </a:lnTo>
                <a:lnTo>
                  <a:pt x="3340" y="6365"/>
                </a:lnTo>
                <a:close/>
                <a:moveTo>
                  <a:pt x="8601" y="6396"/>
                </a:moveTo>
                <a:lnTo>
                  <a:pt x="9074" y="7342"/>
                </a:lnTo>
                <a:lnTo>
                  <a:pt x="8066" y="7657"/>
                </a:lnTo>
                <a:lnTo>
                  <a:pt x="7435" y="7026"/>
                </a:lnTo>
                <a:cubicBezTo>
                  <a:pt x="7561" y="6806"/>
                  <a:pt x="7656" y="6617"/>
                  <a:pt x="7719" y="6396"/>
                </a:cubicBezTo>
                <a:close/>
                <a:moveTo>
                  <a:pt x="4978" y="7531"/>
                </a:moveTo>
                <a:cubicBezTo>
                  <a:pt x="5167" y="7657"/>
                  <a:pt x="5356" y="7720"/>
                  <a:pt x="5608" y="7814"/>
                </a:cubicBezTo>
                <a:lnTo>
                  <a:pt x="5608" y="8665"/>
                </a:lnTo>
                <a:lnTo>
                  <a:pt x="4663" y="9137"/>
                </a:lnTo>
                <a:lnTo>
                  <a:pt x="4348" y="8161"/>
                </a:lnTo>
                <a:lnTo>
                  <a:pt x="4978" y="7531"/>
                </a:lnTo>
                <a:close/>
                <a:moveTo>
                  <a:pt x="6931" y="7531"/>
                </a:moveTo>
                <a:lnTo>
                  <a:pt x="7561" y="8161"/>
                </a:lnTo>
                <a:lnTo>
                  <a:pt x="7246" y="9137"/>
                </a:lnTo>
                <a:lnTo>
                  <a:pt x="6301" y="8665"/>
                </a:lnTo>
                <a:lnTo>
                  <a:pt x="6301" y="7814"/>
                </a:lnTo>
                <a:cubicBezTo>
                  <a:pt x="6553" y="7751"/>
                  <a:pt x="6742" y="7688"/>
                  <a:pt x="6931" y="7531"/>
                </a:cubicBezTo>
                <a:close/>
                <a:moveTo>
                  <a:pt x="8507" y="8602"/>
                </a:moveTo>
                <a:lnTo>
                  <a:pt x="9168" y="8822"/>
                </a:lnTo>
                <a:lnTo>
                  <a:pt x="9420" y="9484"/>
                </a:lnTo>
                <a:lnTo>
                  <a:pt x="8759" y="9263"/>
                </a:lnTo>
                <a:lnTo>
                  <a:pt x="8507" y="8602"/>
                </a:lnTo>
                <a:close/>
                <a:moveTo>
                  <a:pt x="3403" y="8633"/>
                </a:moveTo>
                <a:lnTo>
                  <a:pt x="3151" y="9295"/>
                </a:lnTo>
                <a:lnTo>
                  <a:pt x="2489" y="9547"/>
                </a:lnTo>
                <a:lnTo>
                  <a:pt x="2710" y="8854"/>
                </a:lnTo>
                <a:lnTo>
                  <a:pt x="3403" y="8633"/>
                </a:lnTo>
                <a:close/>
                <a:moveTo>
                  <a:pt x="5955" y="9704"/>
                </a:moveTo>
                <a:lnTo>
                  <a:pt x="6270" y="10334"/>
                </a:lnTo>
                <a:lnTo>
                  <a:pt x="5955" y="10965"/>
                </a:lnTo>
                <a:lnTo>
                  <a:pt x="5640" y="10334"/>
                </a:lnTo>
                <a:lnTo>
                  <a:pt x="5955" y="9704"/>
                </a:lnTo>
                <a:close/>
                <a:moveTo>
                  <a:pt x="6018" y="1"/>
                </a:moveTo>
                <a:cubicBezTo>
                  <a:pt x="5923" y="1"/>
                  <a:pt x="5766" y="95"/>
                  <a:pt x="5703" y="190"/>
                </a:cubicBezTo>
                <a:lnTo>
                  <a:pt x="5010" y="1671"/>
                </a:lnTo>
                <a:cubicBezTo>
                  <a:pt x="4978" y="1765"/>
                  <a:pt x="4978" y="1891"/>
                  <a:pt x="5010" y="1986"/>
                </a:cubicBezTo>
                <a:lnTo>
                  <a:pt x="5230" y="2458"/>
                </a:lnTo>
                <a:lnTo>
                  <a:pt x="4758" y="2206"/>
                </a:lnTo>
                <a:cubicBezTo>
                  <a:pt x="4710" y="2190"/>
                  <a:pt x="4655" y="2183"/>
                  <a:pt x="4596" y="2183"/>
                </a:cubicBezTo>
                <a:cubicBezTo>
                  <a:pt x="4537" y="2183"/>
                  <a:pt x="4474" y="2190"/>
                  <a:pt x="4411" y="2206"/>
                </a:cubicBezTo>
                <a:cubicBezTo>
                  <a:pt x="4285" y="2238"/>
                  <a:pt x="4222" y="2332"/>
                  <a:pt x="4190" y="2458"/>
                </a:cubicBezTo>
                <a:lnTo>
                  <a:pt x="4033" y="2962"/>
                </a:lnTo>
                <a:lnTo>
                  <a:pt x="3875" y="2458"/>
                </a:lnTo>
                <a:cubicBezTo>
                  <a:pt x="3812" y="2332"/>
                  <a:pt x="3749" y="2238"/>
                  <a:pt x="3623" y="2206"/>
                </a:cubicBezTo>
                <a:lnTo>
                  <a:pt x="2143" y="1702"/>
                </a:lnTo>
                <a:cubicBezTo>
                  <a:pt x="2109" y="1694"/>
                  <a:pt x="2073" y="1690"/>
                  <a:pt x="2036" y="1690"/>
                </a:cubicBezTo>
                <a:cubicBezTo>
                  <a:pt x="1937" y="1690"/>
                  <a:pt x="1834" y="1719"/>
                  <a:pt x="1765" y="1765"/>
                </a:cubicBezTo>
                <a:cubicBezTo>
                  <a:pt x="1702" y="1860"/>
                  <a:pt x="1670" y="2017"/>
                  <a:pt x="1702" y="2143"/>
                </a:cubicBezTo>
                <a:lnTo>
                  <a:pt x="2206" y="3624"/>
                </a:lnTo>
                <a:cubicBezTo>
                  <a:pt x="2237" y="3750"/>
                  <a:pt x="2332" y="3813"/>
                  <a:pt x="2458" y="3876"/>
                </a:cubicBezTo>
                <a:lnTo>
                  <a:pt x="2962" y="4034"/>
                </a:lnTo>
                <a:lnTo>
                  <a:pt x="2458" y="4191"/>
                </a:lnTo>
                <a:cubicBezTo>
                  <a:pt x="2332" y="4223"/>
                  <a:pt x="2237" y="4286"/>
                  <a:pt x="2206" y="4412"/>
                </a:cubicBezTo>
                <a:cubicBezTo>
                  <a:pt x="2174" y="4538"/>
                  <a:pt x="2143" y="4664"/>
                  <a:pt x="2206" y="4758"/>
                </a:cubicBezTo>
                <a:lnTo>
                  <a:pt x="2458" y="5231"/>
                </a:lnTo>
                <a:lnTo>
                  <a:pt x="1985" y="5010"/>
                </a:lnTo>
                <a:cubicBezTo>
                  <a:pt x="1922" y="4994"/>
                  <a:pt x="1859" y="4987"/>
                  <a:pt x="1804" y="4987"/>
                </a:cubicBezTo>
                <a:cubicBezTo>
                  <a:pt x="1749" y="4987"/>
                  <a:pt x="1702" y="4994"/>
                  <a:pt x="1670" y="5010"/>
                </a:cubicBezTo>
                <a:lnTo>
                  <a:pt x="189" y="5703"/>
                </a:lnTo>
                <a:cubicBezTo>
                  <a:pt x="95" y="5798"/>
                  <a:pt x="0" y="5924"/>
                  <a:pt x="0" y="6018"/>
                </a:cubicBezTo>
                <a:cubicBezTo>
                  <a:pt x="0" y="6144"/>
                  <a:pt x="95" y="6302"/>
                  <a:pt x="189" y="6333"/>
                </a:cubicBezTo>
                <a:lnTo>
                  <a:pt x="1670" y="7058"/>
                </a:lnTo>
                <a:cubicBezTo>
                  <a:pt x="1717" y="7074"/>
                  <a:pt x="1772" y="7082"/>
                  <a:pt x="1828" y="7082"/>
                </a:cubicBezTo>
                <a:cubicBezTo>
                  <a:pt x="1883" y="7082"/>
                  <a:pt x="1938" y="7074"/>
                  <a:pt x="1985" y="7058"/>
                </a:cubicBezTo>
                <a:lnTo>
                  <a:pt x="2458" y="6806"/>
                </a:lnTo>
                <a:lnTo>
                  <a:pt x="2206" y="7279"/>
                </a:lnTo>
                <a:cubicBezTo>
                  <a:pt x="2174" y="7405"/>
                  <a:pt x="2174" y="7531"/>
                  <a:pt x="2206" y="7657"/>
                </a:cubicBezTo>
                <a:cubicBezTo>
                  <a:pt x="2237" y="7751"/>
                  <a:pt x="2332" y="7846"/>
                  <a:pt x="2458" y="7877"/>
                </a:cubicBezTo>
                <a:lnTo>
                  <a:pt x="2962" y="8035"/>
                </a:lnTo>
                <a:lnTo>
                  <a:pt x="2458" y="8192"/>
                </a:lnTo>
                <a:cubicBezTo>
                  <a:pt x="2332" y="8224"/>
                  <a:pt x="2237" y="8318"/>
                  <a:pt x="2206" y="8444"/>
                </a:cubicBezTo>
                <a:lnTo>
                  <a:pt x="1702" y="9925"/>
                </a:lnTo>
                <a:cubicBezTo>
                  <a:pt x="1623" y="10161"/>
                  <a:pt x="1784" y="10397"/>
                  <a:pt x="2004" y="10397"/>
                </a:cubicBezTo>
                <a:cubicBezTo>
                  <a:pt x="2048" y="10397"/>
                  <a:pt x="2095" y="10387"/>
                  <a:pt x="2143" y="10366"/>
                </a:cubicBezTo>
                <a:lnTo>
                  <a:pt x="3623" y="9862"/>
                </a:lnTo>
                <a:cubicBezTo>
                  <a:pt x="3749" y="9799"/>
                  <a:pt x="3812" y="9736"/>
                  <a:pt x="3875" y="9610"/>
                </a:cubicBezTo>
                <a:lnTo>
                  <a:pt x="4033" y="9106"/>
                </a:lnTo>
                <a:lnTo>
                  <a:pt x="4190" y="9610"/>
                </a:lnTo>
                <a:cubicBezTo>
                  <a:pt x="4222" y="9736"/>
                  <a:pt x="4285" y="9799"/>
                  <a:pt x="4411" y="9862"/>
                </a:cubicBezTo>
                <a:cubicBezTo>
                  <a:pt x="4484" y="9880"/>
                  <a:pt x="4556" y="9898"/>
                  <a:pt x="4623" y="9898"/>
                </a:cubicBezTo>
                <a:cubicBezTo>
                  <a:pt x="4672" y="9898"/>
                  <a:pt x="4718" y="9889"/>
                  <a:pt x="4758" y="9862"/>
                </a:cubicBezTo>
                <a:lnTo>
                  <a:pt x="5230" y="9610"/>
                </a:lnTo>
                <a:lnTo>
                  <a:pt x="5010" y="10082"/>
                </a:lnTo>
                <a:cubicBezTo>
                  <a:pt x="4978" y="10208"/>
                  <a:pt x="4978" y="10334"/>
                  <a:pt x="5010" y="10398"/>
                </a:cubicBezTo>
                <a:lnTo>
                  <a:pt x="5703" y="11847"/>
                </a:lnTo>
                <a:cubicBezTo>
                  <a:pt x="5797" y="11973"/>
                  <a:pt x="5923" y="12067"/>
                  <a:pt x="6018" y="12067"/>
                </a:cubicBezTo>
                <a:cubicBezTo>
                  <a:pt x="6144" y="12067"/>
                  <a:pt x="6301" y="11973"/>
                  <a:pt x="6333" y="11847"/>
                </a:cubicBezTo>
                <a:lnTo>
                  <a:pt x="7057" y="10398"/>
                </a:lnTo>
                <a:cubicBezTo>
                  <a:pt x="7089" y="10271"/>
                  <a:pt x="7089" y="10177"/>
                  <a:pt x="7057" y="10082"/>
                </a:cubicBezTo>
                <a:lnTo>
                  <a:pt x="6805" y="9610"/>
                </a:lnTo>
                <a:lnTo>
                  <a:pt x="7278" y="9862"/>
                </a:lnTo>
                <a:cubicBezTo>
                  <a:pt x="7341" y="9878"/>
                  <a:pt x="7404" y="9886"/>
                  <a:pt x="7467" y="9886"/>
                </a:cubicBezTo>
                <a:cubicBezTo>
                  <a:pt x="7530" y="9886"/>
                  <a:pt x="7593" y="9878"/>
                  <a:pt x="7656" y="9862"/>
                </a:cubicBezTo>
                <a:cubicBezTo>
                  <a:pt x="7750" y="9799"/>
                  <a:pt x="7845" y="9736"/>
                  <a:pt x="7877" y="9610"/>
                </a:cubicBezTo>
                <a:lnTo>
                  <a:pt x="8034" y="9106"/>
                </a:lnTo>
                <a:lnTo>
                  <a:pt x="8192" y="9610"/>
                </a:lnTo>
                <a:cubicBezTo>
                  <a:pt x="8223" y="9736"/>
                  <a:pt x="8318" y="9799"/>
                  <a:pt x="8444" y="9862"/>
                </a:cubicBezTo>
                <a:lnTo>
                  <a:pt x="9924" y="10366"/>
                </a:lnTo>
                <a:cubicBezTo>
                  <a:pt x="9957" y="10373"/>
                  <a:pt x="9990" y="10377"/>
                  <a:pt x="10023" y="10377"/>
                </a:cubicBezTo>
                <a:cubicBezTo>
                  <a:pt x="10268" y="10377"/>
                  <a:pt x="10477" y="10175"/>
                  <a:pt x="10365" y="9925"/>
                </a:cubicBezTo>
                <a:lnTo>
                  <a:pt x="9861" y="8444"/>
                </a:lnTo>
                <a:cubicBezTo>
                  <a:pt x="9798" y="8318"/>
                  <a:pt x="9735" y="8224"/>
                  <a:pt x="9609" y="8192"/>
                </a:cubicBezTo>
                <a:lnTo>
                  <a:pt x="9105" y="8035"/>
                </a:lnTo>
                <a:lnTo>
                  <a:pt x="9609" y="7877"/>
                </a:lnTo>
                <a:cubicBezTo>
                  <a:pt x="9735" y="7846"/>
                  <a:pt x="9798" y="7751"/>
                  <a:pt x="9861" y="7657"/>
                </a:cubicBezTo>
                <a:cubicBezTo>
                  <a:pt x="9893" y="7531"/>
                  <a:pt x="9924" y="7405"/>
                  <a:pt x="9861" y="7279"/>
                </a:cubicBezTo>
                <a:lnTo>
                  <a:pt x="9609" y="6806"/>
                </a:lnTo>
                <a:lnTo>
                  <a:pt x="10082" y="7058"/>
                </a:lnTo>
                <a:cubicBezTo>
                  <a:pt x="10145" y="7074"/>
                  <a:pt x="10208" y="7082"/>
                  <a:pt x="10263" y="7082"/>
                </a:cubicBezTo>
                <a:cubicBezTo>
                  <a:pt x="10318" y="7082"/>
                  <a:pt x="10365" y="7074"/>
                  <a:pt x="10397" y="7058"/>
                </a:cubicBezTo>
                <a:lnTo>
                  <a:pt x="11846" y="6333"/>
                </a:lnTo>
                <a:cubicBezTo>
                  <a:pt x="11972" y="6270"/>
                  <a:pt x="12067" y="6144"/>
                  <a:pt x="12067" y="6018"/>
                </a:cubicBezTo>
                <a:cubicBezTo>
                  <a:pt x="12067" y="5924"/>
                  <a:pt x="11972" y="5766"/>
                  <a:pt x="11846" y="5703"/>
                </a:cubicBezTo>
                <a:lnTo>
                  <a:pt x="10397" y="5010"/>
                </a:lnTo>
                <a:cubicBezTo>
                  <a:pt x="10334" y="4994"/>
                  <a:pt x="10279" y="4987"/>
                  <a:pt x="10228" y="4987"/>
                </a:cubicBezTo>
                <a:cubicBezTo>
                  <a:pt x="10176" y="4987"/>
                  <a:pt x="10129" y="4994"/>
                  <a:pt x="10082" y="5010"/>
                </a:cubicBezTo>
                <a:lnTo>
                  <a:pt x="9609" y="5231"/>
                </a:lnTo>
                <a:lnTo>
                  <a:pt x="9861" y="4758"/>
                </a:lnTo>
                <a:cubicBezTo>
                  <a:pt x="9893" y="4664"/>
                  <a:pt x="9893" y="4538"/>
                  <a:pt x="9861" y="4412"/>
                </a:cubicBezTo>
                <a:cubicBezTo>
                  <a:pt x="9798" y="4286"/>
                  <a:pt x="9735" y="4223"/>
                  <a:pt x="9609" y="4191"/>
                </a:cubicBezTo>
                <a:lnTo>
                  <a:pt x="9105" y="4034"/>
                </a:lnTo>
                <a:lnTo>
                  <a:pt x="9609" y="3876"/>
                </a:lnTo>
                <a:cubicBezTo>
                  <a:pt x="9735" y="3813"/>
                  <a:pt x="9798" y="3750"/>
                  <a:pt x="9861" y="3624"/>
                </a:cubicBezTo>
                <a:lnTo>
                  <a:pt x="10365" y="2143"/>
                </a:lnTo>
                <a:cubicBezTo>
                  <a:pt x="10397" y="2017"/>
                  <a:pt x="10365" y="1860"/>
                  <a:pt x="10271" y="1765"/>
                </a:cubicBezTo>
                <a:cubicBezTo>
                  <a:pt x="10226" y="1721"/>
                  <a:pt x="10135" y="1676"/>
                  <a:pt x="10040" y="1676"/>
                </a:cubicBezTo>
                <a:cubicBezTo>
                  <a:pt x="10001" y="1676"/>
                  <a:pt x="9961" y="1684"/>
                  <a:pt x="9924" y="1702"/>
                </a:cubicBezTo>
                <a:lnTo>
                  <a:pt x="8444" y="2206"/>
                </a:lnTo>
                <a:cubicBezTo>
                  <a:pt x="8318" y="2238"/>
                  <a:pt x="8223" y="2332"/>
                  <a:pt x="8192" y="2458"/>
                </a:cubicBezTo>
                <a:lnTo>
                  <a:pt x="8034" y="2962"/>
                </a:lnTo>
                <a:lnTo>
                  <a:pt x="7877" y="2458"/>
                </a:lnTo>
                <a:cubicBezTo>
                  <a:pt x="7845" y="2332"/>
                  <a:pt x="7750" y="2238"/>
                  <a:pt x="7656" y="2206"/>
                </a:cubicBezTo>
                <a:cubicBezTo>
                  <a:pt x="7583" y="2188"/>
                  <a:pt x="7510" y="2170"/>
                  <a:pt x="7438" y="2170"/>
                </a:cubicBezTo>
                <a:cubicBezTo>
                  <a:pt x="7384" y="2170"/>
                  <a:pt x="7331" y="2180"/>
                  <a:pt x="7278" y="2206"/>
                </a:cubicBezTo>
                <a:lnTo>
                  <a:pt x="6805" y="2458"/>
                </a:lnTo>
                <a:lnTo>
                  <a:pt x="7057" y="1986"/>
                </a:lnTo>
                <a:cubicBezTo>
                  <a:pt x="7089" y="1860"/>
                  <a:pt x="7089" y="1734"/>
                  <a:pt x="7057" y="1671"/>
                </a:cubicBezTo>
                <a:lnTo>
                  <a:pt x="6333" y="190"/>
                </a:lnTo>
                <a:cubicBezTo>
                  <a:pt x="6270" y="95"/>
                  <a:pt x="6144"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7" name="Google Shape;11777;p90"/>
          <p:cNvGrpSpPr/>
          <p:nvPr/>
        </p:nvGrpSpPr>
        <p:grpSpPr>
          <a:xfrm>
            <a:off x="4931233" y="3444650"/>
            <a:ext cx="476329" cy="475086"/>
            <a:chOff x="-15719925" y="2416825"/>
            <a:chExt cx="306400" cy="305600"/>
          </a:xfrm>
        </p:grpSpPr>
        <p:sp>
          <p:nvSpPr>
            <p:cNvPr id="11778" name="Google Shape;11778;p90"/>
            <p:cNvSpPr/>
            <p:nvPr/>
          </p:nvSpPr>
          <p:spPr>
            <a:xfrm>
              <a:off x="-15719925" y="2416825"/>
              <a:ext cx="306400" cy="305600"/>
            </a:xfrm>
            <a:custGeom>
              <a:avLst/>
              <a:gdLst/>
              <a:ahLst/>
              <a:cxnLst/>
              <a:rect l="l" t="t" r="r" b="b"/>
              <a:pathLst>
                <a:path w="12256" h="12224" extrusionOk="0">
                  <a:moveTo>
                    <a:pt x="6648" y="756"/>
                  </a:moveTo>
                  <a:lnTo>
                    <a:pt x="8002" y="3466"/>
                  </a:lnTo>
                  <a:cubicBezTo>
                    <a:pt x="8034" y="3560"/>
                    <a:pt x="8065" y="3592"/>
                    <a:pt x="8160" y="3623"/>
                  </a:cubicBezTo>
                  <a:lnTo>
                    <a:pt x="9451" y="4316"/>
                  </a:lnTo>
                  <a:lnTo>
                    <a:pt x="10617" y="7246"/>
                  </a:lnTo>
                  <a:lnTo>
                    <a:pt x="7845" y="7246"/>
                  </a:lnTo>
                  <a:lnTo>
                    <a:pt x="7215" y="5356"/>
                  </a:lnTo>
                  <a:cubicBezTo>
                    <a:pt x="7135" y="5198"/>
                    <a:pt x="6990" y="5128"/>
                    <a:pt x="6852" y="5128"/>
                  </a:cubicBezTo>
                  <a:cubicBezTo>
                    <a:pt x="6826" y="5128"/>
                    <a:pt x="6799" y="5130"/>
                    <a:pt x="6774" y="5135"/>
                  </a:cubicBezTo>
                  <a:cubicBezTo>
                    <a:pt x="6616" y="5167"/>
                    <a:pt x="6490" y="5419"/>
                    <a:pt x="6522" y="5576"/>
                  </a:cubicBezTo>
                  <a:lnTo>
                    <a:pt x="7089" y="7215"/>
                  </a:lnTo>
                  <a:lnTo>
                    <a:pt x="5167" y="7215"/>
                  </a:lnTo>
                  <a:lnTo>
                    <a:pt x="5797" y="4064"/>
                  </a:lnTo>
                  <a:cubicBezTo>
                    <a:pt x="5828" y="3875"/>
                    <a:pt x="5702" y="3686"/>
                    <a:pt x="5513" y="3623"/>
                  </a:cubicBezTo>
                  <a:cubicBezTo>
                    <a:pt x="5494" y="3620"/>
                    <a:pt x="5474" y="3618"/>
                    <a:pt x="5454" y="3618"/>
                  </a:cubicBezTo>
                  <a:cubicBezTo>
                    <a:pt x="5281" y="3618"/>
                    <a:pt x="5101" y="3737"/>
                    <a:pt x="5072" y="3907"/>
                  </a:cubicBezTo>
                  <a:lnTo>
                    <a:pt x="4411" y="7183"/>
                  </a:lnTo>
                  <a:lnTo>
                    <a:pt x="1607" y="7183"/>
                  </a:lnTo>
                  <a:lnTo>
                    <a:pt x="2142" y="4946"/>
                  </a:lnTo>
                  <a:lnTo>
                    <a:pt x="3466" y="4316"/>
                  </a:lnTo>
                  <a:cubicBezTo>
                    <a:pt x="3529" y="4253"/>
                    <a:pt x="3560" y="4222"/>
                    <a:pt x="3623" y="4159"/>
                  </a:cubicBezTo>
                  <a:lnTo>
                    <a:pt x="4253" y="2930"/>
                  </a:lnTo>
                  <a:lnTo>
                    <a:pt x="6175" y="2930"/>
                  </a:lnTo>
                  <a:cubicBezTo>
                    <a:pt x="6364" y="2930"/>
                    <a:pt x="6522" y="2772"/>
                    <a:pt x="6522" y="2583"/>
                  </a:cubicBezTo>
                  <a:cubicBezTo>
                    <a:pt x="6522" y="2363"/>
                    <a:pt x="6364" y="2205"/>
                    <a:pt x="6175" y="2205"/>
                  </a:cubicBezTo>
                  <a:lnTo>
                    <a:pt x="5230" y="2205"/>
                  </a:lnTo>
                  <a:lnTo>
                    <a:pt x="5702" y="756"/>
                  </a:lnTo>
                  <a:close/>
                  <a:moveTo>
                    <a:pt x="10397" y="7876"/>
                  </a:moveTo>
                  <a:lnTo>
                    <a:pt x="9830" y="8601"/>
                  </a:lnTo>
                  <a:lnTo>
                    <a:pt x="8916" y="8601"/>
                  </a:lnTo>
                  <a:cubicBezTo>
                    <a:pt x="8727" y="8601"/>
                    <a:pt x="8569" y="8758"/>
                    <a:pt x="8569" y="8947"/>
                  </a:cubicBezTo>
                  <a:cubicBezTo>
                    <a:pt x="8664" y="9199"/>
                    <a:pt x="8821" y="9357"/>
                    <a:pt x="9010" y="9357"/>
                  </a:cubicBezTo>
                  <a:lnTo>
                    <a:pt x="9357" y="9357"/>
                  </a:lnTo>
                  <a:lnTo>
                    <a:pt x="8821" y="10050"/>
                  </a:lnTo>
                  <a:lnTo>
                    <a:pt x="7561" y="10050"/>
                  </a:lnTo>
                  <a:cubicBezTo>
                    <a:pt x="7435" y="10050"/>
                    <a:pt x="7278" y="10145"/>
                    <a:pt x="7246" y="10239"/>
                  </a:cubicBezTo>
                  <a:lnTo>
                    <a:pt x="6616" y="11468"/>
                  </a:lnTo>
                  <a:lnTo>
                    <a:pt x="5576" y="11468"/>
                  </a:lnTo>
                  <a:lnTo>
                    <a:pt x="5041" y="10775"/>
                  </a:lnTo>
                  <a:lnTo>
                    <a:pt x="6080" y="10775"/>
                  </a:lnTo>
                  <a:cubicBezTo>
                    <a:pt x="6301" y="10775"/>
                    <a:pt x="6459" y="10617"/>
                    <a:pt x="6459" y="10397"/>
                  </a:cubicBezTo>
                  <a:cubicBezTo>
                    <a:pt x="6459" y="10208"/>
                    <a:pt x="6301" y="10050"/>
                    <a:pt x="6080" y="10050"/>
                  </a:cubicBezTo>
                  <a:lnTo>
                    <a:pt x="4474" y="10050"/>
                  </a:lnTo>
                  <a:lnTo>
                    <a:pt x="3529" y="8758"/>
                  </a:lnTo>
                  <a:cubicBezTo>
                    <a:pt x="3466" y="8664"/>
                    <a:pt x="3371" y="8601"/>
                    <a:pt x="3245" y="8601"/>
                  </a:cubicBezTo>
                  <a:lnTo>
                    <a:pt x="2048" y="8601"/>
                  </a:lnTo>
                  <a:lnTo>
                    <a:pt x="1670" y="7876"/>
                  </a:lnTo>
                  <a:close/>
                  <a:moveTo>
                    <a:pt x="5419" y="0"/>
                  </a:moveTo>
                  <a:cubicBezTo>
                    <a:pt x="5261" y="0"/>
                    <a:pt x="5135" y="126"/>
                    <a:pt x="5072" y="252"/>
                  </a:cubicBezTo>
                  <a:lnTo>
                    <a:pt x="4442" y="2174"/>
                  </a:lnTo>
                  <a:lnTo>
                    <a:pt x="3970" y="2174"/>
                  </a:lnTo>
                  <a:cubicBezTo>
                    <a:pt x="3844" y="2174"/>
                    <a:pt x="3686" y="2237"/>
                    <a:pt x="3655" y="2363"/>
                  </a:cubicBezTo>
                  <a:lnTo>
                    <a:pt x="2993" y="3718"/>
                  </a:lnTo>
                  <a:lnTo>
                    <a:pt x="1638" y="4379"/>
                  </a:lnTo>
                  <a:cubicBezTo>
                    <a:pt x="1575" y="4411"/>
                    <a:pt x="1481" y="4505"/>
                    <a:pt x="1449" y="4600"/>
                  </a:cubicBezTo>
                  <a:lnTo>
                    <a:pt x="819" y="7215"/>
                  </a:lnTo>
                  <a:lnTo>
                    <a:pt x="347" y="7215"/>
                  </a:lnTo>
                  <a:cubicBezTo>
                    <a:pt x="158" y="7215"/>
                    <a:pt x="0" y="7372"/>
                    <a:pt x="0" y="7561"/>
                  </a:cubicBezTo>
                  <a:cubicBezTo>
                    <a:pt x="0" y="7750"/>
                    <a:pt x="158" y="7908"/>
                    <a:pt x="347" y="7908"/>
                  </a:cubicBezTo>
                  <a:lnTo>
                    <a:pt x="851" y="7908"/>
                  </a:lnTo>
                  <a:lnTo>
                    <a:pt x="1481" y="9136"/>
                  </a:lnTo>
                  <a:cubicBezTo>
                    <a:pt x="1575" y="9262"/>
                    <a:pt x="1670" y="9325"/>
                    <a:pt x="1796" y="9325"/>
                  </a:cubicBezTo>
                  <a:lnTo>
                    <a:pt x="3056" y="9325"/>
                  </a:lnTo>
                  <a:lnTo>
                    <a:pt x="3623" y="10050"/>
                  </a:lnTo>
                  <a:lnTo>
                    <a:pt x="2552" y="10050"/>
                  </a:lnTo>
                  <a:cubicBezTo>
                    <a:pt x="2363" y="10050"/>
                    <a:pt x="2205" y="10208"/>
                    <a:pt x="2205" y="10397"/>
                  </a:cubicBezTo>
                  <a:cubicBezTo>
                    <a:pt x="2205" y="10617"/>
                    <a:pt x="2363" y="10775"/>
                    <a:pt x="2552" y="10775"/>
                  </a:cubicBezTo>
                  <a:lnTo>
                    <a:pt x="4159" y="10775"/>
                  </a:lnTo>
                  <a:lnTo>
                    <a:pt x="5104" y="12066"/>
                  </a:lnTo>
                  <a:cubicBezTo>
                    <a:pt x="5198" y="12129"/>
                    <a:pt x="5261" y="12224"/>
                    <a:pt x="5387" y="12224"/>
                  </a:cubicBezTo>
                  <a:lnTo>
                    <a:pt x="6805" y="12224"/>
                  </a:lnTo>
                  <a:cubicBezTo>
                    <a:pt x="6931" y="12224"/>
                    <a:pt x="7089" y="12129"/>
                    <a:pt x="7120" y="12035"/>
                  </a:cubicBezTo>
                  <a:lnTo>
                    <a:pt x="7750" y="10806"/>
                  </a:lnTo>
                  <a:lnTo>
                    <a:pt x="8979" y="10806"/>
                  </a:lnTo>
                  <a:cubicBezTo>
                    <a:pt x="9073" y="10806"/>
                    <a:pt x="9199" y="10775"/>
                    <a:pt x="9231" y="10649"/>
                  </a:cubicBezTo>
                  <a:lnTo>
                    <a:pt x="10176" y="9357"/>
                  </a:lnTo>
                  <a:lnTo>
                    <a:pt x="11184" y="9357"/>
                  </a:lnTo>
                  <a:cubicBezTo>
                    <a:pt x="11373" y="9357"/>
                    <a:pt x="11531" y="9199"/>
                    <a:pt x="11531" y="8979"/>
                  </a:cubicBezTo>
                  <a:cubicBezTo>
                    <a:pt x="11531" y="8790"/>
                    <a:pt x="11373" y="8632"/>
                    <a:pt x="11184" y="8632"/>
                  </a:cubicBezTo>
                  <a:lnTo>
                    <a:pt x="10775" y="8632"/>
                  </a:lnTo>
                  <a:lnTo>
                    <a:pt x="11342" y="7908"/>
                  </a:lnTo>
                  <a:lnTo>
                    <a:pt x="11877" y="7908"/>
                  </a:lnTo>
                  <a:cubicBezTo>
                    <a:pt x="12098" y="7908"/>
                    <a:pt x="12255" y="7750"/>
                    <a:pt x="12255" y="7561"/>
                  </a:cubicBezTo>
                  <a:cubicBezTo>
                    <a:pt x="12255" y="7372"/>
                    <a:pt x="12098" y="7215"/>
                    <a:pt x="11877" y="7215"/>
                  </a:cubicBezTo>
                  <a:lnTo>
                    <a:pt x="11373" y="7215"/>
                  </a:lnTo>
                  <a:lnTo>
                    <a:pt x="10019" y="3875"/>
                  </a:lnTo>
                  <a:cubicBezTo>
                    <a:pt x="9987" y="3781"/>
                    <a:pt x="9956" y="3718"/>
                    <a:pt x="9861" y="3655"/>
                  </a:cubicBezTo>
                  <a:lnTo>
                    <a:pt x="8538" y="2993"/>
                  </a:lnTo>
                  <a:lnTo>
                    <a:pt x="7152" y="189"/>
                  </a:lnTo>
                  <a:cubicBezTo>
                    <a:pt x="7089" y="95"/>
                    <a:pt x="6963" y="0"/>
                    <a:pt x="68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9" name="Google Shape;11779;p90"/>
            <p:cNvSpPr/>
            <p:nvPr/>
          </p:nvSpPr>
          <p:spPr>
            <a:xfrm>
              <a:off x="-15467900" y="2686175"/>
              <a:ext cx="53575" cy="17350"/>
            </a:xfrm>
            <a:custGeom>
              <a:avLst/>
              <a:gdLst/>
              <a:ahLst/>
              <a:cxnLst/>
              <a:rect l="l" t="t" r="r" b="b"/>
              <a:pathLst>
                <a:path w="2143" h="694" extrusionOk="0">
                  <a:moveTo>
                    <a:pt x="347" y="1"/>
                  </a:moveTo>
                  <a:cubicBezTo>
                    <a:pt x="158" y="1"/>
                    <a:pt x="1" y="158"/>
                    <a:pt x="1" y="347"/>
                  </a:cubicBezTo>
                  <a:cubicBezTo>
                    <a:pt x="1" y="536"/>
                    <a:pt x="158" y="694"/>
                    <a:pt x="347" y="694"/>
                  </a:cubicBezTo>
                  <a:lnTo>
                    <a:pt x="1796" y="694"/>
                  </a:lnTo>
                  <a:cubicBezTo>
                    <a:pt x="1985" y="694"/>
                    <a:pt x="2143" y="536"/>
                    <a:pt x="2143" y="347"/>
                  </a:cubicBezTo>
                  <a:cubicBezTo>
                    <a:pt x="2143" y="158"/>
                    <a:pt x="1985"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0" name="Google Shape;11780;p90"/>
            <p:cNvSpPr/>
            <p:nvPr/>
          </p:nvSpPr>
          <p:spPr>
            <a:xfrm>
              <a:off x="-15718350" y="2703500"/>
              <a:ext cx="54350" cy="18150"/>
            </a:xfrm>
            <a:custGeom>
              <a:avLst/>
              <a:gdLst/>
              <a:ahLst/>
              <a:cxnLst/>
              <a:rect l="l" t="t" r="r" b="b"/>
              <a:pathLst>
                <a:path w="2174" h="726" extrusionOk="0">
                  <a:moveTo>
                    <a:pt x="347" y="1"/>
                  </a:moveTo>
                  <a:cubicBezTo>
                    <a:pt x="158" y="1"/>
                    <a:pt x="0" y="158"/>
                    <a:pt x="0" y="347"/>
                  </a:cubicBezTo>
                  <a:cubicBezTo>
                    <a:pt x="0" y="568"/>
                    <a:pt x="158" y="725"/>
                    <a:pt x="347" y="725"/>
                  </a:cubicBezTo>
                  <a:lnTo>
                    <a:pt x="1827" y="725"/>
                  </a:lnTo>
                  <a:cubicBezTo>
                    <a:pt x="2016" y="725"/>
                    <a:pt x="2174" y="568"/>
                    <a:pt x="2174" y="347"/>
                  </a:cubicBezTo>
                  <a:cubicBezTo>
                    <a:pt x="2174" y="158"/>
                    <a:pt x="2016" y="1"/>
                    <a:pt x="18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1" name="Google Shape;11781;p90"/>
          <p:cNvSpPr/>
          <p:nvPr/>
        </p:nvSpPr>
        <p:spPr>
          <a:xfrm>
            <a:off x="2017508" y="1687545"/>
            <a:ext cx="477534" cy="475746"/>
          </a:xfrm>
          <a:custGeom>
            <a:avLst/>
            <a:gdLst/>
            <a:ahLst/>
            <a:cxnLst/>
            <a:rect l="l" t="t" r="r" b="b"/>
            <a:pathLst>
              <a:path w="12287" h="12241" extrusionOk="0">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2" name="Google Shape;11782;p90"/>
          <p:cNvSpPr/>
          <p:nvPr/>
        </p:nvSpPr>
        <p:spPr>
          <a:xfrm>
            <a:off x="2019335" y="2331824"/>
            <a:ext cx="473881" cy="359346"/>
          </a:xfrm>
          <a:custGeom>
            <a:avLst/>
            <a:gdLst/>
            <a:ahLst/>
            <a:cxnLst/>
            <a:rect l="l" t="t" r="r" b="b"/>
            <a:pathLst>
              <a:path w="12193" h="9246" extrusionOk="0">
                <a:moveTo>
                  <a:pt x="3781" y="1936"/>
                </a:moveTo>
                <a:lnTo>
                  <a:pt x="3907" y="2881"/>
                </a:lnTo>
                <a:lnTo>
                  <a:pt x="3466" y="2881"/>
                </a:lnTo>
                <a:lnTo>
                  <a:pt x="3781" y="1936"/>
                </a:lnTo>
                <a:close/>
                <a:moveTo>
                  <a:pt x="2489" y="3574"/>
                </a:moveTo>
                <a:lnTo>
                  <a:pt x="2017" y="4961"/>
                </a:lnTo>
                <a:cubicBezTo>
                  <a:pt x="1387" y="4771"/>
                  <a:pt x="914" y="4267"/>
                  <a:pt x="757" y="3574"/>
                </a:cubicBezTo>
                <a:close/>
                <a:moveTo>
                  <a:pt x="7877" y="3574"/>
                </a:moveTo>
                <a:lnTo>
                  <a:pt x="7877" y="3952"/>
                </a:lnTo>
                <a:cubicBezTo>
                  <a:pt x="7877" y="4425"/>
                  <a:pt x="7562" y="4835"/>
                  <a:pt x="7089" y="4961"/>
                </a:cubicBezTo>
                <a:cubicBezTo>
                  <a:pt x="7058" y="4835"/>
                  <a:pt x="7026" y="4740"/>
                  <a:pt x="6932" y="4614"/>
                </a:cubicBezTo>
                <a:lnTo>
                  <a:pt x="6302" y="3574"/>
                </a:lnTo>
                <a:close/>
                <a:moveTo>
                  <a:pt x="4033" y="3574"/>
                </a:moveTo>
                <a:lnTo>
                  <a:pt x="4222" y="4992"/>
                </a:lnTo>
                <a:lnTo>
                  <a:pt x="2773" y="4992"/>
                </a:lnTo>
                <a:lnTo>
                  <a:pt x="3246" y="3574"/>
                </a:lnTo>
                <a:close/>
                <a:moveTo>
                  <a:pt x="10712" y="3574"/>
                </a:moveTo>
                <a:cubicBezTo>
                  <a:pt x="11153" y="3637"/>
                  <a:pt x="11468" y="3952"/>
                  <a:pt x="11468" y="4330"/>
                </a:cubicBezTo>
                <a:cubicBezTo>
                  <a:pt x="11437" y="4740"/>
                  <a:pt x="11153" y="4992"/>
                  <a:pt x="10775" y="4992"/>
                </a:cubicBezTo>
                <a:cubicBezTo>
                  <a:pt x="10366" y="4992"/>
                  <a:pt x="10051" y="4677"/>
                  <a:pt x="10051" y="4299"/>
                </a:cubicBezTo>
                <a:cubicBezTo>
                  <a:pt x="10051" y="3889"/>
                  <a:pt x="10334" y="3574"/>
                  <a:pt x="10712" y="3574"/>
                </a:cubicBezTo>
                <a:close/>
                <a:moveTo>
                  <a:pt x="4537" y="2062"/>
                </a:moveTo>
                <a:lnTo>
                  <a:pt x="6365" y="4992"/>
                </a:lnTo>
                <a:cubicBezTo>
                  <a:pt x="6428" y="5118"/>
                  <a:pt x="6491" y="5244"/>
                  <a:pt x="6491" y="5370"/>
                </a:cubicBezTo>
                <a:cubicBezTo>
                  <a:pt x="6491" y="5748"/>
                  <a:pt x="6176" y="6063"/>
                  <a:pt x="5766" y="6063"/>
                </a:cubicBezTo>
                <a:cubicBezTo>
                  <a:pt x="5356" y="6063"/>
                  <a:pt x="5104" y="5843"/>
                  <a:pt x="5010" y="5465"/>
                </a:cubicBezTo>
                <a:lnTo>
                  <a:pt x="4537" y="2062"/>
                </a:lnTo>
                <a:close/>
                <a:moveTo>
                  <a:pt x="9515" y="3543"/>
                </a:moveTo>
                <a:cubicBezTo>
                  <a:pt x="9389" y="3732"/>
                  <a:pt x="9295" y="3984"/>
                  <a:pt x="9295" y="4236"/>
                </a:cubicBezTo>
                <a:cubicBezTo>
                  <a:pt x="9295" y="5024"/>
                  <a:pt x="9925" y="5654"/>
                  <a:pt x="10712" y="5654"/>
                </a:cubicBezTo>
                <a:lnTo>
                  <a:pt x="10870" y="5654"/>
                </a:lnTo>
                <a:lnTo>
                  <a:pt x="10397" y="6693"/>
                </a:lnTo>
                <a:cubicBezTo>
                  <a:pt x="10303" y="6977"/>
                  <a:pt x="10019" y="7134"/>
                  <a:pt x="9704" y="7134"/>
                </a:cubicBezTo>
                <a:lnTo>
                  <a:pt x="4663" y="7134"/>
                </a:lnTo>
                <a:cubicBezTo>
                  <a:pt x="3781" y="7134"/>
                  <a:pt x="3088" y="6504"/>
                  <a:pt x="2931" y="5717"/>
                </a:cubicBezTo>
                <a:lnTo>
                  <a:pt x="4348" y="5717"/>
                </a:lnTo>
                <a:cubicBezTo>
                  <a:pt x="4506" y="6347"/>
                  <a:pt x="5041" y="6788"/>
                  <a:pt x="5734" y="6788"/>
                </a:cubicBezTo>
                <a:cubicBezTo>
                  <a:pt x="6396" y="6788"/>
                  <a:pt x="6932" y="6315"/>
                  <a:pt x="7089" y="5654"/>
                </a:cubicBezTo>
                <a:cubicBezTo>
                  <a:pt x="7940" y="5496"/>
                  <a:pt x="8570" y="4803"/>
                  <a:pt x="8570" y="3889"/>
                </a:cubicBezTo>
                <a:lnTo>
                  <a:pt x="8570" y="3543"/>
                </a:lnTo>
                <a:close/>
                <a:moveTo>
                  <a:pt x="3928" y="1"/>
                </a:moveTo>
                <a:cubicBezTo>
                  <a:pt x="3795" y="1"/>
                  <a:pt x="3661" y="81"/>
                  <a:pt x="3592" y="235"/>
                </a:cubicBezTo>
                <a:lnTo>
                  <a:pt x="2742" y="2850"/>
                </a:lnTo>
                <a:lnTo>
                  <a:pt x="379" y="2850"/>
                </a:lnTo>
                <a:cubicBezTo>
                  <a:pt x="158" y="2850"/>
                  <a:pt x="1" y="3007"/>
                  <a:pt x="1" y="3196"/>
                </a:cubicBezTo>
                <a:cubicBezTo>
                  <a:pt x="1" y="4330"/>
                  <a:pt x="757" y="5276"/>
                  <a:pt x="1828" y="5591"/>
                </a:cubicBezTo>
                <a:lnTo>
                  <a:pt x="851" y="8552"/>
                </a:lnTo>
                <a:lnTo>
                  <a:pt x="379" y="8552"/>
                </a:lnTo>
                <a:cubicBezTo>
                  <a:pt x="158" y="8552"/>
                  <a:pt x="1" y="8710"/>
                  <a:pt x="1" y="8899"/>
                </a:cubicBezTo>
                <a:cubicBezTo>
                  <a:pt x="1" y="9088"/>
                  <a:pt x="158" y="9245"/>
                  <a:pt x="379" y="9245"/>
                </a:cubicBezTo>
                <a:lnTo>
                  <a:pt x="1072" y="9245"/>
                </a:lnTo>
                <a:cubicBezTo>
                  <a:pt x="1229" y="9245"/>
                  <a:pt x="1355" y="9182"/>
                  <a:pt x="1450" y="9025"/>
                </a:cubicBezTo>
                <a:lnTo>
                  <a:pt x="2332" y="6252"/>
                </a:lnTo>
                <a:cubicBezTo>
                  <a:pt x="2710" y="7166"/>
                  <a:pt x="3592" y="7827"/>
                  <a:pt x="4663" y="7827"/>
                </a:cubicBezTo>
                <a:lnTo>
                  <a:pt x="6837" y="7827"/>
                </a:lnTo>
                <a:lnTo>
                  <a:pt x="6554" y="8552"/>
                </a:lnTo>
                <a:lnTo>
                  <a:pt x="6081" y="8552"/>
                </a:lnTo>
                <a:cubicBezTo>
                  <a:pt x="5892" y="8552"/>
                  <a:pt x="5734" y="8710"/>
                  <a:pt x="5734" y="8899"/>
                </a:cubicBezTo>
                <a:cubicBezTo>
                  <a:pt x="5734" y="9088"/>
                  <a:pt x="5892" y="9245"/>
                  <a:pt x="6081" y="9245"/>
                </a:cubicBezTo>
                <a:lnTo>
                  <a:pt x="6806" y="9245"/>
                </a:lnTo>
                <a:cubicBezTo>
                  <a:pt x="6963" y="9245"/>
                  <a:pt x="7058" y="9182"/>
                  <a:pt x="7121" y="9025"/>
                </a:cubicBezTo>
                <a:lnTo>
                  <a:pt x="7593" y="7796"/>
                </a:lnTo>
                <a:lnTo>
                  <a:pt x="8853" y="7796"/>
                </a:lnTo>
                <a:lnTo>
                  <a:pt x="9326" y="9025"/>
                </a:lnTo>
                <a:cubicBezTo>
                  <a:pt x="9358" y="9151"/>
                  <a:pt x="9515" y="9245"/>
                  <a:pt x="9641" y="9245"/>
                </a:cubicBezTo>
                <a:lnTo>
                  <a:pt x="10334" y="9245"/>
                </a:lnTo>
                <a:cubicBezTo>
                  <a:pt x="10523" y="9245"/>
                  <a:pt x="10681" y="9088"/>
                  <a:pt x="10681" y="8899"/>
                </a:cubicBezTo>
                <a:cubicBezTo>
                  <a:pt x="10681" y="8710"/>
                  <a:pt x="10523" y="8552"/>
                  <a:pt x="10334" y="8552"/>
                </a:cubicBezTo>
                <a:lnTo>
                  <a:pt x="9862" y="8552"/>
                </a:lnTo>
                <a:lnTo>
                  <a:pt x="9578" y="7827"/>
                </a:lnTo>
                <a:lnTo>
                  <a:pt x="9641" y="7827"/>
                </a:lnTo>
                <a:cubicBezTo>
                  <a:pt x="10208" y="7827"/>
                  <a:pt x="10744" y="7512"/>
                  <a:pt x="10964" y="7008"/>
                </a:cubicBezTo>
                <a:lnTo>
                  <a:pt x="11941" y="5055"/>
                </a:lnTo>
                <a:cubicBezTo>
                  <a:pt x="12067" y="4835"/>
                  <a:pt x="12098" y="4614"/>
                  <a:pt x="12098" y="4362"/>
                </a:cubicBezTo>
                <a:cubicBezTo>
                  <a:pt x="12193" y="4362"/>
                  <a:pt x="12193" y="4330"/>
                  <a:pt x="12193" y="4330"/>
                </a:cubicBezTo>
                <a:cubicBezTo>
                  <a:pt x="12130" y="3543"/>
                  <a:pt x="11468" y="2881"/>
                  <a:pt x="10681" y="2881"/>
                </a:cubicBezTo>
                <a:lnTo>
                  <a:pt x="10082" y="2881"/>
                </a:lnTo>
                <a:cubicBezTo>
                  <a:pt x="10240" y="2062"/>
                  <a:pt x="10996" y="1463"/>
                  <a:pt x="11815" y="1463"/>
                </a:cubicBezTo>
                <a:cubicBezTo>
                  <a:pt x="12035" y="1463"/>
                  <a:pt x="12193" y="1306"/>
                  <a:pt x="12193" y="1117"/>
                </a:cubicBezTo>
                <a:cubicBezTo>
                  <a:pt x="12193" y="896"/>
                  <a:pt x="12035" y="739"/>
                  <a:pt x="11815" y="739"/>
                </a:cubicBezTo>
                <a:cubicBezTo>
                  <a:pt x="10555" y="739"/>
                  <a:pt x="9547" y="1684"/>
                  <a:pt x="9358" y="2881"/>
                </a:cubicBezTo>
                <a:lnTo>
                  <a:pt x="5829" y="2881"/>
                </a:lnTo>
                <a:lnTo>
                  <a:pt x="4222" y="203"/>
                </a:lnTo>
                <a:lnTo>
                  <a:pt x="4222" y="172"/>
                </a:lnTo>
                <a:cubicBezTo>
                  <a:pt x="4150" y="57"/>
                  <a:pt x="4039" y="1"/>
                  <a:pt x="39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3" name="Google Shape;11783;p90"/>
          <p:cNvGrpSpPr/>
          <p:nvPr/>
        </p:nvGrpSpPr>
        <p:grpSpPr>
          <a:xfrm>
            <a:off x="2017527" y="2851506"/>
            <a:ext cx="479983" cy="472676"/>
            <a:chOff x="-20550425" y="2789350"/>
            <a:chExt cx="308750" cy="304050"/>
          </a:xfrm>
        </p:grpSpPr>
        <p:sp>
          <p:nvSpPr>
            <p:cNvPr id="11784" name="Google Shape;11784;p90"/>
            <p:cNvSpPr/>
            <p:nvPr/>
          </p:nvSpPr>
          <p:spPr>
            <a:xfrm>
              <a:off x="-20550425" y="2824800"/>
              <a:ext cx="308750" cy="268600"/>
            </a:xfrm>
            <a:custGeom>
              <a:avLst/>
              <a:gdLst/>
              <a:ahLst/>
              <a:cxnLst/>
              <a:rect l="l" t="t" r="r" b="b"/>
              <a:pathLst>
                <a:path w="12350" h="10744" extrusionOk="0">
                  <a:moveTo>
                    <a:pt x="2962" y="662"/>
                  </a:moveTo>
                  <a:cubicBezTo>
                    <a:pt x="3403" y="662"/>
                    <a:pt x="3718" y="1009"/>
                    <a:pt x="3686" y="1450"/>
                  </a:cubicBezTo>
                  <a:cubicBezTo>
                    <a:pt x="3529" y="1481"/>
                    <a:pt x="3403" y="1576"/>
                    <a:pt x="3277" y="1670"/>
                  </a:cubicBezTo>
                  <a:cubicBezTo>
                    <a:pt x="3119" y="1828"/>
                    <a:pt x="3119" y="2048"/>
                    <a:pt x="3277" y="2206"/>
                  </a:cubicBezTo>
                  <a:cubicBezTo>
                    <a:pt x="3355" y="2285"/>
                    <a:pt x="3442" y="2324"/>
                    <a:pt x="3529" y="2324"/>
                  </a:cubicBezTo>
                  <a:cubicBezTo>
                    <a:pt x="3615" y="2324"/>
                    <a:pt x="3702" y="2285"/>
                    <a:pt x="3781" y="2206"/>
                  </a:cubicBezTo>
                  <a:cubicBezTo>
                    <a:pt x="3844" y="2174"/>
                    <a:pt x="3907" y="2111"/>
                    <a:pt x="3938" y="2111"/>
                  </a:cubicBezTo>
                  <a:lnTo>
                    <a:pt x="4064" y="2111"/>
                  </a:lnTo>
                  <a:cubicBezTo>
                    <a:pt x="4190" y="2111"/>
                    <a:pt x="4316" y="2237"/>
                    <a:pt x="4379" y="2363"/>
                  </a:cubicBezTo>
                  <a:cubicBezTo>
                    <a:pt x="4474" y="2584"/>
                    <a:pt x="4316" y="2836"/>
                    <a:pt x="4064" y="2836"/>
                  </a:cubicBezTo>
                  <a:lnTo>
                    <a:pt x="1953" y="2836"/>
                  </a:lnTo>
                  <a:cubicBezTo>
                    <a:pt x="1544" y="2836"/>
                    <a:pt x="1386" y="2489"/>
                    <a:pt x="1607" y="2237"/>
                  </a:cubicBezTo>
                  <a:cubicBezTo>
                    <a:pt x="1701" y="2174"/>
                    <a:pt x="1764" y="2111"/>
                    <a:pt x="1859" y="2111"/>
                  </a:cubicBezTo>
                  <a:lnTo>
                    <a:pt x="1985" y="2111"/>
                  </a:lnTo>
                  <a:cubicBezTo>
                    <a:pt x="2048" y="2111"/>
                    <a:pt x="2111" y="2174"/>
                    <a:pt x="2142" y="2206"/>
                  </a:cubicBezTo>
                  <a:cubicBezTo>
                    <a:pt x="2221" y="2285"/>
                    <a:pt x="2308" y="2324"/>
                    <a:pt x="2394" y="2324"/>
                  </a:cubicBezTo>
                  <a:cubicBezTo>
                    <a:pt x="2481" y="2324"/>
                    <a:pt x="2568" y="2285"/>
                    <a:pt x="2646" y="2206"/>
                  </a:cubicBezTo>
                  <a:cubicBezTo>
                    <a:pt x="2804" y="2048"/>
                    <a:pt x="2804" y="1828"/>
                    <a:pt x="2646" y="1670"/>
                  </a:cubicBezTo>
                  <a:cubicBezTo>
                    <a:pt x="2520" y="1576"/>
                    <a:pt x="2426" y="1481"/>
                    <a:pt x="2268" y="1450"/>
                  </a:cubicBezTo>
                  <a:lnTo>
                    <a:pt x="2268" y="1387"/>
                  </a:lnTo>
                  <a:cubicBezTo>
                    <a:pt x="2268" y="977"/>
                    <a:pt x="2583" y="662"/>
                    <a:pt x="2962" y="662"/>
                  </a:cubicBezTo>
                  <a:close/>
                  <a:moveTo>
                    <a:pt x="5009" y="2899"/>
                  </a:moveTo>
                  <a:cubicBezTo>
                    <a:pt x="5198" y="2994"/>
                    <a:pt x="5324" y="3120"/>
                    <a:pt x="5387" y="3309"/>
                  </a:cubicBezTo>
                  <a:lnTo>
                    <a:pt x="6553" y="5860"/>
                  </a:lnTo>
                  <a:lnTo>
                    <a:pt x="6112" y="6302"/>
                  </a:lnTo>
                  <a:lnTo>
                    <a:pt x="4915" y="5104"/>
                  </a:lnTo>
                  <a:cubicBezTo>
                    <a:pt x="4836" y="5026"/>
                    <a:pt x="4749" y="4986"/>
                    <a:pt x="4663" y="4986"/>
                  </a:cubicBezTo>
                  <a:cubicBezTo>
                    <a:pt x="4576" y="4986"/>
                    <a:pt x="4490" y="5026"/>
                    <a:pt x="4411" y="5104"/>
                  </a:cubicBezTo>
                  <a:lnTo>
                    <a:pt x="3245" y="6302"/>
                  </a:lnTo>
                  <a:lnTo>
                    <a:pt x="2804" y="5860"/>
                  </a:lnTo>
                  <a:lnTo>
                    <a:pt x="3812" y="3592"/>
                  </a:lnTo>
                  <a:cubicBezTo>
                    <a:pt x="4033" y="3592"/>
                    <a:pt x="4411" y="3592"/>
                    <a:pt x="4757" y="3277"/>
                  </a:cubicBezTo>
                  <a:cubicBezTo>
                    <a:pt x="4883" y="3151"/>
                    <a:pt x="4978" y="3025"/>
                    <a:pt x="5009" y="2899"/>
                  </a:cubicBezTo>
                  <a:close/>
                  <a:moveTo>
                    <a:pt x="4694" y="5829"/>
                  </a:moveTo>
                  <a:lnTo>
                    <a:pt x="5860" y="6995"/>
                  </a:lnTo>
                  <a:cubicBezTo>
                    <a:pt x="5955" y="7073"/>
                    <a:pt x="6049" y="7113"/>
                    <a:pt x="6140" y="7113"/>
                  </a:cubicBezTo>
                  <a:cubicBezTo>
                    <a:pt x="6230" y="7113"/>
                    <a:pt x="6317" y="7073"/>
                    <a:pt x="6396" y="6995"/>
                  </a:cubicBezTo>
                  <a:lnTo>
                    <a:pt x="6868" y="6522"/>
                  </a:lnTo>
                  <a:lnTo>
                    <a:pt x="8443" y="9988"/>
                  </a:lnTo>
                  <a:lnTo>
                    <a:pt x="945" y="9988"/>
                  </a:lnTo>
                  <a:lnTo>
                    <a:pt x="2520" y="6522"/>
                  </a:lnTo>
                  <a:lnTo>
                    <a:pt x="2993" y="6995"/>
                  </a:lnTo>
                  <a:cubicBezTo>
                    <a:pt x="3072" y="7073"/>
                    <a:pt x="3158" y="7113"/>
                    <a:pt x="3245" y="7113"/>
                  </a:cubicBezTo>
                  <a:cubicBezTo>
                    <a:pt x="3332" y="7113"/>
                    <a:pt x="3418" y="7073"/>
                    <a:pt x="3497" y="6995"/>
                  </a:cubicBezTo>
                  <a:lnTo>
                    <a:pt x="4694" y="5829"/>
                  </a:lnTo>
                  <a:close/>
                  <a:moveTo>
                    <a:pt x="8270" y="4986"/>
                  </a:moveTo>
                  <a:cubicBezTo>
                    <a:pt x="8554" y="4986"/>
                    <a:pt x="8837" y="5120"/>
                    <a:pt x="8979" y="5388"/>
                  </a:cubicBezTo>
                  <a:lnTo>
                    <a:pt x="11310" y="9988"/>
                  </a:lnTo>
                  <a:lnTo>
                    <a:pt x="9231" y="9988"/>
                  </a:lnTo>
                  <a:lnTo>
                    <a:pt x="7341" y="5860"/>
                  </a:lnTo>
                  <a:lnTo>
                    <a:pt x="7561" y="5388"/>
                  </a:lnTo>
                  <a:cubicBezTo>
                    <a:pt x="7703" y="5120"/>
                    <a:pt x="7987" y="4986"/>
                    <a:pt x="8270" y="4986"/>
                  </a:cubicBezTo>
                  <a:close/>
                  <a:moveTo>
                    <a:pt x="2962" y="1"/>
                  </a:moveTo>
                  <a:cubicBezTo>
                    <a:pt x="2174" y="1"/>
                    <a:pt x="1512" y="662"/>
                    <a:pt x="1544" y="1481"/>
                  </a:cubicBezTo>
                  <a:cubicBezTo>
                    <a:pt x="1166" y="1639"/>
                    <a:pt x="851" y="2048"/>
                    <a:pt x="851" y="2521"/>
                  </a:cubicBezTo>
                  <a:cubicBezTo>
                    <a:pt x="851" y="3120"/>
                    <a:pt x="1323" y="3592"/>
                    <a:pt x="1890" y="3592"/>
                  </a:cubicBezTo>
                  <a:lnTo>
                    <a:pt x="3151" y="3592"/>
                  </a:lnTo>
                  <a:lnTo>
                    <a:pt x="126" y="10240"/>
                  </a:lnTo>
                  <a:cubicBezTo>
                    <a:pt x="0" y="10460"/>
                    <a:pt x="189" y="10744"/>
                    <a:pt x="441" y="10744"/>
                  </a:cubicBezTo>
                  <a:lnTo>
                    <a:pt x="11909" y="10744"/>
                  </a:lnTo>
                  <a:cubicBezTo>
                    <a:pt x="12161" y="10744"/>
                    <a:pt x="12350" y="10460"/>
                    <a:pt x="12224" y="10240"/>
                  </a:cubicBezTo>
                  <a:lnTo>
                    <a:pt x="9609" y="5073"/>
                  </a:lnTo>
                  <a:cubicBezTo>
                    <a:pt x="9339" y="4533"/>
                    <a:pt x="8814" y="4265"/>
                    <a:pt x="8290" y="4265"/>
                  </a:cubicBezTo>
                  <a:cubicBezTo>
                    <a:pt x="7774" y="4265"/>
                    <a:pt x="7260" y="4525"/>
                    <a:pt x="6994" y="5041"/>
                  </a:cubicBezTo>
                  <a:lnTo>
                    <a:pt x="6081" y="2994"/>
                  </a:lnTo>
                  <a:cubicBezTo>
                    <a:pt x="5860" y="2552"/>
                    <a:pt x="5482" y="2237"/>
                    <a:pt x="5041" y="2174"/>
                  </a:cubicBezTo>
                  <a:cubicBezTo>
                    <a:pt x="5009" y="2017"/>
                    <a:pt x="4883" y="1859"/>
                    <a:pt x="4789" y="1733"/>
                  </a:cubicBezTo>
                  <a:cubicBezTo>
                    <a:pt x="4663" y="1607"/>
                    <a:pt x="4537" y="1544"/>
                    <a:pt x="4379" y="1481"/>
                  </a:cubicBezTo>
                  <a:cubicBezTo>
                    <a:pt x="4411" y="662"/>
                    <a:pt x="3781" y="1"/>
                    <a:pt x="29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5" name="Google Shape;11785;p90"/>
            <p:cNvSpPr/>
            <p:nvPr/>
          </p:nvSpPr>
          <p:spPr>
            <a:xfrm>
              <a:off x="-20388175" y="2789350"/>
              <a:ext cx="144150" cy="106350"/>
            </a:xfrm>
            <a:custGeom>
              <a:avLst/>
              <a:gdLst/>
              <a:ahLst/>
              <a:cxnLst/>
              <a:rect l="l" t="t" r="r" b="b"/>
              <a:pathLst>
                <a:path w="5766" h="4254" extrusionOk="0">
                  <a:moveTo>
                    <a:pt x="3938" y="662"/>
                  </a:moveTo>
                  <a:cubicBezTo>
                    <a:pt x="4537" y="662"/>
                    <a:pt x="5009" y="1135"/>
                    <a:pt x="5009" y="1734"/>
                  </a:cubicBezTo>
                  <a:cubicBezTo>
                    <a:pt x="5009" y="2238"/>
                    <a:pt x="4694" y="2647"/>
                    <a:pt x="4222" y="2742"/>
                  </a:cubicBezTo>
                  <a:cubicBezTo>
                    <a:pt x="4190" y="2647"/>
                    <a:pt x="4096" y="2490"/>
                    <a:pt x="4001" y="2395"/>
                  </a:cubicBezTo>
                  <a:cubicBezTo>
                    <a:pt x="3875" y="2269"/>
                    <a:pt x="3749" y="2206"/>
                    <a:pt x="3592" y="2175"/>
                  </a:cubicBezTo>
                  <a:lnTo>
                    <a:pt x="3592" y="2080"/>
                  </a:lnTo>
                  <a:cubicBezTo>
                    <a:pt x="3592" y="1639"/>
                    <a:pt x="3403" y="1293"/>
                    <a:pt x="3119" y="1009"/>
                  </a:cubicBezTo>
                  <a:cubicBezTo>
                    <a:pt x="3371" y="820"/>
                    <a:pt x="3623" y="662"/>
                    <a:pt x="3938" y="662"/>
                  </a:cubicBezTo>
                  <a:close/>
                  <a:moveTo>
                    <a:pt x="2174" y="1387"/>
                  </a:moveTo>
                  <a:cubicBezTo>
                    <a:pt x="2584" y="1387"/>
                    <a:pt x="2899" y="1702"/>
                    <a:pt x="2899" y="2080"/>
                  </a:cubicBezTo>
                  <a:lnTo>
                    <a:pt x="2899" y="2175"/>
                  </a:lnTo>
                  <a:cubicBezTo>
                    <a:pt x="2741" y="2206"/>
                    <a:pt x="2615" y="2269"/>
                    <a:pt x="2489" y="2395"/>
                  </a:cubicBezTo>
                  <a:cubicBezTo>
                    <a:pt x="2331" y="2553"/>
                    <a:pt x="2331" y="2742"/>
                    <a:pt x="2489" y="2899"/>
                  </a:cubicBezTo>
                  <a:cubicBezTo>
                    <a:pt x="2568" y="2978"/>
                    <a:pt x="2662" y="3017"/>
                    <a:pt x="2757" y="3017"/>
                  </a:cubicBezTo>
                  <a:cubicBezTo>
                    <a:pt x="2851" y="3017"/>
                    <a:pt x="2946" y="2978"/>
                    <a:pt x="3025" y="2899"/>
                  </a:cubicBezTo>
                  <a:cubicBezTo>
                    <a:pt x="3056" y="2868"/>
                    <a:pt x="3119" y="2836"/>
                    <a:pt x="3182" y="2836"/>
                  </a:cubicBezTo>
                  <a:lnTo>
                    <a:pt x="3277" y="2836"/>
                  </a:lnTo>
                  <a:cubicBezTo>
                    <a:pt x="3371" y="2836"/>
                    <a:pt x="3434" y="2868"/>
                    <a:pt x="3529" y="2962"/>
                  </a:cubicBezTo>
                  <a:cubicBezTo>
                    <a:pt x="3749" y="3183"/>
                    <a:pt x="3592" y="3529"/>
                    <a:pt x="3277" y="3529"/>
                  </a:cubicBezTo>
                  <a:lnTo>
                    <a:pt x="1166" y="3529"/>
                  </a:lnTo>
                  <a:cubicBezTo>
                    <a:pt x="977" y="3529"/>
                    <a:pt x="756" y="3340"/>
                    <a:pt x="819" y="3151"/>
                  </a:cubicBezTo>
                  <a:lnTo>
                    <a:pt x="819" y="3120"/>
                  </a:lnTo>
                  <a:cubicBezTo>
                    <a:pt x="851" y="2962"/>
                    <a:pt x="977" y="2836"/>
                    <a:pt x="1134" y="2805"/>
                  </a:cubicBezTo>
                  <a:lnTo>
                    <a:pt x="1229" y="2805"/>
                  </a:lnTo>
                  <a:cubicBezTo>
                    <a:pt x="1323" y="2805"/>
                    <a:pt x="1355" y="2836"/>
                    <a:pt x="1386" y="2868"/>
                  </a:cubicBezTo>
                  <a:cubicBezTo>
                    <a:pt x="1465" y="2947"/>
                    <a:pt x="1560" y="2986"/>
                    <a:pt x="1654" y="2986"/>
                  </a:cubicBezTo>
                  <a:cubicBezTo>
                    <a:pt x="1749" y="2986"/>
                    <a:pt x="1843" y="2947"/>
                    <a:pt x="1922" y="2868"/>
                  </a:cubicBezTo>
                  <a:cubicBezTo>
                    <a:pt x="2079" y="2710"/>
                    <a:pt x="2079" y="2521"/>
                    <a:pt x="1922" y="2364"/>
                  </a:cubicBezTo>
                  <a:cubicBezTo>
                    <a:pt x="1796" y="2238"/>
                    <a:pt x="1670" y="2175"/>
                    <a:pt x="1512" y="2112"/>
                  </a:cubicBezTo>
                  <a:cubicBezTo>
                    <a:pt x="1418" y="1734"/>
                    <a:pt x="1733" y="1387"/>
                    <a:pt x="2174" y="1387"/>
                  </a:cubicBezTo>
                  <a:close/>
                  <a:moveTo>
                    <a:pt x="4001" y="1"/>
                  </a:moveTo>
                  <a:cubicBezTo>
                    <a:pt x="3403" y="1"/>
                    <a:pt x="2836" y="284"/>
                    <a:pt x="2520" y="757"/>
                  </a:cubicBezTo>
                  <a:cubicBezTo>
                    <a:pt x="2426" y="694"/>
                    <a:pt x="2331" y="694"/>
                    <a:pt x="2205" y="694"/>
                  </a:cubicBezTo>
                  <a:cubicBezTo>
                    <a:pt x="1386" y="694"/>
                    <a:pt x="756" y="1387"/>
                    <a:pt x="788" y="2206"/>
                  </a:cubicBezTo>
                  <a:cubicBezTo>
                    <a:pt x="378" y="2269"/>
                    <a:pt x="63" y="2679"/>
                    <a:pt x="63" y="3120"/>
                  </a:cubicBezTo>
                  <a:cubicBezTo>
                    <a:pt x="0" y="3687"/>
                    <a:pt x="473" y="4222"/>
                    <a:pt x="1071" y="4254"/>
                  </a:cubicBezTo>
                  <a:lnTo>
                    <a:pt x="3434" y="4254"/>
                  </a:lnTo>
                  <a:cubicBezTo>
                    <a:pt x="3844" y="4159"/>
                    <a:pt x="4159" y="3907"/>
                    <a:pt x="4253" y="3529"/>
                  </a:cubicBezTo>
                  <a:cubicBezTo>
                    <a:pt x="5104" y="3372"/>
                    <a:pt x="5766" y="2679"/>
                    <a:pt x="5766" y="1765"/>
                  </a:cubicBezTo>
                  <a:cubicBezTo>
                    <a:pt x="5766" y="788"/>
                    <a:pt x="4978" y="1"/>
                    <a:pt x="40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6" name="Google Shape;11786;p90"/>
          <p:cNvGrpSpPr/>
          <p:nvPr/>
        </p:nvGrpSpPr>
        <p:grpSpPr>
          <a:xfrm>
            <a:off x="4932894" y="1688158"/>
            <a:ext cx="473920" cy="474192"/>
            <a:chOff x="-18666450" y="2059825"/>
            <a:chExt cx="304850" cy="305025"/>
          </a:xfrm>
        </p:grpSpPr>
        <p:sp>
          <p:nvSpPr>
            <p:cNvPr id="11787" name="Google Shape;11787;p90"/>
            <p:cNvSpPr/>
            <p:nvPr/>
          </p:nvSpPr>
          <p:spPr>
            <a:xfrm>
              <a:off x="-18471100" y="2202575"/>
              <a:ext cx="18125" cy="70925"/>
            </a:xfrm>
            <a:custGeom>
              <a:avLst/>
              <a:gdLst/>
              <a:ahLst/>
              <a:cxnLst/>
              <a:rect l="l" t="t" r="r" b="b"/>
              <a:pathLst>
                <a:path w="725" h="2837" extrusionOk="0">
                  <a:moveTo>
                    <a:pt x="347" y="1"/>
                  </a:moveTo>
                  <a:cubicBezTo>
                    <a:pt x="158" y="1"/>
                    <a:pt x="0" y="158"/>
                    <a:pt x="0" y="347"/>
                  </a:cubicBezTo>
                  <a:lnTo>
                    <a:pt x="0" y="2490"/>
                  </a:lnTo>
                  <a:cubicBezTo>
                    <a:pt x="0" y="2679"/>
                    <a:pt x="158" y="2836"/>
                    <a:pt x="347" y="2836"/>
                  </a:cubicBezTo>
                  <a:cubicBezTo>
                    <a:pt x="567" y="2836"/>
                    <a:pt x="725" y="2679"/>
                    <a:pt x="725" y="2490"/>
                  </a:cubicBezTo>
                  <a:lnTo>
                    <a:pt x="725" y="347"/>
                  </a:lnTo>
                  <a:cubicBezTo>
                    <a:pt x="725" y="190"/>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8" name="Google Shape;11788;p90"/>
            <p:cNvSpPr/>
            <p:nvPr/>
          </p:nvSpPr>
          <p:spPr>
            <a:xfrm>
              <a:off x="-18666450" y="2059825"/>
              <a:ext cx="304850" cy="305025"/>
            </a:xfrm>
            <a:custGeom>
              <a:avLst/>
              <a:gdLst/>
              <a:ahLst/>
              <a:cxnLst/>
              <a:rect l="l" t="t" r="r" b="b"/>
              <a:pathLst>
                <a:path w="12194" h="12201" extrusionOk="0">
                  <a:moveTo>
                    <a:pt x="8539" y="859"/>
                  </a:moveTo>
                  <a:cubicBezTo>
                    <a:pt x="8728" y="1017"/>
                    <a:pt x="8948" y="1300"/>
                    <a:pt x="9106" y="1647"/>
                  </a:cubicBezTo>
                  <a:cubicBezTo>
                    <a:pt x="8759" y="2088"/>
                    <a:pt x="8539" y="2623"/>
                    <a:pt x="8539" y="3253"/>
                  </a:cubicBezTo>
                  <a:lnTo>
                    <a:pt x="8539" y="3505"/>
                  </a:lnTo>
                  <a:cubicBezTo>
                    <a:pt x="8255" y="3222"/>
                    <a:pt x="7814" y="2749"/>
                    <a:pt x="7814" y="2214"/>
                  </a:cubicBezTo>
                  <a:cubicBezTo>
                    <a:pt x="7814" y="1615"/>
                    <a:pt x="8255" y="1111"/>
                    <a:pt x="8539" y="859"/>
                  </a:cubicBezTo>
                  <a:close/>
                  <a:moveTo>
                    <a:pt x="2080" y="2151"/>
                  </a:moveTo>
                  <a:lnTo>
                    <a:pt x="2080" y="2529"/>
                  </a:lnTo>
                  <a:cubicBezTo>
                    <a:pt x="2080" y="3096"/>
                    <a:pt x="1608" y="3568"/>
                    <a:pt x="1009" y="3568"/>
                  </a:cubicBezTo>
                  <a:lnTo>
                    <a:pt x="663" y="3568"/>
                  </a:lnTo>
                  <a:lnTo>
                    <a:pt x="663" y="3222"/>
                  </a:lnTo>
                  <a:cubicBezTo>
                    <a:pt x="663" y="2623"/>
                    <a:pt x="1135" y="2151"/>
                    <a:pt x="1702" y="2151"/>
                  </a:cubicBezTo>
                  <a:close/>
                  <a:moveTo>
                    <a:pt x="11374" y="1458"/>
                  </a:moveTo>
                  <a:lnTo>
                    <a:pt x="11374" y="1804"/>
                  </a:lnTo>
                  <a:cubicBezTo>
                    <a:pt x="11374" y="2749"/>
                    <a:pt x="10650" y="3505"/>
                    <a:pt x="9736" y="3568"/>
                  </a:cubicBezTo>
                  <a:lnTo>
                    <a:pt x="10587" y="2749"/>
                  </a:lnTo>
                  <a:cubicBezTo>
                    <a:pt x="10744" y="2592"/>
                    <a:pt x="10744" y="2403"/>
                    <a:pt x="10587" y="2245"/>
                  </a:cubicBezTo>
                  <a:cubicBezTo>
                    <a:pt x="10508" y="2166"/>
                    <a:pt x="10413" y="2127"/>
                    <a:pt x="10319" y="2127"/>
                  </a:cubicBezTo>
                  <a:cubicBezTo>
                    <a:pt x="10224" y="2127"/>
                    <a:pt x="10130" y="2166"/>
                    <a:pt x="10051" y="2245"/>
                  </a:cubicBezTo>
                  <a:lnTo>
                    <a:pt x="9232" y="3064"/>
                  </a:lnTo>
                  <a:cubicBezTo>
                    <a:pt x="9326" y="2151"/>
                    <a:pt x="10051" y="1458"/>
                    <a:pt x="11028" y="1458"/>
                  </a:cubicBezTo>
                  <a:close/>
                  <a:moveTo>
                    <a:pt x="663" y="4356"/>
                  </a:moveTo>
                  <a:cubicBezTo>
                    <a:pt x="1072" y="4514"/>
                    <a:pt x="1356" y="4923"/>
                    <a:pt x="1356" y="5396"/>
                  </a:cubicBezTo>
                  <a:lnTo>
                    <a:pt x="1356" y="6089"/>
                  </a:lnTo>
                  <a:cubicBezTo>
                    <a:pt x="1356" y="7097"/>
                    <a:pt x="2143" y="7885"/>
                    <a:pt x="3120" y="7885"/>
                  </a:cubicBezTo>
                  <a:lnTo>
                    <a:pt x="4191" y="7885"/>
                  </a:lnTo>
                  <a:cubicBezTo>
                    <a:pt x="4601" y="7885"/>
                    <a:pt x="4916" y="8200"/>
                    <a:pt x="4916" y="8578"/>
                  </a:cubicBezTo>
                  <a:cubicBezTo>
                    <a:pt x="4916" y="8987"/>
                    <a:pt x="4601" y="9302"/>
                    <a:pt x="4191" y="9302"/>
                  </a:cubicBezTo>
                  <a:lnTo>
                    <a:pt x="3845" y="9302"/>
                  </a:lnTo>
                  <a:cubicBezTo>
                    <a:pt x="2080" y="9302"/>
                    <a:pt x="663" y="7822"/>
                    <a:pt x="663" y="6089"/>
                  </a:cubicBezTo>
                  <a:lnTo>
                    <a:pt x="663" y="4356"/>
                  </a:lnTo>
                  <a:close/>
                  <a:moveTo>
                    <a:pt x="9169" y="4293"/>
                  </a:moveTo>
                  <a:lnTo>
                    <a:pt x="9169" y="6057"/>
                  </a:lnTo>
                  <a:cubicBezTo>
                    <a:pt x="9169" y="6273"/>
                    <a:pt x="9334" y="6416"/>
                    <a:pt x="9510" y="6416"/>
                  </a:cubicBezTo>
                  <a:cubicBezTo>
                    <a:pt x="9564" y="6416"/>
                    <a:pt x="9620" y="6402"/>
                    <a:pt x="9673" y="6372"/>
                  </a:cubicBezTo>
                  <a:lnTo>
                    <a:pt x="10587" y="5900"/>
                  </a:lnTo>
                  <a:lnTo>
                    <a:pt x="10587" y="6656"/>
                  </a:lnTo>
                  <a:lnTo>
                    <a:pt x="10650" y="6656"/>
                  </a:lnTo>
                  <a:lnTo>
                    <a:pt x="9358" y="7948"/>
                  </a:lnTo>
                  <a:cubicBezTo>
                    <a:pt x="9263" y="8042"/>
                    <a:pt x="9232" y="8137"/>
                    <a:pt x="9232" y="8231"/>
                  </a:cubicBezTo>
                  <a:cubicBezTo>
                    <a:pt x="9358" y="9460"/>
                    <a:pt x="9862" y="10626"/>
                    <a:pt x="10744" y="11445"/>
                  </a:cubicBezTo>
                  <a:lnTo>
                    <a:pt x="7783" y="11445"/>
                  </a:lnTo>
                  <a:lnTo>
                    <a:pt x="7783" y="9649"/>
                  </a:lnTo>
                  <a:cubicBezTo>
                    <a:pt x="7783" y="9460"/>
                    <a:pt x="7625" y="9302"/>
                    <a:pt x="7436" y="9302"/>
                  </a:cubicBezTo>
                  <a:cubicBezTo>
                    <a:pt x="7216" y="9302"/>
                    <a:pt x="7058" y="9460"/>
                    <a:pt x="7058" y="9649"/>
                  </a:cubicBezTo>
                  <a:lnTo>
                    <a:pt x="7058" y="11445"/>
                  </a:lnTo>
                  <a:lnTo>
                    <a:pt x="4853" y="11445"/>
                  </a:lnTo>
                  <a:lnTo>
                    <a:pt x="4853" y="11098"/>
                  </a:lnTo>
                  <a:cubicBezTo>
                    <a:pt x="4853" y="10909"/>
                    <a:pt x="4695" y="10752"/>
                    <a:pt x="4506" y="10752"/>
                  </a:cubicBezTo>
                  <a:cubicBezTo>
                    <a:pt x="4317" y="10752"/>
                    <a:pt x="4160" y="10909"/>
                    <a:pt x="4160" y="11098"/>
                  </a:cubicBezTo>
                  <a:lnTo>
                    <a:pt x="4160" y="11445"/>
                  </a:lnTo>
                  <a:lnTo>
                    <a:pt x="1923" y="11445"/>
                  </a:lnTo>
                  <a:cubicBezTo>
                    <a:pt x="2332" y="11035"/>
                    <a:pt x="2710" y="10468"/>
                    <a:pt x="2962" y="9869"/>
                  </a:cubicBezTo>
                  <a:cubicBezTo>
                    <a:pt x="3246" y="9901"/>
                    <a:pt x="3530" y="9964"/>
                    <a:pt x="3813" y="9964"/>
                  </a:cubicBezTo>
                  <a:lnTo>
                    <a:pt x="4160" y="9964"/>
                  </a:lnTo>
                  <a:cubicBezTo>
                    <a:pt x="4947" y="9964"/>
                    <a:pt x="5577" y="9334"/>
                    <a:pt x="5577" y="8546"/>
                  </a:cubicBezTo>
                  <a:cubicBezTo>
                    <a:pt x="5577" y="7759"/>
                    <a:pt x="4947" y="7128"/>
                    <a:pt x="4160" y="7128"/>
                  </a:cubicBezTo>
                  <a:lnTo>
                    <a:pt x="3435" y="7128"/>
                  </a:lnTo>
                  <a:lnTo>
                    <a:pt x="3435" y="4293"/>
                  </a:lnTo>
                  <a:lnTo>
                    <a:pt x="4160" y="4293"/>
                  </a:lnTo>
                  <a:lnTo>
                    <a:pt x="4160" y="5364"/>
                  </a:lnTo>
                  <a:cubicBezTo>
                    <a:pt x="4160" y="5553"/>
                    <a:pt x="4317" y="5711"/>
                    <a:pt x="4506" y="5711"/>
                  </a:cubicBezTo>
                  <a:cubicBezTo>
                    <a:pt x="4695" y="5711"/>
                    <a:pt x="4853" y="5553"/>
                    <a:pt x="4853" y="5364"/>
                  </a:cubicBezTo>
                  <a:lnTo>
                    <a:pt x="4853" y="4293"/>
                  </a:lnTo>
                  <a:lnTo>
                    <a:pt x="6333" y="4293"/>
                  </a:lnTo>
                  <a:lnTo>
                    <a:pt x="6333" y="6782"/>
                  </a:lnTo>
                  <a:cubicBezTo>
                    <a:pt x="6333" y="6971"/>
                    <a:pt x="6491" y="7128"/>
                    <a:pt x="6680" y="7128"/>
                  </a:cubicBezTo>
                  <a:cubicBezTo>
                    <a:pt x="6869" y="7128"/>
                    <a:pt x="7027" y="6971"/>
                    <a:pt x="7027" y="6782"/>
                  </a:cubicBezTo>
                  <a:lnTo>
                    <a:pt x="7027" y="4293"/>
                  </a:lnTo>
                  <a:close/>
                  <a:moveTo>
                    <a:pt x="8539" y="1"/>
                  </a:moveTo>
                  <a:cubicBezTo>
                    <a:pt x="8460" y="1"/>
                    <a:pt x="8381" y="24"/>
                    <a:pt x="8318" y="71"/>
                  </a:cubicBezTo>
                  <a:cubicBezTo>
                    <a:pt x="8287" y="103"/>
                    <a:pt x="7121" y="985"/>
                    <a:pt x="7121" y="2151"/>
                  </a:cubicBezTo>
                  <a:cubicBezTo>
                    <a:pt x="7121" y="2718"/>
                    <a:pt x="7373" y="3222"/>
                    <a:pt x="7657" y="3568"/>
                  </a:cubicBezTo>
                  <a:lnTo>
                    <a:pt x="3151" y="3568"/>
                  </a:lnTo>
                  <a:cubicBezTo>
                    <a:pt x="2931" y="3568"/>
                    <a:pt x="2773" y="3726"/>
                    <a:pt x="2773" y="3946"/>
                  </a:cubicBezTo>
                  <a:lnTo>
                    <a:pt x="2773" y="7097"/>
                  </a:lnTo>
                  <a:cubicBezTo>
                    <a:pt x="2364" y="6939"/>
                    <a:pt x="2080" y="6530"/>
                    <a:pt x="2080" y="6057"/>
                  </a:cubicBezTo>
                  <a:lnTo>
                    <a:pt x="2080" y="5364"/>
                  </a:lnTo>
                  <a:cubicBezTo>
                    <a:pt x="2080" y="4892"/>
                    <a:pt x="1923" y="4482"/>
                    <a:pt x="1639" y="4167"/>
                  </a:cubicBezTo>
                  <a:cubicBezTo>
                    <a:pt x="2301" y="3946"/>
                    <a:pt x="2836" y="3253"/>
                    <a:pt x="2836" y="2529"/>
                  </a:cubicBezTo>
                  <a:lnTo>
                    <a:pt x="2836" y="1804"/>
                  </a:lnTo>
                  <a:cubicBezTo>
                    <a:pt x="2836" y="1615"/>
                    <a:pt x="2647" y="1458"/>
                    <a:pt x="2458" y="1458"/>
                  </a:cubicBezTo>
                  <a:lnTo>
                    <a:pt x="1765" y="1458"/>
                  </a:lnTo>
                  <a:cubicBezTo>
                    <a:pt x="789" y="1458"/>
                    <a:pt x="1" y="2245"/>
                    <a:pt x="1" y="3222"/>
                  </a:cubicBezTo>
                  <a:lnTo>
                    <a:pt x="1" y="3946"/>
                  </a:lnTo>
                  <a:lnTo>
                    <a:pt x="1" y="6057"/>
                  </a:lnTo>
                  <a:cubicBezTo>
                    <a:pt x="1" y="7664"/>
                    <a:pt x="978" y="9082"/>
                    <a:pt x="2395" y="9680"/>
                  </a:cubicBezTo>
                  <a:cubicBezTo>
                    <a:pt x="2017" y="10436"/>
                    <a:pt x="1482" y="11067"/>
                    <a:pt x="852" y="11539"/>
                  </a:cubicBezTo>
                  <a:cubicBezTo>
                    <a:pt x="568" y="11728"/>
                    <a:pt x="694" y="12201"/>
                    <a:pt x="1041" y="12201"/>
                  </a:cubicBezTo>
                  <a:lnTo>
                    <a:pt x="11784" y="12201"/>
                  </a:lnTo>
                  <a:cubicBezTo>
                    <a:pt x="11941" y="12201"/>
                    <a:pt x="12099" y="12075"/>
                    <a:pt x="12162" y="11949"/>
                  </a:cubicBezTo>
                  <a:cubicBezTo>
                    <a:pt x="12193" y="11791"/>
                    <a:pt x="12162" y="11634"/>
                    <a:pt x="12004" y="11571"/>
                  </a:cubicBezTo>
                  <a:cubicBezTo>
                    <a:pt x="10933" y="10846"/>
                    <a:pt x="10209" y="9680"/>
                    <a:pt x="10051" y="8389"/>
                  </a:cubicBezTo>
                  <a:lnTo>
                    <a:pt x="11374" y="7065"/>
                  </a:lnTo>
                  <a:cubicBezTo>
                    <a:pt x="11437" y="7002"/>
                    <a:pt x="11469" y="6908"/>
                    <a:pt x="11469" y="6845"/>
                  </a:cubicBezTo>
                  <a:lnTo>
                    <a:pt x="11469" y="5427"/>
                  </a:lnTo>
                  <a:cubicBezTo>
                    <a:pt x="11469" y="5301"/>
                    <a:pt x="11406" y="5175"/>
                    <a:pt x="11311" y="5112"/>
                  </a:cubicBezTo>
                  <a:cubicBezTo>
                    <a:pt x="11264" y="5065"/>
                    <a:pt x="11209" y="5041"/>
                    <a:pt x="11150" y="5041"/>
                  </a:cubicBezTo>
                  <a:cubicBezTo>
                    <a:pt x="11091" y="5041"/>
                    <a:pt x="11028" y="5065"/>
                    <a:pt x="10965" y="5112"/>
                  </a:cubicBezTo>
                  <a:lnTo>
                    <a:pt x="10051" y="5585"/>
                  </a:lnTo>
                  <a:lnTo>
                    <a:pt x="10051" y="4356"/>
                  </a:lnTo>
                  <a:cubicBezTo>
                    <a:pt x="11154" y="4104"/>
                    <a:pt x="12099" y="3064"/>
                    <a:pt x="12099" y="1804"/>
                  </a:cubicBezTo>
                  <a:lnTo>
                    <a:pt x="12099" y="1111"/>
                  </a:lnTo>
                  <a:cubicBezTo>
                    <a:pt x="12099" y="891"/>
                    <a:pt x="11941" y="733"/>
                    <a:pt x="11752" y="733"/>
                  </a:cubicBezTo>
                  <a:lnTo>
                    <a:pt x="11059" y="733"/>
                  </a:lnTo>
                  <a:cubicBezTo>
                    <a:pt x="10524" y="733"/>
                    <a:pt x="10051" y="891"/>
                    <a:pt x="9673" y="1143"/>
                  </a:cubicBezTo>
                  <a:cubicBezTo>
                    <a:pt x="9326" y="512"/>
                    <a:pt x="8759" y="103"/>
                    <a:pt x="8759" y="71"/>
                  </a:cubicBezTo>
                  <a:cubicBezTo>
                    <a:pt x="8696" y="24"/>
                    <a:pt x="8618" y="1"/>
                    <a:pt x="85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9" name="Google Shape;11789;p90"/>
          <p:cNvGrpSpPr/>
          <p:nvPr/>
        </p:nvGrpSpPr>
        <p:grpSpPr>
          <a:xfrm>
            <a:off x="4932292" y="2275584"/>
            <a:ext cx="475125" cy="471432"/>
            <a:chOff x="-18668025" y="2435725"/>
            <a:chExt cx="305625" cy="303250"/>
          </a:xfrm>
        </p:grpSpPr>
        <p:sp>
          <p:nvSpPr>
            <p:cNvPr id="11790" name="Google Shape;11790;p90"/>
            <p:cNvSpPr/>
            <p:nvPr/>
          </p:nvSpPr>
          <p:spPr>
            <a:xfrm>
              <a:off x="-18668025" y="2435725"/>
              <a:ext cx="305625" cy="303250"/>
            </a:xfrm>
            <a:custGeom>
              <a:avLst/>
              <a:gdLst/>
              <a:ahLst/>
              <a:cxnLst/>
              <a:rect l="l" t="t" r="r" b="b"/>
              <a:pathLst>
                <a:path w="12225" h="12130" extrusionOk="0">
                  <a:moveTo>
                    <a:pt x="2143" y="662"/>
                  </a:moveTo>
                  <a:cubicBezTo>
                    <a:pt x="2395" y="662"/>
                    <a:pt x="2679" y="756"/>
                    <a:pt x="2931" y="914"/>
                  </a:cubicBezTo>
                  <a:cubicBezTo>
                    <a:pt x="2679" y="977"/>
                    <a:pt x="2490" y="1103"/>
                    <a:pt x="2301" y="1260"/>
                  </a:cubicBezTo>
                  <a:cubicBezTo>
                    <a:pt x="1734" y="1670"/>
                    <a:pt x="1419" y="2206"/>
                    <a:pt x="1419" y="2804"/>
                  </a:cubicBezTo>
                  <a:lnTo>
                    <a:pt x="1419" y="3308"/>
                  </a:lnTo>
                  <a:cubicBezTo>
                    <a:pt x="978" y="3088"/>
                    <a:pt x="726" y="2647"/>
                    <a:pt x="726" y="2079"/>
                  </a:cubicBezTo>
                  <a:cubicBezTo>
                    <a:pt x="726" y="1292"/>
                    <a:pt x="1356" y="662"/>
                    <a:pt x="2143" y="662"/>
                  </a:cubicBezTo>
                  <a:close/>
                  <a:moveTo>
                    <a:pt x="10020" y="662"/>
                  </a:moveTo>
                  <a:cubicBezTo>
                    <a:pt x="10807" y="662"/>
                    <a:pt x="11437" y="1292"/>
                    <a:pt x="11437" y="2079"/>
                  </a:cubicBezTo>
                  <a:cubicBezTo>
                    <a:pt x="11437" y="2647"/>
                    <a:pt x="11122" y="3119"/>
                    <a:pt x="10681" y="3340"/>
                  </a:cubicBezTo>
                  <a:lnTo>
                    <a:pt x="10681" y="2804"/>
                  </a:lnTo>
                  <a:cubicBezTo>
                    <a:pt x="10681" y="2206"/>
                    <a:pt x="10366" y="1638"/>
                    <a:pt x="9799" y="1260"/>
                  </a:cubicBezTo>
                  <a:cubicBezTo>
                    <a:pt x="9610" y="1134"/>
                    <a:pt x="9421" y="1008"/>
                    <a:pt x="9169" y="945"/>
                  </a:cubicBezTo>
                  <a:cubicBezTo>
                    <a:pt x="9452" y="756"/>
                    <a:pt x="9736" y="662"/>
                    <a:pt x="10020" y="662"/>
                  </a:cubicBezTo>
                  <a:close/>
                  <a:moveTo>
                    <a:pt x="7909" y="1355"/>
                  </a:moveTo>
                  <a:cubicBezTo>
                    <a:pt x="8476" y="1355"/>
                    <a:pt x="9011" y="1512"/>
                    <a:pt x="9484" y="1827"/>
                  </a:cubicBezTo>
                  <a:cubicBezTo>
                    <a:pt x="9893" y="2079"/>
                    <a:pt x="10083" y="2458"/>
                    <a:pt x="10083" y="2804"/>
                  </a:cubicBezTo>
                  <a:lnTo>
                    <a:pt x="10083" y="3434"/>
                  </a:lnTo>
                  <a:cubicBezTo>
                    <a:pt x="10083" y="5072"/>
                    <a:pt x="10587" y="6774"/>
                    <a:pt x="11500" y="8223"/>
                  </a:cubicBezTo>
                  <a:cubicBezTo>
                    <a:pt x="10555" y="10176"/>
                    <a:pt x="8633" y="11436"/>
                    <a:pt x="6491" y="11436"/>
                  </a:cubicBezTo>
                  <a:lnTo>
                    <a:pt x="5640" y="11436"/>
                  </a:lnTo>
                  <a:cubicBezTo>
                    <a:pt x="3561" y="11436"/>
                    <a:pt x="1576" y="10176"/>
                    <a:pt x="757" y="8223"/>
                  </a:cubicBezTo>
                  <a:cubicBezTo>
                    <a:pt x="1671" y="6805"/>
                    <a:pt x="2143" y="5135"/>
                    <a:pt x="2143" y="3434"/>
                  </a:cubicBezTo>
                  <a:lnTo>
                    <a:pt x="2143" y="2804"/>
                  </a:lnTo>
                  <a:cubicBezTo>
                    <a:pt x="2143" y="2458"/>
                    <a:pt x="2332" y="2079"/>
                    <a:pt x="2710" y="1827"/>
                  </a:cubicBezTo>
                  <a:cubicBezTo>
                    <a:pt x="3120" y="1544"/>
                    <a:pt x="3719" y="1355"/>
                    <a:pt x="4286" y="1355"/>
                  </a:cubicBezTo>
                  <a:cubicBezTo>
                    <a:pt x="4884" y="1355"/>
                    <a:pt x="5483" y="1512"/>
                    <a:pt x="5924" y="1827"/>
                  </a:cubicBezTo>
                  <a:cubicBezTo>
                    <a:pt x="5971" y="1859"/>
                    <a:pt x="6034" y="1875"/>
                    <a:pt x="6105" y="1875"/>
                  </a:cubicBezTo>
                  <a:cubicBezTo>
                    <a:pt x="6176" y="1875"/>
                    <a:pt x="6255" y="1859"/>
                    <a:pt x="6333" y="1827"/>
                  </a:cubicBezTo>
                  <a:cubicBezTo>
                    <a:pt x="6743" y="1512"/>
                    <a:pt x="7342" y="1355"/>
                    <a:pt x="7909" y="1355"/>
                  </a:cubicBezTo>
                  <a:close/>
                  <a:moveTo>
                    <a:pt x="2143" y="0"/>
                  </a:moveTo>
                  <a:cubicBezTo>
                    <a:pt x="946" y="0"/>
                    <a:pt x="1" y="945"/>
                    <a:pt x="1" y="2143"/>
                  </a:cubicBezTo>
                  <a:cubicBezTo>
                    <a:pt x="1" y="3025"/>
                    <a:pt x="568" y="3812"/>
                    <a:pt x="1419" y="4127"/>
                  </a:cubicBezTo>
                  <a:cubicBezTo>
                    <a:pt x="1293" y="5514"/>
                    <a:pt x="820" y="6900"/>
                    <a:pt x="95" y="8034"/>
                  </a:cubicBezTo>
                  <a:cubicBezTo>
                    <a:pt x="1" y="8128"/>
                    <a:pt x="1" y="8286"/>
                    <a:pt x="32" y="8349"/>
                  </a:cubicBezTo>
                  <a:cubicBezTo>
                    <a:pt x="474" y="9483"/>
                    <a:pt x="1261" y="10428"/>
                    <a:pt x="2301" y="11121"/>
                  </a:cubicBezTo>
                  <a:cubicBezTo>
                    <a:pt x="3309" y="11783"/>
                    <a:pt x="4443" y="12130"/>
                    <a:pt x="5672" y="12130"/>
                  </a:cubicBezTo>
                  <a:lnTo>
                    <a:pt x="6554" y="12130"/>
                  </a:lnTo>
                  <a:cubicBezTo>
                    <a:pt x="7751" y="12130"/>
                    <a:pt x="8948" y="11783"/>
                    <a:pt x="9925" y="11121"/>
                  </a:cubicBezTo>
                  <a:cubicBezTo>
                    <a:pt x="10965" y="10428"/>
                    <a:pt x="11689" y="9483"/>
                    <a:pt x="12162" y="8349"/>
                  </a:cubicBezTo>
                  <a:cubicBezTo>
                    <a:pt x="12225" y="8223"/>
                    <a:pt x="12225" y="8128"/>
                    <a:pt x="12130" y="8034"/>
                  </a:cubicBezTo>
                  <a:cubicBezTo>
                    <a:pt x="11311" y="6868"/>
                    <a:pt x="10839" y="5514"/>
                    <a:pt x="10713" y="4127"/>
                  </a:cubicBezTo>
                  <a:cubicBezTo>
                    <a:pt x="11532" y="3812"/>
                    <a:pt x="12130" y="3025"/>
                    <a:pt x="12130" y="2143"/>
                  </a:cubicBezTo>
                  <a:cubicBezTo>
                    <a:pt x="12130" y="945"/>
                    <a:pt x="11185" y="0"/>
                    <a:pt x="10020" y="0"/>
                  </a:cubicBezTo>
                  <a:cubicBezTo>
                    <a:pt x="9389" y="0"/>
                    <a:pt x="8791" y="284"/>
                    <a:pt x="8381" y="756"/>
                  </a:cubicBezTo>
                  <a:cubicBezTo>
                    <a:pt x="8224" y="725"/>
                    <a:pt x="8035" y="725"/>
                    <a:pt x="7846" y="725"/>
                  </a:cubicBezTo>
                  <a:cubicBezTo>
                    <a:pt x="7184" y="725"/>
                    <a:pt x="6554" y="882"/>
                    <a:pt x="6081" y="1197"/>
                  </a:cubicBezTo>
                  <a:cubicBezTo>
                    <a:pt x="5546" y="851"/>
                    <a:pt x="4916" y="725"/>
                    <a:pt x="4254" y="725"/>
                  </a:cubicBezTo>
                  <a:cubicBezTo>
                    <a:pt x="4097" y="725"/>
                    <a:pt x="3908" y="725"/>
                    <a:pt x="3750" y="756"/>
                  </a:cubicBezTo>
                  <a:cubicBezTo>
                    <a:pt x="3340" y="284"/>
                    <a:pt x="2773"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1" name="Google Shape;11791;p90"/>
            <p:cNvSpPr/>
            <p:nvPr/>
          </p:nvSpPr>
          <p:spPr>
            <a:xfrm>
              <a:off x="-18596350" y="2524725"/>
              <a:ext cx="160700" cy="178800"/>
            </a:xfrm>
            <a:custGeom>
              <a:avLst/>
              <a:gdLst/>
              <a:ahLst/>
              <a:cxnLst/>
              <a:rect l="l" t="t" r="r" b="b"/>
              <a:pathLst>
                <a:path w="6428" h="7152" extrusionOk="0">
                  <a:moveTo>
                    <a:pt x="1072" y="693"/>
                  </a:moveTo>
                  <a:cubicBezTo>
                    <a:pt x="1261" y="693"/>
                    <a:pt x="1419" y="851"/>
                    <a:pt x="1419" y="1040"/>
                  </a:cubicBezTo>
                  <a:cubicBezTo>
                    <a:pt x="1419" y="1260"/>
                    <a:pt x="1261" y="1418"/>
                    <a:pt x="1072" y="1418"/>
                  </a:cubicBezTo>
                  <a:cubicBezTo>
                    <a:pt x="883" y="1418"/>
                    <a:pt x="726" y="1260"/>
                    <a:pt x="726" y="1040"/>
                  </a:cubicBezTo>
                  <a:cubicBezTo>
                    <a:pt x="726" y="851"/>
                    <a:pt x="883" y="693"/>
                    <a:pt x="1072" y="693"/>
                  </a:cubicBezTo>
                  <a:close/>
                  <a:moveTo>
                    <a:pt x="5325" y="693"/>
                  </a:moveTo>
                  <a:cubicBezTo>
                    <a:pt x="5514" y="693"/>
                    <a:pt x="5672" y="851"/>
                    <a:pt x="5672" y="1040"/>
                  </a:cubicBezTo>
                  <a:cubicBezTo>
                    <a:pt x="5672" y="1260"/>
                    <a:pt x="5514" y="1418"/>
                    <a:pt x="5325" y="1418"/>
                  </a:cubicBezTo>
                  <a:cubicBezTo>
                    <a:pt x="5136" y="1418"/>
                    <a:pt x="4979" y="1260"/>
                    <a:pt x="4979" y="1040"/>
                  </a:cubicBezTo>
                  <a:cubicBezTo>
                    <a:pt x="4979" y="851"/>
                    <a:pt x="5136" y="693"/>
                    <a:pt x="5325" y="693"/>
                  </a:cubicBezTo>
                  <a:close/>
                  <a:moveTo>
                    <a:pt x="3214" y="3781"/>
                  </a:moveTo>
                  <a:cubicBezTo>
                    <a:pt x="3372" y="3781"/>
                    <a:pt x="3529" y="3875"/>
                    <a:pt x="3561" y="4001"/>
                  </a:cubicBezTo>
                  <a:lnTo>
                    <a:pt x="3214" y="4442"/>
                  </a:lnTo>
                  <a:lnTo>
                    <a:pt x="2836" y="4001"/>
                  </a:lnTo>
                  <a:cubicBezTo>
                    <a:pt x="2899" y="3844"/>
                    <a:pt x="3057" y="3781"/>
                    <a:pt x="3214" y="3781"/>
                  </a:cubicBezTo>
                  <a:close/>
                  <a:moveTo>
                    <a:pt x="3214" y="1449"/>
                  </a:moveTo>
                  <a:cubicBezTo>
                    <a:pt x="3876" y="1449"/>
                    <a:pt x="4475" y="1922"/>
                    <a:pt x="4632" y="2552"/>
                  </a:cubicBezTo>
                  <a:lnTo>
                    <a:pt x="5136" y="4631"/>
                  </a:lnTo>
                  <a:cubicBezTo>
                    <a:pt x="5357" y="5545"/>
                    <a:pt x="4664" y="6459"/>
                    <a:pt x="3718" y="6459"/>
                  </a:cubicBezTo>
                  <a:lnTo>
                    <a:pt x="3561" y="6459"/>
                  </a:lnTo>
                  <a:lnTo>
                    <a:pt x="3561" y="5136"/>
                  </a:lnTo>
                  <a:lnTo>
                    <a:pt x="4191" y="4348"/>
                  </a:lnTo>
                  <a:cubicBezTo>
                    <a:pt x="4223" y="4285"/>
                    <a:pt x="4254" y="4190"/>
                    <a:pt x="4254" y="4127"/>
                  </a:cubicBezTo>
                  <a:cubicBezTo>
                    <a:pt x="4254" y="3529"/>
                    <a:pt x="3781" y="3056"/>
                    <a:pt x="3214" y="3056"/>
                  </a:cubicBezTo>
                  <a:cubicBezTo>
                    <a:pt x="2616" y="3056"/>
                    <a:pt x="2143" y="3529"/>
                    <a:pt x="2143" y="4127"/>
                  </a:cubicBezTo>
                  <a:cubicBezTo>
                    <a:pt x="2143" y="4190"/>
                    <a:pt x="2175" y="4285"/>
                    <a:pt x="2206" y="4348"/>
                  </a:cubicBezTo>
                  <a:lnTo>
                    <a:pt x="2836" y="5136"/>
                  </a:lnTo>
                  <a:lnTo>
                    <a:pt x="2836" y="6459"/>
                  </a:lnTo>
                  <a:lnTo>
                    <a:pt x="2679" y="6459"/>
                  </a:lnTo>
                  <a:cubicBezTo>
                    <a:pt x="1734" y="6459"/>
                    <a:pt x="1041" y="5545"/>
                    <a:pt x="1261" y="4631"/>
                  </a:cubicBezTo>
                  <a:lnTo>
                    <a:pt x="1797" y="2552"/>
                  </a:lnTo>
                  <a:cubicBezTo>
                    <a:pt x="1954" y="1891"/>
                    <a:pt x="2521" y="1449"/>
                    <a:pt x="3214" y="1449"/>
                  </a:cubicBezTo>
                  <a:close/>
                  <a:moveTo>
                    <a:pt x="1072" y="0"/>
                  </a:moveTo>
                  <a:cubicBezTo>
                    <a:pt x="473" y="0"/>
                    <a:pt x="1" y="441"/>
                    <a:pt x="1" y="1040"/>
                  </a:cubicBezTo>
                  <a:cubicBezTo>
                    <a:pt x="1" y="1638"/>
                    <a:pt x="473" y="2111"/>
                    <a:pt x="1072" y="2111"/>
                  </a:cubicBezTo>
                  <a:lnTo>
                    <a:pt x="1167" y="2111"/>
                  </a:lnTo>
                  <a:cubicBezTo>
                    <a:pt x="1104" y="2174"/>
                    <a:pt x="1104" y="2269"/>
                    <a:pt x="1072" y="2332"/>
                  </a:cubicBezTo>
                  <a:lnTo>
                    <a:pt x="568" y="4442"/>
                  </a:lnTo>
                  <a:cubicBezTo>
                    <a:pt x="221" y="5797"/>
                    <a:pt x="1261" y="7152"/>
                    <a:pt x="2679" y="7152"/>
                  </a:cubicBezTo>
                  <a:lnTo>
                    <a:pt x="3718" y="7152"/>
                  </a:lnTo>
                  <a:cubicBezTo>
                    <a:pt x="5136" y="7152"/>
                    <a:pt x="6207" y="5797"/>
                    <a:pt x="5829" y="4442"/>
                  </a:cubicBezTo>
                  <a:lnTo>
                    <a:pt x="5325" y="2332"/>
                  </a:lnTo>
                  <a:cubicBezTo>
                    <a:pt x="5294" y="2269"/>
                    <a:pt x="5294" y="2174"/>
                    <a:pt x="5262" y="2111"/>
                  </a:cubicBezTo>
                  <a:lnTo>
                    <a:pt x="5325" y="2111"/>
                  </a:lnTo>
                  <a:cubicBezTo>
                    <a:pt x="5924" y="2111"/>
                    <a:pt x="6396" y="1638"/>
                    <a:pt x="6396" y="1040"/>
                  </a:cubicBezTo>
                  <a:cubicBezTo>
                    <a:pt x="6428" y="473"/>
                    <a:pt x="5924" y="0"/>
                    <a:pt x="5325" y="0"/>
                  </a:cubicBezTo>
                  <a:cubicBezTo>
                    <a:pt x="4790" y="0"/>
                    <a:pt x="4317" y="410"/>
                    <a:pt x="4254" y="977"/>
                  </a:cubicBezTo>
                  <a:cubicBezTo>
                    <a:pt x="3939" y="788"/>
                    <a:pt x="3592" y="693"/>
                    <a:pt x="3214" y="693"/>
                  </a:cubicBezTo>
                  <a:cubicBezTo>
                    <a:pt x="2805" y="693"/>
                    <a:pt x="2458" y="819"/>
                    <a:pt x="2143" y="977"/>
                  </a:cubicBezTo>
                  <a:cubicBezTo>
                    <a:pt x="2112" y="410"/>
                    <a:pt x="1639"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2" name="Google Shape;11792;p90"/>
          <p:cNvGrpSpPr/>
          <p:nvPr/>
        </p:nvGrpSpPr>
        <p:grpSpPr>
          <a:xfrm>
            <a:off x="4931689" y="2850902"/>
            <a:ext cx="476329" cy="473881"/>
            <a:chOff x="-18668800" y="2807475"/>
            <a:chExt cx="306400" cy="304825"/>
          </a:xfrm>
        </p:grpSpPr>
        <p:sp>
          <p:nvSpPr>
            <p:cNvPr id="11793" name="Google Shape;11793;p90"/>
            <p:cNvSpPr/>
            <p:nvPr/>
          </p:nvSpPr>
          <p:spPr>
            <a:xfrm>
              <a:off x="-18632575" y="2951600"/>
              <a:ext cx="18150" cy="35475"/>
            </a:xfrm>
            <a:custGeom>
              <a:avLst/>
              <a:gdLst/>
              <a:ahLst/>
              <a:cxnLst/>
              <a:rect l="l" t="t" r="r" b="b"/>
              <a:pathLst>
                <a:path w="726" h="1419" extrusionOk="0">
                  <a:moveTo>
                    <a:pt x="347" y="1"/>
                  </a:moveTo>
                  <a:cubicBezTo>
                    <a:pt x="158" y="1"/>
                    <a:pt x="1" y="158"/>
                    <a:pt x="1" y="347"/>
                  </a:cubicBezTo>
                  <a:lnTo>
                    <a:pt x="1" y="1072"/>
                  </a:lnTo>
                  <a:cubicBezTo>
                    <a:pt x="1" y="1261"/>
                    <a:pt x="158" y="1419"/>
                    <a:pt x="347" y="1419"/>
                  </a:cubicBezTo>
                  <a:cubicBezTo>
                    <a:pt x="568" y="1419"/>
                    <a:pt x="725" y="1261"/>
                    <a:pt x="725" y="1072"/>
                  </a:cubicBezTo>
                  <a:lnTo>
                    <a:pt x="725" y="347"/>
                  </a:ln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4" name="Google Shape;11794;p90"/>
            <p:cNvSpPr/>
            <p:nvPr/>
          </p:nvSpPr>
          <p:spPr>
            <a:xfrm>
              <a:off x="-18597125" y="2916175"/>
              <a:ext cx="18125" cy="35450"/>
            </a:xfrm>
            <a:custGeom>
              <a:avLst/>
              <a:gdLst/>
              <a:ahLst/>
              <a:cxnLst/>
              <a:rect l="l" t="t" r="r" b="b"/>
              <a:pathLst>
                <a:path w="725" h="1418" extrusionOk="0">
                  <a:moveTo>
                    <a:pt x="347" y="0"/>
                  </a:moveTo>
                  <a:cubicBezTo>
                    <a:pt x="158" y="0"/>
                    <a:pt x="0" y="158"/>
                    <a:pt x="0" y="347"/>
                  </a:cubicBezTo>
                  <a:lnTo>
                    <a:pt x="0" y="1071"/>
                  </a:lnTo>
                  <a:cubicBezTo>
                    <a:pt x="0" y="1260"/>
                    <a:pt x="158" y="1418"/>
                    <a:pt x="347" y="1418"/>
                  </a:cubicBezTo>
                  <a:cubicBezTo>
                    <a:pt x="567" y="1418"/>
                    <a:pt x="725" y="1260"/>
                    <a:pt x="725" y="1071"/>
                  </a:cubicBezTo>
                  <a:lnTo>
                    <a:pt x="725" y="347"/>
                  </a:ln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5" name="Google Shape;11795;p90"/>
            <p:cNvSpPr/>
            <p:nvPr/>
          </p:nvSpPr>
          <p:spPr>
            <a:xfrm>
              <a:off x="-18668800" y="2807475"/>
              <a:ext cx="306400" cy="304825"/>
            </a:xfrm>
            <a:custGeom>
              <a:avLst/>
              <a:gdLst/>
              <a:ahLst/>
              <a:cxnLst/>
              <a:rect l="l" t="t" r="r" b="b"/>
              <a:pathLst>
                <a:path w="12256" h="12193" extrusionOk="0">
                  <a:moveTo>
                    <a:pt x="3970" y="946"/>
                  </a:moveTo>
                  <a:cubicBezTo>
                    <a:pt x="4128" y="1198"/>
                    <a:pt x="4348" y="1513"/>
                    <a:pt x="4348" y="1859"/>
                  </a:cubicBezTo>
                  <a:lnTo>
                    <a:pt x="4348" y="2017"/>
                  </a:lnTo>
                  <a:cubicBezTo>
                    <a:pt x="4299" y="2260"/>
                    <a:pt x="4476" y="2447"/>
                    <a:pt x="4690" y="2447"/>
                  </a:cubicBezTo>
                  <a:cubicBezTo>
                    <a:pt x="4753" y="2447"/>
                    <a:pt x="4819" y="2431"/>
                    <a:pt x="4884" y="2395"/>
                  </a:cubicBezTo>
                  <a:cubicBezTo>
                    <a:pt x="5041" y="2269"/>
                    <a:pt x="5230" y="2237"/>
                    <a:pt x="5451" y="2237"/>
                  </a:cubicBezTo>
                  <a:lnTo>
                    <a:pt x="5766" y="2237"/>
                  </a:lnTo>
                  <a:cubicBezTo>
                    <a:pt x="5608" y="2647"/>
                    <a:pt x="5199" y="2930"/>
                    <a:pt x="4726" y="2930"/>
                  </a:cubicBezTo>
                  <a:lnTo>
                    <a:pt x="3214" y="2930"/>
                  </a:lnTo>
                  <a:cubicBezTo>
                    <a:pt x="2741" y="2930"/>
                    <a:pt x="2363" y="2615"/>
                    <a:pt x="2206" y="2237"/>
                  </a:cubicBezTo>
                  <a:lnTo>
                    <a:pt x="2521" y="2237"/>
                  </a:lnTo>
                  <a:cubicBezTo>
                    <a:pt x="2710" y="2237"/>
                    <a:pt x="2899" y="2269"/>
                    <a:pt x="3056" y="2395"/>
                  </a:cubicBezTo>
                  <a:cubicBezTo>
                    <a:pt x="3117" y="2428"/>
                    <a:pt x="3179" y="2443"/>
                    <a:pt x="3238" y="2443"/>
                  </a:cubicBezTo>
                  <a:cubicBezTo>
                    <a:pt x="3459" y="2443"/>
                    <a:pt x="3648" y="2240"/>
                    <a:pt x="3624" y="2017"/>
                  </a:cubicBezTo>
                  <a:lnTo>
                    <a:pt x="3624" y="1859"/>
                  </a:lnTo>
                  <a:cubicBezTo>
                    <a:pt x="3624" y="1513"/>
                    <a:pt x="3813" y="1198"/>
                    <a:pt x="3970" y="946"/>
                  </a:cubicBezTo>
                  <a:close/>
                  <a:moveTo>
                    <a:pt x="8853" y="3718"/>
                  </a:moveTo>
                  <a:lnTo>
                    <a:pt x="9042" y="3907"/>
                  </a:lnTo>
                  <a:cubicBezTo>
                    <a:pt x="9168" y="4033"/>
                    <a:pt x="9294" y="4222"/>
                    <a:pt x="9326" y="4443"/>
                  </a:cubicBezTo>
                  <a:cubicBezTo>
                    <a:pt x="9382" y="4591"/>
                    <a:pt x="9536" y="4685"/>
                    <a:pt x="9686" y="4685"/>
                  </a:cubicBezTo>
                  <a:cubicBezTo>
                    <a:pt x="9790" y="4685"/>
                    <a:pt x="9892" y="4640"/>
                    <a:pt x="9956" y="4537"/>
                  </a:cubicBezTo>
                  <a:cubicBezTo>
                    <a:pt x="9988" y="4506"/>
                    <a:pt x="10051" y="4474"/>
                    <a:pt x="10051" y="4443"/>
                  </a:cubicBezTo>
                  <a:cubicBezTo>
                    <a:pt x="10271" y="4191"/>
                    <a:pt x="10681" y="4065"/>
                    <a:pt x="10901" y="4033"/>
                  </a:cubicBezTo>
                  <a:lnTo>
                    <a:pt x="10901" y="4033"/>
                  </a:lnTo>
                  <a:cubicBezTo>
                    <a:pt x="10870" y="4317"/>
                    <a:pt x="10775" y="4663"/>
                    <a:pt x="10523" y="4915"/>
                  </a:cubicBezTo>
                  <a:cubicBezTo>
                    <a:pt x="10460" y="4947"/>
                    <a:pt x="10429" y="4947"/>
                    <a:pt x="10397" y="4978"/>
                  </a:cubicBezTo>
                  <a:cubicBezTo>
                    <a:pt x="10145" y="5167"/>
                    <a:pt x="10240" y="5545"/>
                    <a:pt x="10523" y="5608"/>
                  </a:cubicBezTo>
                  <a:cubicBezTo>
                    <a:pt x="10712" y="5640"/>
                    <a:pt x="10870" y="5766"/>
                    <a:pt x="11027" y="5892"/>
                  </a:cubicBezTo>
                  <a:lnTo>
                    <a:pt x="11216" y="6081"/>
                  </a:lnTo>
                  <a:cubicBezTo>
                    <a:pt x="11059" y="6144"/>
                    <a:pt x="10901" y="6207"/>
                    <a:pt x="10744" y="6207"/>
                  </a:cubicBezTo>
                  <a:cubicBezTo>
                    <a:pt x="10460" y="6207"/>
                    <a:pt x="10208" y="6081"/>
                    <a:pt x="9988" y="5892"/>
                  </a:cubicBezTo>
                  <a:lnTo>
                    <a:pt x="8979" y="4852"/>
                  </a:lnTo>
                  <a:cubicBezTo>
                    <a:pt x="8727" y="4632"/>
                    <a:pt x="8664" y="4159"/>
                    <a:pt x="8853" y="3718"/>
                  </a:cubicBezTo>
                  <a:close/>
                  <a:moveTo>
                    <a:pt x="3970" y="3687"/>
                  </a:moveTo>
                  <a:cubicBezTo>
                    <a:pt x="4852" y="3687"/>
                    <a:pt x="5514" y="3750"/>
                    <a:pt x="6018" y="3939"/>
                  </a:cubicBezTo>
                  <a:cubicBezTo>
                    <a:pt x="5640" y="4096"/>
                    <a:pt x="5199" y="4348"/>
                    <a:pt x="4852" y="4726"/>
                  </a:cubicBezTo>
                  <a:cubicBezTo>
                    <a:pt x="4033" y="5577"/>
                    <a:pt x="3340" y="6837"/>
                    <a:pt x="3025" y="8129"/>
                  </a:cubicBezTo>
                  <a:cubicBezTo>
                    <a:pt x="2804" y="9042"/>
                    <a:pt x="2804" y="9830"/>
                    <a:pt x="2993" y="10492"/>
                  </a:cubicBezTo>
                  <a:cubicBezTo>
                    <a:pt x="2426" y="10113"/>
                    <a:pt x="2017" y="9578"/>
                    <a:pt x="1639" y="8948"/>
                  </a:cubicBezTo>
                  <a:cubicBezTo>
                    <a:pt x="1103" y="7971"/>
                    <a:pt x="757" y="6742"/>
                    <a:pt x="757" y="5797"/>
                  </a:cubicBezTo>
                  <a:cubicBezTo>
                    <a:pt x="757" y="4222"/>
                    <a:pt x="1576" y="3687"/>
                    <a:pt x="3970" y="3687"/>
                  </a:cubicBezTo>
                  <a:close/>
                  <a:moveTo>
                    <a:pt x="6672" y="4532"/>
                  </a:moveTo>
                  <a:cubicBezTo>
                    <a:pt x="7416" y="4532"/>
                    <a:pt x="8169" y="5082"/>
                    <a:pt x="9042" y="5955"/>
                  </a:cubicBezTo>
                  <a:cubicBezTo>
                    <a:pt x="10555" y="7467"/>
                    <a:pt x="11059" y="8538"/>
                    <a:pt x="9798" y="9735"/>
                  </a:cubicBezTo>
                  <a:cubicBezTo>
                    <a:pt x="9105" y="10460"/>
                    <a:pt x="7908" y="11090"/>
                    <a:pt x="6774" y="11374"/>
                  </a:cubicBezTo>
                  <a:cubicBezTo>
                    <a:pt x="6350" y="11482"/>
                    <a:pt x="5952" y="11535"/>
                    <a:pt x="5591" y="11535"/>
                  </a:cubicBezTo>
                  <a:cubicBezTo>
                    <a:pt x="4905" y="11535"/>
                    <a:pt x="4352" y="11346"/>
                    <a:pt x="4002" y="10996"/>
                  </a:cubicBezTo>
                  <a:cubicBezTo>
                    <a:pt x="3466" y="10460"/>
                    <a:pt x="3340" y="9452"/>
                    <a:pt x="3655" y="8255"/>
                  </a:cubicBezTo>
                  <a:cubicBezTo>
                    <a:pt x="3939" y="7089"/>
                    <a:pt x="4569" y="5923"/>
                    <a:pt x="5262" y="5230"/>
                  </a:cubicBezTo>
                  <a:cubicBezTo>
                    <a:pt x="5746" y="4746"/>
                    <a:pt x="6207" y="4532"/>
                    <a:pt x="6672" y="4532"/>
                  </a:cubicBezTo>
                  <a:close/>
                  <a:moveTo>
                    <a:pt x="3935" y="0"/>
                  </a:moveTo>
                  <a:cubicBezTo>
                    <a:pt x="3844" y="0"/>
                    <a:pt x="3750" y="32"/>
                    <a:pt x="3687" y="95"/>
                  </a:cubicBezTo>
                  <a:cubicBezTo>
                    <a:pt x="3655" y="126"/>
                    <a:pt x="3025" y="694"/>
                    <a:pt x="2899" y="1481"/>
                  </a:cubicBezTo>
                  <a:cubicBezTo>
                    <a:pt x="2804" y="1418"/>
                    <a:pt x="2647" y="1418"/>
                    <a:pt x="2521" y="1418"/>
                  </a:cubicBezTo>
                  <a:lnTo>
                    <a:pt x="1796" y="1418"/>
                  </a:lnTo>
                  <a:cubicBezTo>
                    <a:pt x="1607" y="1418"/>
                    <a:pt x="1450" y="1576"/>
                    <a:pt x="1450" y="1796"/>
                  </a:cubicBezTo>
                  <a:cubicBezTo>
                    <a:pt x="1450" y="2300"/>
                    <a:pt x="1639" y="2741"/>
                    <a:pt x="1954" y="3056"/>
                  </a:cubicBezTo>
                  <a:cubicBezTo>
                    <a:pt x="694" y="3371"/>
                    <a:pt x="0" y="4222"/>
                    <a:pt x="0" y="5671"/>
                  </a:cubicBezTo>
                  <a:cubicBezTo>
                    <a:pt x="0" y="6774"/>
                    <a:pt x="378" y="8097"/>
                    <a:pt x="1009" y="9200"/>
                  </a:cubicBezTo>
                  <a:cubicBezTo>
                    <a:pt x="1702" y="10397"/>
                    <a:pt x="2552" y="11153"/>
                    <a:pt x="3466" y="11405"/>
                  </a:cubicBezTo>
                  <a:cubicBezTo>
                    <a:pt x="4002" y="11941"/>
                    <a:pt x="4758" y="12193"/>
                    <a:pt x="5545" y="12193"/>
                  </a:cubicBezTo>
                  <a:cubicBezTo>
                    <a:pt x="5986" y="12193"/>
                    <a:pt x="6427" y="12098"/>
                    <a:pt x="6932" y="11972"/>
                  </a:cubicBezTo>
                  <a:cubicBezTo>
                    <a:pt x="8192" y="11657"/>
                    <a:pt x="9483" y="10964"/>
                    <a:pt x="10303" y="10177"/>
                  </a:cubicBezTo>
                  <a:cubicBezTo>
                    <a:pt x="11374" y="9105"/>
                    <a:pt x="11468" y="8034"/>
                    <a:pt x="10838" y="6900"/>
                  </a:cubicBezTo>
                  <a:lnTo>
                    <a:pt x="10838" y="6900"/>
                  </a:lnTo>
                  <a:cubicBezTo>
                    <a:pt x="10921" y="6917"/>
                    <a:pt x="11002" y="6924"/>
                    <a:pt x="11081" y="6924"/>
                  </a:cubicBezTo>
                  <a:cubicBezTo>
                    <a:pt x="11453" y="6924"/>
                    <a:pt x="11787" y="6750"/>
                    <a:pt x="12098" y="6490"/>
                  </a:cubicBezTo>
                  <a:cubicBezTo>
                    <a:pt x="12256" y="6333"/>
                    <a:pt x="12256" y="6112"/>
                    <a:pt x="12098" y="5955"/>
                  </a:cubicBezTo>
                  <a:lnTo>
                    <a:pt x="11563" y="5451"/>
                  </a:lnTo>
                  <a:cubicBezTo>
                    <a:pt x="11500" y="5388"/>
                    <a:pt x="11374" y="5293"/>
                    <a:pt x="11248" y="5230"/>
                  </a:cubicBezTo>
                  <a:cubicBezTo>
                    <a:pt x="11689" y="4537"/>
                    <a:pt x="11657" y="3718"/>
                    <a:pt x="11657" y="3687"/>
                  </a:cubicBezTo>
                  <a:cubicBezTo>
                    <a:pt x="11657" y="3497"/>
                    <a:pt x="11500" y="3371"/>
                    <a:pt x="11311" y="3308"/>
                  </a:cubicBezTo>
                  <a:cubicBezTo>
                    <a:pt x="11303" y="3308"/>
                    <a:pt x="11283" y="3308"/>
                    <a:pt x="11252" y="3308"/>
                  </a:cubicBezTo>
                  <a:cubicBezTo>
                    <a:pt x="11038" y="3308"/>
                    <a:pt x="10318" y="3332"/>
                    <a:pt x="9767" y="3718"/>
                  </a:cubicBezTo>
                  <a:cubicBezTo>
                    <a:pt x="9672" y="3592"/>
                    <a:pt x="9609" y="3529"/>
                    <a:pt x="9515" y="3403"/>
                  </a:cubicBezTo>
                  <a:lnTo>
                    <a:pt x="9011" y="2899"/>
                  </a:lnTo>
                  <a:cubicBezTo>
                    <a:pt x="8932" y="2820"/>
                    <a:pt x="8845" y="2781"/>
                    <a:pt x="8759" y="2781"/>
                  </a:cubicBezTo>
                  <a:cubicBezTo>
                    <a:pt x="8672" y="2781"/>
                    <a:pt x="8586" y="2820"/>
                    <a:pt x="8507" y="2899"/>
                  </a:cubicBezTo>
                  <a:cubicBezTo>
                    <a:pt x="8160" y="3245"/>
                    <a:pt x="8003" y="3718"/>
                    <a:pt x="8003" y="4159"/>
                  </a:cubicBezTo>
                  <a:cubicBezTo>
                    <a:pt x="7751" y="4033"/>
                    <a:pt x="7530" y="3907"/>
                    <a:pt x="7278" y="3844"/>
                  </a:cubicBezTo>
                  <a:cubicBezTo>
                    <a:pt x="7247" y="3844"/>
                    <a:pt x="7215" y="3844"/>
                    <a:pt x="7215" y="3781"/>
                  </a:cubicBezTo>
                  <a:cubicBezTo>
                    <a:pt x="6900" y="3466"/>
                    <a:pt x="6459" y="3214"/>
                    <a:pt x="5860" y="3088"/>
                  </a:cubicBezTo>
                  <a:cubicBezTo>
                    <a:pt x="6207" y="2773"/>
                    <a:pt x="6427" y="2300"/>
                    <a:pt x="6427" y="1796"/>
                  </a:cubicBezTo>
                  <a:cubicBezTo>
                    <a:pt x="6427" y="1576"/>
                    <a:pt x="6270" y="1418"/>
                    <a:pt x="6049" y="1418"/>
                  </a:cubicBezTo>
                  <a:lnTo>
                    <a:pt x="5356" y="1418"/>
                  </a:lnTo>
                  <a:cubicBezTo>
                    <a:pt x="5230" y="1418"/>
                    <a:pt x="5073" y="1418"/>
                    <a:pt x="4947" y="1481"/>
                  </a:cubicBezTo>
                  <a:cubicBezTo>
                    <a:pt x="4789" y="694"/>
                    <a:pt x="4159" y="126"/>
                    <a:pt x="4159" y="95"/>
                  </a:cubicBezTo>
                  <a:cubicBezTo>
                    <a:pt x="4112" y="32"/>
                    <a:pt x="4025" y="0"/>
                    <a:pt x="39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6" name="Google Shape;11796;p90"/>
            <p:cNvSpPr/>
            <p:nvPr/>
          </p:nvSpPr>
          <p:spPr>
            <a:xfrm>
              <a:off x="-18496300" y="2977800"/>
              <a:ext cx="33100" cy="31925"/>
            </a:xfrm>
            <a:custGeom>
              <a:avLst/>
              <a:gdLst/>
              <a:ahLst/>
              <a:cxnLst/>
              <a:rect l="l" t="t" r="r" b="b"/>
              <a:pathLst>
                <a:path w="1324" h="1277" extrusionOk="0">
                  <a:moveTo>
                    <a:pt x="914" y="0"/>
                  </a:moveTo>
                  <a:cubicBezTo>
                    <a:pt x="827" y="0"/>
                    <a:pt x="740" y="40"/>
                    <a:pt x="662" y="119"/>
                  </a:cubicBezTo>
                  <a:lnTo>
                    <a:pt x="158" y="654"/>
                  </a:lnTo>
                  <a:cubicBezTo>
                    <a:pt x="0" y="812"/>
                    <a:pt x="0" y="1001"/>
                    <a:pt x="158" y="1158"/>
                  </a:cubicBezTo>
                  <a:cubicBezTo>
                    <a:pt x="205" y="1237"/>
                    <a:pt x="291" y="1276"/>
                    <a:pt x="386" y="1276"/>
                  </a:cubicBezTo>
                  <a:cubicBezTo>
                    <a:pt x="480" y="1276"/>
                    <a:pt x="583" y="1237"/>
                    <a:pt x="662" y="1158"/>
                  </a:cubicBezTo>
                  <a:lnTo>
                    <a:pt x="1166" y="654"/>
                  </a:lnTo>
                  <a:cubicBezTo>
                    <a:pt x="1323" y="497"/>
                    <a:pt x="1323" y="276"/>
                    <a:pt x="1166" y="119"/>
                  </a:cubicBezTo>
                  <a:cubicBezTo>
                    <a:pt x="1087" y="40"/>
                    <a:pt x="1000" y="0"/>
                    <a:pt x="9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7" name="Google Shape;11797;p90"/>
            <p:cNvSpPr/>
            <p:nvPr/>
          </p:nvSpPr>
          <p:spPr>
            <a:xfrm>
              <a:off x="-18559325" y="3042375"/>
              <a:ext cx="33100" cy="31150"/>
            </a:xfrm>
            <a:custGeom>
              <a:avLst/>
              <a:gdLst/>
              <a:ahLst/>
              <a:cxnLst/>
              <a:rect l="l" t="t" r="r" b="b"/>
              <a:pathLst>
                <a:path w="1324" h="1246" extrusionOk="0">
                  <a:moveTo>
                    <a:pt x="902" y="1"/>
                  </a:moveTo>
                  <a:cubicBezTo>
                    <a:pt x="812" y="1"/>
                    <a:pt x="725" y="40"/>
                    <a:pt x="662" y="119"/>
                  </a:cubicBezTo>
                  <a:lnTo>
                    <a:pt x="158" y="623"/>
                  </a:lnTo>
                  <a:cubicBezTo>
                    <a:pt x="1" y="781"/>
                    <a:pt x="1" y="970"/>
                    <a:pt x="158" y="1127"/>
                  </a:cubicBezTo>
                  <a:cubicBezTo>
                    <a:pt x="237" y="1206"/>
                    <a:pt x="324" y="1245"/>
                    <a:pt x="410" y="1245"/>
                  </a:cubicBezTo>
                  <a:cubicBezTo>
                    <a:pt x="497" y="1245"/>
                    <a:pt x="583" y="1206"/>
                    <a:pt x="662" y="1127"/>
                  </a:cubicBezTo>
                  <a:lnTo>
                    <a:pt x="1166" y="623"/>
                  </a:lnTo>
                  <a:cubicBezTo>
                    <a:pt x="1324" y="465"/>
                    <a:pt x="1324" y="276"/>
                    <a:pt x="1166" y="119"/>
                  </a:cubicBezTo>
                  <a:cubicBezTo>
                    <a:pt x="1088" y="40"/>
                    <a:pt x="993" y="1"/>
                    <a:pt x="9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8" name="Google Shape;11798;p90"/>
            <p:cNvSpPr/>
            <p:nvPr/>
          </p:nvSpPr>
          <p:spPr>
            <a:xfrm>
              <a:off x="-18559325" y="2991175"/>
              <a:ext cx="33100" cy="31150"/>
            </a:xfrm>
            <a:custGeom>
              <a:avLst/>
              <a:gdLst/>
              <a:ahLst/>
              <a:cxnLst/>
              <a:rect l="l" t="t" r="r" b="b"/>
              <a:pathLst>
                <a:path w="1324" h="1246" extrusionOk="0">
                  <a:moveTo>
                    <a:pt x="914" y="1"/>
                  </a:moveTo>
                  <a:cubicBezTo>
                    <a:pt x="828" y="1"/>
                    <a:pt x="741" y="40"/>
                    <a:pt x="662" y="119"/>
                  </a:cubicBezTo>
                  <a:lnTo>
                    <a:pt x="158" y="623"/>
                  </a:lnTo>
                  <a:cubicBezTo>
                    <a:pt x="1" y="781"/>
                    <a:pt x="1" y="970"/>
                    <a:pt x="158" y="1127"/>
                  </a:cubicBezTo>
                  <a:cubicBezTo>
                    <a:pt x="205" y="1206"/>
                    <a:pt x="292" y="1245"/>
                    <a:pt x="387" y="1245"/>
                  </a:cubicBezTo>
                  <a:cubicBezTo>
                    <a:pt x="481" y="1245"/>
                    <a:pt x="583" y="1206"/>
                    <a:pt x="662" y="1127"/>
                  </a:cubicBezTo>
                  <a:lnTo>
                    <a:pt x="1166" y="623"/>
                  </a:lnTo>
                  <a:cubicBezTo>
                    <a:pt x="1324" y="466"/>
                    <a:pt x="1324" y="277"/>
                    <a:pt x="1166" y="119"/>
                  </a:cubicBezTo>
                  <a:cubicBezTo>
                    <a:pt x="1088" y="40"/>
                    <a:pt x="1001" y="1"/>
                    <a:pt x="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9" name="Google Shape;11799;p90"/>
            <p:cNvSpPr/>
            <p:nvPr/>
          </p:nvSpPr>
          <p:spPr>
            <a:xfrm>
              <a:off x="-18491575" y="3024275"/>
              <a:ext cx="33100" cy="31925"/>
            </a:xfrm>
            <a:custGeom>
              <a:avLst/>
              <a:gdLst/>
              <a:ahLst/>
              <a:cxnLst/>
              <a:rect l="l" t="t" r="r" b="b"/>
              <a:pathLst>
                <a:path w="1324" h="1277" extrusionOk="0">
                  <a:moveTo>
                    <a:pt x="902" y="0"/>
                  </a:moveTo>
                  <a:cubicBezTo>
                    <a:pt x="811" y="0"/>
                    <a:pt x="725" y="40"/>
                    <a:pt x="662" y="118"/>
                  </a:cubicBezTo>
                  <a:lnTo>
                    <a:pt x="158" y="654"/>
                  </a:lnTo>
                  <a:cubicBezTo>
                    <a:pt x="0" y="811"/>
                    <a:pt x="0" y="1000"/>
                    <a:pt x="158" y="1158"/>
                  </a:cubicBezTo>
                  <a:cubicBezTo>
                    <a:pt x="236" y="1237"/>
                    <a:pt x="323" y="1276"/>
                    <a:pt x="410" y="1276"/>
                  </a:cubicBezTo>
                  <a:cubicBezTo>
                    <a:pt x="496" y="1276"/>
                    <a:pt x="583" y="1237"/>
                    <a:pt x="662" y="1158"/>
                  </a:cubicBezTo>
                  <a:lnTo>
                    <a:pt x="1166" y="654"/>
                  </a:lnTo>
                  <a:cubicBezTo>
                    <a:pt x="1323" y="496"/>
                    <a:pt x="1323" y="276"/>
                    <a:pt x="1166" y="118"/>
                  </a:cubicBezTo>
                  <a:cubicBezTo>
                    <a:pt x="1087" y="40"/>
                    <a:pt x="992" y="0"/>
                    <a:pt x="9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0" name="Google Shape;11800;p90"/>
            <p:cNvSpPr/>
            <p:nvPr/>
          </p:nvSpPr>
          <p:spPr>
            <a:xfrm>
              <a:off x="-18522300" y="2928175"/>
              <a:ext cx="32300" cy="31125"/>
            </a:xfrm>
            <a:custGeom>
              <a:avLst/>
              <a:gdLst/>
              <a:ahLst/>
              <a:cxnLst/>
              <a:rect l="l" t="t" r="r" b="b"/>
              <a:pathLst>
                <a:path w="1292" h="1245" extrusionOk="0">
                  <a:moveTo>
                    <a:pt x="930" y="1"/>
                  </a:moveTo>
                  <a:cubicBezTo>
                    <a:pt x="835" y="1"/>
                    <a:pt x="741" y="40"/>
                    <a:pt x="662" y="119"/>
                  </a:cubicBezTo>
                  <a:lnTo>
                    <a:pt x="158" y="623"/>
                  </a:lnTo>
                  <a:cubicBezTo>
                    <a:pt x="0" y="780"/>
                    <a:pt x="0" y="969"/>
                    <a:pt x="158" y="1127"/>
                  </a:cubicBezTo>
                  <a:cubicBezTo>
                    <a:pt x="237" y="1206"/>
                    <a:pt x="331" y="1245"/>
                    <a:pt x="422" y="1245"/>
                  </a:cubicBezTo>
                  <a:cubicBezTo>
                    <a:pt x="512" y="1245"/>
                    <a:pt x="599" y="1206"/>
                    <a:pt x="662" y="1127"/>
                  </a:cubicBezTo>
                  <a:lnTo>
                    <a:pt x="1198" y="623"/>
                  </a:lnTo>
                  <a:cubicBezTo>
                    <a:pt x="1292" y="497"/>
                    <a:pt x="1292" y="276"/>
                    <a:pt x="1198" y="119"/>
                  </a:cubicBezTo>
                  <a:cubicBezTo>
                    <a:pt x="1119" y="40"/>
                    <a:pt x="1024" y="1"/>
                    <a:pt x="9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1" name="Google Shape;11801;p90"/>
            <p:cNvSpPr/>
            <p:nvPr/>
          </p:nvSpPr>
          <p:spPr>
            <a:xfrm>
              <a:off x="-18446700" y="3004375"/>
              <a:ext cx="33900" cy="31325"/>
            </a:xfrm>
            <a:custGeom>
              <a:avLst/>
              <a:gdLst/>
              <a:ahLst/>
              <a:cxnLst/>
              <a:rect l="l" t="t" r="r" b="b"/>
              <a:pathLst>
                <a:path w="1356" h="1253" extrusionOk="0">
                  <a:moveTo>
                    <a:pt x="922" y="1"/>
                  </a:moveTo>
                  <a:cubicBezTo>
                    <a:pt x="828" y="1"/>
                    <a:pt x="741" y="32"/>
                    <a:pt x="694" y="95"/>
                  </a:cubicBezTo>
                  <a:lnTo>
                    <a:pt x="158" y="599"/>
                  </a:lnTo>
                  <a:cubicBezTo>
                    <a:pt x="1" y="757"/>
                    <a:pt x="1" y="977"/>
                    <a:pt x="158" y="1135"/>
                  </a:cubicBezTo>
                  <a:cubicBezTo>
                    <a:pt x="253" y="1214"/>
                    <a:pt x="347" y="1253"/>
                    <a:pt x="438" y="1253"/>
                  </a:cubicBezTo>
                  <a:cubicBezTo>
                    <a:pt x="529" y="1253"/>
                    <a:pt x="615" y="1214"/>
                    <a:pt x="694" y="1135"/>
                  </a:cubicBezTo>
                  <a:lnTo>
                    <a:pt x="1198" y="599"/>
                  </a:lnTo>
                  <a:cubicBezTo>
                    <a:pt x="1356" y="442"/>
                    <a:pt x="1356" y="253"/>
                    <a:pt x="1198" y="95"/>
                  </a:cubicBezTo>
                  <a:cubicBezTo>
                    <a:pt x="1119" y="32"/>
                    <a:pt x="1017" y="1"/>
                    <a:pt x="9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2" name="Google Shape;11802;p90"/>
          <p:cNvGrpSpPr/>
          <p:nvPr/>
        </p:nvGrpSpPr>
        <p:grpSpPr>
          <a:xfrm>
            <a:off x="7885658" y="1687693"/>
            <a:ext cx="416361" cy="475125"/>
            <a:chOff x="-16798200" y="2050575"/>
            <a:chExt cx="267825" cy="305625"/>
          </a:xfrm>
        </p:grpSpPr>
        <p:sp>
          <p:nvSpPr>
            <p:cNvPr id="11803" name="Google Shape;11803;p90"/>
            <p:cNvSpPr/>
            <p:nvPr/>
          </p:nvSpPr>
          <p:spPr>
            <a:xfrm>
              <a:off x="-16798200" y="2050575"/>
              <a:ext cx="267825" cy="305625"/>
            </a:xfrm>
            <a:custGeom>
              <a:avLst/>
              <a:gdLst/>
              <a:ahLst/>
              <a:cxnLst/>
              <a:rect l="l" t="t" r="r" b="b"/>
              <a:pathLst>
                <a:path w="10713" h="12225" extrusionOk="0">
                  <a:moveTo>
                    <a:pt x="5388" y="725"/>
                  </a:moveTo>
                  <a:cubicBezTo>
                    <a:pt x="7940" y="725"/>
                    <a:pt x="10051" y="2804"/>
                    <a:pt x="10051" y="5356"/>
                  </a:cubicBezTo>
                  <a:cubicBezTo>
                    <a:pt x="9988" y="5545"/>
                    <a:pt x="9830" y="5734"/>
                    <a:pt x="9641" y="5734"/>
                  </a:cubicBezTo>
                  <a:lnTo>
                    <a:pt x="1103" y="5734"/>
                  </a:lnTo>
                  <a:cubicBezTo>
                    <a:pt x="914" y="5734"/>
                    <a:pt x="757" y="5545"/>
                    <a:pt x="757" y="5356"/>
                  </a:cubicBezTo>
                  <a:cubicBezTo>
                    <a:pt x="757" y="2804"/>
                    <a:pt x="2836" y="725"/>
                    <a:pt x="5388" y="725"/>
                  </a:cubicBezTo>
                  <a:close/>
                  <a:moveTo>
                    <a:pt x="6050" y="6459"/>
                  </a:moveTo>
                  <a:cubicBezTo>
                    <a:pt x="6113" y="7561"/>
                    <a:pt x="6428" y="8664"/>
                    <a:pt x="6743" y="9609"/>
                  </a:cubicBezTo>
                  <a:cubicBezTo>
                    <a:pt x="6774" y="9767"/>
                    <a:pt x="6806" y="9893"/>
                    <a:pt x="6806" y="10050"/>
                  </a:cubicBezTo>
                  <a:cubicBezTo>
                    <a:pt x="6806" y="10491"/>
                    <a:pt x="6617" y="10901"/>
                    <a:pt x="6270" y="11185"/>
                  </a:cubicBezTo>
                  <a:cubicBezTo>
                    <a:pt x="6004" y="11387"/>
                    <a:pt x="5692" y="11481"/>
                    <a:pt x="5383" y="11481"/>
                  </a:cubicBezTo>
                  <a:cubicBezTo>
                    <a:pt x="4778" y="11481"/>
                    <a:pt x="4190" y="11118"/>
                    <a:pt x="4002" y="10491"/>
                  </a:cubicBezTo>
                  <a:cubicBezTo>
                    <a:pt x="3939" y="10176"/>
                    <a:pt x="3939" y="9861"/>
                    <a:pt x="4065" y="9546"/>
                  </a:cubicBezTo>
                  <a:cubicBezTo>
                    <a:pt x="4443" y="8601"/>
                    <a:pt x="4632" y="7530"/>
                    <a:pt x="4632" y="6459"/>
                  </a:cubicBezTo>
                  <a:close/>
                  <a:moveTo>
                    <a:pt x="5357" y="0"/>
                  </a:moveTo>
                  <a:cubicBezTo>
                    <a:pt x="2395" y="0"/>
                    <a:pt x="1" y="2395"/>
                    <a:pt x="1" y="5356"/>
                  </a:cubicBezTo>
                  <a:cubicBezTo>
                    <a:pt x="1" y="5955"/>
                    <a:pt x="473" y="6427"/>
                    <a:pt x="1072" y="6427"/>
                  </a:cubicBezTo>
                  <a:lnTo>
                    <a:pt x="3907" y="6427"/>
                  </a:lnTo>
                  <a:cubicBezTo>
                    <a:pt x="3907" y="7404"/>
                    <a:pt x="3718" y="8381"/>
                    <a:pt x="3340" y="9263"/>
                  </a:cubicBezTo>
                  <a:cubicBezTo>
                    <a:pt x="3151" y="9704"/>
                    <a:pt x="3151" y="10208"/>
                    <a:pt x="3277" y="10680"/>
                  </a:cubicBezTo>
                  <a:cubicBezTo>
                    <a:pt x="3498" y="11500"/>
                    <a:pt x="4285" y="12224"/>
                    <a:pt x="5325" y="12224"/>
                  </a:cubicBezTo>
                  <a:cubicBezTo>
                    <a:pt x="6491" y="12224"/>
                    <a:pt x="7436" y="11279"/>
                    <a:pt x="7436" y="10082"/>
                  </a:cubicBezTo>
                  <a:cubicBezTo>
                    <a:pt x="7436" y="9861"/>
                    <a:pt x="7404" y="9641"/>
                    <a:pt x="7341" y="9420"/>
                  </a:cubicBezTo>
                  <a:cubicBezTo>
                    <a:pt x="7058" y="8538"/>
                    <a:pt x="6743" y="7498"/>
                    <a:pt x="6743" y="6459"/>
                  </a:cubicBezTo>
                  <a:lnTo>
                    <a:pt x="9578" y="6459"/>
                  </a:lnTo>
                  <a:cubicBezTo>
                    <a:pt x="10177" y="6459"/>
                    <a:pt x="10649" y="5986"/>
                    <a:pt x="10649" y="5388"/>
                  </a:cubicBezTo>
                  <a:cubicBezTo>
                    <a:pt x="10712" y="2395"/>
                    <a:pt x="8350" y="0"/>
                    <a:pt x="53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4" name="Google Shape;11804;p90"/>
            <p:cNvSpPr/>
            <p:nvPr/>
          </p:nvSpPr>
          <p:spPr>
            <a:xfrm>
              <a:off x="-16743850" y="2123025"/>
              <a:ext cx="52800" cy="52800"/>
            </a:xfrm>
            <a:custGeom>
              <a:avLst/>
              <a:gdLst/>
              <a:ahLst/>
              <a:cxnLst/>
              <a:rect l="l" t="t" r="r" b="b"/>
              <a:pathLst>
                <a:path w="2112" h="2112" extrusionOk="0">
                  <a:moveTo>
                    <a:pt x="1040" y="694"/>
                  </a:moveTo>
                  <a:cubicBezTo>
                    <a:pt x="1261" y="694"/>
                    <a:pt x="1418" y="851"/>
                    <a:pt x="1418" y="1040"/>
                  </a:cubicBezTo>
                  <a:cubicBezTo>
                    <a:pt x="1418" y="1261"/>
                    <a:pt x="1261" y="1418"/>
                    <a:pt x="1040" y="1418"/>
                  </a:cubicBezTo>
                  <a:cubicBezTo>
                    <a:pt x="851" y="1418"/>
                    <a:pt x="694" y="1261"/>
                    <a:pt x="694" y="1040"/>
                  </a:cubicBezTo>
                  <a:cubicBezTo>
                    <a:pt x="694" y="851"/>
                    <a:pt x="851" y="694"/>
                    <a:pt x="1040" y="694"/>
                  </a:cubicBezTo>
                  <a:close/>
                  <a:moveTo>
                    <a:pt x="1040" y="1"/>
                  </a:moveTo>
                  <a:cubicBezTo>
                    <a:pt x="473" y="1"/>
                    <a:pt x="1" y="473"/>
                    <a:pt x="1" y="1040"/>
                  </a:cubicBezTo>
                  <a:cubicBezTo>
                    <a:pt x="1" y="1639"/>
                    <a:pt x="473" y="2112"/>
                    <a:pt x="1040" y="2112"/>
                  </a:cubicBezTo>
                  <a:cubicBezTo>
                    <a:pt x="1639" y="2112"/>
                    <a:pt x="2111" y="1639"/>
                    <a:pt x="2111" y="1040"/>
                  </a:cubicBezTo>
                  <a:cubicBezTo>
                    <a:pt x="2111"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5" name="Google Shape;11805;p90"/>
            <p:cNvSpPr/>
            <p:nvPr/>
          </p:nvSpPr>
          <p:spPr>
            <a:xfrm>
              <a:off x="-16691075" y="2087600"/>
              <a:ext cx="35475" cy="35450"/>
            </a:xfrm>
            <a:custGeom>
              <a:avLst/>
              <a:gdLst/>
              <a:ahLst/>
              <a:cxnLst/>
              <a:rect l="l" t="t" r="r" b="b"/>
              <a:pathLst>
                <a:path w="1419" h="1418" extrusionOk="0">
                  <a:moveTo>
                    <a:pt x="725" y="0"/>
                  </a:moveTo>
                  <a:cubicBezTo>
                    <a:pt x="315" y="0"/>
                    <a:pt x="0" y="315"/>
                    <a:pt x="0" y="693"/>
                  </a:cubicBezTo>
                  <a:cubicBezTo>
                    <a:pt x="0" y="1103"/>
                    <a:pt x="315" y="1418"/>
                    <a:pt x="725" y="1418"/>
                  </a:cubicBezTo>
                  <a:cubicBezTo>
                    <a:pt x="1103" y="1418"/>
                    <a:pt x="1418" y="1103"/>
                    <a:pt x="1418" y="693"/>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6" name="Google Shape;11806;p90"/>
          <p:cNvGrpSpPr/>
          <p:nvPr/>
        </p:nvGrpSpPr>
        <p:grpSpPr>
          <a:xfrm>
            <a:off x="7856276" y="2852127"/>
            <a:ext cx="475125" cy="471432"/>
            <a:chOff x="-16817100" y="2801175"/>
            <a:chExt cx="305625" cy="303250"/>
          </a:xfrm>
        </p:grpSpPr>
        <p:sp>
          <p:nvSpPr>
            <p:cNvPr id="11807" name="Google Shape;11807;p90"/>
            <p:cNvSpPr/>
            <p:nvPr/>
          </p:nvSpPr>
          <p:spPr>
            <a:xfrm>
              <a:off x="-16817100" y="2801175"/>
              <a:ext cx="305625" cy="232375"/>
            </a:xfrm>
            <a:custGeom>
              <a:avLst/>
              <a:gdLst/>
              <a:ahLst/>
              <a:cxnLst/>
              <a:rect l="l" t="t" r="r" b="b"/>
              <a:pathLst>
                <a:path w="12225" h="9295" extrusionOk="0">
                  <a:moveTo>
                    <a:pt x="8633" y="1418"/>
                  </a:moveTo>
                  <a:lnTo>
                    <a:pt x="8633" y="7152"/>
                  </a:lnTo>
                  <a:cubicBezTo>
                    <a:pt x="8507" y="7152"/>
                    <a:pt x="8381" y="7120"/>
                    <a:pt x="8286" y="7120"/>
                  </a:cubicBezTo>
                  <a:cubicBezTo>
                    <a:pt x="8034" y="7120"/>
                    <a:pt x="7845" y="7152"/>
                    <a:pt x="7656" y="7247"/>
                  </a:cubicBezTo>
                  <a:cubicBezTo>
                    <a:pt x="7373" y="6837"/>
                    <a:pt x="6963" y="6522"/>
                    <a:pt x="6491" y="6459"/>
                  </a:cubicBezTo>
                  <a:lnTo>
                    <a:pt x="6491" y="4600"/>
                  </a:lnTo>
                  <a:cubicBezTo>
                    <a:pt x="6491" y="4411"/>
                    <a:pt x="6333" y="4254"/>
                    <a:pt x="6144" y="4254"/>
                  </a:cubicBezTo>
                  <a:cubicBezTo>
                    <a:pt x="5955" y="4254"/>
                    <a:pt x="5798" y="4411"/>
                    <a:pt x="5798" y="4600"/>
                  </a:cubicBezTo>
                  <a:lnTo>
                    <a:pt x="5798" y="6459"/>
                  </a:lnTo>
                  <a:cubicBezTo>
                    <a:pt x="5325" y="6522"/>
                    <a:pt x="4884" y="6837"/>
                    <a:pt x="4663" y="7247"/>
                  </a:cubicBezTo>
                  <a:cubicBezTo>
                    <a:pt x="4443" y="7152"/>
                    <a:pt x="4222" y="7120"/>
                    <a:pt x="4033" y="7120"/>
                  </a:cubicBezTo>
                  <a:cubicBezTo>
                    <a:pt x="3907" y="7120"/>
                    <a:pt x="3781" y="7120"/>
                    <a:pt x="3655" y="7152"/>
                  </a:cubicBezTo>
                  <a:lnTo>
                    <a:pt x="3655" y="1418"/>
                  </a:lnTo>
                  <a:lnTo>
                    <a:pt x="4380" y="1418"/>
                  </a:lnTo>
                  <a:lnTo>
                    <a:pt x="4380" y="2458"/>
                  </a:lnTo>
                  <a:cubicBezTo>
                    <a:pt x="4380" y="2678"/>
                    <a:pt x="4537" y="2836"/>
                    <a:pt x="4726" y="2836"/>
                  </a:cubicBezTo>
                  <a:cubicBezTo>
                    <a:pt x="4915" y="2836"/>
                    <a:pt x="5073" y="2678"/>
                    <a:pt x="5073" y="2458"/>
                  </a:cubicBezTo>
                  <a:lnTo>
                    <a:pt x="5073" y="1418"/>
                  </a:lnTo>
                  <a:lnTo>
                    <a:pt x="5798" y="1418"/>
                  </a:lnTo>
                  <a:lnTo>
                    <a:pt x="5798" y="3182"/>
                  </a:lnTo>
                  <a:cubicBezTo>
                    <a:pt x="5798" y="3371"/>
                    <a:pt x="5955" y="3529"/>
                    <a:pt x="6144" y="3529"/>
                  </a:cubicBezTo>
                  <a:cubicBezTo>
                    <a:pt x="6333" y="3529"/>
                    <a:pt x="6491" y="3371"/>
                    <a:pt x="6491" y="3182"/>
                  </a:cubicBezTo>
                  <a:lnTo>
                    <a:pt x="6491" y="1418"/>
                  </a:lnTo>
                  <a:lnTo>
                    <a:pt x="7215" y="1418"/>
                  </a:lnTo>
                  <a:lnTo>
                    <a:pt x="7215" y="2458"/>
                  </a:lnTo>
                  <a:cubicBezTo>
                    <a:pt x="7215" y="2678"/>
                    <a:pt x="7373" y="2836"/>
                    <a:pt x="7562" y="2836"/>
                  </a:cubicBezTo>
                  <a:cubicBezTo>
                    <a:pt x="7751" y="2836"/>
                    <a:pt x="7940" y="2678"/>
                    <a:pt x="7940" y="2458"/>
                  </a:cubicBezTo>
                  <a:lnTo>
                    <a:pt x="7940" y="1418"/>
                  </a:lnTo>
                  <a:close/>
                  <a:moveTo>
                    <a:pt x="6144" y="7120"/>
                  </a:moveTo>
                  <a:cubicBezTo>
                    <a:pt x="6585" y="7120"/>
                    <a:pt x="7026" y="7404"/>
                    <a:pt x="7184" y="7845"/>
                  </a:cubicBezTo>
                  <a:cubicBezTo>
                    <a:pt x="7227" y="7998"/>
                    <a:pt x="7378" y="8091"/>
                    <a:pt x="7528" y="8091"/>
                  </a:cubicBezTo>
                  <a:cubicBezTo>
                    <a:pt x="7595" y="8091"/>
                    <a:pt x="7662" y="8073"/>
                    <a:pt x="7719" y="8034"/>
                  </a:cubicBezTo>
                  <a:cubicBezTo>
                    <a:pt x="7877" y="7908"/>
                    <a:pt x="8129" y="7845"/>
                    <a:pt x="8318" y="7845"/>
                  </a:cubicBezTo>
                  <a:cubicBezTo>
                    <a:pt x="8790" y="7845"/>
                    <a:pt x="9169" y="8160"/>
                    <a:pt x="9326" y="8538"/>
                  </a:cubicBezTo>
                  <a:lnTo>
                    <a:pt x="3025" y="8538"/>
                  </a:lnTo>
                  <a:cubicBezTo>
                    <a:pt x="3120" y="8160"/>
                    <a:pt x="3498" y="7845"/>
                    <a:pt x="3970" y="7845"/>
                  </a:cubicBezTo>
                  <a:cubicBezTo>
                    <a:pt x="4191" y="7845"/>
                    <a:pt x="4411" y="7908"/>
                    <a:pt x="4569" y="8034"/>
                  </a:cubicBezTo>
                  <a:cubicBezTo>
                    <a:pt x="4624" y="8071"/>
                    <a:pt x="4680" y="8086"/>
                    <a:pt x="4741" y="8086"/>
                  </a:cubicBezTo>
                  <a:cubicBezTo>
                    <a:pt x="4785" y="8086"/>
                    <a:pt x="4832" y="8079"/>
                    <a:pt x="4884" y="8066"/>
                  </a:cubicBezTo>
                  <a:cubicBezTo>
                    <a:pt x="5010" y="8034"/>
                    <a:pt x="5073" y="7940"/>
                    <a:pt x="5136" y="7845"/>
                  </a:cubicBezTo>
                  <a:cubicBezTo>
                    <a:pt x="5293" y="7404"/>
                    <a:pt x="5671" y="7120"/>
                    <a:pt x="6144" y="7120"/>
                  </a:cubicBezTo>
                  <a:close/>
                  <a:moveTo>
                    <a:pt x="9704" y="694"/>
                  </a:moveTo>
                  <a:cubicBezTo>
                    <a:pt x="9893" y="694"/>
                    <a:pt x="10051" y="851"/>
                    <a:pt x="10051" y="1072"/>
                  </a:cubicBezTo>
                  <a:lnTo>
                    <a:pt x="10051" y="6049"/>
                  </a:lnTo>
                  <a:cubicBezTo>
                    <a:pt x="10051" y="6270"/>
                    <a:pt x="10208" y="6427"/>
                    <a:pt x="10397" y="6427"/>
                  </a:cubicBezTo>
                  <a:cubicBezTo>
                    <a:pt x="10618" y="6427"/>
                    <a:pt x="10775" y="6270"/>
                    <a:pt x="10775" y="6049"/>
                  </a:cubicBezTo>
                  <a:lnTo>
                    <a:pt x="10775" y="2111"/>
                  </a:lnTo>
                  <a:lnTo>
                    <a:pt x="11122" y="2111"/>
                  </a:lnTo>
                  <a:cubicBezTo>
                    <a:pt x="11311" y="2111"/>
                    <a:pt x="11500" y="2269"/>
                    <a:pt x="11500" y="2489"/>
                  </a:cubicBezTo>
                  <a:lnTo>
                    <a:pt x="11500" y="8538"/>
                  </a:lnTo>
                  <a:lnTo>
                    <a:pt x="10019" y="8538"/>
                  </a:lnTo>
                  <a:cubicBezTo>
                    <a:pt x="9925" y="8097"/>
                    <a:pt x="9641" y="7719"/>
                    <a:pt x="9326" y="7467"/>
                  </a:cubicBezTo>
                  <a:lnTo>
                    <a:pt x="9326" y="1072"/>
                  </a:lnTo>
                  <a:cubicBezTo>
                    <a:pt x="9326" y="851"/>
                    <a:pt x="9515" y="694"/>
                    <a:pt x="9704" y="694"/>
                  </a:cubicBezTo>
                  <a:close/>
                  <a:moveTo>
                    <a:pt x="2584" y="694"/>
                  </a:moveTo>
                  <a:cubicBezTo>
                    <a:pt x="2773" y="694"/>
                    <a:pt x="2931" y="851"/>
                    <a:pt x="2931" y="1072"/>
                  </a:cubicBezTo>
                  <a:lnTo>
                    <a:pt x="2931" y="7530"/>
                  </a:lnTo>
                  <a:cubicBezTo>
                    <a:pt x="2584" y="7782"/>
                    <a:pt x="2332" y="8160"/>
                    <a:pt x="2269" y="8570"/>
                  </a:cubicBezTo>
                  <a:lnTo>
                    <a:pt x="757" y="8570"/>
                  </a:lnTo>
                  <a:lnTo>
                    <a:pt x="757" y="2489"/>
                  </a:lnTo>
                  <a:cubicBezTo>
                    <a:pt x="757" y="2269"/>
                    <a:pt x="946" y="2111"/>
                    <a:pt x="1135" y="2111"/>
                  </a:cubicBezTo>
                  <a:lnTo>
                    <a:pt x="1513" y="2111"/>
                  </a:lnTo>
                  <a:lnTo>
                    <a:pt x="1513" y="6049"/>
                  </a:lnTo>
                  <a:cubicBezTo>
                    <a:pt x="1513" y="6270"/>
                    <a:pt x="1670" y="6427"/>
                    <a:pt x="1859" y="6427"/>
                  </a:cubicBezTo>
                  <a:cubicBezTo>
                    <a:pt x="2048" y="6427"/>
                    <a:pt x="2206" y="6270"/>
                    <a:pt x="2206" y="6049"/>
                  </a:cubicBezTo>
                  <a:lnTo>
                    <a:pt x="2206" y="1072"/>
                  </a:lnTo>
                  <a:cubicBezTo>
                    <a:pt x="2206" y="851"/>
                    <a:pt x="2363" y="694"/>
                    <a:pt x="2584" y="694"/>
                  </a:cubicBezTo>
                  <a:close/>
                  <a:moveTo>
                    <a:pt x="2521" y="0"/>
                  </a:moveTo>
                  <a:cubicBezTo>
                    <a:pt x="1922" y="0"/>
                    <a:pt x="1450" y="473"/>
                    <a:pt x="1450" y="1072"/>
                  </a:cubicBezTo>
                  <a:lnTo>
                    <a:pt x="1450" y="1418"/>
                  </a:lnTo>
                  <a:lnTo>
                    <a:pt x="1103" y="1418"/>
                  </a:lnTo>
                  <a:cubicBezTo>
                    <a:pt x="505" y="1418"/>
                    <a:pt x="1" y="1891"/>
                    <a:pt x="1" y="2489"/>
                  </a:cubicBezTo>
                  <a:lnTo>
                    <a:pt x="1" y="8948"/>
                  </a:lnTo>
                  <a:cubicBezTo>
                    <a:pt x="1" y="9137"/>
                    <a:pt x="158" y="9294"/>
                    <a:pt x="347" y="9294"/>
                  </a:cubicBezTo>
                  <a:lnTo>
                    <a:pt x="11815" y="9294"/>
                  </a:lnTo>
                  <a:cubicBezTo>
                    <a:pt x="12004" y="9294"/>
                    <a:pt x="12162" y="9137"/>
                    <a:pt x="12162" y="8948"/>
                  </a:cubicBezTo>
                  <a:lnTo>
                    <a:pt x="12162" y="2489"/>
                  </a:lnTo>
                  <a:cubicBezTo>
                    <a:pt x="12225" y="1891"/>
                    <a:pt x="11689" y="1418"/>
                    <a:pt x="11122" y="1418"/>
                  </a:cubicBezTo>
                  <a:lnTo>
                    <a:pt x="10744" y="1418"/>
                  </a:lnTo>
                  <a:lnTo>
                    <a:pt x="10744" y="1072"/>
                  </a:lnTo>
                  <a:cubicBezTo>
                    <a:pt x="10744" y="473"/>
                    <a:pt x="10271" y="0"/>
                    <a:pt x="9704" y="0"/>
                  </a:cubicBezTo>
                  <a:cubicBezTo>
                    <a:pt x="9232" y="0"/>
                    <a:pt x="8822" y="315"/>
                    <a:pt x="8664" y="694"/>
                  </a:cubicBezTo>
                  <a:lnTo>
                    <a:pt x="3561" y="694"/>
                  </a:lnTo>
                  <a:cubicBezTo>
                    <a:pt x="3403" y="284"/>
                    <a:pt x="2994" y="0"/>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8" name="Google Shape;11808;p90"/>
            <p:cNvSpPr/>
            <p:nvPr/>
          </p:nvSpPr>
          <p:spPr>
            <a:xfrm>
              <a:off x="-16636725" y="2889375"/>
              <a:ext cx="18125" cy="72500"/>
            </a:xfrm>
            <a:custGeom>
              <a:avLst/>
              <a:gdLst/>
              <a:ahLst/>
              <a:cxnLst/>
              <a:rect l="l" t="t" r="r" b="b"/>
              <a:pathLst>
                <a:path w="725" h="2900" extrusionOk="0">
                  <a:moveTo>
                    <a:pt x="347" y="1"/>
                  </a:moveTo>
                  <a:cubicBezTo>
                    <a:pt x="158" y="1"/>
                    <a:pt x="0" y="158"/>
                    <a:pt x="0" y="379"/>
                  </a:cubicBezTo>
                  <a:lnTo>
                    <a:pt x="0" y="2521"/>
                  </a:lnTo>
                  <a:cubicBezTo>
                    <a:pt x="0" y="2742"/>
                    <a:pt x="158" y="2899"/>
                    <a:pt x="347" y="2899"/>
                  </a:cubicBezTo>
                  <a:cubicBezTo>
                    <a:pt x="536" y="2899"/>
                    <a:pt x="725" y="2742"/>
                    <a:pt x="725" y="2521"/>
                  </a:cubicBezTo>
                  <a:lnTo>
                    <a:pt x="725" y="379"/>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9" name="Google Shape;11809;p90"/>
            <p:cNvSpPr/>
            <p:nvPr/>
          </p:nvSpPr>
          <p:spPr>
            <a:xfrm>
              <a:off x="-16708400" y="2889375"/>
              <a:ext cx="17350" cy="72500"/>
            </a:xfrm>
            <a:custGeom>
              <a:avLst/>
              <a:gdLst/>
              <a:ahLst/>
              <a:cxnLst/>
              <a:rect l="l" t="t" r="r" b="b"/>
              <a:pathLst>
                <a:path w="694" h="2900" extrusionOk="0">
                  <a:moveTo>
                    <a:pt x="347" y="1"/>
                  </a:moveTo>
                  <a:cubicBezTo>
                    <a:pt x="158" y="1"/>
                    <a:pt x="0" y="158"/>
                    <a:pt x="0" y="379"/>
                  </a:cubicBezTo>
                  <a:lnTo>
                    <a:pt x="0" y="2521"/>
                  </a:lnTo>
                  <a:cubicBezTo>
                    <a:pt x="0" y="2742"/>
                    <a:pt x="158" y="2899"/>
                    <a:pt x="347" y="2899"/>
                  </a:cubicBezTo>
                  <a:cubicBezTo>
                    <a:pt x="536" y="2899"/>
                    <a:pt x="693" y="2742"/>
                    <a:pt x="693" y="2521"/>
                  </a:cubicBezTo>
                  <a:lnTo>
                    <a:pt x="693" y="379"/>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0" name="Google Shape;11810;p90"/>
            <p:cNvSpPr/>
            <p:nvPr/>
          </p:nvSpPr>
          <p:spPr>
            <a:xfrm>
              <a:off x="-16816300" y="3050850"/>
              <a:ext cx="72475" cy="18150"/>
            </a:xfrm>
            <a:custGeom>
              <a:avLst/>
              <a:gdLst/>
              <a:ahLst/>
              <a:cxnLst/>
              <a:rect l="l" t="t" r="r" b="b"/>
              <a:pathLst>
                <a:path w="2899" h="726" extrusionOk="0">
                  <a:moveTo>
                    <a:pt x="378" y="0"/>
                  </a:moveTo>
                  <a:cubicBezTo>
                    <a:pt x="158" y="0"/>
                    <a:pt x="0" y="158"/>
                    <a:pt x="0" y="378"/>
                  </a:cubicBezTo>
                  <a:cubicBezTo>
                    <a:pt x="0" y="568"/>
                    <a:pt x="158" y="725"/>
                    <a:pt x="378" y="725"/>
                  </a:cubicBezTo>
                  <a:lnTo>
                    <a:pt x="2520" y="725"/>
                  </a:lnTo>
                  <a:cubicBezTo>
                    <a:pt x="2741" y="725"/>
                    <a:pt x="2899" y="568"/>
                    <a:pt x="2899" y="378"/>
                  </a:cubicBezTo>
                  <a:cubicBezTo>
                    <a:pt x="2899" y="158"/>
                    <a:pt x="2741" y="0"/>
                    <a:pt x="2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1" name="Google Shape;11811;p90"/>
            <p:cNvSpPr/>
            <p:nvPr/>
          </p:nvSpPr>
          <p:spPr>
            <a:xfrm>
              <a:off x="-16779300" y="3086300"/>
              <a:ext cx="88250" cy="18125"/>
            </a:xfrm>
            <a:custGeom>
              <a:avLst/>
              <a:gdLst/>
              <a:ahLst/>
              <a:cxnLst/>
              <a:rect l="l" t="t" r="r" b="b"/>
              <a:pathLst>
                <a:path w="3530" h="725" extrusionOk="0">
                  <a:moveTo>
                    <a:pt x="347" y="0"/>
                  </a:moveTo>
                  <a:cubicBezTo>
                    <a:pt x="158" y="0"/>
                    <a:pt x="1" y="158"/>
                    <a:pt x="1" y="378"/>
                  </a:cubicBezTo>
                  <a:cubicBezTo>
                    <a:pt x="1" y="567"/>
                    <a:pt x="158" y="725"/>
                    <a:pt x="347" y="725"/>
                  </a:cubicBezTo>
                  <a:lnTo>
                    <a:pt x="3183" y="725"/>
                  </a:lnTo>
                  <a:cubicBezTo>
                    <a:pt x="3372" y="725"/>
                    <a:pt x="3529" y="567"/>
                    <a:pt x="3529" y="378"/>
                  </a:cubicBezTo>
                  <a:cubicBezTo>
                    <a:pt x="3529" y="221"/>
                    <a:pt x="3372" y="0"/>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2" name="Google Shape;11812;p90"/>
            <p:cNvSpPr/>
            <p:nvPr/>
          </p:nvSpPr>
          <p:spPr>
            <a:xfrm>
              <a:off x="-16636725" y="3086300"/>
              <a:ext cx="88225" cy="18125"/>
            </a:xfrm>
            <a:custGeom>
              <a:avLst/>
              <a:gdLst/>
              <a:ahLst/>
              <a:cxnLst/>
              <a:rect l="l" t="t" r="r" b="b"/>
              <a:pathLst>
                <a:path w="3529" h="725" extrusionOk="0">
                  <a:moveTo>
                    <a:pt x="347" y="0"/>
                  </a:moveTo>
                  <a:cubicBezTo>
                    <a:pt x="158" y="0"/>
                    <a:pt x="0" y="158"/>
                    <a:pt x="0" y="378"/>
                  </a:cubicBezTo>
                  <a:cubicBezTo>
                    <a:pt x="0" y="567"/>
                    <a:pt x="158" y="725"/>
                    <a:pt x="347" y="725"/>
                  </a:cubicBezTo>
                  <a:lnTo>
                    <a:pt x="3182" y="725"/>
                  </a:lnTo>
                  <a:cubicBezTo>
                    <a:pt x="3371" y="725"/>
                    <a:pt x="3529" y="567"/>
                    <a:pt x="3529" y="378"/>
                  </a:cubicBezTo>
                  <a:cubicBezTo>
                    <a:pt x="3529" y="221"/>
                    <a:pt x="3371"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3" name="Google Shape;11813;p90"/>
            <p:cNvSpPr/>
            <p:nvPr/>
          </p:nvSpPr>
          <p:spPr>
            <a:xfrm>
              <a:off x="-16583950" y="3050850"/>
              <a:ext cx="72475" cy="18150"/>
            </a:xfrm>
            <a:custGeom>
              <a:avLst/>
              <a:gdLst/>
              <a:ahLst/>
              <a:cxnLst/>
              <a:rect l="l" t="t" r="r" b="b"/>
              <a:pathLst>
                <a:path w="2899" h="726" extrusionOk="0">
                  <a:moveTo>
                    <a:pt x="378" y="0"/>
                  </a:moveTo>
                  <a:cubicBezTo>
                    <a:pt x="158" y="0"/>
                    <a:pt x="0" y="158"/>
                    <a:pt x="0" y="378"/>
                  </a:cubicBezTo>
                  <a:cubicBezTo>
                    <a:pt x="0" y="568"/>
                    <a:pt x="158" y="725"/>
                    <a:pt x="378" y="725"/>
                  </a:cubicBezTo>
                  <a:lnTo>
                    <a:pt x="2520" y="725"/>
                  </a:lnTo>
                  <a:cubicBezTo>
                    <a:pt x="2741" y="725"/>
                    <a:pt x="2899" y="568"/>
                    <a:pt x="2899" y="378"/>
                  </a:cubicBezTo>
                  <a:cubicBezTo>
                    <a:pt x="2899" y="158"/>
                    <a:pt x="2741" y="0"/>
                    <a:pt x="2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4" name="Google Shape;11814;p90"/>
            <p:cNvSpPr/>
            <p:nvPr/>
          </p:nvSpPr>
          <p:spPr>
            <a:xfrm>
              <a:off x="-16726525" y="3050850"/>
              <a:ext cx="125250" cy="18150"/>
            </a:xfrm>
            <a:custGeom>
              <a:avLst/>
              <a:gdLst/>
              <a:ahLst/>
              <a:cxnLst/>
              <a:rect l="l" t="t" r="r" b="b"/>
              <a:pathLst>
                <a:path w="5010" h="726" extrusionOk="0">
                  <a:moveTo>
                    <a:pt x="347" y="0"/>
                  </a:moveTo>
                  <a:cubicBezTo>
                    <a:pt x="158" y="0"/>
                    <a:pt x="1" y="158"/>
                    <a:pt x="1" y="378"/>
                  </a:cubicBezTo>
                  <a:cubicBezTo>
                    <a:pt x="1" y="568"/>
                    <a:pt x="158" y="725"/>
                    <a:pt x="347" y="725"/>
                  </a:cubicBezTo>
                  <a:lnTo>
                    <a:pt x="4663" y="725"/>
                  </a:lnTo>
                  <a:cubicBezTo>
                    <a:pt x="4852" y="725"/>
                    <a:pt x="5010" y="568"/>
                    <a:pt x="5010" y="378"/>
                  </a:cubicBezTo>
                  <a:cubicBezTo>
                    <a:pt x="5010" y="158"/>
                    <a:pt x="4852" y="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5" name="Google Shape;11815;p90"/>
          <p:cNvGrpSpPr/>
          <p:nvPr/>
        </p:nvGrpSpPr>
        <p:grpSpPr>
          <a:xfrm>
            <a:off x="7263396" y="3444614"/>
            <a:ext cx="476329" cy="475125"/>
            <a:chOff x="-15717575" y="2786200"/>
            <a:chExt cx="306400" cy="305625"/>
          </a:xfrm>
        </p:grpSpPr>
        <p:sp>
          <p:nvSpPr>
            <p:cNvPr id="11816" name="Google Shape;11816;p90"/>
            <p:cNvSpPr/>
            <p:nvPr/>
          </p:nvSpPr>
          <p:spPr>
            <a:xfrm>
              <a:off x="-15717575" y="2786200"/>
              <a:ext cx="306400" cy="305625"/>
            </a:xfrm>
            <a:custGeom>
              <a:avLst/>
              <a:gdLst/>
              <a:ahLst/>
              <a:cxnLst/>
              <a:rect l="l" t="t" r="r" b="b"/>
              <a:pathLst>
                <a:path w="12256" h="12225" extrusionOk="0">
                  <a:moveTo>
                    <a:pt x="1387" y="788"/>
                  </a:moveTo>
                  <a:cubicBezTo>
                    <a:pt x="1796" y="788"/>
                    <a:pt x="2111" y="1103"/>
                    <a:pt x="2111" y="1513"/>
                  </a:cubicBezTo>
                  <a:lnTo>
                    <a:pt x="2111" y="4727"/>
                  </a:lnTo>
                  <a:cubicBezTo>
                    <a:pt x="2111" y="5325"/>
                    <a:pt x="2584" y="5798"/>
                    <a:pt x="3151" y="5798"/>
                  </a:cubicBezTo>
                  <a:lnTo>
                    <a:pt x="3907" y="5798"/>
                  </a:lnTo>
                  <a:cubicBezTo>
                    <a:pt x="4096" y="5798"/>
                    <a:pt x="4254" y="5640"/>
                    <a:pt x="4254" y="5420"/>
                  </a:cubicBezTo>
                  <a:lnTo>
                    <a:pt x="4254" y="3309"/>
                  </a:lnTo>
                  <a:cubicBezTo>
                    <a:pt x="4254" y="2332"/>
                    <a:pt x="5041" y="1545"/>
                    <a:pt x="6049" y="1545"/>
                  </a:cubicBezTo>
                  <a:cubicBezTo>
                    <a:pt x="7026" y="1545"/>
                    <a:pt x="7814" y="2332"/>
                    <a:pt x="7814" y="3309"/>
                  </a:cubicBezTo>
                  <a:lnTo>
                    <a:pt x="7814" y="8318"/>
                  </a:lnTo>
                  <a:cubicBezTo>
                    <a:pt x="7814" y="8507"/>
                    <a:pt x="7971" y="8665"/>
                    <a:pt x="8160" y="8665"/>
                  </a:cubicBezTo>
                  <a:lnTo>
                    <a:pt x="8916" y="8665"/>
                  </a:lnTo>
                  <a:cubicBezTo>
                    <a:pt x="9515" y="8665"/>
                    <a:pt x="9988" y="8192"/>
                    <a:pt x="9988" y="7593"/>
                  </a:cubicBezTo>
                  <a:lnTo>
                    <a:pt x="9988" y="5105"/>
                  </a:lnTo>
                  <a:cubicBezTo>
                    <a:pt x="9988" y="4727"/>
                    <a:pt x="10303" y="4411"/>
                    <a:pt x="10681" y="4411"/>
                  </a:cubicBezTo>
                  <a:cubicBezTo>
                    <a:pt x="11090" y="4411"/>
                    <a:pt x="11405" y="4727"/>
                    <a:pt x="11405" y="5105"/>
                  </a:cubicBezTo>
                  <a:lnTo>
                    <a:pt x="11405" y="7562"/>
                  </a:lnTo>
                  <a:lnTo>
                    <a:pt x="11437" y="7562"/>
                  </a:lnTo>
                  <a:cubicBezTo>
                    <a:pt x="11437" y="8948"/>
                    <a:pt x="10334" y="10051"/>
                    <a:pt x="8948" y="10051"/>
                  </a:cubicBezTo>
                  <a:lnTo>
                    <a:pt x="8192" y="10051"/>
                  </a:lnTo>
                  <a:cubicBezTo>
                    <a:pt x="8003" y="10051"/>
                    <a:pt x="7845" y="10208"/>
                    <a:pt x="7845" y="10397"/>
                  </a:cubicBezTo>
                  <a:lnTo>
                    <a:pt x="7845" y="11500"/>
                  </a:lnTo>
                  <a:lnTo>
                    <a:pt x="4254" y="11500"/>
                  </a:lnTo>
                  <a:lnTo>
                    <a:pt x="4254" y="7562"/>
                  </a:lnTo>
                  <a:cubicBezTo>
                    <a:pt x="4254" y="7373"/>
                    <a:pt x="4096" y="7215"/>
                    <a:pt x="3907" y="7215"/>
                  </a:cubicBezTo>
                  <a:lnTo>
                    <a:pt x="3151" y="7215"/>
                  </a:lnTo>
                  <a:cubicBezTo>
                    <a:pt x="1796" y="7215"/>
                    <a:pt x="694" y="6113"/>
                    <a:pt x="694" y="4727"/>
                  </a:cubicBezTo>
                  <a:lnTo>
                    <a:pt x="694" y="1513"/>
                  </a:lnTo>
                  <a:cubicBezTo>
                    <a:pt x="694" y="1103"/>
                    <a:pt x="1009" y="788"/>
                    <a:pt x="1387" y="788"/>
                  </a:cubicBezTo>
                  <a:close/>
                  <a:moveTo>
                    <a:pt x="1418" y="1"/>
                  </a:moveTo>
                  <a:cubicBezTo>
                    <a:pt x="631" y="1"/>
                    <a:pt x="1" y="631"/>
                    <a:pt x="1" y="1419"/>
                  </a:cubicBezTo>
                  <a:lnTo>
                    <a:pt x="1" y="4664"/>
                  </a:lnTo>
                  <a:cubicBezTo>
                    <a:pt x="1" y="6428"/>
                    <a:pt x="1481" y="7877"/>
                    <a:pt x="3246" y="7877"/>
                  </a:cubicBezTo>
                  <a:lnTo>
                    <a:pt x="3624" y="7877"/>
                  </a:lnTo>
                  <a:lnTo>
                    <a:pt x="3624" y="11500"/>
                  </a:lnTo>
                  <a:lnTo>
                    <a:pt x="2584" y="11500"/>
                  </a:lnTo>
                  <a:cubicBezTo>
                    <a:pt x="2363" y="11500"/>
                    <a:pt x="2206" y="11658"/>
                    <a:pt x="2206" y="11847"/>
                  </a:cubicBezTo>
                  <a:cubicBezTo>
                    <a:pt x="2206" y="12036"/>
                    <a:pt x="2363" y="12225"/>
                    <a:pt x="2584" y="12225"/>
                  </a:cubicBezTo>
                  <a:lnTo>
                    <a:pt x="9704" y="12225"/>
                  </a:lnTo>
                  <a:cubicBezTo>
                    <a:pt x="9893" y="12225"/>
                    <a:pt x="10051" y="12036"/>
                    <a:pt x="10051" y="11847"/>
                  </a:cubicBezTo>
                  <a:cubicBezTo>
                    <a:pt x="10051" y="11658"/>
                    <a:pt x="9893" y="11500"/>
                    <a:pt x="9704" y="11500"/>
                  </a:cubicBezTo>
                  <a:lnTo>
                    <a:pt x="8633" y="11500"/>
                  </a:lnTo>
                  <a:lnTo>
                    <a:pt x="8633" y="10744"/>
                  </a:lnTo>
                  <a:lnTo>
                    <a:pt x="9042" y="10744"/>
                  </a:lnTo>
                  <a:cubicBezTo>
                    <a:pt x="10807" y="10744"/>
                    <a:pt x="12256" y="9295"/>
                    <a:pt x="12256" y="7530"/>
                  </a:cubicBezTo>
                  <a:lnTo>
                    <a:pt x="12256" y="5042"/>
                  </a:lnTo>
                  <a:cubicBezTo>
                    <a:pt x="12130" y="4285"/>
                    <a:pt x="11500" y="3624"/>
                    <a:pt x="10712" y="3624"/>
                  </a:cubicBezTo>
                  <a:cubicBezTo>
                    <a:pt x="9925" y="3624"/>
                    <a:pt x="9294" y="4254"/>
                    <a:pt x="9294" y="5042"/>
                  </a:cubicBezTo>
                  <a:lnTo>
                    <a:pt x="9294" y="7530"/>
                  </a:lnTo>
                  <a:cubicBezTo>
                    <a:pt x="9294" y="7719"/>
                    <a:pt x="9137" y="7877"/>
                    <a:pt x="8948" y="7877"/>
                  </a:cubicBezTo>
                  <a:lnTo>
                    <a:pt x="8570" y="7877"/>
                  </a:lnTo>
                  <a:lnTo>
                    <a:pt x="8570" y="3246"/>
                  </a:lnTo>
                  <a:cubicBezTo>
                    <a:pt x="8570" y="1860"/>
                    <a:pt x="7467" y="757"/>
                    <a:pt x="6081" y="757"/>
                  </a:cubicBezTo>
                  <a:cubicBezTo>
                    <a:pt x="4695" y="757"/>
                    <a:pt x="3592" y="1860"/>
                    <a:pt x="3592" y="3246"/>
                  </a:cubicBezTo>
                  <a:lnTo>
                    <a:pt x="3592" y="5010"/>
                  </a:lnTo>
                  <a:lnTo>
                    <a:pt x="3214" y="5010"/>
                  </a:lnTo>
                  <a:cubicBezTo>
                    <a:pt x="2993" y="5010"/>
                    <a:pt x="2836" y="4853"/>
                    <a:pt x="2836" y="4664"/>
                  </a:cubicBezTo>
                  <a:lnTo>
                    <a:pt x="2836" y="1419"/>
                  </a:lnTo>
                  <a:cubicBezTo>
                    <a:pt x="2836" y="631"/>
                    <a:pt x="2206"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7" name="Google Shape;11817;p90"/>
            <p:cNvSpPr/>
            <p:nvPr/>
          </p:nvSpPr>
          <p:spPr>
            <a:xfrm>
              <a:off x="-15593125" y="2859450"/>
              <a:ext cx="18125" cy="35475"/>
            </a:xfrm>
            <a:custGeom>
              <a:avLst/>
              <a:gdLst/>
              <a:ahLst/>
              <a:cxnLst/>
              <a:rect l="l" t="t" r="r" b="b"/>
              <a:pathLst>
                <a:path w="725" h="1419" extrusionOk="0">
                  <a:moveTo>
                    <a:pt x="347" y="1"/>
                  </a:moveTo>
                  <a:cubicBezTo>
                    <a:pt x="158" y="1"/>
                    <a:pt x="0" y="158"/>
                    <a:pt x="0" y="347"/>
                  </a:cubicBezTo>
                  <a:lnTo>
                    <a:pt x="0" y="1040"/>
                  </a:lnTo>
                  <a:cubicBezTo>
                    <a:pt x="0" y="1261"/>
                    <a:pt x="158" y="1418"/>
                    <a:pt x="347" y="1418"/>
                  </a:cubicBezTo>
                  <a:cubicBezTo>
                    <a:pt x="536" y="1418"/>
                    <a:pt x="725" y="1261"/>
                    <a:pt x="725" y="1040"/>
                  </a:cubicBezTo>
                  <a:lnTo>
                    <a:pt x="725" y="347"/>
                  </a:lnTo>
                  <a:cubicBezTo>
                    <a:pt x="725"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8" name="Google Shape;11818;p90"/>
            <p:cNvSpPr/>
            <p:nvPr/>
          </p:nvSpPr>
          <p:spPr>
            <a:xfrm>
              <a:off x="-15593125" y="2966575"/>
              <a:ext cx="17350" cy="35475"/>
            </a:xfrm>
            <a:custGeom>
              <a:avLst/>
              <a:gdLst/>
              <a:ahLst/>
              <a:cxnLst/>
              <a:rect l="l" t="t" r="r" b="b"/>
              <a:pathLst>
                <a:path w="694" h="1419" extrusionOk="0">
                  <a:moveTo>
                    <a:pt x="347" y="0"/>
                  </a:moveTo>
                  <a:cubicBezTo>
                    <a:pt x="158" y="0"/>
                    <a:pt x="0" y="158"/>
                    <a:pt x="0" y="347"/>
                  </a:cubicBezTo>
                  <a:lnTo>
                    <a:pt x="0" y="1072"/>
                  </a:lnTo>
                  <a:cubicBezTo>
                    <a:pt x="0" y="1261"/>
                    <a:pt x="158" y="1418"/>
                    <a:pt x="347" y="1418"/>
                  </a:cubicBezTo>
                  <a:cubicBezTo>
                    <a:pt x="536" y="1418"/>
                    <a:pt x="693" y="1261"/>
                    <a:pt x="693" y="1072"/>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9" name="Google Shape;11819;p90"/>
            <p:cNvSpPr/>
            <p:nvPr/>
          </p:nvSpPr>
          <p:spPr>
            <a:xfrm>
              <a:off x="-15557675" y="2859450"/>
              <a:ext cx="17350" cy="35475"/>
            </a:xfrm>
            <a:custGeom>
              <a:avLst/>
              <a:gdLst/>
              <a:ahLst/>
              <a:cxnLst/>
              <a:rect l="l" t="t" r="r" b="b"/>
              <a:pathLst>
                <a:path w="694" h="1419" extrusionOk="0">
                  <a:moveTo>
                    <a:pt x="347" y="1"/>
                  </a:moveTo>
                  <a:cubicBezTo>
                    <a:pt x="158" y="1"/>
                    <a:pt x="0" y="158"/>
                    <a:pt x="0" y="347"/>
                  </a:cubicBezTo>
                  <a:lnTo>
                    <a:pt x="0" y="1040"/>
                  </a:lnTo>
                  <a:cubicBezTo>
                    <a:pt x="0" y="1261"/>
                    <a:pt x="158" y="1418"/>
                    <a:pt x="347" y="1418"/>
                  </a:cubicBezTo>
                  <a:cubicBezTo>
                    <a:pt x="536" y="1418"/>
                    <a:pt x="693" y="1261"/>
                    <a:pt x="693" y="1040"/>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0" name="Google Shape;11820;p90"/>
            <p:cNvSpPr/>
            <p:nvPr/>
          </p:nvSpPr>
          <p:spPr>
            <a:xfrm>
              <a:off x="-15557675" y="2966575"/>
              <a:ext cx="17350" cy="35475"/>
            </a:xfrm>
            <a:custGeom>
              <a:avLst/>
              <a:gdLst/>
              <a:ahLst/>
              <a:cxnLst/>
              <a:rect l="l" t="t" r="r" b="b"/>
              <a:pathLst>
                <a:path w="694" h="1419" extrusionOk="0">
                  <a:moveTo>
                    <a:pt x="347" y="0"/>
                  </a:moveTo>
                  <a:cubicBezTo>
                    <a:pt x="158" y="0"/>
                    <a:pt x="0" y="158"/>
                    <a:pt x="0" y="347"/>
                  </a:cubicBezTo>
                  <a:lnTo>
                    <a:pt x="0" y="1072"/>
                  </a:lnTo>
                  <a:cubicBezTo>
                    <a:pt x="0" y="1261"/>
                    <a:pt x="158" y="1418"/>
                    <a:pt x="347" y="1418"/>
                  </a:cubicBezTo>
                  <a:cubicBezTo>
                    <a:pt x="536" y="1418"/>
                    <a:pt x="693" y="1261"/>
                    <a:pt x="693" y="1072"/>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1" name="Google Shape;11821;p90"/>
            <p:cNvSpPr/>
            <p:nvPr/>
          </p:nvSpPr>
          <p:spPr>
            <a:xfrm>
              <a:off x="-15575800" y="2913025"/>
              <a:ext cx="18125" cy="35450"/>
            </a:xfrm>
            <a:custGeom>
              <a:avLst/>
              <a:gdLst/>
              <a:ahLst/>
              <a:cxnLst/>
              <a:rect l="l" t="t" r="r" b="b"/>
              <a:pathLst>
                <a:path w="725" h="1418" extrusionOk="0">
                  <a:moveTo>
                    <a:pt x="378" y="0"/>
                  </a:moveTo>
                  <a:cubicBezTo>
                    <a:pt x="158" y="0"/>
                    <a:pt x="0" y="158"/>
                    <a:pt x="0" y="378"/>
                  </a:cubicBezTo>
                  <a:lnTo>
                    <a:pt x="0" y="1071"/>
                  </a:lnTo>
                  <a:cubicBezTo>
                    <a:pt x="0" y="1260"/>
                    <a:pt x="158" y="1418"/>
                    <a:pt x="378" y="1418"/>
                  </a:cubicBezTo>
                  <a:cubicBezTo>
                    <a:pt x="568" y="1418"/>
                    <a:pt x="725" y="1260"/>
                    <a:pt x="725" y="1071"/>
                  </a:cubicBezTo>
                  <a:lnTo>
                    <a:pt x="725" y="378"/>
                  </a:ln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2" name="Google Shape;11822;p90"/>
            <p:cNvSpPr/>
            <p:nvPr/>
          </p:nvSpPr>
          <p:spPr>
            <a:xfrm>
              <a:off x="-15575800" y="3019350"/>
              <a:ext cx="18125" cy="35450"/>
            </a:xfrm>
            <a:custGeom>
              <a:avLst/>
              <a:gdLst/>
              <a:ahLst/>
              <a:cxnLst/>
              <a:rect l="l" t="t" r="r" b="b"/>
              <a:pathLst>
                <a:path w="725" h="1418" extrusionOk="0">
                  <a:moveTo>
                    <a:pt x="378" y="0"/>
                  </a:moveTo>
                  <a:cubicBezTo>
                    <a:pt x="158" y="0"/>
                    <a:pt x="0" y="158"/>
                    <a:pt x="0" y="378"/>
                  </a:cubicBezTo>
                  <a:lnTo>
                    <a:pt x="0" y="1071"/>
                  </a:lnTo>
                  <a:cubicBezTo>
                    <a:pt x="0" y="1260"/>
                    <a:pt x="158" y="1418"/>
                    <a:pt x="378" y="1418"/>
                  </a:cubicBezTo>
                  <a:cubicBezTo>
                    <a:pt x="568" y="1418"/>
                    <a:pt x="725" y="1260"/>
                    <a:pt x="725" y="1071"/>
                  </a:cubicBezTo>
                  <a:lnTo>
                    <a:pt x="725" y="378"/>
                  </a:lnTo>
                  <a:cubicBezTo>
                    <a:pt x="725" y="158"/>
                    <a:pt x="568"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3" name="Google Shape;11823;p90"/>
          <p:cNvGrpSpPr/>
          <p:nvPr/>
        </p:nvGrpSpPr>
        <p:grpSpPr>
          <a:xfrm>
            <a:off x="2600969" y="1688296"/>
            <a:ext cx="475125" cy="473920"/>
            <a:chOff x="-20173175" y="2038750"/>
            <a:chExt cx="305625" cy="304850"/>
          </a:xfrm>
        </p:grpSpPr>
        <p:sp>
          <p:nvSpPr>
            <p:cNvPr id="11824" name="Google Shape;11824;p90"/>
            <p:cNvSpPr/>
            <p:nvPr/>
          </p:nvSpPr>
          <p:spPr>
            <a:xfrm>
              <a:off x="-20173175" y="2038750"/>
              <a:ext cx="197725" cy="303275"/>
            </a:xfrm>
            <a:custGeom>
              <a:avLst/>
              <a:gdLst/>
              <a:ahLst/>
              <a:cxnLst/>
              <a:rect l="l" t="t" r="r" b="b"/>
              <a:pathLst>
                <a:path w="7909" h="12131" extrusionOk="0">
                  <a:moveTo>
                    <a:pt x="2175" y="3624"/>
                  </a:moveTo>
                  <a:cubicBezTo>
                    <a:pt x="3120" y="3781"/>
                    <a:pt x="3908" y="4506"/>
                    <a:pt x="4160" y="5451"/>
                  </a:cubicBezTo>
                  <a:cubicBezTo>
                    <a:pt x="3845" y="5294"/>
                    <a:pt x="3372" y="5136"/>
                    <a:pt x="2931" y="5042"/>
                  </a:cubicBezTo>
                  <a:cubicBezTo>
                    <a:pt x="2521" y="4663"/>
                    <a:pt x="2238" y="4191"/>
                    <a:pt x="2175" y="3624"/>
                  </a:cubicBezTo>
                  <a:close/>
                  <a:moveTo>
                    <a:pt x="6932" y="725"/>
                  </a:moveTo>
                  <a:cubicBezTo>
                    <a:pt x="6302" y="2332"/>
                    <a:pt x="6302" y="4159"/>
                    <a:pt x="6932" y="5766"/>
                  </a:cubicBezTo>
                  <a:lnTo>
                    <a:pt x="5168" y="5766"/>
                  </a:lnTo>
                  <a:cubicBezTo>
                    <a:pt x="5798" y="4159"/>
                    <a:pt x="5798" y="2332"/>
                    <a:pt x="5168" y="725"/>
                  </a:cubicBezTo>
                  <a:close/>
                  <a:moveTo>
                    <a:pt x="2490" y="5766"/>
                  </a:moveTo>
                  <a:cubicBezTo>
                    <a:pt x="3025" y="5766"/>
                    <a:pt x="3530" y="5955"/>
                    <a:pt x="3908" y="6113"/>
                  </a:cubicBezTo>
                  <a:cubicBezTo>
                    <a:pt x="3530" y="6270"/>
                    <a:pt x="3025" y="6459"/>
                    <a:pt x="2490" y="6459"/>
                  </a:cubicBezTo>
                  <a:cubicBezTo>
                    <a:pt x="1923" y="6459"/>
                    <a:pt x="1419" y="6270"/>
                    <a:pt x="1009" y="6113"/>
                  </a:cubicBezTo>
                  <a:cubicBezTo>
                    <a:pt x="1387" y="5924"/>
                    <a:pt x="1891" y="5766"/>
                    <a:pt x="2490" y="5766"/>
                  </a:cubicBezTo>
                  <a:close/>
                  <a:moveTo>
                    <a:pt x="4128" y="6743"/>
                  </a:moveTo>
                  <a:lnTo>
                    <a:pt x="4128" y="6743"/>
                  </a:lnTo>
                  <a:cubicBezTo>
                    <a:pt x="3908" y="7688"/>
                    <a:pt x="3120" y="8444"/>
                    <a:pt x="2112" y="8570"/>
                  </a:cubicBezTo>
                  <a:cubicBezTo>
                    <a:pt x="2206" y="8003"/>
                    <a:pt x="2490" y="7530"/>
                    <a:pt x="2868" y="7152"/>
                  </a:cubicBezTo>
                  <a:cubicBezTo>
                    <a:pt x="3372" y="7058"/>
                    <a:pt x="3813" y="6900"/>
                    <a:pt x="4128" y="6743"/>
                  </a:cubicBezTo>
                  <a:close/>
                  <a:moveTo>
                    <a:pt x="6932" y="6428"/>
                  </a:moveTo>
                  <a:cubicBezTo>
                    <a:pt x="6270" y="8034"/>
                    <a:pt x="6270" y="9893"/>
                    <a:pt x="6932" y="11469"/>
                  </a:cubicBezTo>
                  <a:lnTo>
                    <a:pt x="5168" y="11469"/>
                  </a:lnTo>
                  <a:cubicBezTo>
                    <a:pt x="5798" y="9862"/>
                    <a:pt x="5798" y="8034"/>
                    <a:pt x="5168" y="6428"/>
                  </a:cubicBezTo>
                  <a:close/>
                  <a:moveTo>
                    <a:pt x="4664" y="1"/>
                  </a:moveTo>
                  <a:cubicBezTo>
                    <a:pt x="4380" y="1"/>
                    <a:pt x="4223" y="284"/>
                    <a:pt x="4349" y="536"/>
                  </a:cubicBezTo>
                  <a:cubicBezTo>
                    <a:pt x="5010" y="1860"/>
                    <a:pt x="5168" y="3403"/>
                    <a:pt x="4758" y="4853"/>
                  </a:cubicBezTo>
                  <a:cubicBezTo>
                    <a:pt x="4286" y="3718"/>
                    <a:pt x="3151" y="2868"/>
                    <a:pt x="1797" y="2868"/>
                  </a:cubicBezTo>
                  <a:cubicBezTo>
                    <a:pt x="1608" y="2868"/>
                    <a:pt x="1450" y="3057"/>
                    <a:pt x="1450" y="3246"/>
                  </a:cubicBezTo>
                  <a:cubicBezTo>
                    <a:pt x="1450" y="3907"/>
                    <a:pt x="1639" y="4537"/>
                    <a:pt x="2017" y="5042"/>
                  </a:cubicBezTo>
                  <a:cubicBezTo>
                    <a:pt x="978" y="5199"/>
                    <a:pt x="158" y="5766"/>
                    <a:pt x="158" y="5798"/>
                  </a:cubicBezTo>
                  <a:cubicBezTo>
                    <a:pt x="95" y="5861"/>
                    <a:pt x="1" y="5955"/>
                    <a:pt x="1" y="6081"/>
                  </a:cubicBezTo>
                  <a:cubicBezTo>
                    <a:pt x="1" y="6207"/>
                    <a:pt x="32" y="6302"/>
                    <a:pt x="158" y="6333"/>
                  </a:cubicBezTo>
                  <a:cubicBezTo>
                    <a:pt x="190" y="6396"/>
                    <a:pt x="978" y="6932"/>
                    <a:pt x="2017" y="7089"/>
                  </a:cubicBezTo>
                  <a:cubicBezTo>
                    <a:pt x="1639" y="7593"/>
                    <a:pt x="1450" y="8287"/>
                    <a:pt x="1450" y="8917"/>
                  </a:cubicBezTo>
                  <a:cubicBezTo>
                    <a:pt x="1450" y="9106"/>
                    <a:pt x="1608" y="9263"/>
                    <a:pt x="1797" y="9263"/>
                  </a:cubicBezTo>
                  <a:cubicBezTo>
                    <a:pt x="3151" y="9263"/>
                    <a:pt x="4286" y="8476"/>
                    <a:pt x="4758" y="7278"/>
                  </a:cubicBezTo>
                  <a:lnTo>
                    <a:pt x="4758" y="7278"/>
                  </a:lnTo>
                  <a:cubicBezTo>
                    <a:pt x="5168" y="8696"/>
                    <a:pt x="5010" y="10271"/>
                    <a:pt x="4349" y="11626"/>
                  </a:cubicBezTo>
                  <a:cubicBezTo>
                    <a:pt x="4223" y="11847"/>
                    <a:pt x="4380" y="12130"/>
                    <a:pt x="4664" y="12130"/>
                  </a:cubicBezTo>
                  <a:lnTo>
                    <a:pt x="7499" y="12130"/>
                  </a:lnTo>
                  <a:cubicBezTo>
                    <a:pt x="7751" y="12130"/>
                    <a:pt x="7909" y="11878"/>
                    <a:pt x="7814" y="11626"/>
                  </a:cubicBezTo>
                  <a:cubicBezTo>
                    <a:pt x="6932" y="9925"/>
                    <a:pt x="6932" y="7908"/>
                    <a:pt x="7814" y="6239"/>
                  </a:cubicBezTo>
                  <a:cubicBezTo>
                    <a:pt x="7846" y="6144"/>
                    <a:pt x="7846" y="6018"/>
                    <a:pt x="7814" y="5924"/>
                  </a:cubicBezTo>
                  <a:cubicBezTo>
                    <a:pt x="6932" y="4222"/>
                    <a:pt x="6932" y="2206"/>
                    <a:pt x="7814" y="505"/>
                  </a:cubicBezTo>
                  <a:cubicBezTo>
                    <a:pt x="7909" y="284"/>
                    <a:pt x="7720" y="1"/>
                    <a:pt x="74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5" name="Google Shape;11825;p90"/>
            <p:cNvSpPr/>
            <p:nvPr/>
          </p:nvSpPr>
          <p:spPr>
            <a:xfrm>
              <a:off x="-19962875" y="2110425"/>
              <a:ext cx="95325" cy="233175"/>
            </a:xfrm>
            <a:custGeom>
              <a:avLst/>
              <a:gdLst/>
              <a:ahLst/>
              <a:cxnLst/>
              <a:rect l="l" t="t" r="r" b="b"/>
              <a:pathLst>
                <a:path w="3813" h="9327" extrusionOk="0">
                  <a:moveTo>
                    <a:pt x="2773" y="725"/>
                  </a:moveTo>
                  <a:cubicBezTo>
                    <a:pt x="2269" y="1859"/>
                    <a:pt x="2269" y="3151"/>
                    <a:pt x="2773" y="4317"/>
                  </a:cubicBezTo>
                  <a:lnTo>
                    <a:pt x="1103" y="4317"/>
                  </a:lnTo>
                  <a:cubicBezTo>
                    <a:pt x="1639" y="3151"/>
                    <a:pt x="1639" y="1859"/>
                    <a:pt x="1103" y="725"/>
                  </a:cubicBezTo>
                  <a:close/>
                  <a:moveTo>
                    <a:pt x="2742" y="4978"/>
                  </a:moveTo>
                  <a:cubicBezTo>
                    <a:pt x="2458" y="5546"/>
                    <a:pt x="2332" y="6176"/>
                    <a:pt x="2332" y="6806"/>
                  </a:cubicBezTo>
                  <a:cubicBezTo>
                    <a:pt x="2332" y="7467"/>
                    <a:pt x="2490" y="8066"/>
                    <a:pt x="2742" y="8602"/>
                  </a:cubicBezTo>
                  <a:lnTo>
                    <a:pt x="1072" y="8602"/>
                  </a:lnTo>
                  <a:cubicBezTo>
                    <a:pt x="1355" y="8066"/>
                    <a:pt x="1482" y="7436"/>
                    <a:pt x="1482" y="6806"/>
                  </a:cubicBezTo>
                  <a:cubicBezTo>
                    <a:pt x="1482" y="6176"/>
                    <a:pt x="1355" y="5546"/>
                    <a:pt x="1072" y="4978"/>
                  </a:cubicBezTo>
                  <a:close/>
                  <a:moveTo>
                    <a:pt x="473" y="1"/>
                  </a:moveTo>
                  <a:cubicBezTo>
                    <a:pt x="221" y="1"/>
                    <a:pt x="32" y="347"/>
                    <a:pt x="158" y="568"/>
                  </a:cubicBezTo>
                  <a:cubicBezTo>
                    <a:pt x="914" y="1670"/>
                    <a:pt x="1009" y="3151"/>
                    <a:pt x="158" y="4474"/>
                  </a:cubicBezTo>
                  <a:cubicBezTo>
                    <a:pt x="95" y="4600"/>
                    <a:pt x="95" y="4726"/>
                    <a:pt x="158" y="4852"/>
                  </a:cubicBezTo>
                  <a:cubicBezTo>
                    <a:pt x="946" y="6050"/>
                    <a:pt x="946" y="7625"/>
                    <a:pt x="158" y="8759"/>
                  </a:cubicBezTo>
                  <a:cubicBezTo>
                    <a:pt x="1" y="9011"/>
                    <a:pt x="158" y="9326"/>
                    <a:pt x="473" y="9326"/>
                  </a:cubicBezTo>
                  <a:lnTo>
                    <a:pt x="3309" y="9326"/>
                  </a:lnTo>
                  <a:cubicBezTo>
                    <a:pt x="3592" y="9326"/>
                    <a:pt x="3813" y="9011"/>
                    <a:pt x="3624" y="8759"/>
                  </a:cubicBezTo>
                  <a:cubicBezTo>
                    <a:pt x="2836" y="7593"/>
                    <a:pt x="2836" y="6018"/>
                    <a:pt x="3624" y="4852"/>
                  </a:cubicBezTo>
                  <a:cubicBezTo>
                    <a:pt x="3718" y="4726"/>
                    <a:pt x="3718" y="4600"/>
                    <a:pt x="3624" y="4474"/>
                  </a:cubicBezTo>
                  <a:cubicBezTo>
                    <a:pt x="2836" y="3277"/>
                    <a:pt x="2836" y="1765"/>
                    <a:pt x="3624" y="568"/>
                  </a:cubicBezTo>
                  <a:cubicBezTo>
                    <a:pt x="3813" y="347"/>
                    <a:pt x="3624" y="1"/>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6" name="Google Shape;11826;p90"/>
          <p:cNvSpPr/>
          <p:nvPr/>
        </p:nvSpPr>
        <p:spPr>
          <a:xfrm>
            <a:off x="2600972" y="2275467"/>
            <a:ext cx="472676" cy="472054"/>
          </a:xfrm>
          <a:custGeom>
            <a:avLst/>
            <a:gdLst/>
            <a:ahLst/>
            <a:cxnLst/>
            <a:rect l="l" t="t" r="r" b="b"/>
            <a:pathLst>
              <a:path w="12162" h="12146" extrusionOk="0">
                <a:moveTo>
                  <a:pt x="8979" y="686"/>
                </a:moveTo>
                <a:lnTo>
                  <a:pt x="11437" y="1946"/>
                </a:lnTo>
                <a:lnTo>
                  <a:pt x="11437" y="5096"/>
                </a:lnTo>
                <a:lnTo>
                  <a:pt x="8979" y="6357"/>
                </a:lnTo>
                <a:lnTo>
                  <a:pt x="8444" y="6073"/>
                </a:lnTo>
                <a:cubicBezTo>
                  <a:pt x="8444" y="5821"/>
                  <a:pt x="8381" y="5569"/>
                  <a:pt x="8286" y="5285"/>
                </a:cubicBezTo>
                <a:lnTo>
                  <a:pt x="9767" y="4939"/>
                </a:lnTo>
                <a:cubicBezTo>
                  <a:pt x="9956" y="4907"/>
                  <a:pt x="10082" y="4718"/>
                  <a:pt x="10019" y="4498"/>
                </a:cubicBezTo>
                <a:cubicBezTo>
                  <a:pt x="9993" y="4342"/>
                  <a:pt x="9861" y="4229"/>
                  <a:pt x="9709" y="4229"/>
                </a:cubicBezTo>
                <a:cubicBezTo>
                  <a:pt x="9676" y="4229"/>
                  <a:pt x="9643" y="4235"/>
                  <a:pt x="9609" y="4246"/>
                </a:cubicBezTo>
                <a:lnTo>
                  <a:pt x="7940" y="4655"/>
                </a:lnTo>
                <a:cubicBezTo>
                  <a:pt x="7877" y="4592"/>
                  <a:pt x="7814" y="4498"/>
                  <a:pt x="7751" y="4435"/>
                </a:cubicBezTo>
                <a:lnTo>
                  <a:pt x="8570" y="2986"/>
                </a:lnTo>
                <a:cubicBezTo>
                  <a:pt x="8664" y="2828"/>
                  <a:pt x="8601" y="2576"/>
                  <a:pt x="8444" y="2513"/>
                </a:cubicBezTo>
                <a:cubicBezTo>
                  <a:pt x="8385" y="2477"/>
                  <a:pt x="8317" y="2460"/>
                  <a:pt x="8250" y="2460"/>
                </a:cubicBezTo>
                <a:cubicBezTo>
                  <a:pt x="8139" y="2460"/>
                  <a:pt x="8030" y="2509"/>
                  <a:pt x="7971" y="2607"/>
                </a:cubicBezTo>
                <a:lnTo>
                  <a:pt x="7184" y="3994"/>
                </a:lnTo>
                <a:cubicBezTo>
                  <a:pt x="6963" y="3868"/>
                  <a:pt x="6774" y="3805"/>
                  <a:pt x="6490" y="3710"/>
                </a:cubicBezTo>
                <a:lnTo>
                  <a:pt x="6490" y="1946"/>
                </a:lnTo>
                <a:lnTo>
                  <a:pt x="8979" y="686"/>
                </a:lnTo>
                <a:close/>
                <a:moveTo>
                  <a:pt x="2438" y="3498"/>
                </a:moveTo>
                <a:cubicBezTo>
                  <a:pt x="2782" y="3498"/>
                  <a:pt x="3112" y="3707"/>
                  <a:pt x="3245" y="4088"/>
                </a:cubicBezTo>
                <a:lnTo>
                  <a:pt x="4191" y="6451"/>
                </a:lnTo>
                <a:cubicBezTo>
                  <a:pt x="3876" y="6231"/>
                  <a:pt x="2363" y="5380"/>
                  <a:pt x="2017" y="5191"/>
                </a:cubicBezTo>
                <a:cubicBezTo>
                  <a:pt x="1481" y="4907"/>
                  <a:pt x="1387" y="4183"/>
                  <a:pt x="1796" y="3773"/>
                </a:cubicBezTo>
                <a:cubicBezTo>
                  <a:pt x="1983" y="3587"/>
                  <a:pt x="2213" y="3498"/>
                  <a:pt x="2438" y="3498"/>
                </a:cubicBezTo>
                <a:close/>
                <a:moveTo>
                  <a:pt x="5970" y="4409"/>
                </a:moveTo>
                <a:cubicBezTo>
                  <a:pt x="6417" y="4409"/>
                  <a:pt x="6857" y="4584"/>
                  <a:pt x="7184" y="4939"/>
                </a:cubicBezTo>
                <a:cubicBezTo>
                  <a:pt x="7940" y="5695"/>
                  <a:pt x="7877" y="6987"/>
                  <a:pt x="6995" y="7648"/>
                </a:cubicBezTo>
                <a:lnTo>
                  <a:pt x="5230" y="6955"/>
                </a:lnTo>
                <a:lnTo>
                  <a:pt x="4506" y="5191"/>
                </a:lnTo>
                <a:cubicBezTo>
                  <a:pt x="4870" y="4671"/>
                  <a:pt x="5424" y="4409"/>
                  <a:pt x="5970" y="4409"/>
                </a:cubicBezTo>
                <a:close/>
                <a:moveTo>
                  <a:pt x="3025" y="6609"/>
                </a:moveTo>
                <a:lnTo>
                  <a:pt x="4632" y="7491"/>
                </a:lnTo>
                <a:lnTo>
                  <a:pt x="5545" y="9129"/>
                </a:lnTo>
                <a:lnTo>
                  <a:pt x="5419" y="9223"/>
                </a:lnTo>
                <a:lnTo>
                  <a:pt x="2899" y="6703"/>
                </a:lnTo>
                <a:lnTo>
                  <a:pt x="3025" y="6609"/>
                </a:lnTo>
                <a:close/>
                <a:moveTo>
                  <a:pt x="2395" y="7207"/>
                </a:moveTo>
                <a:lnTo>
                  <a:pt x="4915" y="9759"/>
                </a:lnTo>
                <a:lnTo>
                  <a:pt x="4758" y="9917"/>
                </a:lnTo>
                <a:cubicBezTo>
                  <a:pt x="4632" y="10011"/>
                  <a:pt x="4537" y="10106"/>
                  <a:pt x="4411" y="10232"/>
                </a:cubicBezTo>
                <a:lnTo>
                  <a:pt x="1922" y="7743"/>
                </a:lnTo>
                <a:cubicBezTo>
                  <a:pt x="1985" y="7617"/>
                  <a:pt x="2111" y="7491"/>
                  <a:pt x="2237" y="7396"/>
                </a:cubicBezTo>
                <a:lnTo>
                  <a:pt x="2395" y="7207"/>
                </a:lnTo>
                <a:close/>
                <a:moveTo>
                  <a:pt x="5734" y="7900"/>
                </a:moveTo>
                <a:cubicBezTo>
                  <a:pt x="6018" y="8026"/>
                  <a:pt x="7782" y="8719"/>
                  <a:pt x="8066" y="8845"/>
                </a:cubicBezTo>
                <a:cubicBezTo>
                  <a:pt x="8664" y="9066"/>
                  <a:pt x="8822" y="9854"/>
                  <a:pt x="8381" y="10295"/>
                </a:cubicBezTo>
                <a:cubicBezTo>
                  <a:pt x="8196" y="10479"/>
                  <a:pt x="7968" y="10564"/>
                  <a:pt x="7744" y="10564"/>
                </a:cubicBezTo>
                <a:cubicBezTo>
                  <a:pt x="7432" y="10564"/>
                  <a:pt x="7128" y="10399"/>
                  <a:pt x="6963" y="10106"/>
                </a:cubicBezTo>
                <a:cubicBezTo>
                  <a:pt x="6837" y="9854"/>
                  <a:pt x="5860" y="8089"/>
                  <a:pt x="5734" y="7900"/>
                </a:cubicBezTo>
                <a:close/>
                <a:moveTo>
                  <a:pt x="1576" y="8404"/>
                </a:moveTo>
                <a:lnTo>
                  <a:pt x="3750" y="10578"/>
                </a:lnTo>
                <a:cubicBezTo>
                  <a:pt x="3447" y="10661"/>
                  <a:pt x="3132" y="10707"/>
                  <a:pt x="2819" y="10707"/>
                </a:cubicBezTo>
                <a:cubicBezTo>
                  <a:pt x="2414" y="10707"/>
                  <a:pt x="2012" y="10630"/>
                  <a:pt x="1639" y="10452"/>
                </a:cubicBezTo>
                <a:cubicBezTo>
                  <a:pt x="1324" y="9791"/>
                  <a:pt x="1324" y="9034"/>
                  <a:pt x="1576" y="8404"/>
                </a:cubicBezTo>
                <a:close/>
                <a:moveTo>
                  <a:pt x="8956" y="0"/>
                </a:moveTo>
                <a:cubicBezTo>
                  <a:pt x="8901" y="0"/>
                  <a:pt x="8853" y="8"/>
                  <a:pt x="8822" y="24"/>
                </a:cubicBezTo>
                <a:lnTo>
                  <a:pt x="5986" y="1442"/>
                </a:lnTo>
                <a:cubicBezTo>
                  <a:pt x="5860" y="1505"/>
                  <a:pt x="5766" y="1631"/>
                  <a:pt x="5766" y="1757"/>
                </a:cubicBezTo>
                <a:lnTo>
                  <a:pt x="5766" y="3710"/>
                </a:lnTo>
                <a:cubicBezTo>
                  <a:pt x="5199" y="3773"/>
                  <a:pt x="4632" y="4025"/>
                  <a:pt x="4254" y="4435"/>
                </a:cubicBezTo>
                <a:lnTo>
                  <a:pt x="4002" y="3805"/>
                </a:lnTo>
                <a:cubicBezTo>
                  <a:pt x="3751" y="3149"/>
                  <a:pt x="3134" y="2788"/>
                  <a:pt x="2505" y="2788"/>
                </a:cubicBezTo>
                <a:cubicBezTo>
                  <a:pt x="2107" y="2788"/>
                  <a:pt x="1704" y="2932"/>
                  <a:pt x="1387" y="3238"/>
                </a:cubicBezTo>
                <a:cubicBezTo>
                  <a:pt x="631" y="3994"/>
                  <a:pt x="788" y="5285"/>
                  <a:pt x="1733" y="5821"/>
                </a:cubicBezTo>
                <a:lnTo>
                  <a:pt x="2426" y="6199"/>
                </a:lnTo>
                <a:lnTo>
                  <a:pt x="1765" y="6861"/>
                </a:lnTo>
                <a:cubicBezTo>
                  <a:pt x="788" y="7869"/>
                  <a:pt x="473" y="9349"/>
                  <a:pt x="1009" y="10641"/>
                </a:cubicBezTo>
                <a:lnTo>
                  <a:pt x="158" y="11523"/>
                </a:lnTo>
                <a:cubicBezTo>
                  <a:pt x="0" y="11681"/>
                  <a:pt x="0" y="11870"/>
                  <a:pt x="158" y="12027"/>
                </a:cubicBezTo>
                <a:cubicBezTo>
                  <a:pt x="237" y="12106"/>
                  <a:pt x="323" y="12146"/>
                  <a:pt x="410" y="12146"/>
                </a:cubicBezTo>
                <a:cubicBezTo>
                  <a:pt x="497" y="12146"/>
                  <a:pt x="583" y="12106"/>
                  <a:pt x="662" y="12027"/>
                </a:cubicBezTo>
                <a:lnTo>
                  <a:pt x="1544" y="11177"/>
                </a:lnTo>
                <a:cubicBezTo>
                  <a:pt x="1966" y="11341"/>
                  <a:pt x="2408" y="11422"/>
                  <a:pt x="2846" y="11422"/>
                </a:cubicBezTo>
                <a:cubicBezTo>
                  <a:pt x="3752" y="11422"/>
                  <a:pt x="4646" y="11079"/>
                  <a:pt x="5325" y="10421"/>
                </a:cubicBezTo>
                <a:lnTo>
                  <a:pt x="5986" y="9759"/>
                </a:lnTo>
                <a:lnTo>
                  <a:pt x="6364" y="10452"/>
                </a:lnTo>
                <a:cubicBezTo>
                  <a:pt x="6672" y="10994"/>
                  <a:pt x="7217" y="11277"/>
                  <a:pt x="7776" y="11277"/>
                </a:cubicBezTo>
                <a:cubicBezTo>
                  <a:pt x="8190" y="11277"/>
                  <a:pt x="8612" y="11121"/>
                  <a:pt x="8948" y="10799"/>
                </a:cubicBezTo>
                <a:cubicBezTo>
                  <a:pt x="9767" y="9980"/>
                  <a:pt x="9483" y="8593"/>
                  <a:pt x="8381" y="8184"/>
                </a:cubicBezTo>
                <a:lnTo>
                  <a:pt x="7751" y="7932"/>
                </a:lnTo>
                <a:cubicBezTo>
                  <a:pt x="8066" y="7617"/>
                  <a:pt x="8255" y="7270"/>
                  <a:pt x="8381" y="6829"/>
                </a:cubicBezTo>
                <a:lnTo>
                  <a:pt x="8822" y="7081"/>
                </a:lnTo>
                <a:cubicBezTo>
                  <a:pt x="8885" y="7097"/>
                  <a:pt x="8940" y="7105"/>
                  <a:pt x="8991" y="7105"/>
                </a:cubicBezTo>
                <a:cubicBezTo>
                  <a:pt x="9042" y="7105"/>
                  <a:pt x="9090" y="7097"/>
                  <a:pt x="9137" y="7081"/>
                </a:cubicBezTo>
                <a:lnTo>
                  <a:pt x="11972" y="5663"/>
                </a:lnTo>
                <a:cubicBezTo>
                  <a:pt x="12098" y="5569"/>
                  <a:pt x="12161" y="5443"/>
                  <a:pt x="12161" y="5348"/>
                </a:cubicBezTo>
                <a:lnTo>
                  <a:pt x="12161" y="1757"/>
                </a:lnTo>
                <a:cubicBezTo>
                  <a:pt x="12161" y="1631"/>
                  <a:pt x="12067" y="1473"/>
                  <a:pt x="11972" y="1442"/>
                </a:cubicBezTo>
                <a:lnTo>
                  <a:pt x="9137" y="24"/>
                </a:lnTo>
                <a:cubicBezTo>
                  <a:pt x="9074" y="8"/>
                  <a:pt x="9011" y="0"/>
                  <a:pt x="89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7" name="Google Shape;11827;p90"/>
          <p:cNvGrpSpPr/>
          <p:nvPr/>
        </p:nvGrpSpPr>
        <p:grpSpPr>
          <a:xfrm>
            <a:off x="2602193" y="2850282"/>
            <a:ext cx="472676" cy="475125"/>
            <a:chOff x="-20173175" y="2787775"/>
            <a:chExt cx="304050" cy="305625"/>
          </a:xfrm>
        </p:grpSpPr>
        <p:sp>
          <p:nvSpPr>
            <p:cNvPr id="11828" name="Google Shape;11828;p90"/>
            <p:cNvSpPr/>
            <p:nvPr/>
          </p:nvSpPr>
          <p:spPr>
            <a:xfrm>
              <a:off x="-19959725" y="2896475"/>
              <a:ext cx="18150" cy="18150"/>
            </a:xfrm>
            <a:custGeom>
              <a:avLst/>
              <a:gdLst/>
              <a:ahLst/>
              <a:cxnLst/>
              <a:rect l="l" t="t" r="r" b="b"/>
              <a:pathLst>
                <a:path w="726" h="726" extrusionOk="0">
                  <a:moveTo>
                    <a:pt x="347" y="0"/>
                  </a:moveTo>
                  <a:cubicBezTo>
                    <a:pt x="158" y="0"/>
                    <a:pt x="1" y="158"/>
                    <a:pt x="1" y="347"/>
                  </a:cubicBezTo>
                  <a:cubicBezTo>
                    <a:pt x="1" y="505"/>
                    <a:pt x="158" y="725"/>
                    <a:pt x="347" y="725"/>
                  </a:cubicBezTo>
                  <a:cubicBezTo>
                    <a:pt x="568" y="725"/>
                    <a:pt x="725" y="568"/>
                    <a:pt x="725" y="347"/>
                  </a:cubicBezTo>
                  <a:cubicBezTo>
                    <a:pt x="725"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9" name="Google Shape;11829;p90"/>
            <p:cNvSpPr/>
            <p:nvPr/>
          </p:nvSpPr>
          <p:spPr>
            <a:xfrm>
              <a:off x="-19941600" y="28602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0" name="Google Shape;11830;p90"/>
            <p:cNvSpPr/>
            <p:nvPr/>
          </p:nvSpPr>
          <p:spPr>
            <a:xfrm>
              <a:off x="-20102275" y="2895675"/>
              <a:ext cx="18125" cy="17375"/>
            </a:xfrm>
            <a:custGeom>
              <a:avLst/>
              <a:gdLst/>
              <a:ahLst/>
              <a:cxnLst/>
              <a:rect l="l" t="t" r="r" b="b"/>
              <a:pathLst>
                <a:path w="725" h="695" extrusionOk="0">
                  <a:moveTo>
                    <a:pt x="347" y="1"/>
                  </a:moveTo>
                  <a:cubicBezTo>
                    <a:pt x="158" y="1"/>
                    <a:pt x="0" y="159"/>
                    <a:pt x="0" y="348"/>
                  </a:cubicBezTo>
                  <a:cubicBezTo>
                    <a:pt x="0" y="537"/>
                    <a:pt x="158" y="694"/>
                    <a:pt x="347" y="694"/>
                  </a:cubicBezTo>
                  <a:cubicBezTo>
                    <a:pt x="536" y="694"/>
                    <a:pt x="725" y="537"/>
                    <a:pt x="725" y="348"/>
                  </a:cubicBezTo>
                  <a:cubicBezTo>
                    <a:pt x="725"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1" name="Google Shape;11831;p90"/>
            <p:cNvSpPr/>
            <p:nvPr/>
          </p:nvSpPr>
          <p:spPr>
            <a:xfrm>
              <a:off x="-20120400" y="286025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2" name="Google Shape;11832;p90"/>
            <p:cNvSpPr/>
            <p:nvPr/>
          </p:nvSpPr>
          <p:spPr>
            <a:xfrm>
              <a:off x="-20173175" y="2787775"/>
              <a:ext cx="304050" cy="305625"/>
            </a:xfrm>
            <a:custGeom>
              <a:avLst/>
              <a:gdLst/>
              <a:ahLst/>
              <a:cxnLst/>
              <a:rect l="l" t="t" r="r" b="b"/>
              <a:pathLst>
                <a:path w="12162" h="12225" extrusionOk="0">
                  <a:moveTo>
                    <a:pt x="11437" y="1482"/>
                  </a:moveTo>
                  <a:lnTo>
                    <a:pt x="11437" y="3246"/>
                  </a:lnTo>
                  <a:lnTo>
                    <a:pt x="11406" y="3246"/>
                  </a:lnTo>
                  <a:cubicBezTo>
                    <a:pt x="11406" y="3844"/>
                    <a:pt x="10902" y="4317"/>
                    <a:pt x="10303" y="4317"/>
                  </a:cubicBezTo>
                  <a:cubicBezTo>
                    <a:pt x="10114" y="4317"/>
                    <a:pt x="9957" y="4475"/>
                    <a:pt x="9957" y="4664"/>
                  </a:cubicBezTo>
                  <a:cubicBezTo>
                    <a:pt x="9957" y="5262"/>
                    <a:pt x="9484" y="5735"/>
                    <a:pt x="8885" y="5735"/>
                  </a:cubicBezTo>
                  <a:lnTo>
                    <a:pt x="7121" y="5735"/>
                  </a:lnTo>
                  <a:cubicBezTo>
                    <a:pt x="7279" y="3435"/>
                    <a:pt x="9137" y="1639"/>
                    <a:pt x="11437" y="1482"/>
                  </a:cubicBezTo>
                  <a:close/>
                  <a:moveTo>
                    <a:pt x="663" y="1513"/>
                  </a:moveTo>
                  <a:cubicBezTo>
                    <a:pt x="2962" y="1671"/>
                    <a:pt x="4790" y="3529"/>
                    <a:pt x="4947" y="5766"/>
                  </a:cubicBezTo>
                  <a:lnTo>
                    <a:pt x="3183" y="5766"/>
                  </a:lnTo>
                  <a:cubicBezTo>
                    <a:pt x="2584" y="5766"/>
                    <a:pt x="2143" y="5294"/>
                    <a:pt x="2143" y="4695"/>
                  </a:cubicBezTo>
                  <a:cubicBezTo>
                    <a:pt x="2143" y="4506"/>
                    <a:pt x="1986" y="4348"/>
                    <a:pt x="1765" y="4348"/>
                  </a:cubicBezTo>
                  <a:cubicBezTo>
                    <a:pt x="1198" y="4348"/>
                    <a:pt x="663" y="3876"/>
                    <a:pt x="663" y="3277"/>
                  </a:cubicBezTo>
                  <a:lnTo>
                    <a:pt x="663" y="1513"/>
                  </a:lnTo>
                  <a:close/>
                  <a:moveTo>
                    <a:pt x="6018" y="4317"/>
                  </a:moveTo>
                  <a:cubicBezTo>
                    <a:pt x="6207" y="4317"/>
                    <a:pt x="6365" y="4475"/>
                    <a:pt x="6365" y="4664"/>
                  </a:cubicBezTo>
                  <a:lnTo>
                    <a:pt x="6365" y="8948"/>
                  </a:lnTo>
                  <a:cubicBezTo>
                    <a:pt x="6365" y="9169"/>
                    <a:pt x="6207" y="9326"/>
                    <a:pt x="6018" y="9326"/>
                  </a:cubicBezTo>
                  <a:cubicBezTo>
                    <a:pt x="5829" y="9326"/>
                    <a:pt x="5672" y="9169"/>
                    <a:pt x="5672" y="8948"/>
                  </a:cubicBezTo>
                  <a:lnTo>
                    <a:pt x="5672" y="4664"/>
                  </a:lnTo>
                  <a:cubicBezTo>
                    <a:pt x="5672" y="4475"/>
                    <a:pt x="5829" y="4317"/>
                    <a:pt x="6018" y="4317"/>
                  </a:cubicBezTo>
                  <a:close/>
                  <a:moveTo>
                    <a:pt x="4947" y="6459"/>
                  </a:moveTo>
                  <a:lnTo>
                    <a:pt x="4947" y="8948"/>
                  </a:lnTo>
                  <a:lnTo>
                    <a:pt x="4947" y="11122"/>
                  </a:lnTo>
                  <a:cubicBezTo>
                    <a:pt x="4947" y="11311"/>
                    <a:pt x="4790" y="11469"/>
                    <a:pt x="4601" y="11469"/>
                  </a:cubicBezTo>
                  <a:cubicBezTo>
                    <a:pt x="4412" y="11469"/>
                    <a:pt x="4254" y="11311"/>
                    <a:pt x="4254" y="11122"/>
                  </a:cubicBezTo>
                  <a:cubicBezTo>
                    <a:pt x="4254" y="10838"/>
                    <a:pt x="4128" y="10586"/>
                    <a:pt x="3939" y="10366"/>
                  </a:cubicBezTo>
                  <a:cubicBezTo>
                    <a:pt x="3750" y="10177"/>
                    <a:pt x="3467" y="10051"/>
                    <a:pt x="3183" y="10051"/>
                  </a:cubicBezTo>
                  <a:cubicBezTo>
                    <a:pt x="2175" y="10051"/>
                    <a:pt x="1324" y="9200"/>
                    <a:pt x="1419" y="8161"/>
                  </a:cubicBezTo>
                  <a:cubicBezTo>
                    <a:pt x="1450" y="7215"/>
                    <a:pt x="2332" y="6459"/>
                    <a:pt x="3309" y="6459"/>
                  </a:cubicBezTo>
                  <a:close/>
                  <a:moveTo>
                    <a:pt x="8791" y="6491"/>
                  </a:moveTo>
                  <a:cubicBezTo>
                    <a:pt x="9767" y="6491"/>
                    <a:pt x="10618" y="7215"/>
                    <a:pt x="10681" y="8161"/>
                  </a:cubicBezTo>
                  <a:cubicBezTo>
                    <a:pt x="10713" y="9200"/>
                    <a:pt x="9925" y="10051"/>
                    <a:pt x="8885" y="10051"/>
                  </a:cubicBezTo>
                  <a:cubicBezTo>
                    <a:pt x="8633" y="10051"/>
                    <a:pt x="8350" y="10177"/>
                    <a:pt x="8161" y="10366"/>
                  </a:cubicBezTo>
                  <a:cubicBezTo>
                    <a:pt x="7940" y="10586"/>
                    <a:pt x="7846" y="10838"/>
                    <a:pt x="7846" y="11122"/>
                  </a:cubicBezTo>
                  <a:cubicBezTo>
                    <a:pt x="7846" y="11311"/>
                    <a:pt x="7688" y="11469"/>
                    <a:pt x="7468" y="11469"/>
                  </a:cubicBezTo>
                  <a:cubicBezTo>
                    <a:pt x="7279" y="11469"/>
                    <a:pt x="7121" y="11311"/>
                    <a:pt x="7121" y="11122"/>
                  </a:cubicBezTo>
                  <a:lnTo>
                    <a:pt x="7121" y="8948"/>
                  </a:lnTo>
                  <a:lnTo>
                    <a:pt x="7121" y="6491"/>
                  </a:lnTo>
                  <a:close/>
                  <a:moveTo>
                    <a:pt x="4632" y="1"/>
                  </a:moveTo>
                  <a:cubicBezTo>
                    <a:pt x="4443" y="1"/>
                    <a:pt x="4286" y="158"/>
                    <a:pt x="4286" y="379"/>
                  </a:cubicBezTo>
                  <a:cubicBezTo>
                    <a:pt x="4286" y="568"/>
                    <a:pt x="4443" y="725"/>
                    <a:pt x="4632" y="725"/>
                  </a:cubicBezTo>
                  <a:cubicBezTo>
                    <a:pt x="5231" y="725"/>
                    <a:pt x="5703" y="1230"/>
                    <a:pt x="5703" y="1828"/>
                  </a:cubicBezTo>
                  <a:lnTo>
                    <a:pt x="5703" y="3687"/>
                  </a:lnTo>
                  <a:cubicBezTo>
                    <a:pt x="5546" y="3750"/>
                    <a:pt x="5388" y="3844"/>
                    <a:pt x="5262" y="4002"/>
                  </a:cubicBezTo>
                  <a:cubicBezTo>
                    <a:pt x="4443" y="2112"/>
                    <a:pt x="2553" y="757"/>
                    <a:pt x="348" y="757"/>
                  </a:cubicBezTo>
                  <a:cubicBezTo>
                    <a:pt x="158" y="757"/>
                    <a:pt x="1" y="914"/>
                    <a:pt x="1" y="1135"/>
                  </a:cubicBezTo>
                  <a:lnTo>
                    <a:pt x="1" y="3246"/>
                  </a:lnTo>
                  <a:cubicBezTo>
                    <a:pt x="1" y="4159"/>
                    <a:pt x="663" y="4853"/>
                    <a:pt x="1482" y="5010"/>
                  </a:cubicBezTo>
                  <a:cubicBezTo>
                    <a:pt x="1576" y="5451"/>
                    <a:pt x="1797" y="5798"/>
                    <a:pt x="2112" y="6081"/>
                  </a:cubicBezTo>
                  <a:cubicBezTo>
                    <a:pt x="1324" y="6491"/>
                    <a:pt x="820" y="7215"/>
                    <a:pt x="757" y="8129"/>
                  </a:cubicBezTo>
                  <a:cubicBezTo>
                    <a:pt x="663" y="9547"/>
                    <a:pt x="1797" y="10775"/>
                    <a:pt x="3214" y="10775"/>
                  </a:cubicBezTo>
                  <a:cubicBezTo>
                    <a:pt x="3435" y="10775"/>
                    <a:pt x="3593" y="10965"/>
                    <a:pt x="3593" y="11154"/>
                  </a:cubicBezTo>
                  <a:cubicBezTo>
                    <a:pt x="3593" y="11752"/>
                    <a:pt x="4065" y="12225"/>
                    <a:pt x="4632" y="12225"/>
                  </a:cubicBezTo>
                  <a:cubicBezTo>
                    <a:pt x="5231" y="12225"/>
                    <a:pt x="5703" y="11752"/>
                    <a:pt x="5703" y="11154"/>
                  </a:cubicBezTo>
                  <a:lnTo>
                    <a:pt x="5703" y="10019"/>
                  </a:lnTo>
                  <a:cubicBezTo>
                    <a:pt x="5829" y="10051"/>
                    <a:pt x="5955" y="10082"/>
                    <a:pt x="6050" y="10082"/>
                  </a:cubicBezTo>
                  <a:cubicBezTo>
                    <a:pt x="6176" y="10082"/>
                    <a:pt x="6302" y="10051"/>
                    <a:pt x="6428" y="10019"/>
                  </a:cubicBezTo>
                  <a:lnTo>
                    <a:pt x="6428" y="11154"/>
                  </a:lnTo>
                  <a:cubicBezTo>
                    <a:pt x="6428" y="11752"/>
                    <a:pt x="6901" y="12225"/>
                    <a:pt x="7468" y="12225"/>
                  </a:cubicBezTo>
                  <a:cubicBezTo>
                    <a:pt x="8066" y="12225"/>
                    <a:pt x="8539" y="11752"/>
                    <a:pt x="8539" y="11154"/>
                  </a:cubicBezTo>
                  <a:cubicBezTo>
                    <a:pt x="8539" y="10965"/>
                    <a:pt x="8696" y="10775"/>
                    <a:pt x="8885" y="10775"/>
                  </a:cubicBezTo>
                  <a:cubicBezTo>
                    <a:pt x="10303" y="10775"/>
                    <a:pt x="11469" y="9578"/>
                    <a:pt x="11374" y="8129"/>
                  </a:cubicBezTo>
                  <a:cubicBezTo>
                    <a:pt x="11343" y="7499"/>
                    <a:pt x="11059" y="6869"/>
                    <a:pt x="10555" y="6428"/>
                  </a:cubicBezTo>
                  <a:cubicBezTo>
                    <a:pt x="10398" y="6270"/>
                    <a:pt x="10209" y="6176"/>
                    <a:pt x="10051" y="6081"/>
                  </a:cubicBezTo>
                  <a:cubicBezTo>
                    <a:pt x="10366" y="5798"/>
                    <a:pt x="10587" y="5451"/>
                    <a:pt x="10681" y="5010"/>
                  </a:cubicBezTo>
                  <a:cubicBezTo>
                    <a:pt x="11500" y="4853"/>
                    <a:pt x="12162" y="4159"/>
                    <a:pt x="12162" y="3246"/>
                  </a:cubicBezTo>
                  <a:lnTo>
                    <a:pt x="12162" y="1135"/>
                  </a:lnTo>
                  <a:cubicBezTo>
                    <a:pt x="12130" y="914"/>
                    <a:pt x="11973" y="757"/>
                    <a:pt x="11784" y="757"/>
                  </a:cubicBezTo>
                  <a:cubicBezTo>
                    <a:pt x="9578" y="757"/>
                    <a:pt x="7688" y="2112"/>
                    <a:pt x="6838" y="4002"/>
                  </a:cubicBezTo>
                  <a:cubicBezTo>
                    <a:pt x="6743" y="3876"/>
                    <a:pt x="6585" y="3750"/>
                    <a:pt x="6428" y="3687"/>
                  </a:cubicBezTo>
                  <a:lnTo>
                    <a:pt x="6428" y="1828"/>
                  </a:lnTo>
                  <a:cubicBezTo>
                    <a:pt x="6428" y="1230"/>
                    <a:pt x="6901" y="725"/>
                    <a:pt x="7468" y="725"/>
                  </a:cubicBezTo>
                  <a:cubicBezTo>
                    <a:pt x="7688" y="725"/>
                    <a:pt x="7846" y="568"/>
                    <a:pt x="7846" y="379"/>
                  </a:cubicBezTo>
                  <a:cubicBezTo>
                    <a:pt x="7846" y="158"/>
                    <a:pt x="7688" y="1"/>
                    <a:pt x="7468" y="1"/>
                  </a:cubicBezTo>
                  <a:cubicBezTo>
                    <a:pt x="6995" y="1"/>
                    <a:pt x="6522" y="221"/>
                    <a:pt x="6207" y="568"/>
                  </a:cubicBezTo>
                  <a:cubicBezTo>
                    <a:pt x="6144" y="631"/>
                    <a:pt x="6113" y="694"/>
                    <a:pt x="6050" y="757"/>
                  </a:cubicBezTo>
                  <a:cubicBezTo>
                    <a:pt x="6018" y="694"/>
                    <a:pt x="5955" y="631"/>
                    <a:pt x="5892" y="568"/>
                  </a:cubicBezTo>
                  <a:cubicBezTo>
                    <a:pt x="5546" y="221"/>
                    <a:pt x="5105" y="1"/>
                    <a:pt x="4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3" name="Google Shape;11833;p90"/>
            <p:cNvSpPr/>
            <p:nvPr/>
          </p:nvSpPr>
          <p:spPr>
            <a:xfrm>
              <a:off x="-19977050" y="2967350"/>
              <a:ext cx="52800" cy="53600"/>
            </a:xfrm>
            <a:custGeom>
              <a:avLst/>
              <a:gdLst/>
              <a:ahLst/>
              <a:cxnLst/>
              <a:rect l="l" t="t" r="r" b="b"/>
              <a:pathLst>
                <a:path w="2112" h="2144" extrusionOk="0">
                  <a:moveTo>
                    <a:pt x="1040" y="726"/>
                  </a:moveTo>
                  <a:cubicBezTo>
                    <a:pt x="1261" y="726"/>
                    <a:pt x="1418" y="883"/>
                    <a:pt x="1418" y="1072"/>
                  </a:cubicBezTo>
                  <a:cubicBezTo>
                    <a:pt x="1418" y="1261"/>
                    <a:pt x="1261" y="1419"/>
                    <a:pt x="1040" y="1419"/>
                  </a:cubicBezTo>
                  <a:cubicBezTo>
                    <a:pt x="851" y="1419"/>
                    <a:pt x="694" y="1261"/>
                    <a:pt x="694" y="1072"/>
                  </a:cubicBezTo>
                  <a:cubicBezTo>
                    <a:pt x="694" y="883"/>
                    <a:pt x="851" y="726"/>
                    <a:pt x="1040" y="726"/>
                  </a:cubicBezTo>
                  <a:close/>
                  <a:moveTo>
                    <a:pt x="1040" y="1"/>
                  </a:moveTo>
                  <a:cubicBezTo>
                    <a:pt x="473" y="1"/>
                    <a:pt x="1" y="473"/>
                    <a:pt x="1" y="1072"/>
                  </a:cubicBezTo>
                  <a:cubicBezTo>
                    <a:pt x="1" y="1671"/>
                    <a:pt x="473" y="2143"/>
                    <a:pt x="1040" y="2143"/>
                  </a:cubicBezTo>
                  <a:cubicBezTo>
                    <a:pt x="1639" y="2143"/>
                    <a:pt x="2112" y="1671"/>
                    <a:pt x="2112" y="1072"/>
                  </a:cubicBezTo>
                  <a:cubicBezTo>
                    <a:pt x="2112"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4" name="Google Shape;11834;p90"/>
            <p:cNvSpPr/>
            <p:nvPr/>
          </p:nvSpPr>
          <p:spPr>
            <a:xfrm>
              <a:off x="-20119600" y="2967350"/>
              <a:ext cx="52800" cy="52800"/>
            </a:xfrm>
            <a:custGeom>
              <a:avLst/>
              <a:gdLst/>
              <a:ahLst/>
              <a:cxnLst/>
              <a:rect l="l" t="t" r="r" b="b"/>
              <a:pathLst>
                <a:path w="2112" h="2112" extrusionOk="0">
                  <a:moveTo>
                    <a:pt x="1040" y="726"/>
                  </a:moveTo>
                  <a:cubicBezTo>
                    <a:pt x="1229" y="726"/>
                    <a:pt x="1418" y="883"/>
                    <a:pt x="1418" y="1072"/>
                  </a:cubicBezTo>
                  <a:cubicBezTo>
                    <a:pt x="1418" y="1261"/>
                    <a:pt x="1229" y="1419"/>
                    <a:pt x="1040" y="1419"/>
                  </a:cubicBezTo>
                  <a:cubicBezTo>
                    <a:pt x="851" y="1419"/>
                    <a:pt x="693" y="1261"/>
                    <a:pt x="693" y="1072"/>
                  </a:cubicBezTo>
                  <a:cubicBezTo>
                    <a:pt x="693" y="883"/>
                    <a:pt x="851" y="726"/>
                    <a:pt x="1040" y="726"/>
                  </a:cubicBezTo>
                  <a:close/>
                  <a:moveTo>
                    <a:pt x="1040" y="1"/>
                  </a:moveTo>
                  <a:cubicBezTo>
                    <a:pt x="441" y="1"/>
                    <a:pt x="0" y="473"/>
                    <a:pt x="0" y="1072"/>
                  </a:cubicBezTo>
                  <a:cubicBezTo>
                    <a:pt x="0" y="1639"/>
                    <a:pt x="441" y="2112"/>
                    <a:pt x="1040" y="2112"/>
                  </a:cubicBezTo>
                  <a:cubicBezTo>
                    <a:pt x="1639" y="2112"/>
                    <a:pt x="2111" y="1639"/>
                    <a:pt x="2111" y="1072"/>
                  </a:cubicBezTo>
                  <a:cubicBezTo>
                    <a:pt x="2111"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5" name="Google Shape;11835;p90"/>
          <p:cNvGrpSpPr/>
          <p:nvPr/>
        </p:nvGrpSpPr>
        <p:grpSpPr>
          <a:xfrm>
            <a:off x="5527177" y="2275564"/>
            <a:ext cx="473881" cy="471471"/>
            <a:chOff x="-18294675" y="2434925"/>
            <a:chExt cx="304825" cy="303275"/>
          </a:xfrm>
        </p:grpSpPr>
        <p:sp>
          <p:nvSpPr>
            <p:cNvPr id="11836" name="Google Shape;11836;p90"/>
            <p:cNvSpPr/>
            <p:nvPr/>
          </p:nvSpPr>
          <p:spPr>
            <a:xfrm>
              <a:off x="-18294675" y="2434925"/>
              <a:ext cx="304825" cy="303275"/>
            </a:xfrm>
            <a:custGeom>
              <a:avLst/>
              <a:gdLst/>
              <a:ahLst/>
              <a:cxnLst/>
              <a:rect l="l" t="t" r="r" b="b"/>
              <a:pathLst>
                <a:path w="12193" h="12131" extrusionOk="0">
                  <a:moveTo>
                    <a:pt x="1103" y="694"/>
                  </a:moveTo>
                  <a:cubicBezTo>
                    <a:pt x="2363" y="694"/>
                    <a:pt x="3497" y="1450"/>
                    <a:pt x="4033" y="2584"/>
                  </a:cubicBezTo>
                  <a:cubicBezTo>
                    <a:pt x="3434" y="2836"/>
                    <a:pt x="2867" y="3214"/>
                    <a:pt x="2363" y="3687"/>
                  </a:cubicBezTo>
                  <a:lnTo>
                    <a:pt x="2237" y="3813"/>
                  </a:lnTo>
                  <a:cubicBezTo>
                    <a:pt x="1323" y="3214"/>
                    <a:pt x="756" y="2175"/>
                    <a:pt x="756" y="1072"/>
                  </a:cubicBezTo>
                  <a:lnTo>
                    <a:pt x="756" y="694"/>
                  </a:lnTo>
                  <a:close/>
                  <a:moveTo>
                    <a:pt x="11500" y="694"/>
                  </a:moveTo>
                  <a:lnTo>
                    <a:pt x="11500" y="1072"/>
                  </a:lnTo>
                  <a:cubicBezTo>
                    <a:pt x="11500" y="2175"/>
                    <a:pt x="10901" y="3214"/>
                    <a:pt x="9924" y="3813"/>
                  </a:cubicBezTo>
                  <a:cubicBezTo>
                    <a:pt x="9420" y="3277"/>
                    <a:pt x="8822" y="2868"/>
                    <a:pt x="8192" y="2584"/>
                  </a:cubicBezTo>
                  <a:cubicBezTo>
                    <a:pt x="8696" y="1450"/>
                    <a:pt x="9893" y="694"/>
                    <a:pt x="11153" y="694"/>
                  </a:cubicBezTo>
                  <a:close/>
                  <a:moveTo>
                    <a:pt x="2806" y="7389"/>
                  </a:moveTo>
                  <a:cubicBezTo>
                    <a:pt x="2924" y="7389"/>
                    <a:pt x="3043" y="7413"/>
                    <a:pt x="3151" y="7467"/>
                  </a:cubicBezTo>
                  <a:cubicBezTo>
                    <a:pt x="3434" y="7625"/>
                    <a:pt x="3623" y="7908"/>
                    <a:pt x="3623" y="8223"/>
                  </a:cubicBezTo>
                  <a:lnTo>
                    <a:pt x="3623" y="9011"/>
                  </a:lnTo>
                  <a:cubicBezTo>
                    <a:pt x="3182" y="8507"/>
                    <a:pt x="2552" y="8160"/>
                    <a:pt x="1891" y="7940"/>
                  </a:cubicBezTo>
                  <a:lnTo>
                    <a:pt x="2206" y="7625"/>
                  </a:lnTo>
                  <a:cubicBezTo>
                    <a:pt x="2351" y="7480"/>
                    <a:pt x="2578" y="7389"/>
                    <a:pt x="2806" y="7389"/>
                  </a:cubicBezTo>
                  <a:close/>
                  <a:moveTo>
                    <a:pt x="9468" y="7444"/>
                  </a:moveTo>
                  <a:cubicBezTo>
                    <a:pt x="9681" y="7444"/>
                    <a:pt x="9891" y="7528"/>
                    <a:pt x="10050" y="7688"/>
                  </a:cubicBezTo>
                  <a:lnTo>
                    <a:pt x="10365" y="8003"/>
                  </a:lnTo>
                  <a:cubicBezTo>
                    <a:pt x="9672" y="8160"/>
                    <a:pt x="9042" y="8507"/>
                    <a:pt x="8633" y="9043"/>
                  </a:cubicBezTo>
                  <a:lnTo>
                    <a:pt x="8633" y="8255"/>
                  </a:lnTo>
                  <a:cubicBezTo>
                    <a:pt x="8633" y="7940"/>
                    <a:pt x="8790" y="7688"/>
                    <a:pt x="9105" y="7530"/>
                  </a:cubicBezTo>
                  <a:cubicBezTo>
                    <a:pt x="9221" y="7473"/>
                    <a:pt x="9345" y="7444"/>
                    <a:pt x="9468" y="7444"/>
                  </a:cubicBezTo>
                  <a:close/>
                  <a:moveTo>
                    <a:pt x="6112" y="9484"/>
                  </a:moveTo>
                  <a:cubicBezTo>
                    <a:pt x="6270" y="9484"/>
                    <a:pt x="6427" y="9610"/>
                    <a:pt x="6459" y="9736"/>
                  </a:cubicBezTo>
                  <a:lnTo>
                    <a:pt x="6112" y="10145"/>
                  </a:lnTo>
                  <a:lnTo>
                    <a:pt x="5734" y="9736"/>
                  </a:lnTo>
                  <a:cubicBezTo>
                    <a:pt x="5797" y="9578"/>
                    <a:pt x="5955" y="9484"/>
                    <a:pt x="6112" y="9484"/>
                  </a:cubicBezTo>
                  <a:close/>
                  <a:moveTo>
                    <a:pt x="6270" y="2836"/>
                  </a:moveTo>
                  <a:cubicBezTo>
                    <a:pt x="8633" y="2899"/>
                    <a:pt x="10554" y="4884"/>
                    <a:pt x="10743" y="7310"/>
                  </a:cubicBezTo>
                  <a:lnTo>
                    <a:pt x="10554" y="7121"/>
                  </a:lnTo>
                  <a:cubicBezTo>
                    <a:pt x="10258" y="6824"/>
                    <a:pt x="9861" y="6664"/>
                    <a:pt x="9467" y="6664"/>
                  </a:cubicBezTo>
                  <a:cubicBezTo>
                    <a:pt x="9234" y="6664"/>
                    <a:pt x="9001" y="6720"/>
                    <a:pt x="8790" y="6837"/>
                  </a:cubicBezTo>
                  <a:cubicBezTo>
                    <a:pt x="8255" y="7121"/>
                    <a:pt x="7908" y="7625"/>
                    <a:pt x="7908" y="8223"/>
                  </a:cubicBezTo>
                  <a:lnTo>
                    <a:pt x="7908" y="9043"/>
                  </a:lnTo>
                  <a:cubicBezTo>
                    <a:pt x="7908" y="9641"/>
                    <a:pt x="7719" y="10240"/>
                    <a:pt x="7372" y="10744"/>
                  </a:cubicBezTo>
                  <a:cubicBezTo>
                    <a:pt x="7278" y="10870"/>
                    <a:pt x="7215" y="10933"/>
                    <a:pt x="7120" y="11027"/>
                  </a:cubicBezTo>
                  <a:cubicBezTo>
                    <a:pt x="6931" y="11216"/>
                    <a:pt x="6679" y="11342"/>
                    <a:pt x="6490" y="11374"/>
                  </a:cubicBezTo>
                  <a:lnTo>
                    <a:pt x="6490" y="10838"/>
                  </a:lnTo>
                  <a:lnTo>
                    <a:pt x="7120" y="10051"/>
                  </a:lnTo>
                  <a:cubicBezTo>
                    <a:pt x="7152" y="9956"/>
                    <a:pt x="7215" y="9893"/>
                    <a:pt x="7215" y="9799"/>
                  </a:cubicBezTo>
                  <a:cubicBezTo>
                    <a:pt x="7215" y="9200"/>
                    <a:pt x="6742" y="8728"/>
                    <a:pt x="6144" y="8728"/>
                  </a:cubicBezTo>
                  <a:cubicBezTo>
                    <a:pt x="5545" y="8728"/>
                    <a:pt x="5073" y="9200"/>
                    <a:pt x="5073" y="9799"/>
                  </a:cubicBezTo>
                  <a:cubicBezTo>
                    <a:pt x="5073" y="9893"/>
                    <a:pt x="5104" y="9956"/>
                    <a:pt x="5167" y="10051"/>
                  </a:cubicBezTo>
                  <a:lnTo>
                    <a:pt x="5797" y="10838"/>
                  </a:lnTo>
                  <a:lnTo>
                    <a:pt x="5797" y="11374"/>
                  </a:lnTo>
                  <a:cubicBezTo>
                    <a:pt x="5545" y="11311"/>
                    <a:pt x="5356" y="11185"/>
                    <a:pt x="5199" y="11027"/>
                  </a:cubicBezTo>
                  <a:cubicBezTo>
                    <a:pt x="5104" y="10933"/>
                    <a:pt x="5041" y="10838"/>
                    <a:pt x="4947" y="10744"/>
                  </a:cubicBezTo>
                  <a:cubicBezTo>
                    <a:pt x="4600" y="10271"/>
                    <a:pt x="4411" y="9673"/>
                    <a:pt x="4411" y="9043"/>
                  </a:cubicBezTo>
                  <a:lnTo>
                    <a:pt x="4411" y="8223"/>
                  </a:lnTo>
                  <a:cubicBezTo>
                    <a:pt x="4411" y="7625"/>
                    <a:pt x="4096" y="7121"/>
                    <a:pt x="3529" y="6837"/>
                  </a:cubicBezTo>
                  <a:cubicBezTo>
                    <a:pt x="3318" y="6720"/>
                    <a:pt x="3085" y="6664"/>
                    <a:pt x="2852" y="6664"/>
                  </a:cubicBezTo>
                  <a:cubicBezTo>
                    <a:pt x="2458" y="6664"/>
                    <a:pt x="2061" y="6824"/>
                    <a:pt x="1765" y="7121"/>
                  </a:cubicBezTo>
                  <a:lnTo>
                    <a:pt x="1576" y="7310"/>
                  </a:lnTo>
                  <a:cubicBezTo>
                    <a:pt x="1607" y="6270"/>
                    <a:pt x="2017" y="5230"/>
                    <a:pt x="2678" y="4443"/>
                  </a:cubicBezTo>
                  <a:cubicBezTo>
                    <a:pt x="2741" y="4317"/>
                    <a:pt x="2867" y="4254"/>
                    <a:pt x="2962" y="4128"/>
                  </a:cubicBezTo>
                  <a:cubicBezTo>
                    <a:pt x="3466" y="3655"/>
                    <a:pt x="4001" y="3309"/>
                    <a:pt x="4632" y="3057"/>
                  </a:cubicBezTo>
                  <a:cubicBezTo>
                    <a:pt x="5167" y="2899"/>
                    <a:pt x="5703" y="2836"/>
                    <a:pt x="6270" y="2836"/>
                  </a:cubicBezTo>
                  <a:close/>
                  <a:moveTo>
                    <a:pt x="11153" y="1"/>
                  </a:moveTo>
                  <a:cubicBezTo>
                    <a:pt x="10334" y="1"/>
                    <a:pt x="9483" y="253"/>
                    <a:pt x="8822" y="757"/>
                  </a:cubicBezTo>
                  <a:cubicBezTo>
                    <a:pt x="8255" y="1135"/>
                    <a:pt x="7782" y="1733"/>
                    <a:pt x="7530" y="2364"/>
                  </a:cubicBezTo>
                  <a:cubicBezTo>
                    <a:pt x="7120" y="2238"/>
                    <a:pt x="6679" y="2175"/>
                    <a:pt x="6270" y="2175"/>
                  </a:cubicBezTo>
                  <a:cubicBezTo>
                    <a:pt x="5703" y="2175"/>
                    <a:pt x="5199" y="2206"/>
                    <a:pt x="4695" y="2364"/>
                  </a:cubicBezTo>
                  <a:cubicBezTo>
                    <a:pt x="4411" y="1733"/>
                    <a:pt x="3938" y="1166"/>
                    <a:pt x="3371" y="788"/>
                  </a:cubicBezTo>
                  <a:cubicBezTo>
                    <a:pt x="2710" y="253"/>
                    <a:pt x="1891" y="32"/>
                    <a:pt x="1071" y="32"/>
                  </a:cubicBezTo>
                  <a:lnTo>
                    <a:pt x="347" y="32"/>
                  </a:lnTo>
                  <a:cubicBezTo>
                    <a:pt x="158" y="32"/>
                    <a:pt x="0" y="190"/>
                    <a:pt x="0" y="379"/>
                  </a:cubicBezTo>
                  <a:lnTo>
                    <a:pt x="0" y="1103"/>
                  </a:lnTo>
                  <a:cubicBezTo>
                    <a:pt x="0" y="1859"/>
                    <a:pt x="189" y="2553"/>
                    <a:pt x="599" y="3183"/>
                  </a:cubicBezTo>
                  <a:cubicBezTo>
                    <a:pt x="914" y="3655"/>
                    <a:pt x="1292" y="4096"/>
                    <a:pt x="1765" y="4411"/>
                  </a:cubicBezTo>
                  <a:cubicBezTo>
                    <a:pt x="1544" y="4726"/>
                    <a:pt x="1323" y="5073"/>
                    <a:pt x="1166" y="5420"/>
                  </a:cubicBezTo>
                  <a:cubicBezTo>
                    <a:pt x="914" y="6113"/>
                    <a:pt x="756" y="6806"/>
                    <a:pt x="756" y="7562"/>
                  </a:cubicBezTo>
                  <a:lnTo>
                    <a:pt x="756" y="8255"/>
                  </a:lnTo>
                  <a:cubicBezTo>
                    <a:pt x="756" y="8475"/>
                    <a:pt x="914" y="8633"/>
                    <a:pt x="1103" y="8633"/>
                  </a:cubicBezTo>
                  <a:cubicBezTo>
                    <a:pt x="1891" y="8633"/>
                    <a:pt x="2647" y="8980"/>
                    <a:pt x="3119" y="9610"/>
                  </a:cubicBezTo>
                  <a:lnTo>
                    <a:pt x="4316" y="11185"/>
                  </a:lnTo>
                  <a:cubicBezTo>
                    <a:pt x="4411" y="11311"/>
                    <a:pt x="4537" y="11405"/>
                    <a:pt x="4632" y="11531"/>
                  </a:cubicBezTo>
                  <a:cubicBezTo>
                    <a:pt x="5041" y="11941"/>
                    <a:pt x="5545" y="12130"/>
                    <a:pt x="6112" y="12130"/>
                  </a:cubicBezTo>
                  <a:cubicBezTo>
                    <a:pt x="6648" y="12130"/>
                    <a:pt x="7152" y="11941"/>
                    <a:pt x="7561" y="11531"/>
                  </a:cubicBezTo>
                  <a:cubicBezTo>
                    <a:pt x="7687" y="11405"/>
                    <a:pt x="7782" y="11311"/>
                    <a:pt x="7877" y="11185"/>
                  </a:cubicBezTo>
                  <a:lnTo>
                    <a:pt x="9105" y="9610"/>
                  </a:lnTo>
                  <a:cubicBezTo>
                    <a:pt x="9578" y="8980"/>
                    <a:pt x="10302" y="8633"/>
                    <a:pt x="11090" y="8633"/>
                  </a:cubicBezTo>
                  <a:cubicBezTo>
                    <a:pt x="11311" y="8633"/>
                    <a:pt x="11468" y="8475"/>
                    <a:pt x="11468" y="8255"/>
                  </a:cubicBezTo>
                  <a:lnTo>
                    <a:pt x="11468" y="7751"/>
                  </a:lnTo>
                  <a:cubicBezTo>
                    <a:pt x="11468" y="6522"/>
                    <a:pt x="11059" y="5388"/>
                    <a:pt x="10397" y="4411"/>
                  </a:cubicBezTo>
                  <a:cubicBezTo>
                    <a:pt x="10870" y="4096"/>
                    <a:pt x="11311" y="3655"/>
                    <a:pt x="11626" y="3151"/>
                  </a:cubicBezTo>
                  <a:cubicBezTo>
                    <a:pt x="12004" y="2521"/>
                    <a:pt x="12193" y="1796"/>
                    <a:pt x="12193" y="1072"/>
                  </a:cubicBezTo>
                  <a:lnTo>
                    <a:pt x="12193" y="347"/>
                  </a:lnTo>
                  <a:cubicBezTo>
                    <a:pt x="12193" y="158"/>
                    <a:pt x="12035" y="1"/>
                    <a:pt x="118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7" name="Google Shape;11837;p90"/>
            <p:cNvSpPr/>
            <p:nvPr/>
          </p:nvSpPr>
          <p:spPr>
            <a:xfrm>
              <a:off x="-18223800" y="2559575"/>
              <a:ext cx="37050" cy="36850"/>
            </a:xfrm>
            <a:custGeom>
              <a:avLst/>
              <a:gdLst/>
              <a:ahLst/>
              <a:cxnLst/>
              <a:rect l="l" t="t" r="r" b="b"/>
              <a:pathLst>
                <a:path w="1482" h="1474" extrusionOk="0">
                  <a:moveTo>
                    <a:pt x="410" y="0"/>
                  </a:moveTo>
                  <a:cubicBezTo>
                    <a:pt x="324" y="0"/>
                    <a:pt x="237" y="40"/>
                    <a:pt x="158" y="118"/>
                  </a:cubicBezTo>
                  <a:cubicBezTo>
                    <a:pt x="1" y="276"/>
                    <a:pt x="1" y="497"/>
                    <a:pt x="158" y="654"/>
                  </a:cubicBezTo>
                  <a:lnTo>
                    <a:pt x="851" y="1347"/>
                  </a:lnTo>
                  <a:cubicBezTo>
                    <a:pt x="946" y="1442"/>
                    <a:pt x="1009" y="1473"/>
                    <a:pt x="1103" y="1473"/>
                  </a:cubicBezTo>
                  <a:cubicBezTo>
                    <a:pt x="1166" y="1473"/>
                    <a:pt x="1292" y="1442"/>
                    <a:pt x="1324" y="1347"/>
                  </a:cubicBezTo>
                  <a:cubicBezTo>
                    <a:pt x="1481" y="1190"/>
                    <a:pt x="1481" y="1001"/>
                    <a:pt x="1324" y="843"/>
                  </a:cubicBezTo>
                  <a:lnTo>
                    <a:pt x="662" y="118"/>
                  </a:lnTo>
                  <a:cubicBezTo>
                    <a:pt x="584" y="40"/>
                    <a:pt x="497"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8" name="Google Shape;11838;p90"/>
            <p:cNvSpPr/>
            <p:nvPr/>
          </p:nvSpPr>
          <p:spPr>
            <a:xfrm>
              <a:off x="-18098550" y="2559575"/>
              <a:ext cx="37825" cy="36850"/>
            </a:xfrm>
            <a:custGeom>
              <a:avLst/>
              <a:gdLst/>
              <a:ahLst/>
              <a:cxnLst/>
              <a:rect l="l" t="t" r="r" b="b"/>
              <a:pathLst>
                <a:path w="1513" h="1474" extrusionOk="0">
                  <a:moveTo>
                    <a:pt x="1103" y="0"/>
                  </a:moveTo>
                  <a:cubicBezTo>
                    <a:pt x="1016" y="0"/>
                    <a:pt x="929" y="40"/>
                    <a:pt x="851" y="118"/>
                  </a:cubicBezTo>
                  <a:lnTo>
                    <a:pt x="158" y="843"/>
                  </a:lnTo>
                  <a:cubicBezTo>
                    <a:pt x="0" y="1001"/>
                    <a:pt x="0" y="1190"/>
                    <a:pt x="158" y="1347"/>
                  </a:cubicBezTo>
                  <a:cubicBezTo>
                    <a:pt x="221" y="1442"/>
                    <a:pt x="315" y="1473"/>
                    <a:pt x="410" y="1473"/>
                  </a:cubicBezTo>
                  <a:cubicBezTo>
                    <a:pt x="504" y="1473"/>
                    <a:pt x="630" y="1442"/>
                    <a:pt x="662" y="1347"/>
                  </a:cubicBezTo>
                  <a:lnTo>
                    <a:pt x="1355" y="623"/>
                  </a:lnTo>
                  <a:cubicBezTo>
                    <a:pt x="1512" y="465"/>
                    <a:pt x="1512" y="276"/>
                    <a:pt x="1355" y="118"/>
                  </a:cubicBezTo>
                  <a:cubicBezTo>
                    <a:pt x="1276" y="40"/>
                    <a:pt x="1189"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9" name="Google Shape;11839;p90"/>
          <p:cNvGrpSpPr/>
          <p:nvPr/>
        </p:nvGrpSpPr>
        <p:grpSpPr>
          <a:xfrm>
            <a:off x="5583492" y="2852107"/>
            <a:ext cx="361250" cy="471471"/>
            <a:chOff x="-18258450" y="2809825"/>
            <a:chExt cx="232375" cy="303275"/>
          </a:xfrm>
        </p:grpSpPr>
        <p:sp>
          <p:nvSpPr>
            <p:cNvPr id="11840" name="Google Shape;11840;p90"/>
            <p:cNvSpPr/>
            <p:nvPr/>
          </p:nvSpPr>
          <p:spPr>
            <a:xfrm>
              <a:off x="-18177325" y="29083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1" name="Google Shape;11841;p90"/>
            <p:cNvSpPr/>
            <p:nvPr/>
          </p:nvSpPr>
          <p:spPr>
            <a:xfrm>
              <a:off x="-18123775" y="290830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2" name="Google Shape;11842;p90"/>
            <p:cNvSpPr/>
            <p:nvPr/>
          </p:nvSpPr>
          <p:spPr>
            <a:xfrm>
              <a:off x="-18258450" y="2809825"/>
              <a:ext cx="232375" cy="303275"/>
            </a:xfrm>
            <a:custGeom>
              <a:avLst/>
              <a:gdLst/>
              <a:ahLst/>
              <a:cxnLst/>
              <a:rect l="l" t="t" r="r" b="b"/>
              <a:pathLst>
                <a:path w="9295" h="12131" extrusionOk="0">
                  <a:moveTo>
                    <a:pt x="4663" y="726"/>
                  </a:moveTo>
                  <a:cubicBezTo>
                    <a:pt x="5640" y="726"/>
                    <a:pt x="6617" y="1387"/>
                    <a:pt x="7373" y="2553"/>
                  </a:cubicBezTo>
                  <a:cubicBezTo>
                    <a:pt x="7121" y="2490"/>
                    <a:pt x="6459" y="2238"/>
                    <a:pt x="6175" y="2175"/>
                  </a:cubicBezTo>
                  <a:cubicBezTo>
                    <a:pt x="6144" y="2159"/>
                    <a:pt x="6097" y="2151"/>
                    <a:pt x="6049" y="2151"/>
                  </a:cubicBezTo>
                  <a:cubicBezTo>
                    <a:pt x="6002" y="2151"/>
                    <a:pt x="5955" y="2159"/>
                    <a:pt x="5923" y="2175"/>
                  </a:cubicBezTo>
                  <a:lnTo>
                    <a:pt x="4663" y="2805"/>
                  </a:lnTo>
                  <a:lnTo>
                    <a:pt x="3403" y="2175"/>
                  </a:lnTo>
                  <a:cubicBezTo>
                    <a:pt x="3356" y="2159"/>
                    <a:pt x="3301" y="2151"/>
                    <a:pt x="3249" y="2151"/>
                  </a:cubicBezTo>
                  <a:cubicBezTo>
                    <a:pt x="3198" y="2151"/>
                    <a:pt x="3151" y="2159"/>
                    <a:pt x="3120" y="2175"/>
                  </a:cubicBezTo>
                  <a:lnTo>
                    <a:pt x="1922" y="2553"/>
                  </a:lnTo>
                  <a:cubicBezTo>
                    <a:pt x="2710" y="1387"/>
                    <a:pt x="3718" y="726"/>
                    <a:pt x="4663" y="726"/>
                  </a:cubicBezTo>
                  <a:close/>
                  <a:moveTo>
                    <a:pt x="6144" y="2868"/>
                  </a:moveTo>
                  <a:lnTo>
                    <a:pt x="6617" y="3025"/>
                  </a:lnTo>
                  <a:cubicBezTo>
                    <a:pt x="7341" y="3908"/>
                    <a:pt x="7404" y="5168"/>
                    <a:pt x="6743" y="6081"/>
                  </a:cubicBezTo>
                  <a:lnTo>
                    <a:pt x="6112" y="6396"/>
                  </a:lnTo>
                  <a:lnTo>
                    <a:pt x="5041" y="5829"/>
                  </a:lnTo>
                  <a:lnTo>
                    <a:pt x="5041" y="5325"/>
                  </a:lnTo>
                  <a:cubicBezTo>
                    <a:pt x="5041" y="5136"/>
                    <a:pt x="4884" y="4979"/>
                    <a:pt x="4695" y="4979"/>
                  </a:cubicBezTo>
                  <a:cubicBezTo>
                    <a:pt x="4506" y="4979"/>
                    <a:pt x="4348" y="5136"/>
                    <a:pt x="4348" y="5325"/>
                  </a:cubicBezTo>
                  <a:lnTo>
                    <a:pt x="4348" y="5829"/>
                  </a:lnTo>
                  <a:lnTo>
                    <a:pt x="3277" y="6396"/>
                  </a:lnTo>
                  <a:lnTo>
                    <a:pt x="2647" y="6081"/>
                  </a:lnTo>
                  <a:cubicBezTo>
                    <a:pt x="1985" y="5136"/>
                    <a:pt x="2048" y="3908"/>
                    <a:pt x="2773" y="3025"/>
                  </a:cubicBezTo>
                  <a:lnTo>
                    <a:pt x="3246" y="2868"/>
                  </a:lnTo>
                  <a:lnTo>
                    <a:pt x="4537" y="3498"/>
                  </a:lnTo>
                  <a:cubicBezTo>
                    <a:pt x="4600" y="3530"/>
                    <a:pt x="4655" y="3545"/>
                    <a:pt x="4707" y="3545"/>
                  </a:cubicBezTo>
                  <a:cubicBezTo>
                    <a:pt x="4758" y="3545"/>
                    <a:pt x="4805" y="3530"/>
                    <a:pt x="4852" y="3498"/>
                  </a:cubicBezTo>
                  <a:lnTo>
                    <a:pt x="6144" y="2868"/>
                  </a:lnTo>
                  <a:close/>
                  <a:moveTo>
                    <a:pt x="7530" y="6459"/>
                  </a:moveTo>
                  <a:lnTo>
                    <a:pt x="8601" y="7027"/>
                  </a:lnTo>
                  <a:cubicBezTo>
                    <a:pt x="8507" y="9641"/>
                    <a:pt x="6932" y="11469"/>
                    <a:pt x="4663" y="11469"/>
                  </a:cubicBezTo>
                  <a:cubicBezTo>
                    <a:pt x="2363" y="11469"/>
                    <a:pt x="788" y="9704"/>
                    <a:pt x="725" y="7027"/>
                  </a:cubicBezTo>
                  <a:lnTo>
                    <a:pt x="1765" y="6459"/>
                  </a:lnTo>
                  <a:lnTo>
                    <a:pt x="2206" y="6648"/>
                  </a:lnTo>
                  <a:lnTo>
                    <a:pt x="3088" y="7090"/>
                  </a:lnTo>
                  <a:cubicBezTo>
                    <a:pt x="3135" y="7105"/>
                    <a:pt x="3190" y="7113"/>
                    <a:pt x="3246" y="7113"/>
                  </a:cubicBezTo>
                  <a:cubicBezTo>
                    <a:pt x="3301" y="7113"/>
                    <a:pt x="3356" y="7105"/>
                    <a:pt x="3403" y="7090"/>
                  </a:cubicBezTo>
                  <a:lnTo>
                    <a:pt x="4663" y="6459"/>
                  </a:lnTo>
                  <a:lnTo>
                    <a:pt x="5923" y="7090"/>
                  </a:lnTo>
                  <a:cubicBezTo>
                    <a:pt x="5971" y="7105"/>
                    <a:pt x="6026" y="7113"/>
                    <a:pt x="6081" y="7113"/>
                  </a:cubicBezTo>
                  <a:cubicBezTo>
                    <a:pt x="6136" y="7113"/>
                    <a:pt x="6191" y="7105"/>
                    <a:pt x="6238" y="7090"/>
                  </a:cubicBezTo>
                  <a:lnTo>
                    <a:pt x="7089" y="6648"/>
                  </a:lnTo>
                  <a:lnTo>
                    <a:pt x="7530" y="6459"/>
                  </a:lnTo>
                  <a:close/>
                  <a:moveTo>
                    <a:pt x="4663" y="1"/>
                  </a:moveTo>
                  <a:cubicBezTo>
                    <a:pt x="3214" y="1"/>
                    <a:pt x="1796" y="1135"/>
                    <a:pt x="883" y="3025"/>
                  </a:cubicBezTo>
                  <a:cubicBezTo>
                    <a:pt x="776" y="3265"/>
                    <a:pt x="939" y="3527"/>
                    <a:pt x="1163" y="3527"/>
                  </a:cubicBezTo>
                  <a:cubicBezTo>
                    <a:pt x="1205" y="3527"/>
                    <a:pt x="1248" y="3518"/>
                    <a:pt x="1292" y="3498"/>
                  </a:cubicBezTo>
                  <a:lnTo>
                    <a:pt x="1702" y="3403"/>
                  </a:lnTo>
                  <a:lnTo>
                    <a:pt x="1702" y="3403"/>
                  </a:lnTo>
                  <a:cubicBezTo>
                    <a:pt x="1387" y="4128"/>
                    <a:pt x="1355" y="4979"/>
                    <a:pt x="1607" y="5766"/>
                  </a:cubicBezTo>
                  <a:lnTo>
                    <a:pt x="221" y="6459"/>
                  </a:lnTo>
                  <a:cubicBezTo>
                    <a:pt x="95" y="6554"/>
                    <a:pt x="1" y="6648"/>
                    <a:pt x="1" y="6774"/>
                  </a:cubicBezTo>
                  <a:cubicBezTo>
                    <a:pt x="1" y="10209"/>
                    <a:pt x="2143" y="12130"/>
                    <a:pt x="4663" y="12130"/>
                  </a:cubicBezTo>
                  <a:cubicBezTo>
                    <a:pt x="7184" y="12130"/>
                    <a:pt x="9294" y="10177"/>
                    <a:pt x="9294" y="6774"/>
                  </a:cubicBezTo>
                  <a:cubicBezTo>
                    <a:pt x="9294" y="6648"/>
                    <a:pt x="9231" y="6554"/>
                    <a:pt x="9105" y="6459"/>
                  </a:cubicBezTo>
                  <a:lnTo>
                    <a:pt x="7688" y="5766"/>
                  </a:lnTo>
                  <a:cubicBezTo>
                    <a:pt x="7971" y="5010"/>
                    <a:pt x="7971" y="4191"/>
                    <a:pt x="7593" y="3403"/>
                  </a:cubicBezTo>
                  <a:lnTo>
                    <a:pt x="7593" y="3403"/>
                  </a:lnTo>
                  <a:lnTo>
                    <a:pt x="8003" y="3498"/>
                  </a:lnTo>
                  <a:cubicBezTo>
                    <a:pt x="8052" y="3518"/>
                    <a:pt x="8099" y="3527"/>
                    <a:pt x="8144" y="3527"/>
                  </a:cubicBezTo>
                  <a:cubicBezTo>
                    <a:pt x="8387" y="3527"/>
                    <a:pt x="8550" y="3265"/>
                    <a:pt x="8444" y="3025"/>
                  </a:cubicBezTo>
                  <a:cubicBezTo>
                    <a:pt x="7530" y="1135"/>
                    <a:pt x="6112" y="1"/>
                    <a:pt x="46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3" name="Google Shape;11843;p90"/>
          <p:cNvSpPr/>
          <p:nvPr/>
        </p:nvSpPr>
        <p:spPr>
          <a:xfrm>
            <a:off x="1456589" y="3444743"/>
            <a:ext cx="471471" cy="475125"/>
          </a:xfrm>
          <a:custGeom>
            <a:avLst/>
            <a:gdLst/>
            <a:ahLst/>
            <a:cxnLst/>
            <a:rect l="l" t="t" r="r" b="b"/>
            <a:pathLst>
              <a:path w="12131" h="12225" extrusionOk="0">
                <a:moveTo>
                  <a:pt x="6050" y="756"/>
                </a:moveTo>
                <a:cubicBezTo>
                  <a:pt x="6239" y="756"/>
                  <a:pt x="6396" y="914"/>
                  <a:pt x="6396" y="1103"/>
                </a:cubicBezTo>
                <a:cubicBezTo>
                  <a:pt x="6396" y="1324"/>
                  <a:pt x="6239" y="1481"/>
                  <a:pt x="6050" y="1481"/>
                </a:cubicBezTo>
                <a:cubicBezTo>
                  <a:pt x="5861" y="1481"/>
                  <a:pt x="5703" y="1324"/>
                  <a:pt x="5703" y="1103"/>
                </a:cubicBezTo>
                <a:cubicBezTo>
                  <a:pt x="5703" y="914"/>
                  <a:pt x="5861" y="756"/>
                  <a:pt x="6050" y="756"/>
                </a:cubicBezTo>
                <a:close/>
                <a:moveTo>
                  <a:pt x="3183" y="2174"/>
                </a:moveTo>
                <a:cubicBezTo>
                  <a:pt x="3372" y="2174"/>
                  <a:pt x="3530" y="2332"/>
                  <a:pt x="3530" y="2521"/>
                </a:cubicBezTo>
                <a:cubicBezTo>
                  <a:pt x="3530" y="2741"/>
                  <a:pt x="3372" y="2899"/>
                  <a:pt x="3183" y="2899"/>
                </a:cubicBezTo>
                <a:cubicBezTo>
                  <a:pt x="2994" y="2899"/>
                  <a:pt x="2836" y="2741"/>
                  <a:pt x="2836" y="2521"/>
                </a:cubicBezTo>
                <a:cubicBezTo>
                  <a:pt x="2836" y="2332"/>
                  <a:pt x="2994" y="2174"/>
                  <a:pt x="3183" y="2174"/>
                </a:cubicBezTo>
                <a:close/>
                <a:moveTo>
                  <a:pt x="8885" y="2174"/>
                </a:moveTo>
                <a:cubicBezTo>
                  <a:pt x="9074" y="2174"/>
                  <a:pt x="9232" y="2332"/>
                  <a:pt x="9232" y="2521"/>
                </a:cubicBezTo>
                <a:cubicBezTo>
                  <a:pt x="9232" y="2741"/>
                  <a:pt x="9074" y="2899"/>
                  <a:pt x="8885" y="2899"/>
                </a:cubicBezTo>
                <a:cubicBezTo>
                  <a:pt x="8696" y="2899"/>
                  <a:pt x="8539" y="2741"/>
                  <a:pt x="8539" y="2521"/>
                </a:cubicBezTo>
                <a:cubicBezTo>
                  <a:pt x="8539" y="2332"/>
                  <a:pt x="8696" y="2174"/>
                  <a:pt x="8885" y="2174"/>
                </a:cubicBezTo>
                <a:close/>
                <a:moveTo>
                  <a:pt x="6050" y="3718"/>
                </a:moveTo>
                <a:cubicBezTo>
                  <a:pt x="6396" y="4033"/>
                  <a:pt x="7153" y="4726"/>
                  <a:pt x="7562" y="5640"/>
                </a:cubicBezTo>
                <a:cubicBezTo>
                  <a:pt x="6869" y="6238"/>
                  <a:pt x="6365" y="6931"/>
                  <a:pt x="6050" y="7814"/>
                </a:cubicBezTo>
                <a:cubicBezTo>
                  <a:pt x="5735" y="6994"/>
                  <a:pt x="5199" y="6238"/>
                  <a:pt x="4569" y="5640"/>
                </a:cubicBezTo>
                <a:cubicBezTo>
                  <a:pt x="4947" y="4726"/>
                  <a:pt x="5703" y="4033"/>
                  <a:pt x="6050" y="3718"/>
                </a:cubicBezTo>
                <a:close/>
                <a:moveTo>
                  <a:pt x="1009" y="5010"/>
                </a:moveTo>
                <a:cubicBezTo>
                  <a:pt x="3561" y="5010"/>
                  <a:pt x="5672" y="7089"/>
                  <a:pt x="5672" y="9704"/>
                </a:cubicBezTo>
                <a:lnTo>
                  <a:pt x="5672" y="10050"/>
                </a:lnTo>
                <a:lnTo>
                  <a:pt x="5294" y="10050"/>
                </a:lnTo>
                <a:cubicBezTo>
                  <a:pt x="2773" y="10050"/>
                  <a:pt x="663" y="7971"/>
                  <a:pt x="663" y="5356"/>
                </a:cubicBezTo>
                <a:lnTo>
                  <a:pt x="663" y="5010"/>
                </a:lnTo>
                <a:close/>
                <a:moveTo>
                  <a:pt x="11406" y="5010"/>
                </a:moveTo>
                <a:lnTo>
                  <a:pt x="11406" y="5356"/>
                </a:lnTo>
                <a:cubicBezTo>
                  <a:pt x="11406" y="7971"/>
                  <a:pt x="9326" y="10050"/>
                  <a:pt x="6775" y="10050"/>
                </a:cubicBezTo>
                <a:lnTo>
                  <a:pt x="6396" y="10050"/>
                </a:lnTo>
                <a:lnTo>
                  <a:pt x="6396" y="9704"/>
                </a:lnTo>
                <a:cubicBezTo>
                  <a:pt x="6396" y="7089"/>
                  <a:pt x="8507" y="5010"/>
                  <a:pt x="11059" y="5010"/>
                </a:cubicBezTo>
                <a:close/>
                <a:moveTo>
                  <a:pt x="7814" y="10649"/>
                </a:moveTo>
                <a:lnTo>
                  <a:pt x="7814" y="10775"/>
                </a:lnTo>
                <a:cubicBezTo>
                  <a:pt x="7814" y="11153"/>
                  <a:pt x="7499" y="11468"/>
                  <a:pt x="7121" y="11468"/>
                </a:cubicBezTo>
                <a:cubicBezTo>
                  <a:pt x="6712" y="11468"/>
                  <a:pt x="6396" y="11153"/>
                  <a:pt x="6396" y="10775"/>
                </a:cubicBezTo>
                <a:cubicBezTo>
                  <a:pt x="6838" y="10775"/>
                  <a:pt x="7247" y="10775"/>
                  <a:pt x="7814" y="10649"/>
                </a:cubicBezTo>
                <a:close/>
                <a:moveTo>
                  <a:pt x="4286" y="10680"/>
                </a:moveTo>
                <a:cubicBezTo>
                  <a:pt x="4884" y="10806"/>
                  <a:pt x="5262" y="10806"/>
                  <a:pt x="5703" y="10806"/>
                </a:cubicBezTo>
                <a:cubicBezTo>
                  <a:pt x="5703" y="11153"/>
                  <a:pt x="5388" y="11500"/>
                  <a:pt x="4979" y="11500"/>
                </a:cubicBezTo>
                <a:cubicBezTo>
                  <a:pt x="4601" y="11500"/>
                  <a:pt x="4286" y="11185"/>
                  <a:pt x="4286" y="10806"/>
                </a:cubicBezTo>
                <a:lnTo>
                  <a:pt x="4286" y="10680"/>
                </a:lnTo>
                <a:close/>
                <a:moveTo>
                  <a:pt x="6050" y="0"/>
                </a:moveTo>
                <a:cubicBezTo>
                  <a:pt x="5451" y="0"/>
                  <a:pt x="4979" y="473"/>
                  <a:pt x="4979" y="1071"/>
                </a:cubicBezTo>
                <a:cubicBezTo>
                  <a:pt x="4979" y="1544"/>
                  <a:pt x="5294" y="1922"/>
                  <a:pt x="5703" y="2080"/>
                </a:cubicBezTo>
                <a:lnTo>
                  <a:pt x="5703" y="3025"/>
                </a:lnTo>
                <a:cubicBezTo>
                  <a:pt x="5357" y="3308"/>
                  <a:pt x="4475" y="4096"/>
                  <a:pt x="3971" y="5167"/>
                </a:cubicBezTo>
                <a:cubicBezTo>
                  <a:pt x="3845" y="5104"/>
                  <a:pt x="3687" y="5010"/>
                  <a:pt x="3561" y="4947"/>
                </a:cubicBezTo>
                <a:lnTo>
                  <a:pt x="3561" y="3529"/>
                </a:lnTo>
                <a:cubicBezTo>
                  <a:pt x="4002" y="3371"/>
                  <a:pt x="4286" y="2962"/>
                  <a:pt x="4286" y="2489"/>
                </a:cubicBezTo>
                <a:cubicBezTo>
                  <a:pt x="4286" y="1891"/>
                  <a:pt x="3813" y="1418"/>
                  <a:pt x="3214" y="1418"/>
                </a:cubicBezTo>
                <a:cubicBezTo>
                  <a:pt x="2616" y="1418"/>
                  <a:pt x="2143" y="1891"/>
                  <a:pt x="2143" y="2489"/>
                </a:cubicBezTo>
                <a:cubicBezTo>
                  <a:pt x="2143" y="2962"/>
                  <a:pt x="2458" y="3371"/>
                  <a:pt x="2868" y="3529"/>
                </a:cubicBezTo>
                <a:lnTo>
                  <a:pt x="2868" y="4632"/>
                </a:lnTo>
                <a:cubicBezTo>
                  <a:pt x="2269" y="4411"/>
                  <a:pt x="1671" y="4316"/>
                  <a:pt x="1041" y="4316"/>
                </a:cubicBezTo>
                <a:lnTo>
                  <a:pt x="348" y="4316"/>
                </a:lnTo>
                <a:cubicBezTo>
                  <a:pt x="158" y="4316"/>
                  <a:pt x="1" y="4474"/>
                  <a:pt x="1" y="4663"/>
                </a:cubicBezTo>
                <a:lnTo>
                  <a:pt x="1" y="5356"/>
                </a:lnTo>
                <a:cubicBezTo>
                  <a:pt x="1" y="6774"/>
                  <a:pt x="537" y="8160"/>
                  <a:pt x="1576" y="9200"/>
                </a:cubicBezTo>
                <a:cubicBezTo>
                  <a:pt x="2143" y="9767"/>
                  <a:pt x="2836" y="10208"/>
                  <a:pt x="3561" y="10491"/>
                </a:cubicBezTo>
                <a:lnTo>
                  <a:pt x="3561" y="10806"/>
                </a:lnTo>
                <a:cubicBezTo>
                  <a:pt x="3561" y="11594"/>
                  <a:pt x="4191" y="12224"/>
                  <a:pt x="4979" y="12224"/>
                </a:cubicBezTo>
                <a:cubicBezTo>
                  <a:pt x="5420" y="12224"/>
                  <a:pt x="5829" y="12035"/>
                  <a:pt x="6050" y="11752"/>
                </a:cubicBezTo>
                <a:cubicBezTo>
                  <a:pt x="6333" y="12067"/>
                  <a:pt x="6680" y="12224"/>
                  <a:pt x="7121" y="12224"/>
                </a:cubicBezTo>
                <a:cubicBezTo>
                  <a:pt x="7909" y="12224"/>
                  <a:pt x="8539" y="11594"/>
                  <a:pt x="8539" y="10806"/>
                </a:cubicBezTo>
                <a:lnTo>
                  <a:pt x="8539" y="10491"/>
                </a:lnTo>
                <a:cubicBezTo>
                  <a:pt x="9295" y="10208"/>
                  <a:pt x="9957" y="9767"/>
                  <a:pt x="10555" y="9200"/>
                </a:cubicBezTo>
                <a:cubicBezTo>
                  <a:pt x="11563" y="8160"/>
                  <a:pt x="12130" y="6837"/>
                  <a:pt x="12130" y="5356"/>
                </a:cubicBezTo>
                <a:lnTo>
                  <a:pt x="12130" y="4663"/>
                </a:lnTo>
                <a:cubicBezTo>
                  <a:pt x="12130" y="4474"/>
                  <a:pt x="11973" y="4316"/>
                  <a:pt x="11752" y="4316"/>
                </a:cubicBezTo>
                <a:lnTo>
                  <a:pt x="11059" y="4316"/>
                </a:lnTo>
                <a:cubicBezTo>
                  <a:pt x="10429" y="4316"/>
                  <a:pt x="9831" y="4411"/>
                  <a:pt x="9232" y="4632"/>
                </a:cubicBezTo>
                <a:lnTo>
                  <a:pt x="9232" y="3529"/>
                </a:lnTo>
                <a:cubicBezTo>
                  <a:pt x="9673" y="3371"/>
                  <a:pt x="9957" y="2962"/>
                  <a:pt x="9957" y="2489"/>
                </a:cubicBezTo>
                <a:cubicBezTo>
                  <a:pt x="9957" y="1891"/>
                  <a:pt x="9484" y="1418"/>
                  <a:pt x="8885" y="1418"/>
                </a:cubicBezTo>
                <a:cubicBezTo>
                  <a:pt x="8287" y="1418"/>
                  <a:pt x="7814" y="1891"/>
                  <a:pt x="7814" y="2489"/>
                </a:cubicBezTo>
                <a:cubicBezTo>
                  <a:pt x="7814" y="2962"/>
                  <a:pt x="8129" y="3371"/>
                  <a:pt x="8539" y="3529"/>
                </a:cubicBezTo>
                <a:lnTo>
                  <a:pt x="8539" y="4947"/>
                </a:lnTo>
                <a:cubicBezTo>
                  <a:pt x="8381" y="5010"/>
                  <a:pt x="8255" y="5104"/>
                  <a:pt x="8129" y="5167"/>
                </a:cubicBezTo>
                <a:cubicBezTo>
                  <a:pt x="7625" y="4096"/>
                  <a:pt x="6775" y="3308"/>
                  <a:pt x="6396" y="3025"/>
                </a:cubicBezTo>
                <a:lnTo>
                  <a:pt x="6396" y="2080"/>
                </a:lnTo>
                <a:cubicBezTo>
                  <a:pt x="6838" y="1922"/>
                  <a:pt x="7121" y="1544"/>
                  <a:pt x="7121" y="1071"/>
                </a:cubicBezTo>
                <a:cubicBezTo>
                  <a:pt x="7121" y="473"/>
                  <a:pt x="6649" y="0"/>
                  <a:pt x="60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4" name="Google Shape;11844;p90"/>
          <p:cNvGrpSpPr/>
          <p:nvPr/>
        </p:nvGrpSpPr>
        <p:grpSpPr>
          <a:xfrm>
            <a:off x="3793692" y="3445233"/>
            <a:ext cx="415117" cy="473920"/>
            <a:chOff x="-16422500" y="2425450"/>
            <a:chExt cx="267025" cy="304850"/>
          </a:xfrm>
        </p:grpSpPr>
        <p:sp>
          <p:nvSpPr>
            <p:cNvPr id="11845" name="Google Shape;11845;p90"/>
            <p:cNvSpPr/>
            <p:nvPr/>
          </p:nvSpPr>
          <p:spPr>
            <a:xfrm>
              <a:off x="-16350825" y="25152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6" name="Google Shape;11846;p90"/>
            <p:cNvSpPr/>
            <p:nvPr/>
          </p:nvSpPr>
          <p:spPr>
            <a:xfrm>
              <a:off x="-16245275" y="2515275"/>
              <a:ext cx="18125" cy="18125"/>
            </a:xfrm>
            <a:custGeom>
              <a:avLst/>
              <a:gdLst/>
              <a:ahLst/>
              <a:cxnLst/>
              <a:rect l="l" t="t" r="r" b="b"/>
              <a:pathLst>
                <a:path w="725" h="725" extrusionOk="0">
                  <a:moveTo>
                    <a:pt x="378" y="0"/>
                  </a:moveTo>
                  <a:cubicBezTo>
                    <a:pt x="158" y="0"/>
                    <a:pt x="0" y="158"/>
                    <a:pt x="0" y="378"/>
                  </a:cubicBezTo>
                  <a:cubicBezTo>
                    <a:pt x="0" y="567"/>
                    <a:pt x="158" y="725"/>
                    <a:pt x="378" y="725"/>
                  </a:cubicBezTo>
                  <a:cubicBezTo>
                    <a:pt x="567" y="725"/>
                    <a:pt x="725" y="567"/>
                    <a:pt x="725" y="378"/>
                  </a:cubicBez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7" name="Google Shape;11847;p90"/>
            <p:cNvSpPr/>
            <p:nvPr/>
          </p:nvSpPr>
          <p:spPr>
            <a:xfrm>
              <a:off x="-16422500" y="2425450"/>
              <a:ext cx="267025" cy="304850"/>
            </a:xfrm>
            <a:custGeom>
              <a:avLst/>
              <a:gdLst/>
              <a:ahLst/>
              <a:cxnLst/>
              <a:rect l="l" t="t" r="r" b="b"/>
              <a:pathLst>
                <a:path w="10681" h="12194" extrusionOk="0">
                  <a:moveTo>
                    <a:pt x="5325" y="5925"/>
                  </a:moveTo>
                  <a:cubicBezTo>
                    <a:pt x="5482" y="5925"/>
                    <a:pt x="5640" y="6051"/>
                    <a:pt x="5703" y="6177"/>
                  </a:cubicBezTo>
                  <a:lnTo>
                    <a:pt x="5325" y="6586"/>
                  </a:lnTo>
                  <a:lnTo>
                    <a:pt x="4978" y="6177"/>
                  </a:lnTo>
                  <a:cubicBezTo>
                    <a:pt x="5010" y="6019"/>
                    <a:pt x="5167" y="5925"/>
                    <a:pt x="5325" y="5925"/>
                  </a:cubicBezTo>
                  <a:close/>
                  <a:moveTo>
                    <a:pt x="4411" y="5767"/>
                  </a:moveTo>
                  <a:cubicBezTo>
                    <a:pt x="4348" y="5925"/>
                    <a:pt x="4254" y="6114"/>
                    <a:pt x="4254" y="6334"/>
                  </a:cubicBezTo>
                  <a:cubicBezTo>
                    <a:pt x="4254" y="6366"/>
                    <a:pt x="4254" y="6429"/>
                    <a:pt x="4348" y="6523"/>
                  </a:cubicBezTo>
                  <a:lnTo>
                    <a:pt x="4978" y="7311"/>
                  </a:lnTo>
                  <a:cubicBezTo>
                    <a:pt x="4884" y="8004"/>
                    <a:pt x="4317" y="8602"/>
                    <a:pt x="3561" y="8602"/>
                  </a:cubicBezTo>
                  <a:cubicBezTo>
                    <a:pt x="2773" y="8602"/>
                    <a:pt x="2143" y="7972"/>
                    <a:pt x="2143" y="7185"/>
                  </a:cubicBezTo>
                  <a:cubicBezTo>
                    <a:pt x="2143" y="6397"/>
                    <a:pt x="2773" y="5767"/>
                    <a:pt x="3561" y="5767"/>
                  </a:cubicBezTo>
                  <a:close/>
                  <a:moveTo>
                    <a:pt x="7089" y="5735"/>
                  </a:moveTo>
                  <a:cubicBezTo>
                    <a:pt x="7877" y="5735"/>
                    <a:pt x="8507" y="6366"/>
                    <a:pt x="8507" y="7153"/>
                  </a:cubicBezTo>
                  <a:cubicBezTo>
                    <a:pt x="8507" y="7972"/>
                    <a:pt x="7877" y="8602"/>
                    <a:pt x="7089" y="8602"/>
                  </a:cubicBezTo>
                  <a:cubicBezTo>
                    <a:pt x="6365" y="8602"/>
                    <a:pt x="5734" y="8004"/>
                    <a:pt x="5671" y="7311"/>
                  </a:cubicBezTo>
                  <a:lnTo>
                    <a:pt x="6302" y="6523"/>
                  </a:lnTo>
                  <a:cubicBezTo>
                    <a:pt x="6365" y="6429"/>
                    <a:pt x="6396" y="6366"/>
                    <a:pt x="6396" y="6271"/>
                  </a:cubicBezTo>
                  <a:cubicBezTo>
                    <a:pt x="6396" y="6082"/>
                    <a:pt x="6365" y="5893"/>
                    <a:pt x="6239" y="5735"/>
                  </a:cubicBezTo>
                  <a:close/>
                  <a:moveTo>
                    <a:pt x="5317" y="725"/>
                  </a:moveTo>
                  <a:cubicBezTo>
                    <a:pt x="6534" y="725"/>
                    <a:pt x="7685" y="1194"/>
                    <a:pt x="8570" y="2018"/>
                  </a:cubicBezTo>
                  <a:cubicBezTo>
                    <a:pt x="9452" y="2932"/>
                    <a:pt x="9988" y="4129"/>
                    <a:pt x="9988" y="5389"/>
                  </a:cubicBezTo>
                  <a:lnTo>
                    <a:pt x="9988" y="8256"/>
                  </a:lnTo>
                  <a:cubicBezTo>
                    <a:pt x="9988" y="8854"/>
                    <a:pt x="9515" y="9327"/>
                    <a:pt x="8916" y="9327"/>
                  </a:cubicBezTo>
                  <a:lnTo>
                    <a:pt x="8570" y="9327"/>
                  </a:lnTo>
                  <a:lnTo>
                    <a:pt x="8570" y="8760"/>
                  </a:lnTo>
                  <a:cubicBezTo>
                    <a:pt x="9043" y="8350"/>
                    <a:pt x="9263" y="7783"/>
                    <a:pt x="9263" y="7153"/>
                  </a:cubicBezTo>
                  <a:cubicBezTo>
                    <a:pt x="9263" y="5956"/>
                    <a:pt x="8318" y="5011"/>
                    <a:pt x="7152" y="5011"/>
                  </a:cubicBezTo>
                  <a:lnTo>
                    <a:pt x="3561" y="5011"/>
                  </a:lnTo>
                  <a:cubicBezTo>
                    <a:pt x="2363" y="5011"/>
                    <a:pt x="1418" y="5956"/>
                    <a:pt x="1418" y="7153"/>
                  </a:cubicBezTo>
                  <a:cubicBezTo>
                    <a:pt x="1418" y="7783"/>
                    <a:pt x="1702" y="8319"/>
                    <a:pt x="2143" y="8760"/>
                  </a:cubicBezTo>
                  <a:lnTo>
                    <a:pt x="2143" y="9327"/>
                  </a:lnTo>
                  <a:lnTo>
                    <a:pt x="1796" y="9327"/>
                  </a:lnTo>
                  <a:cubicBezTo>
                    <a:pt x="1198" y="9327"/>
                    <a:pt x="725" y="8854"/>
                    <a:pt x="725" y="8256"/>
                  </a:cubicBezTo>
                  <a:lnTo>
                    <a:pt x="725" y="5609"/>
                  </a:lnTo>
                  <a:cubicBezTo>
                    <a:pt x="725" y="3026"/>
                    <a:pt x="2742" y="821"/>
                    <a:pt x="5199" y="726"/>
                  </a:cubicBezTo>
                  <a:cubicBezTo>
                    <a:pt x="5238" y="725"/>
                    <a:pt x="5278" y="725"/>
                    <a:pt x="5317" y="725"/>
                  </a:cubicBezTo>
                  <a:close/>
                  <a:moveTo>
                    <a:pt x="5325" y="8382"/>
                  </a:moveTo>
                  <a:cubicBezTo>
                    <a:pt x="5577" y="8760"/>
                    <a:pt x="5955" y="9043"/>
                    <a:pt x="6396" y="9201"/>
                  </a:cubicBezTo>
                  <a:lnTo>
                    <a:pt x="6396" y="9674"/>
                  </a:lnTo>
                  <a:cubicBezTo>
                    <a:pt x="6081" y="9894"/>
                    <a:pt x="5734" y="10020"/>
                    <a:pt x="5325" y="10020"/>
                  </a:cubicBezTo>
                  <a:cubicBezTo>
                    <a:pt x="4947" y="10020"/>
                    <a:pt x="4569" y="9894"/>
                    <a:pt x="4254" y="9674"/>
                  </a:cubicBezTo>
                  <a:lnTo>
                    <a:pt x="4254" y="9201"/>
                  </a:lnTo>
                  <a:cubicBezTo>
                    <a:pt x="4695" y="9043"/>
                    <a:pt x="5104" y="8728"/>
                    <a:pt x="5325" y="8382"/>
                  </a:cubicBezTo>
                  <a:close/>
                  <a:moveTo>
                    <a:pt x="2836" y="9201"/>
                  </a:moveTo>
                  <a:cubicBezTo>
                    <a:pt x="3088" y="9264"/>
                    <a:pt x="3309" y="9327"/>
                    <a:pt x="3561" y="9327"/>
                  </a:cubicBezTo>
                  <a:lnTo>
                    <a:pt x="3561" y="11406"/>
                  </a:lnTo>
                  <a:cubicBezTo>
                    <a:pt x="3151" y="11249"/>
                    <a:pt x="2836" y="10839"/>
                    <a:pt x="2836" y="10367"/>
                  </a:cubicBezTo>
                  <a:lnTo>
                    <a:pt x="2836" y="9201"/>
                  </a:lnTo>
                  <a:close/>
                  <a:moveTo>
                    <a:pt x="7814" y="9201"/>
                  </a:moveTo>
                  <a:lnTo>
                    <a:pt x="7814" y="10367"/>
                  </a:lnTo>
                  <a:cubicBezTo>
                    <a:pt x="7814" y="10839"/>
                    <a:pt x="7499" y="11249"/>
                    <a:pt x="7089" y="11406"/>
                  </a:cubicBezTo>
                  <a:lnTo>
                    <a:pt x="7089" y="9327"/>
                  </a:lnTo>
                  <a:cubicBezTo>
                    <a:pt x="7341" y="9327"/>
                    <a:pt x="7562" y="9264"/>
                    <a:pt x="7814" y="9201"/>
                  </a:cubicBezTo>
                  <a:close/>
                  <a:moveTo>
                    <a:pt x="5317" y="0"/>
                  </a:moveTo>
                  <a:cubicBezTo>
                    <a:pt x="5278" y="0"/>
                    <a:pt x="5238" y="1"/>
                    <a:pt x="5199" y="2"/>
                  </a:cubicBezTo>
                  <a:cubicBezTo>
                    <a:pt x="3781" y="65"/>
                    <a:pt x="2489" y="695"/>
                    <a:pt x="1513" y="1766"/>
                  </a:cubicBezTo>
                  <a:cubicBezTo>
                    <a:pt x="568" y="2806"/>
                    <a:pt x="1" y="4160"/>
                    <a:pt x="1" y="5609"/>
                  </a:cubicBezTo>
                  <a:lnTo>
                    <a:pt x="1" y="8256"/>
                  </a:lnTo>
                  <a:cubicBezTo>
                    <a:pt x="1" y="9233"/>
                    <a:pt x="788" y="10020"/>
                    <a:pt x="1796" y="10020"/>
                  </a:cubicBezTo>
                  <a:lnTo>
                    <a:pt x="2143" y="10020"/>
                  </a:lnTo>
                  <a:lnTo>
                    <a:pt x="2143" y="10367"/>
                  </a:lnTo>
                  <a:cubicBezTo>
                    <a:pt x="2143" y="10839"/>
                    <a:pt x="2332" y="11312"/>
                    <a:pt x="2647" y="11627"/>
                  </a:cubicBezTo>
                  <a:cubicBezTo>
                    <a:pt x="2994" y="12005"/>
                    <a:pt x="3435" y="12194"/>
                    <a:pt x="3907" y="12194"/>
                  </a:cubicBezTo>
                  <a:cubicBezTo>
                    <a:pt x="4096" y="12194"/>
                    <a:pt x="4254" y="12036"/>
                    <a:pt x="4254" y="11847"/>
                  </a:cubicBezTo>
                  <a:lnTo>
                    <a:pt x="4254" y="10493"/>
                  </a:lnTo>
                  <a:cubicBezTo>
                    <a:pt x="4569" y="10650"/>
                    <a:pt x="4978" y="10713"/>
                    <a:pt x="5325" y="10713"/>
                  </a:cubicBezTo>
                  <a:cubicBezTo>
                    <a:pt x="5703" y="10713"/>
                    <a:pt x="6081" y="10650"/>
                    <a:pt x="6396" y="10493"/>
                  </a:cubicBezTo>
                  <a:lnTo>
                    <a:pt x="6396" y="11847"/>
                  </a:lnTo>
                  <a:cubicBezTo>
                    <a:pt x="6396" y="12036"/>
                    <a:pt x="6554" y="12194"/>
                    <a:pt x="6743" y="12194"/>
                  </a:cubicBezTo>
                  <a:cubicBezTo>
                    <a:pt x="7215" y="12194"/>
                    <a:pt x="7656" y="12005"/>
                    <a:pt x="8003" y="11627"/>
                  </a:cubicBezTo>
                  <a:cubicBezTo>
                    <a:pt x="8381" y="11280"/>
                    <a:pt x="8538" y="10839"/>
                    <a:pt x="8538" y="10367"/>
                  </a:cubicBezTo>
                  <a:lnTo>
                    <a:pt x="8538" y="10020"/>
                  </a:lnTo>
                  <a:lnTo>
                    <a:pt x="8885" y="10020"/>
                  </a:lnTo>
                  <a:cubicBezTo>
                    <a:pt x="9862" y="10020"/>
                    <a:pt x="10649" y="9233"/>
                    <a:pt x="10649" y="8256"/>
                  </a:cubicBezTo>
                  <a:lnTo>
                    <a:pt x="10649" y="5420"/>
                  </a:lnTo>
                  <a:cubicBezTo>
                    <a:pt x="10681" y="4664"/>
                    <a:pt x="10523" y="3908"/>
                    <a:pt x="10240" y="3247"/>
                  </a:cubicBezTo>
                  <a:cubicBezTo>
                    <a:pt x="9988" y="2585"/>
                    <a:pt x="9578" y="2018"/>
                    <a:pt x="9074" y="1514"/>
                  </a:cubicBezTo>
                  <a:cubicBezTo>
                    <a:pt x="8033" y="534"/>
                    <a:pt x="6694" y="0"/>
                    <a:pt x="53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8" name="Google Shape;11848;p90"/>
          <p:cNvGrpSpPr/>
          <p:nvPr/>
        </p:nvGrpSpPr>
        <p:grpSpPr>
          <a:xfrm>
            <a:off x="6096453" y="3445838"/>
            <a:ext cx="473920" cy="472676"/>
            <a:chOff x="-16442200" y="2801175"/>
            <a:chExt cx="304850" cy="304050"/>
          </a:xfrm>
        </p:grpSpPr>
        <p:sp>
          <p:nvSpPr>
            <p:cNvPr id="11849" name="Google Shape;11849;p90"/>
            <p:cNvSpPr/>
            <p:nvPr/>
          </p:nvSpPr>
          <p:spPr>
            <a:xfrm>
              <a:off x="-16369725" y="29429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0" name="Google Shape;11850;p90"/>
            <p:cNvSpPr/>
            <p:nvPr/>
          </p:nvSpPr>
          <p:spPr>
            <a:xfrm>
              <a:off x="-16442200" y="2801175"/>
              <a:ext cx="304850" cy="304050"/>
            </a:xfrm>
            <a:custGeom>
              <a:avLst/>
              <a:gdLst/>
              <a:ahLst/>
              <a:cxnLst/>
              <a:rect l="l" t="t" r="r" b="b"/>
              <a:pathLst>
                <a:path w="12194" h="12162" extrusionOk="0">
                  <a:moveTo>
                    <a:pt x="7940" y="694"/>
                  </a:moveTo>
                  <a:cubicBezTo>
                    <a:pt x="8255" y="694"/>
                    <a:pt x="8539" y="914"/>
                    <a:pt x="8602" y="1229"/>
                  </a:cubicBezTo>
                  <a:cubicBezTo>
                    <a:pt x="8633" y="1324"/>
                    <a:pt x="8728" y="1418"/>
                    <a:pt x="8854" y="1450"/>
                  </a:cubicBezTo>
                  <a:cubicBezTo>
                    <a:pt x="9169" y="1544"/>
                    <a:pt x="9358" y="1796"/>
                    <a:pt x="9358" y="2111"/>
                  </a:cubicBezTo>
                  <a:cubicBezTo>
                    <a:pt x="9358" y="2426"/>
                    <a:pt x="9169" y="2710"/>
                    <a:pt x="8854" y="2804"/>
                  </a:cubicBezTo>
                  <a:cubicBezTo>
                    <a:pt x="8728" y="2836"/>
                    <a:pt x="8633" y="2899"/>
                    <a:pt x="8602" y="3025"/>
                  </a:cubicBezTo>
                  <a:cubicBezTo>
                    <a:pt x="8539" y="3340"/>
                    <a:pt x="8255" y="3529"/>
                    <a:pt x="7940" y="3529"/>
                  </a:cubicBezTo>
                  <a:cubicBezTo>
                    <a:pt x="7625" y="3529"/>
                    <a:pt x="7373" y="3340"/>
                    <a:pt x="7279" y="3056"/>
                  </a:cubicBezTo>
                  <a:cubicBezTo>
                    <a:pt x="7216" y="2899"/>
                    <a:pt x="7058" y="2836"/>
                    <a:pt x="6901" y="2836"/>
                  </a:cubicBezTo>
                  <a:lnTo>
                    <a:pt x="6806" y="2836"/>
                  </a:lnTo>
                  <a:cubicBezTo>
                    <a:pt x="6649" y="2836"/>
                    <a:pt x="6522" y="2899"/>
                    <a:pt x="6428" y="3056"/>
                  </a:cubicBezTo>
                  <a:cubicBezTo>
                    <a:pt x="6333" y="3340"/>
                    <a:pt x="6081" y="3529"/>
                    <a:pt x="5766" y="3529"/>
                  </a:cubicBezTo>
                  <a:cubicBezTo>
                    <a:pt x="5451" y="3529"/>
                    <a:pt x="5231" y="3340"/>
                    <a:pt x="5105" y="3056"/>
                  </a:cubicBezTo>
                  <a:cubicBezTo>
                    <a:pt x="5073" y="2899"/>
                    <a:pt x="4916" y="2836"/>
                    <a:pt x="4758" y="2836"/>
                  </a:cubicBezTo>
                  <a:lnTo>
                    <a:pt x="4632" y="2836"/>
                  </a:lnTo>
                  <a:cubicBezTo>
                    <a:pt x="4475" y="2836"/>
                    <a:pt x="4349" y="2899"/>
                    <a:pt x="4254" y="3056"/>
                  </a:cubicBezTo>
                  <a:cubicBezTo>
                    <a:pt x="4191" y="3340"/>
                    <a:pt x="3908" y="3529"/>
                    <a:pt x="3593" y="3529"/>
                  </a:cubicBezTo>
                  <a:cubicBezTo>
                    <a:pt x="3277" y="3529"/>
                    <a:pt x="2994" y="3340"/>
                    <a:pt x="2931" y="3025"/>
                  </a:cubicBezTo>
                  <a:cubicBezTo>
                    <a:pt x="2899" y="2899"/>
                    <a:pt x="2805" y="2836"/>
                    <a:pt x="2679" y="2804"/>
                  </a:cubicBezTo>
                  <a:cubicBezTo>
                    <a:pt x="2395" y="2710"/>
                    <a:pt x="2175" y="2426"/>
                    <a:pt x="2175" y="2111"/>
                  </a:cubicBezTo>
                  <a:cubicBezTo>
                    <a:pt x="2175" y="1796"/>
                    <a:pt x="2395" y="1544"/>
                    <a:pt x="2679" y="1450"/>
                  </a:cubicBezTo>
                  <a:cubicBezTo>
                    <a:pt x="2805" y="1418"/>
                    <a:pt x="2899" y="1324"/>
                    <a:pt x="2931" y="1229"/>
                  </a:cubicBezTo>
                  <a:cubicBezTo>
                    <a:pt x="2994" y="914"/>
                    <a:pt x="3277" y="694"/>
                    <a:pt x="3593" y="694"/>
                  </a:cubicBezTo>
                  <a:cubicBezTo>
                    <a:pt x="3908" y="694"/>
                    <a:pt x="4160" y="914"/>
                    <a:pt x="4254" y="1166"/>
                  </a:cubicBezTo>
                  <a:cubicBezTo>
                    <a:pt x="4317" y="1324"/>
                    <a:pt x="4475" y="1418"/>
                    <a:pt x="4632" y="1418"/>
                  </a:cubicBezTo>
                  <a:lnTo>
                    <a:pt x="4758" y="1418"/>
                  </a:lnTo>
                  <a:cubicBezTo>
                    <a:pt x="4916" y="1418"/>
                    <a:pt x="5010" y="1324"/>
                    <a:pt x="5105" y="1166"/>
                  </a:cubicBezTo>
                  <a:cubicBezTo>
                    <a:pt x="5231" y="914"/>
                    <a:pt x="5451" y="694"/>
                    <a:pt x="5766" y="694"/>
                  </a:cubicBezTo>
                  <a:cubicBezTo>
                    <a:pt x="6081" y="694"/>
                    <a:pt x="6333" y="914"/>
                    <a:pt x="6428" y="1166"/>
                  </a:cubicBezTo>
                  <a:cubicBezTo>
                    <a:pt x="6491" y="1324"/>
                    <a:pt x="6649" y="1418"/>
                    <a:pt x="6806" y="1418"/>
                  </a:cubicBezTo>
                  <a:lnTo>
                    <a:pt x="6901" y="1418"/>
                  </a:lnTo>
                  <a:cubicBezTo>
                    <a:pt x="7058" y="1418"/>
                    <a:pt x="7184" y="1324"/>
                    <a:pt x="7279" y="1166"/>
                  </a:cubicBezTo>
                  <a:cubicBezTo>
                    <a:pt x="7373" y="914"/>
                    <a:pt x="7625" y="694"/>
                    <a:pt x="7940" y="694"/>
                  </a:cubicBezTo>
                  <a:close/>
                  <a:moveTo>
                    <a:pt x="6459" y="4065"/>
                  </a:moveTo>
                  <a:cubicBezTo>
                    <a:pt x="6522" y="4128"/>
                    <a:pt x="7184" y="4632"/>
                    <a:pt x="7184" y="5671"/>
                  </a:cubicBezTo>
                  <a:cubicBezTo>
                    <a:pt x="7184" y="6207"/>
                    <a:pt x="6995" y="6711"/>
                    <a:pt x="6585" y="7120"/>
                  </a:cubicBezTo>
                  <a:cubicBezTo>
                    <a:pt x="6428" y="7120"/>
                    <a:pt x="6270" y="7089"/>
                    <a:pt x="6081" y="7089"/>
                  </a:cubicBezTo>
                  <a:cubicBezTo>
                    <a:pt x="5798" y="7089"/>
                    <a:pt x="5514" y="7120"/>
                    <a:pt x="5294" y="7152"/>
                  </a:cubicBezTo>
                  <a:cubicBezTo>
                    <a:pt x="5577" y="6711"/>
                    <a:pt x="5735" y="6175"/>
                    <a:pt x="5735" y="5608"/>
                  </a:cubicBezTo>
                  <a:cubicBezTo>
                    <a:pt x="5735" y="5104"/>
                    <a:pt x="5577" y="4569"/>
                    <a:pt x="5294" y="4128"/>
                  </a:cubicBezTo>
                  <a:lnTo>
                    <a:pt x="5294" y="4128"/>
                  </a:lnTo>
                  <a:cubicBezTo>
                    <a:pt x="5420" y="4159"/>
                    <a:pt x="5577" y="4191"/>
                    <a:pt x="5735" y="4191"/>
                  </a:cubicBezTo>
                  <a:cubicBezTo>
                    <a:pt x="5792" y="4205"/>
                    <a:pt x="5848" y="4211"/>
                    <a:pt x="5905" y="4211"/>
                  </a:cubicBezTo>
                  <a:cubicBezTo>
                    <a:pt x="6099" y="4211"/>
                    <a:pt x="6289" y="4138"/>
                    <a:pt x="6459" y="4065"/>
                  </a:cubicBezTo>
                  <a:close/>
                  <a:moveTo>
                    <a:pt x="8602" y="4065"/>
                  </a:moveTo>
                  <a:cubicBezTo>
                    <a:pt x="8633" y="4128"/>
                    <a:pt x="9295" y="4632"/>
                    <a:pt x="9295" y="5671"/>
                  </a:cubicBezTo>
                  <a:cubicBezTo>
                    <a:pt x="9295" y="6459"/>
                    <a:pt x="9043" y="7404"/>
                    <a:pt x="8287" y="7751"/>
                  </a:cubicBezTo>
                  <a:cubicBezTo>
                    <a:pt x="8003" y="7562"/>
                    <a:pt x="7688" y="7404"/>
                    <a:pt x="7373" y="7310"/>
                  </a:cubicBezTo>
                  <a:cubicBezTo>
                    <a:pt x="7751" y="6837"/>
                    <a:pt x="7909" y="6270"/>
                    <a:pt x="7909" y="5671"/>
                  </a:cubicBezTo>
                  <a:cubicBezTo>
                    <a:pt x="7877" y="5167"/>
                    <a:pt x="7720" y="4632"/>
                    <a:pt x="7468" y="4159"/>
                  </a:cubicBezTo>
                  <a:lnTo>
                    <a:pt x="7468" y="4159"/>
                  </a:lnTo>
                  <a:cubicBezTo>
                    <a:pt x="7619" y="4209"/>
                    <a:pt x="7775" y="4235"/>
                    <a:pt x="7930" y="4235"/>
                  </a:cubicBezTo>
                  <a:cubicBezTo>
                    <a:pt x="8163" y="4235"/>
                    <a:pt x="8394" y="4178"/>
                    <a:pt x="8602" y="4065"/>
                  </a:cubicBezTo>
                  <a:close/>
                  <a:moveTo>
                    <a:pt x="9894" y="2710"/>
                  </a:moveTo>
                  <a:cubicBezTo>
                    <a:pt x="10870" y="3371"/>
                    <a:pt x="11469" y="4474"/>
                    <a:pt x="11469" y="5671"/>
                  </a:cubicBezTo>
                  <a:cubicBezTo>
                    <a:pt x="11469" y="7367"/>
                    <a:pt x="9957" y="9278"/>
                    <a:pt x="8454" y="9278"/>
                  </a:cubicBezTo>
                  <a:cubicBezTo>
                    <a:pt x="8141" y="9278"/>
                    <a:pt x="7829" y="9195"/>
                    <a:pt x="7531" y="9011"/>
                  </a:cubicBezTo>
                  <a:lnTo>
                    <a:pt x="7405" y="8948"/>
                  </a:lnTo>
                  <a:cubicBezTo>
                    <a:pt x="7011" y="8648"/>
                    <a:pt x="6562" y="8499"/>
                    <a:pt x="6117" y="8499"/>
                  </a:cubicBezTo>
                  <a:cubicBezTo>
                    <a:pt x="5672" y="8499"/>
                    <a:pt x="5231" y="8648"/>
                    <a:pt x="4853" y="8948"/>
                  </a:cubicBezTo>
                  <a:cubicBezTo>
                    <a:pt x="4601" y="9137"/>
                    <a:pt x="4309" y="9231"/>
                    <a:pt x="4018" y="9231"/>
                  </a:cubicBezTo>
                  <a:cubicBezTo>
                    <a:pt x="3726" y="9231"/>
                    <a:pt x="3435" y="9137"/>
                    <a:pt x="3183" y="8948"/>
                  </a:cubicBezTo>
                  <a:cubicBezTo>
                    <a:pt x="2789" y="8622"/>
                    <a:pt x="2329" y="8464"/>
                    <a:pt x="1870" y="8464"/>
                  </a:cubicBezTo>
                  <a:cubicBezTo>
                    <a:pt x="1486" y="8464"/>
                    <a:pt x="1102" y="8575"/>
                    <a:pt x="757" y="8790"/>
                  </a:cubicBezTo>
                  <a:lnTo>
                    <a:pt x="757" y="7940"/>
                  </a:lnTo>
                  <a:cubicBezTo>
                    <a:pt x="1080" y="7815"/>
                    <a:pt x="1423" y="7752"/>
                    <a:pt x="1769" y="7752"/>
                  </a:cubicBezTo>
                  <a:cubicBezTo>
                    <a:pt x="2469" y="7752"/>
                    <a:pt x="3180" y="8011"/>
                    <a:pt x="3750" y="8538"/>
                  </a:cubicBezTo>
                  <a:cubicBezTo>
                    <a:pt x="3813" y="8601"/>
                    <a:pt x="3900" y="8633"/>
                    <a:pt x="3986" y="8633"/>
                  </a:cubicBezTo>
                  <a:cubicBezTo>
                    <a:pt x="4073" y="8633"/>
                    <a:pt x="4160" y="8601"/>
                    <a:pt x="4223" y="8538"/>
                  </a:cubicBezTo>
                  <a:cubicBezTo>
                    <a:pt x="4724" y="8069"/>
                    <a:pt x="5416" y="7833"/>
                    <a:pt x="6124" y="7833"/>
                  </a:cubicBezTo>
                  <a:cubicBezTo>
                    <a:pt x="6796" y="7833"/>
                    <a:pt x="7483" y="8046"/>
                    <a:pt x="8035" y="8475"/>
                  </a:cubicBezTo>
                  <a:cubicBezTo>
                    <a:pt x="8090" y="8512"/>
                    <a:pt x="8167" y="8527"/>
                    <a:pt x="8234" y="8527"/>
                  </a:cubicBezTo>
                  <a:cubicBezTo>
                    <a:pt x="8281" y="8527"/>
                    <a:pt x="8324" y="8520"/>
                    <a:pt x="8350" y="8507"/>
                  </a:cubicBezTo>
                  <a:cubicBezTo>
                    <a:pt x="8917" y="8318"/>
                    <a:pt x="9358" y="7908"/>
                    <a:pt x="9673" y="7373"/>
                  </a:cubicBezTo>
                  <a:cubicBezTo>
                    <a:pt x="9894" y="6900"/>
                    <a:pt x="10051" y="6301"/>
                    <a:pt x="10051" y="5671"/>
                  </a:cubicBezTo>
                  <a:cubicBezTo>
                    <a:pt x="10051" y="4884"/>
                    <a:pt x="9736" y="4128"/>
                    <a:pt x="9137" y="3560"/>
                  </a:cubicBezTo>
                  <a:lnTo>
                    <a:pt x="9106" y="3529"/>
                  </a:lnTo>
                  <a:cubicBezTo>
                    <a:pt x="9137" y="3497"/>
                    <a:pt x="9200" y="3403"/>
                    <a:pt x="9200" y="3371"/>
                  </a:cubicBezTo>
                  <a:cubicBezTo>
                    <a:pt x="9515" y="3214"/>
                    <a:pt x="9736" y="2993"/>
                    <a:pt x="9894" y="2710"/>
                  </a:cubicBezTo>
                  <a:close/>
                  <a:moveTo>
                    <a:pt x="11500" y="8034"/>
                  </a:moveTo>
                  <a:lnTo>
                    <a:pt x="11500" y="11468"/>
                  </a:lnTo>
                  <a:lnTo>
                    <a:pt x="726" y="11468"/>
                  </a:lnTo>
                  <a:lnTo>
                    <a:pt x="726" y="11405"/>
                  </a:lnTo>
                  <a:lnTo>
                    <a:pt x="726" y="9672"/>
                  </a:lnTo>
                  <a:cubicBezTo>
                    <a:pt x="789" y="9641"/>
                    <a:pt x="883" y="9578"/>
                    <a:pt x="946" y="9515"/>
                  </a:cubicBezTo>
                  <a:cubicBezTo>
                    <a:pt x="1214" y="9326"/>
                    <a:pt x="1521" y="9231"/>
                    <a:pt x="1824" y="9231"/>
                  </a:cubicBezTo>
                  <a:cubicBezTo>
                    <a:pt x="2128" y="9231"/>
                    <a:pt x="2427" y="9326"/>
                    <a:pt x="2679" y="9515"/>
                  </a:cubicBezTo>
                  <a:cubicBezTo>
                    <a:pt x="3073" y="9830"/>
                    <a:pt x="3530" y="9987"/>
                    <a:pt x="3986" y="9987"/>
                  </a:cubicBezTo>
                  <a:cubicBezTo>
                    <a:pt x="4443" y="9987"/>
                    <a:pt x="4900" y="9830"/>
                    <a:pt x="5294" y="9515"/>
                  </a:cubicBezTo>
                  <a:cubicBezTo>
                    <a:pt x="5546" y="9326"/>
                    <a:pt x="5837" y="9231"/>
                    <a:pt x="6133" y="9231"/>
                  </a:cubicBezTo>
                  <a:cubicBezTo>
                    <a:pt x="6428" y="9231"/>
                    <a:pt x="6727" y="9326"/>
                    <a:pt x="6995" y="9515"/>
                  </a:cubicBezTo>
                  <a:cubicBezTo>
                    <a:pt x="7027" y="9515"/>
                    <a:pt x="7027" y="9578"/>
                    <a:pt x="7184" y="9641"/>
                  </a:cubicBezTo>
                  <a:cubicBezTo>
                    <a:pt x="7562" y="9893"/>
                    <a:pt x="8003" y="9987"/>
                    <a:pt x="8476" y="9987"/>
                  </a:cubicBezTo>
                  <a:cubicBezTo>
                    <a:pt x="9704" y="9987"/>
                    <a:pt x="10839" y="9105"/>
                    <a:pt x="11500" y="8034"/>
                  </a:cubicBezTo>
                  <a:close/>
                  <a:moveTo>
                    <a:pt x="3624" y="0"/>
                  </a:moveTo>
                  <a:cubicBezTo>
                    <a:pt x="3088" y="0"/>
                    <a:pt x="2584" y="315"/>
                    <a:pt x="2332" y="820"/>
                  </a:cubicBezTo>
                  <a:cubicBezTo>
                    <a:pt x="1828" y="1040"/>
                    <a:pt x="1513" y="1544"/>
                    <a:pt x="1513" y="2111"/>
                  </a:cubicBezTo>
                  <a:cubicBezTo>
                    <a:pt x="1513" y="2678"/>
                    <a:pt x="1828" y="3182"/>
                    <a:pt x="2332" y="3434"/>
                  </a:cubicBezTo>
                  <a:cubicBezTo>
                    <a:pt x="2584" y="3939"/>
                    <a:pt x="3057" y="4254"/>
                    <a:pt x="3624" y="4254"/>
                  </a:cubicBezTo>
                  <a:cubicBezTo>
                    <a:pt x="3876" y="4254"/>
                    <a:pt x="4160" y="4159"/>
                    <a:pt x="4349" y="4065"/>
                  </a:cubicBezTo>
                  <a:cubicBezTo>
                    <a:pt x="4380" y="4128"/>
                    <a:pt x="5042" y="4632"/>
                    <a:pt x="5042" y="5671"/>
                  </a:cubicBezTo>
                  <a:cubicBezTo>
                    <a:pt x="5042" y="6522"/>
                    <a:pt x="4538" y="7278"/>
                    <a:pt x="3750" y="7625"/>
                  </a:cubicBezTo>
                  <a:cubicBezTo>
                    <a:pt x="3164" y="7245"/>
                    <a:pt x="2502" y="7045"/>
                    <a:pt x="1837" y="7045"/>
                  </a:cubicBezTo>
                  <a:cubicBezTo>
                    <a:pt x="1287" y="7045"/>
                    <a:pt x="735" y="7182"/>
                    <a:pt x="221" y="7467"/>
                  </a:cubicBezTo>
                  <a:cubicBezTo>
                    <a:pt x="95" y="7562"/>
                    <a:pt x="1" y="7688"/>
                    <a:pt x="1" y="7782"/>
                  </a:cubicBezTo>
                  <a:lnTo>
                    <a:pt x="1" y="11815"/>
                  </a:lnTo>
                  <a:cubicBezTo>
                    <a:pt x="1" y="12004"/>
                    <a:pt x="158" y="12161"/>
                    <a:pt x="379" y="12161"/>
                  </a:cubicBezTo>
                  <a:lnTo>
                    <a:pt x="11815" y="12161"/>
                  </a:lnTo>
                  <a:cubicBezTo>
                    <a:pt x="12036" y="12161"/>
                    <a:pt x="12193" y="12004"/>
                    <a:pt x="12193" y="11815"/>
                  </a:cubicBezTo>
                  <a:lnTo>
                    <a:pt x="12193" y="5671"/>
                  </a:lnTo>
                  <a:cubicBezTo>
                    <a:pt x="12193" y="4128"/>
                    <a:pt x="11343" y="2710"/>
                    <a:pt x="10020" y="1954"/>
                  </a:cubicBezTo>
                  <a:cubicBezTo>
                    <a:pt x="9988" y="1450"/>
                    <a:pt x="9673" y="1009"/>
                    <a:pt x="9200" y="820"/>
                  </a:cubicBezTo>
                  <a:cubicBezTo>
                    <a:pt x="8948" y="315"/>
                    <a:pt x="8476" y="0"/>
                    <a:pt x="7909" y="0"/>
                  </a:cubicBezTo>
                  <a:cubicBezTo>
                    <a:pt x="7468" y="0"/>
                    <a:pt x="7121" y="189"/>
                    <a:pt x="6838" y="473"/>
                  </a:cubicBezTo>
                  <a:cubicBezTo>
                    <a:pt x="6554" y="158"/>
                    <a:pt x="6144" y="0"/>
                    <a:pt x="5766" y="0"/>
                  </a:cubicBezTo>
                  <a:cubicBezTo>
                    <a:pt x="5357" y="0"/>
                    <a:pt x="4979" y="189"/>
                    <a:pt x="4695" y="473"/>
                  </a:cubicBezTo>
                  <a:cubicBezTo>
                    <a:pt x="4412" y="158"/>
                    <a:pt x="4034" y="0"/>
                    <a:pt x="362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1" name="Google Shape;11851;p90"/>
            <p:cNvSpPr/>
            <p:nvPr/>
          </p:nvSpPr>
          <p:spPr>
            <a:xfrm>
              <a:off x="-16423275" y="2907500"/>
              <a:ext cx="35450" cy="35475"/>
            </a:xfrm>
            <a:custGeom>
              <a:avLst/>
              <a:gdLst/>
              <a:ahLst/>
              <a:cxnLst/>
              <a:rect l="l" t="t" r="r" b="b"/>
              <a:pathLst>
                <a:path w="1418" h="1419" extrusionOk="0">
                  <a:moveTo>
                    <a:pt x="725" y="1"/>
                  </a:moveTo>
                  <a:cubicBezTo>
                    <a:pt x="315" y="1"/>
                    <a:pt x="0" y="316"/>
                    <a:pt x="0" y="694"/>
                  </a:cubicBezTo>
                  <a:cubicBezTo>
                    <a:pt x="0" y="1103"/>
                    <a:pt x="315"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2" name="Google Shape;11852;p90"/>
          <p:cNvSpPr/>
          <p:nvPr/>
        </p:nvSpPr>
        <p:spPr>
          <a:xfrm>
            <a:off x="3207661" y="3447191"/>
            <a:ext cx="471432" cy="470228"/>
          </a:xfrm>
          <a:custGeom>
            <a:avLst/>
            <a:gdLst/>
            <a:ahLst/>
            <a:cxnLst/>
            <a:rect l="l" t="t" r="r" b="b"/>
            <a:pathLst>
              <a:path w="12130" h="12099" extrusionOk="0">
                <a:moveTo>
                  <a:pt x="6018" y="1072"/>
                </a:moveTo>
                <a:cubicBezTo>
                  <a:pt x="6396" y="1923"/>
                  <a:pt x="7089" y="3624"/>
                  <a:pt x="7089" y="5577"/>
                </a:cubicBezTo>
                <a:cubicBezTo>
                  <a:pt x="6869" y="6018"/>
                  <a:pt x="6680" y="6459"/>
                  <a:pt x="6522" y="6932"/>
                </a:cubicBezTo>
                <a:cubicBezTo>
                  <a:pt x="6333" y="7467"/>
                  <a:pt x="6176" y="8035"/>
                  <a:pt x="6018" y="8633"/>
                </a:cubicBezTo>
                <a:cubicBezTo>
                  <a:pt x="5892" y="8035"/>
                  <a:pt x="5703" y="7467"/>
                  <a:pt x="5514" y="6932"/>
                </a:cubicBezTo>
                <a:cubicBezTo>
                  <a:pt x="5356" y="6459"/>
                  <a:pt x="5136" y="6018"/>
                  <a:pt x="4947" y="5577"/>
                </a:cubicBezTo>
                <a:cubicBezTo>
                  <a:pt x="4978" y="3655"/>
                  <a:pt x="5608" y="1923"/>
                  <a:pt x="6018" y="1072"/>
                </a:cubicBezTo>
                <a:close/>
                <a:moveTo>
                  <a:pt x="2552" y="3183"/>
                </a:moveTo>
                <a:cubicBezTo>
                  <a:pt x="4285" y="5199"/>
                  <a:pt x="5356" y="7720"/>
                  <a:pt x="5608" y="10366"/>
                </a:cubicBezTo>
                <a:cubicBezTo>
                  <a:pt x="4947" y="9452"/>
                  <a:pt x="4411" y="9043"/>
                  <a:pt x="3529" y="8381"/>
                </a:cubicBezTo>
                <a:cubicBezTo>
                  <a:pt x="3529" y="7152"/>
                  <a:pt x="3340" y="5955"/>
                  <a:pt x="3025" y="4790"/>
                </a:cubicBezTo>
                <a:lnTo>
                  <a:pt x="2552" y="3183"/>
                </a:lnTo>
                <a:close/>
                <a:moveTo>
                  <a:pt x="9515" y="3183"/>
                </a:moveTo>
                <a:lnTo>
                  <a:pt x="9043" y="4790"/>
                </a:lnTo>
                <a:cubicBezTo>
                  <a:pt x="8727" y="5987"/>
                  <a:pt x="8538" y="7152"/>
                  <a:pt x="8538" y="8381"/>
                </a:cubicBezTo>
                <a:cubicBezTo>
                  <a:pt x="7719" y="9043"/>
                  <a:pt x="7152" y="9452"/>
                  <a:pt x="6459" y="10366"/>
                </a:cubicBezTo>
                <a:cubicBezTo>
                  <a:pt x="6711" y="7720"/>
                  <a:pt x="7782" y="5199"/>
                  <a:pt x="9515" y="3183"/>
                </a:cubicBezTo>
                <a:close/>
                <a:moveTo>
                  <a:pt x="662" y="5703"/>
                </a:moveTo>
                <a:cubicBezTo>
                  <a:pt x="1166" y="6995"/>
                  <a:pt x="2017" y="8066"/>
                  <a:pt x="3025" y="8885"/>
                </a:cubicBezTo>
                <a:cubicBezTo>
                  <a:pt x="3970" y="9641"/>
                  <a:pt x="4663" y="10145"/>
                  <a:pt x="5419" y="11374"/>
                </a:cubicBezTo>
                <a:cubicBezTo>
                  <a:pt x="2584" y="11374"/>
                  <a:pt x="662" y="9169"/>
                  <a:pt x="662" y="6680"/>
                </a:cubicBezTo>
                <a:lnTo>
                  <a:pt x="662" y="5703"/>
                </a:lnTo>
                <a:close/>
                <a:moveTo>
                  <a:pt x="11405" y="5703"/>
                </a:moveTo>
                <a:lnTo>
                  <a:pt x="11405" y="6680"/>
                </a:lnTo>
                <a:cubicBezTo>
                  <a:pt x="11405" y="9169"/>
                  <a:pt x="9484" y="11374"/>
                  <a:pt x="6648" y="11374"/>
                </a:cubicBezTo>
                <a:cubicBezTo>
                  <a:pt x="7436" y="10051"/>
                  <a:pt x="8192" y="9578"/>
                  <a:pt x="9137" y="8822"/>
                </a:cubicBezTo>
                <a:cubicBezTo>
                  <a:pt x="10145" y="8003"/>
                  <a:pt x="10901" y="6963"/>
                  <a:pt x="11405" y="5703"/>
                </a:cubicBezTo>
                <a:close/>
                <a:moveTo>
                  <a:pt x="6050" y="1"/>
                </a:moveTo>
                <a:cubicBezTo>
                  <a:pt x="5924" y="1"/>
                  <a:pt x="5829" y="64"/>
                  <a:pt x="5734" y="158"/>
                </a:cubicBezTo>
                <a:cubicBezTo>
                  <a:pt x="5734" y="190"/>
                  <a:pt x="5356" y="788"/>
                  <a:pt x="4978" y="1765"/>
                </a:cubicBezTo>
                <a:cubicBezTo>
                  <a:pt x="4758" y="2427"/>
                  <a:pt x="4474" y="3372"/>
                  <a:pt x="4317" y="4443"/>
                </a:cubicBezTo>
                <a:cubicBezTo>
                  <a:pt x="3939" y="3813"/>
                  <a:pt x="3529" y="3277"/>
                  <a:pt x="3057" y="2710"/>
                </a:cubicBezTo>
                <a:lnTo>
                  <a:pt x="2048" y="1482"/>
                </a:lnTo>
                <a:cubicBezTo>
                  <a:pt x="1966" y="1420"/>
                  <a:pt x="1871" y="1372"/>
                  <a:pt x="1771" y="1372"/>
                </a:cubicBezTo>
                <a:cubicBezTo>
                  <a:pt x="1717" y="1372"/>
                  <a:pt x="1662" y="1386"/>
                  <a:pt x="1607" y="1419"/>
                </a:cubicBezTo>
                <a:cubicBezTo>
                  <a:pt x="1450" y="1482"/>
                  <a:pt x="1355" y="1639"/>
                  <a:pt x="1450" y="1797"/>
                </a:cubicBezTo>
                <a:lnTo>
                  <a:pt x="2363" y="5010"/>
                </a:lnTo>
                <a:cubicBezTo>
                  <a:pt x="2584" y="5892"/>
                  <a:pt x="2773" y="6806"/>
                  <a:pt x="2836" y="7720"/>
                </a:cubicBezTo>
                <a:cubicBezTo>
                  <a:pt x="2206" y="7089"/>
                  <a:pt x="1733" y="6302"/>
                  <a:pt x="1355" y="5514"/>
                </a:cubicBezTo>
                <a:lnTo>
                  <a:pt x="662" y="3750"/>
                </a:lnTo>
                <a:cubicBezTo>
                  <a:pt x="568" y="3592"/>
                  <a:pt x="410" y="3498"/>
                  <a:pt x="253" y="3498"/>
                </a:cubicBezTo>
                <a:cubicBezTo>
                  <a:pt x="95" y="3529"/>
                  <a:pt x="1" y="3687"/>
                  <a:pt x="1" y="3844"/>
                </a:cubicBezTo>
                <a:lnTo>
                  <a:pt x="1" y="6680"/>
                </a:lnTo>
                <a:cubicBezTo>
                  <a:pt x="1" y="8098"/>
                  <a:pt x="536" y="9484"/>
                  <a:pt x="1576" y="10523"/>
                </a:cubicBezTo>
                <a:cubicBezTo>
                  <a:pt x="2584" y="11532"/>
                  <a:pt x="3939" y="12099"/>
                  <a:pt x="5356" y="12099"/>
                </a:cubicBezTo>
                <a:lnTo>
                  <a:pt x="6774" y="12099"/>
                </a:lnTo>
                <a:cubicBezTo>
                  <a:pt x="8192" y="12099"/>
                  <a:pt x="9547" y="11532"/>
                  <a:pt x="10555" y="10523"/>
                </a:cubicBezTo>
                <a:cubicBezTo>
                  <a:pt x="11563" y="9484"/>
                  <a:pt x="12130" y="8161"/>
                  <a:pt x="12130" y="6680"/>
                </a:cubicBezTo>
                <a:lnTo>
                  <a:pt x="12130" y="3844"/>
                </a:lnTo>
                <a:cubicBezTo>
                  <a:pt x="12130" y="3687"/>
                  <a:pt x="12004" y="3529"/>
                  <a:pt x="11846" y="3498"/>
                </a:cubicBezTo>
                <a:cubicBezTo>
                  <a:pt x="11821" y="3493"/>
                  <a:pt x="11794" y="3490"/>
                  <a:pt x="11768" y="3490"/>
                </a:cubicBezTo>
                <a:cubicBezTo>
                  <a:pt x="11631" y="3490"/>
                  <a:pt x="11490" y="3560"/>
                  <a:pt x="11437" y="3718"/>
                </a:cubicBezTo>
                <a:lnTo>
                  <a:pt x="10744" y="5514"/>
                </a:lnTo>
                <a:cubicBezTo>
                  <a:pt x="10429" y="6333"/>
                  <a:pt x="9925" y="7089"/>
                  <a:pt x="9295" y="7720"/>
                </a:cubicBezTo>
                <a:cubicBezTo>
                  <a:pt x="9358" y="6806"/>
                  <a:pt x="9515" y="5861"/>
                  <a:pt x="9767" y="4979"/>
                </a:cubicBezTo>
                <a:lnTo>
                  <a:pt x="10649" y="1797"/>
                </a:lnTo>
                <a:cubicBezTo>
                  <a:pt x="10712" y="1639"/>
                  <a:pt x="10618" y="1482"/>
                  <a:pt x="10492" y="1419"/>
                </a:cubicBezTo>
                <a:cubicBezTo>
                  <a:pt x="10454" y="1381"/>
                  <a:pt x="10398" y="1364"/>
                  <a:pt x="10337" y="1364"/>
                </a:cubicBezTo>
                <a:cubicBezTo>
                  <a:pt x="10243" y="1364"/>
                  <a:pt x="10139" y="1405"/>
                  <a:pt x="10082" y="1482"/>
                </a:cubicBezTo>
                <a:lnTo>
                  <a:pt x="9043" y="2710"/>
                </a:lnTo>
                <a:cubicBezTo>
                  <a:pt x="8570" y="3277"/>
                  <a:pt x="8129" y="3844"/>
                  <a:pt x="7782" y="4443"/>
                </a:cubicBezTo>
                <a:cubicBezTo>
                  <a:pt x="7656" y="3372"/>
                  <a:pt x="7404" y="2427"/>
                  <a:pt x="7121" y="1765"/>
                </a:cubicBezTo>
                <a:cubicBezTo>
                  <a:pt x="6774" y="788"/>
                  <a:pt x="6396" y="158"/>
                  <a:pt x="6365" y="158"/>
                </a:cubicBezTo>
                <a:cubicBezTo>
                  <a:pt x="6302" y="32"/>
                  <a:pt x="6176" y="1"/>
                  <a:pt x="60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3" name="Google Shape;11853;p90"/>
          <p:cNvSpPr/>
          <p:nvPr/>
        </p:nvSpPr>
        <p:spPr>
          <a:xfrm>
            <a:off x="3174039" y="1706376"/>
            <a:ext cx="475125" cy="438086"/>
          </a:xfrm>
          <a:custGeom>
            <a:avLst/>
            <a:gdLst/>
            <a:ahLst/>
            <a:cxnLst/>
            <a:rect l="l" t="t" r="r" b="b"/>
            <a:pathLst>
              <a:path w="12225" h="11272" extrusionOk="0">
                <a:moveTo>
                  <a:pt x="2490" y="1190"/>
                </a:moveTo>
                <a:lnTo>
                  <a:pt x="4065" y="4372"/>
                </a:lnTo>
                <a:lnTo>
                  <a:pt x="4159" y="4624"/>
                </a:lnTo>
                <a:lnTo>
                  <a:pt x="3183" y="6577"/>
                </a:lnTo>
                <a:cubicBezTo>
                  <a:pt x="3151" y="6671"/>
                  <a:pt x="3120" y="6766"/>
                  <a:pt x="3057" y="6892"/>
                </a:cubicBezTo>
                <a:cubicBezTo>
                  <a:pt x="2868" y="6923"/>
                  <a:pt x="2679" y="6986"/>
                  <a:pt x="2490" y="6986"/>
                </a:cubicBezTo>
                <a:cubicBezTo>
                  <a:pt x="1482" y="6986"/>
                  <a:pt x="662" y="6199"/>
                  <a:pt x="662" y="5191"/>
                </a:cubicBezTo>
                <a:cubicBezTo>
                  <a:pt x="662" y="4939"/>
                  <a:pt x="757" y="4655"/>
                  <a:pt x="851" y="4372"/>
                </a:cubicBezTo>
                <a:cubicBezTo>
                  <a:pt x="851" y="4372"/>
                  <a:pt x="2269" y="1568"/>
                  <a:pt x="2490" y="1190"/>
                </a:cubicBezTo>
                <a:close/>
                <a:moveTo>
                  <a:pt x="9610" y="1190"/>
                </a:moveTo>
                <a:lnTo>
                  <a:pt x="11217" y="4372"/>
                </a:lnTo>
                <a:cubicBezTo>
                  <a:pt x="11343" y="4655"/>
                  <a:pt x="11406" y="4876"/>
                  <a:pt x="11406" y="5191"/>
                </a:cubicBezTo>
                <a:cubicBezTo>
                  <a:pt x="11406" y="6136"/>
                  <a:pt x="10618" y="6986"/>
                  <a:pt x="9610" y="6986"/>
                </a:cubicBezTo>
                <a:cubicBezTo>
                  <a:pt x="9421" y="6986"/>
                  <a:pt x="9200" y="6923"/>
                  <a:pt x="9011" y="6892"/>
                </a:cubicBezTo>
                <a:cubicBezTo>
                  <a:pt x="8980" y="6766"/>
                  <a:pt x="8948" y="6703"/>
                  <a:pt x="8885" y="6577"/>
                </a:cubicBezTo>
                <a:lnTo>
                  <a:pt x="7909" y="4624"/>
                </a:lnTo>
                <a:lnTo>
                  <a:pt x="8035" y="4372"/>
                </a:lnTo>
                <a:cubicBezTo>
                  <a:pt x="8035" y="4372"/>
                  <a:pt x="9452" y="1536"/>
                  <a:pt x="9610" y="1190"/>
                </a:cubicBezTo>
                <a:close/>
                <a:moveTo>
                  <a:pt x="6050" y="2387"/>
                </a:moveTo>
                <a:lnTo>
                  <a:pt x="8255" y="6892"/>
                </a:lnTo>
                <a:cubicBezTo>
                  <a:pt x="8476" y="7238"/>
                  <a:pt x="8539" y="7648"/>
                  <a:pt x="8539" y="8026"/>
                </a:cubicBezTo>
                <a:cubicBezTo>
                  <a:pt x="8539" y="9412"/>
                  <a:pt x="7436" y="10515"/>
                  <a:pt x="6050" y="10515"/>
                </a:cubicBezTo>
                <a:cubicBezTo>
                  <a:pt x="4695" y="10515"/>
                  <a:pt x="3592" y="9412"/>
                  <a:pt x="3592" y="8026"/>
                </a:cubicBezTo>
                <a:cubicBezTo>
                  <a:pt x="3592" y="7648"/>
                  <a:pt x="3655" y="7238"/>
                  <a:pt x="3844" y="6892"/>
                </a:cubicBezTo>
                <a:lnTo>
                  <a:pt x="6050" y="2387"/>
                </a:lnTo>
                <a:close/>
                <a:moveTo>
                  <a:pt x="2521" y="0"/>
                </a:moveTo>
                <a:cubicBezTo>
                  <a:pt x="2395" y="0"/>
                  <a:pt x="2269" y="71"/>
                  <a:pt x="2206" y="213"/>
                </a:cubicBezTo>
                <a:cubicBezTo>
                  <a:pt x="2112" y="307"/>
                  <a:pt x="284" y="4025"/>
                  <a:pt x="284" y="4025"/>
                </a:cubicBezTo>
                <a:cubicBezTo>
                  <a:pt x="64" y="4372"/>
                  <a:pt x="1" y="4781"/>
                  <a:pt x="1" y="5159"/>
                </a:cubicBezTo>
                <a:cubicBezTo>
                  <a:pt x="1" y="5821"/>
                  <a:pt x="284" y="6451"/>
                  <a:pt x="757" y="6923"/>
                </a:cubicBezTo>
                <a:cubicBezTo>
                  <a:pt x="1230" y="7396"/>
                  <a:pt x="1860" y="7680"/>
                  <a:pt x="2521" y="7680"/>
                </a:cubicBezTo>
                <a:cubicBezTo>
                  <a:pt x="2647" y="7680"/>
                  <a:pt x="2742" y="7680"/>
                  <a:pt x="2899" y="7648"/>
                </a:cubicBezTo>
                <a:lnTo>
                  <a:pt x="2899" y="7648"/>
                </a:lnTo>
                <a:cubicBezTo>
                  <a:pt x="2899" y="7774"/>
                  <a:pt x="2868" y="7932"/>
                  <a:pt x="2868" y="8026"/>
                </a:cubicBezTo>
                <a:cubicBezTo>
                  <a:pt x="2868" y="9822"/>
                  <a:pt x="4348" y="11271"/>
                  <a:pt x="6113" y="11271"/>
                </a:cubicBezTo>
                <a:cubicBezTo>
                  <a:pt x="7877" y="11271"/>
                  <a:pt x="9326" y="9822"/>
                  <a:pt x="9326" y="8026"/>
                </a:cubicBezTo>
                <a:cubicBezTo>
                  <a:pt x="9326" y="7932"/>
                  <a:pt x="9326" y="7774"/>
                  <a:pt x="9295" y="7648"/>
                </a:cubicBezTo>
                <a:cubicBezTo>
                  <a:pt x="9421" y="7648"/>
                  <a:pt x="9547" y="7680"/>
                  <a:pt x="9704" y="7680"/>
                </a:cubicBezTo>
                <a:cubicBezTo>
                  <a:pt x="11059" y="7680"/>
                  <a:pt x="12225" y="6577"/>
                  <a:pt x="12225" y="5191"/>
                </a:cubicBezTo>
                <a:cubicBezTo>
                  <a:pt x="12130" y="4750"/>
                  <a:pt x="12036" y="4372"/>
                  <a:pt x="11847" y="4025"/>
                </a:cubicBezTo>
                <a:lnTo>
                  <a:pt x="9925" y="213"/>
                </a:lnTo>
                <a:cubicBezTo>
                  <a:pt x="9862" y="71"/>
                  <a:pt x="9736" y="0"/>
                  <a:pt x="9610" y="0"/>
                </a:cubicBezTo>
                <a:cubicBezTo>
                  <a:pt x="9484" y="0"/>
                  <a:pt x="9358" y="71"/>
                  <a:pt x="9295" y="213"/>
                </a:cubicBezTo>
                <a:cubicBezTo>
                  <a:pt x="8948" y="906"/>
                  <a:pt x="7530" y="3773"/>
                  <a:pt x="7530" y="3773"/>
                </a:cubicBezTo>
                <a:lnTo>
                  <a:pt x="6365" y="1473"/>
                </a:lnTo>
                <a:cubicBezTo>
                  <a:pt x="6318" y="1331"/>
                  <a:pt x="6192" y="1260"/>
                  <a:pt x="6062" y="1260"/>
                </a:cubicBezTo>
                <a:cubicBezTo>
                  <a:pt x="5932" y="1260"/>
                  <a:pt x="5798" y="1331"/>
                  <a:pt x="5735" y="1473"/>
                </a:cubicBezTo>
                <a:lnTo>
                  <a:pt x="4601" y="3773"/>
                </a:lnTo>
                <a:lnTo>
                  <a:pt x="2836" y="213"/>
                </a:lnTo>
                <a:cubicBezTo>
                  <a:pt x="2773" y="71"/>
                  <a:pt x="2647" y="0"/>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4" name="Google Shape;11854;p90"/>
          <p:cNvGrpSpPr/>
          <p:nvPr/>
        </p:nvGrpSpPr>
        <p:grpSpPr>
          <a:xfrm>
            <a:off x="3172167" y="2276343"/>
            <a:ext cx="481265" cy="469917"/>
            <a:chOff x="-19802200" y="2416025"/>
            <a:chExt cx="309575" cy="302275"/>
          </a:xfrm>
        </p:grpSpPr>
        <p:sp>
          <p:nvSpPr>
            <p:cNvPr id="11855" name="Google Shape;11855;p90"/>
            <p:cNvSpPr/>
            <p:nvPr/>
          </p:nvSpPr>
          <p:spPr>
            <a:xfrm>
              <a:off x="-19602925" y="25751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6" name="Google Shape;11856;p90"/>
            <p:cNvSpPr/>
            <p:nvPr/>
          </p:nvSpPr>
          <p:spPr>
            <a:xfrm>
              <a:off x="-19710825" y="2575925"/>
              <a:ext cx="18925" cy="17350"/>
            </a:xfrm>
            <a:custGeom>
              <a:avLst/>
              <a:gdLst/>
              <a:ahLst/>
              <a:cxnLst/>
              <a:rect l="l" t="t" r="r" b="b"/>
              <a:pathLst>
                <a:path w="757" h="694" extrusionOk="0">
                  <a:moveTo>
                    <a:pt x="378" y="0"/>
                  </a:moveTo>
                  <a:cubicBezTo>
                    <a:pt x="158" y="0"/>
                    <a:pt x="0" y="158"/>
                    <a:pt x="0" y="347"/>
                  </a:cubicBezTo>
                  <a:cubicBezTo>
                    <a:pt x="0" y="536"/>
                    <a:pt x="158" y="693"/>
                    <a:pt x="378" y="693"/>
                  </a:cubicBezTo>
                  <a:cubicBezTo>
                    <a:pt x="567" y="693"/>
                    <a:pt x="725" y="536"/>
                    <a:pt x="725" y="347"/>
                  </a:cubicBezTo>
                  <a:cubicBezTo>
                    <a:pt x="756"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90"/>
            <p:cNvSpPr/>
            <p:nvPr/>
          </p:nvSpPr>
          <p:spPr>
            <a:xfrm>
              <a:off x="-19602925" y="261135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90"/>
            <p:cNvSpPr/>
            <p:nvPr/>
          </p:nvSpPr>
          <p:spPr>
            <a:xfrm>
              <a:off x="-19728150" y="2611350"/>
              <a:ext cx="35450" cy="35475"/>
            </a:xfrm>
            <a:custGeom>
              <a:avLst/>
              <a:gdLst/>
              <a:ahLst/>
              <a:cxnLst/>
              <a:rect l="l" t="t" r="r" b="b"/>
              <a:pathLst>
                <a:path w="1418" h="1419" extrusionOk="0">
                  <a:moveTo>
                    <a:pt x="725" y="1"/>
                  </a:moveTo>
                  <a:cubicBezTo>
                    <a:pt x="315" y="1"/>
                    <a:pt x="0" y="316"/>
                    <a:pt x="0" y="694"/>
                  </a:cubicBezTo>
                  <a:cubicBezTo>
                    <a:pt x="0" y="1072"/>
                    <a:pt x="315" y="1418"/>
                    <a:pt x="725" y="1418"/>
                  </a:cubicBezTo>
                  <a:cubicBezTo>
                    <a:pt x="1103" y="1418"/>
                    <a:pt x="1418" y="1072"/>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90"/>
            <p:cNvSpPr/>
            <p:nvPr/>
          </p:nvSpPr>
          <p:spPr>
            <a:xfrm>
              <a:off x="-19802200" y="2416025"/>
              <a:ext cx="309575" cy="302275"/>
            </a:xfrm>
            <a:custGeom>
              <a:avLst/>
              <a:gdLst/>
              <a:ahLst/>
              <a:cxnLst/>
              <a:rect l="l" t="t" r="r" b="b"/>
              <a:pathLst>
                <a:path w="12383" h="12091" extrusionOk="0">
                  <a:moveTo>
                    <a:pt x="6176" y="2080"/>
                  </a:moveTo>
                  <a:cubicBezTo>
                    <a:pt x="6711" y="2080"/>
                    <a:pt x="7121" y="2458"/>
                    <a:pt x="7215" y="2931"/>
                  </a:cubicBezTo>
                  <a:cubicBezTo>
                    <a:pt x="6869" y="2836"/>
                    <a:pt x="6554" y="2804"/>
                    <a:pt x="6176" y="2804"/>
                  </a:cubicBezTo>
                  <a:cubicBezTo>
                    <a:pt x="5829" y="2804"/>
                    <a:pt x="5483" y="2836"/>
                    <a:pt x="5168" y="2931"/>
                  </a:cubicBezTo>
                  <a:cubicBezTo>
                    <a:pt x="5231" y="2458"/>
                    <a:pt x="5672" y="2080"/>
                    <a:pt x="6176" y="2080"/>
                  </a:cubicBezTo>
                  <a:close/>
                  <a:moveTo>
                    <a:pt x="6176" y="3561"/>
                  </a:moveTo>
                  <a:cubicBezTo>
                    <a:pt x="6900" y="3561"/>
                    <a:pt x="7562" y="3750"/>
                    <a:pt x="8129" y="4065"/>
                  </a:cubicBezTo>
                  <a:cubicBezTo>
                    <a:pt x="7656" y="4600"/>
                    <a:pt x="6932" y="4978"/>
                    <a:pt x="6176" y="4978"/>
                  </a:cubicBezTo>
                  <a:cubicBezTo>
                    <a:pt x="5451" y="4978"/>
                    <a:pt x="4727" y="4600"/>
                    <a:pt x="4254" y="4065"/>
                  </a:cubicBezTo>
                  <a:cubicBezTo>
                    <a:pt x="4853" y="3750"/>
                    <a:pt x="5483" y="3561"/>
                    <a:pt x="6176" y="3561"/>
                  </a:cubicBezTo>
                  <a:close/>
                  <a:moveTo>
                    <a:pt x="6176" y="6932"/>
                  </a:moveTo>
                  <a:lnTo>
                    <a:pt x="7026" y="10555"/>
                  </a:lnTo>
                  <a:cubicBezTo>
                    <a:pt x="6743" y="10649"/>
                    <a:pt x="6459" y="10681"/>
                    <a:pt x="6176" y="10681"/>
                  </a:cubicBezTo>
                  <a:cubicBezTo>
                    <a:pt x="5924" y="10681"/>
                    <a:pt x="5640" y="10649"/>
                    <a:pt x="5357" y="10555"/>
                  </a:cubicBezTo>
                  <a:lnTo>
                    <a:pt x="6176" y="6932"/>
                  </a:lnTo>
                  <a:close/>
                  <a:moveTo>
                    <a:pt x="3655" y="4443"/>
                  </a:moveTo>
                  <a:cubicBezTo>
                    <a:pt x="4191" y="5073"/>
                    <a:pt x="4884" y="5514"/>
                    <a:pt x="5766" y="5640"/>
                  </a:cubicBezTo>
                  <a:lnTo>
                    <a:pt x="4538" y="11027"/>
                  </a:lnTo>
                  <a:cubicBezTo>
                    <a:pt x="3151" y="10366"/>
                    <a:pt x="2238" y="8979"/>
                    <a:pt x="2238" y="7436"/>
                  </a:cubicBezTo>
                  <a:cubicBezTo>
                    <a:pt x="2238" y="6239"/>
                    <a:pt x="2805" y="5167"/>
                    <a:pt x="3655" y="4443"/>
                  </a:cubicBezTo>
                  <a:close/>
                  <a:moveTo>
                    <a:pt x="8696" y="4443"/>
                  </a:moveTo>
                  <a:cubicBezTo>
                    <a:pt x="9578" y="5167"/>
                    <a:pt x="10114" y="6270"/>
                    <a:pt x="10114" y="7436"/>
                  </a:cubicBezTo>
                  <a:cubicBezTo>
                    <a:pt x="10082" y="8979"/>
                    <a:pt x="9232" y="10366"/>
                    <a:pt x="7846" y="11027"/>
                  </a:cubicBezTo>
                  <a:lnTo>
                    <a:pt x="6617" y="5640"/>
                  </a:lnTo>
                  <a:cubicBezTo>
                    <a:pt x="7499" y="5514"/>
                    <a:pt x="8192" y="5073"/>
                    <a:pt x="8696" y="4443"/>
                  </a:cubicBezTo>
                  <a:close/>
                  <a:moveTo>
                    <a:pt x="4727" y="1"/>
                  </a:moveTo>
                  <a:cubicBezTo>
                    <a:pt x="4538" y="1"/>
                    <a:pt x="4380" y="158"/>
                    <a:pt x="4380" y="347"/>
                  </a:cubicBezTo>
                  <a:cubicBezTo>
                    <a:pt x="4380" y="946"/>
                    <a:pt x="4664" y="1513"/>
                    <a:pt x="5073" y="1828"/>
                  </a:cubicBezTo>
                  <a:cubicBezTo>
                    <a:pt x="4664" y="2143"/>
                    <a:pt x="4380" y="2678"/>
                    <a:pt x="4380" y="3246"/>
                  </a:cubicBezTo>
                  <a:cubicBezTo>
                    <a:pt x="3592" y="3561"/>
                    <a:pt x="2931" y="4096"/>
                    <a:pt x="2395" y="4758"/>
                  </a:cubicBezTo>
                  <a:lnTo>
                    <a:pt x="1387" y="4380"/>
                  </a:lnTo>
                  <a:lnTo>
                    <a:pt x="725" y="3088"/>
                  </a:lnTo>
                  <a:cubicBezTo>
                    <a:pt x="657" y="2974"/>
                    <a:pt x="522" y="2893"/>
                    <a:pt x="393" y="2893"/>
                  </a:cubicBezTo>
                  <a:cubicBezTo>
                    <a:pt x="344" y="2893"/>
                    <a:pt x="296" y="2904"/>
                    <a:pt x="253" y="2931"/>
                  </a:cubicBezTo>
                  <a:cubicBezTo>
                    <a:pt x="95" y="2994"/>
                    <a:pt x="1" y="3246"/>
                    <a:pt x="95" y="3403"/>
                  </a:cubicBezTo>
                  <a:lnTo>
                    <a:pt x="788" y="4789"/>
                  </a:lnTo>
                  <a:cubicBezTo>
                    <a:pt x="820" y="4884"/>
                    <a:pt x="914" y="4978"/>
                    <a:pt x="977" y="4978"/>
                  </a:cubicBezTo>
                  <a:lnTo>
                    <a:pt x="2017" y="5356"/>
                  </a:lnTo>
                  <a:cubicBezTo>
                    <a:pt x="1734" y="5923"/>
                    <a:pt x="1545" y="6491"/>
                    <a:pt x="1513" y="7121"/>
                  </a:cubicBezTo>
                  <a:lnTo>
                    <a:pt x="410" y="7121"/>
                  </a:lnTo>
                  <a:cubicBezTo>
                    <a:pt x="190" y="7121"/>
                    <a:pt x="32" y="7278"/>
                    <a:pt x="32" y="7499"/>
                  </a:cubicBezTo>
                  <a:cubicBezTo>
                    <a:pt x="32" y="7688"/>
                    <a:pt x="190" y="7845"/>
                    <a:pt x="410" y="7845"/>
                  </a:cubicBezTo>
                  <a:lnTo>
                    <a:pt x="1513" y="7845"/>
                  </a:lnTo>
                  <a:cubicBezTo>
                    <a:pt x="1545" y="8475"/>
                    <a:pt x="1734" y="9074"/>
                    <a:pt x="2017" y="9610"/>
                  </a:cubicBezTo>
                  <a:lnTo>
                    <a:pt x="977" y="10019"/>
                  </a:lnTo>
                  <a:cubicBezTo>
                    <a:pt x="914" y="10051"/>
                    <a:pt x="820" y="10082"/>
                    <a:pt x="788" y="10177"/>
                  </a:cubicBezTo>
                  <a:lnTo>
                    <a:pt x="95" y="11594"/>
                  </a:lnTo>
                  <a:cubicBezTo>
                    <a:pt x="1" y="11752"/>
                    <a:pt x="95" y="11972"/>
                    <a:pt x="253" y="12067"/>
                  </a:cubicBezTo>
                  <a:cubicBezTo>
                    <a:pt x="292" y="12083"/>
                    <a:pt x="336" y="12091"/>
                    <a:pt x="380" y="12091"/>
                  </a:cubicBezTo>
                  <a:cubicBezTo>
                    <a:pt x="513" y="12091"/>
                    <a:pt x="655" y="12020"/>
                    <a:pt x="725" y="11878"/>
                  </a:cubicBezTo>
                  <a:lnTo>
                    <a:pt x="1387" y="10586"/>
                  </a:lnTo>
                  <a:lnTo>
                    <a:pt x="2395" y="10208"/>
                  </a:lnTo>
                  <a:cubicBezTo>
                    <a:pt x="2962" y="10933"/>
                    <a:pt x="3718" y="11531"/>
                    <a:pt x="4664" y="11846"/>
                  </a:cubicBezTo>
                  <a:cubicBezTo>
                    <a:pt x="4706" y="11868"/>
                    <a:pt x="4750" y="11878"/>
                    <a:pt x="4794" y="11878"/>
                  </a:cubicBezTo>
                  <a:cubicBezTo>
                    <a:pt x="4944" y="11878"/>
                    <a:pt x="5087" y="11758"/>
                    <a:pt x="5136" y="11563"/>
                  </a:cubicBezTo>
                  <a:lnTo>
                    <a:pt x="5199" y="11248"/>
                  </a:lnTo>
                  <a:cubicBezTo>
                    <a:pt x="5514" y="11342"/>
                    <a:pt x="5829" y="11374"/>
                    <a:pt x="6176" y="11374"/>
                  </a:cubicBezTo>
                  <a:cubicBezTo>
                    <a:pt x="6491" y="11374"/>
                    <a:pt x="6869" y="11342"/>
                    <a:pt x="7184" y="11248"/>
                  </a:cubicBezTo>
                  <a:lnTo>
                    <a:pt x="7247" y="11563"/>
                  </a:lnTo>
                  <a:cubicBezTo>
                    <a:pt x="7275" y="11756"/>
                    <a:pt x="7471" y="11852"/>
                    <a:pt x="7646" y="11852"/>
                  </a:cubicBezTo>
                  <a:cubicBezTo>
                    <a:pt x="7671" y="11852"/>
                    <a:pt x="7696" y="11850"/>
                    <a:pt x="7720" y="11846"/>
                  </a:cubicBezTo>
                  <a:cubicBezTo>
                    <a:pt x="8633" y="11531"/>
                    <a:pt x="9421" y="10933"/>
                    <a:pt x="9956" y="10208"/>
                  </a:cubicBezTo>
                  <a:lnTo>
                    <a:pt x="10996" y="10586"/>
                  </a:lnTo>
                  <a:lnTo>
                    <a:pt x="11658" y="11878"/>
                  </a:lnTo>
                  <a:cubicBezTo>
                    <a:pt x="11729" y="12020"/>
                    <a:pt x="11870" y="12091"/>
                    <a:pt x="12003" y="12091"/>
                  </a:cubicBezTo>
                  <a:cubicBezTo>
                    <a:pt x="12048" y="12091"/>
                    <a:pt x="12091" y="12083"/>
                    <a:pt x="12130" y="12067"/>
                  </a:cubicBezTo>
                  <a:cubicBezTo>
                    <a:pt x="12288" y="11972"/>
                    <a:pt x="12382" y="11720"/>
                    <a:pt x="12288" y="11594"/>
                  </a:cubicBezTo>
                  <a:lnTo>
                    <a:pt x="11500" y="10177"/>
                  </a:lnTo>
                  <a:cubicBezTo>
                    <a:pt x="11469" y="10082"/>
                    <a:pt x="11374" y="10019"/>
                    <a:pt x="11311" y="10019"/>
                  </a:cubicBezTo>
                  <a:lnTo>
                    <a:pt x="10271" y="9610"/>
                  </a:lnTo>
                  <a:cubicBezTo>
                    <a:pt x="10555" y="9074"/>
                    <a:pt x="10712" y="8475"/>
                    <a:pt x="10807" y="7845"/>
                  </a:cubicBezTo>
                  <a:lnTo>
                    <a:pt x="11910" y="7845"/>
                  </a:lnTo>
                  <a:cubicBezTo>
                    <a:pt x="12099" y="7845"/>
                    <a:pt x="12256" y="7688"/>
                    <a:pt x="12256" y="7499"/>
                  </a:cubicBezTo>
                  <a:cubicBezTo>
                    <a:pt x="12256" y="7278"/>
                    <a:pt x="12099" y="7121"/>
                    <a:pt x="11910" y="7121"/>
                  </a:cubicBezTo>
                  <a:lnTo>
                    <a:pt x="10807" y="7121"/>
                  </a:lnTo>
                  <a:cubicBezTo>
                    <a:pt x="10775" y="6491"/>
                    <a:pt x="10555" y="5923"/>
                    <a:pt x="10271" y="5356"/>
                  </a:cubicBezTo>
                  <a:lnTo>
                    <a:pt x="11311" y="4978"/>
                  </a:lnTo>
                  <a:cubicBezTo>
                    <a:pt x="11374" y="4915"/>
                    <a:pt x="11469" y="4884"/>
                    <a:pt x="11500" y="4789"/>
                  </a:cubicBezTo>
                  <a:lnTo>
                    <a:pt x="12225" y="3403"/>
                  </a:lnTo>
                  <a:cubicBezTo>
                    <a:pt x="12288" y="3214"/>
                    <a:pt x="12225" y="2994"/>
                    <a:pt x="12067" y="2931"/>
                  </a:cubicBezTo>
                  <a:cubicBezTo>
                    <a:pt x="12024" y="2904"/>
                    <a:pt x="11973" y="2893"/>
                    <a:pt x="11922" y="2893"/>
                  </a:cubicBezTo>
                  <a:cubicBezTo>
                    <a:pt x="11785" y="2893"/>
                    <a:pt x="11640" y="2974"/>
                    <a:pt x="11595" y="3088"/>
                  </a:cubicBezTo>
                  <a:lnTo>
                    <a:pt x="10902" y="4380"/>
                  </a:lnTo>
                  <a:lnTo>
                    <a:pt x="9893" y="4758"/>
                  </a:lnTo>
                  <a:cubicBezTo>
                    <a:pt x="9389" y="4096"/>
                    <a:pt x="8696" y="3561"/>
                    <a:pt x="7909" y="3246"/>
                  </a:cubicBezTo>
                  <a:cubicBezTo>
                    <a:pt x="7909" y="2647"/>
                    <a:pt x="7656" y="2143"/>
                    <a:pt x="7215" y="1828"/>
                  </a:cubicBezTo>
                  <a:cubicBezTo>
                    <a:pt x="7656" y="1450"/>
                    <a:pt x="7909" y="946"/>
                    <a:pt x="7909" y="347"/>
                  </a:cubicBezTo>
                  <a:cubicBezTo>
                    <a:pt x="7909" y="158"/>
                    <a:pt x="7751" y="1"/>
                    <a:pt x="7562" y="1"/>
                  </a:cubicBezTo>
                  <a:cubicBezTo>
                    <a:pt x="7373" y="1"/>
                    <a:pt x="7215" y="158"/>
                    <a:pt x="7215" y="347"/>
                  </a:cubicBezTo>
                  <a:cubicBezTo>
                    <a:pt x="7215" y="946"/>
                    <a:pt x="6743" y="1450"/>
                    <a:pt x="6144" y="1450"/>
                  </a:cubicBezTo>
                  <a:cubicBezTo>
                    <a:pt x="5546" y="1450"/>
                    <a:pt x="5073" y="946"/>
                    <a:pt x="5073" y="347"/>
                  </a:cubicBezTo>
                  <a:cubicBezTo>
                    <a:pt x="5073" y="158"/>
                    <a:pt x="4916" y="1"/>
                    <a:pt x="47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0" name="Google Shape;11860;p90"/>
          <p:cNvGrpSpPr/>
          <p:nvPr/>
        </p:nvGrpSpPr>
        <p:grpSpPr>
          <a:xfrm>
            <a:off x="3175238" y="2851506"/>
            <a:ext cx="475125" cy="472676"/>
            <a:chOff x="-19801400" y="2788575"/>
            <a:chExt cx="305625" cy="304050"/>
          </a:xfrm>
        </p:grpSpPr>
        <p:sp>
          <p:nvSpPr>
            <p:cNvPr id="11861" name="Google Shape;11861;p90"/>
            <p:cNvSpPr/>
            <p:nvPr/>
          </p:nvSpPr>
          <p:spPr>
            <a:xfrm>
              <a:off x="-19744700" y="2931925"/>
              <a:ext cx="52800" cy="18125"/>
            </a:xfrm>
            <a:custGeom>
              <a:avLst/>
              <a:gdLst/>
              <a:ahLst/>
              <a:cxnLst/>
              <a:rect l="l" t="t" r="r" b="b"/>
              <a:pathLst>
                <a:path w="2112" h="725" extrusionOk="0">
                  <a:moveTo>
                    <a:pt x="347" y="0"/>
                  </a:moveTo>
                  <a:cubicBezTo>
                    <a:pt x="158" y="0"/>
                    <a:pt x="1" y="158"/>
                    <a:pt x="1" y="347"/>
                  </a:cubicBezTo>
                  <a:cubicBezTo>
                    <a:pt x="1" y="567"/>
                    <a:pt x="158" y="725"/>
                    <a:pt x="347" y="725"/>
                  </a:cubicBezTo>
                  <a:lnTo>
                    <a:pt x="1765" y="725"/>
                  </a:lnTo>
                  <a:cubicBezTo>
                    <a:pt x="1922" y="725"/>
                    <a:pt x="2111" y="567"/>
                    <a:pt x="2111" y="347"/>
                  </a:cubicBezTo>
                  <a:cubicBezTo>
                    <a:pt x="2111"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90"/>
            <p:cNvSpPr/>
            <p:nvPr/>
          </p:nvSpPr>
          <p:spPr>
            <a:xfrm>
              <a:off x="-19709250" y="2967350"/>
              <a:ext cx="52800" cy="18150"/>
            </a:xfrm>
            <a:custGeom>
              <a:avLst/>
              <a:gdLst/>
              <a:ahLst/>
              <a:cxnLst/>
              <a:rect l="l" t="t" r="r" b="b"/>
              <a:pathLst>
                <a:path w="2112" h="726" extrusionOk="0">
                  <a:moveTo>
                    <a:pt x="347" y="1"/>
                  </a:moveTo>
                  <a:cubicBezTo>
                    <a:pt x="158" y="1"/>
                    <a:pt x="0" y="158"/>
                    <a:pt x="0" y="347"/>
                  </a:cubicBezTo>
                  <a:cubicBezTo>
                    <a:pt x="0" y="568"/>
                    <a:pt x="158" y="726"/>
                    <a:pt x="347" y="726"/>
                  </a:cubicBezTo>
                  <a:lnTo>
                    <a:pt x="1765" y="726"/>
                  </a:lnTo>
                  <a:cubicBezTo>
                    <a:pt x="1954" y="726"/>
                    <a:pt x="2111" y="568"/>
                    <a:pt x="2111" y="347"/>
                  </a:cubicBezTo>
                  <a:cubicBezTo>
                    <a:pt x="2111" y="190"/>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3" name="Google Shape;11863;p90"/>
            <p:cNvSpPr/>
            <p:nvPr/>
          </p:nvSpPr>
          <p:spPr>
            <a:xfrm>
              <a:off x="-19638375" y="2968150"/>
              <a:ext cx="52800" cy="18150"/>
            </a:xfrm>
            <a:custGeom>
              <a:avLst/>
              <a:gdLst/>
              <a:ahLst/>
              <a:cxnLst/>
              <a:rect l="l" t="t" r="r" b="b"/>
              <a:pathLst>
                <a:path w="2112" h="726" extrusionOk="0">
                  <a:moveTo>
                    <a:pt x="347" y="0"/>
                  </a:moveTo>
                  <a:cubicBezTo>
                    <a:pt x="158" y="0"/>
                    <a:pt x="1" y="158"/>
                    <a:pt x="1" y="378"/>
                  </a:cubicBezTo>
                  <a:cubicBezTo>
                    <a:pt x="1" y="568"/>
                    <a:pt x="158" y="725"/>
                    <a:pt x="347" y="725"/>
                  </a:cubicBezTo>
                  <a:lnTo>
                    <a:pt x="1765" y="725"/>
                  </a:lnTo>
                  <a:cubicBezTo>
                    <a:pt x="1954" y="725"/>
                    <a:pt x="2112" y="568"/>
                    <a:pt x="2112" y="378"/>
                  </a:cubicBezTo>
                  <a:cubicBezTo>
                    <a:pt x="2112"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4" name="Google Shape;11864;p90"/>
            <p:cNvSpPr/>
            <p:nvPr/>
          </p:nvSpPr>
          <p:spPr>
            <a:xfrm>
              <a:off x="-19673800" y="2931925"/>
              <a:ext cx="52775" cy="18125"/>
            </a:xfrm>
            <a:custGeom>
              <a:avLst/>
              <a:gdLst/>
              <a:ahLst/>
              <a:cxnLst/>
              <a:rect l="l" t="t" r="r" b="b"/>
              <a:pathLst>
                <a:path w="2111" h="725" extrusionOk="0">
                  <a:moveTo>
                    <a:pt x="347" y="0"/>
                  </a:moveTo>
                  <a:cubicBezTo>
                    <a:pt x="158" y="0"/>
                    <a:pt x="0" y="158"/>
                    <a:pt x="0" y="347"/>
                  </a:cubicBezTo>
                  <a:cubicBezTo>
                    <a:pt x="0" y="567"/>
                    <a:pt x="158" y="725"/>
                    <a:pt x="347" y="725"/>
                  </a:cubicBezTo>
                  <a:lnTo>
                    <a:pt x="1764" y="725"/>
                  </a:lnTo>
                  <a:cubicBezTo>
                    <a:pt x="1953" y="725"/>
                    <a:pt x="2111" y="567"/>
                    <a:pt x="2111" y="347"/>
                  </a:cubicBezTo>
                  <a:cubicBezTo>
                    <a:pt x="2111" y="158"/>
                    <a:pt x="1953"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90"/>
            <p:cNvSpPr/>
            <p:nvPr/>
          </p:nvSpPr>
          <p:spPr>
            <a:xfrm>
              <a:off x="-19602925" y="2931925"/>
              <a:ext cx="52800" cy="18125"/>
            </a:xfrm>
            <a:custGeom>
              <a:avLst/>
              <a:gdLst/>
              <a:ahLst/>
              <a:cxnLst/>
              <a:rect l="l" t="t" r="r" b="b"/>
              <a:pathLst>
                <a:path w="2112" h="725" extrusionOk="0">
                  <a:moveTo>
                    <a:pt x="347" y="0"/>
                  </a:moveTo>
                  <a:cubicBezTo>
                    <a:pt x="158" y="0"/>
                    <a:pt x="1" y="158"/>
                    <a:pt x="1" y="347"/>
                  </a:cubicBezTo>
                  <a:cubicBezTo>
                    <a:pt x="1" y="567"/>
                    <a:pt x="158" y="725"/>
                    <a:pt x="347" y="725"/>
                  </a:cubicBezTo>
                  <a:lnTo>
                    <a:pt x="1765" y="725"/>
                  </a:lnTo>
                  <a:cubicBezTo>
                    <a:pt x="1954" y="725"/>
                    <a:pt x="2111" y="567"/>
                    <a:pt x="2111" y="347"/>
                  </a:cubicBezTo>
                  <a:cubicBezTo>
                    <a:pt x="2111"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90"/>
            <p:cNvSpPr/>
            <p:nvPr/>
          </p:nvSpPr>
          <p:spPr>
            <a:xfrm>
              <a:off x="-19801400" y="2788575"/>
              <a:ext cx="305625" cy="304050"/>
            </a:xfrm>
            <a:custGeom>
              <a:avLst/>
              <a:gdLst/>
              <a:ahLst/>
              <a:cxnLst/>
              <a:rect l="l" t="t" r="r" b="b"/>
              <a:pathLst>
                <a:path w="12225" h="12162" extrusionOk="0">
                  <a:moveTo>
                    <a:pt x="6144" y="693"/>
                  </a:moveTo>
                  <a:cubicBezTo>
                    <a:pt x="7026" y="693"/>
                    <a:pt x="7940" y="2584"/>
                    <a:pt x="7940" y="4316"/>
                  </a:cubicBezTo>
                  <a:lnTo>
                    <a:pt x="4348" y="4316"/>
                  </a:lnTo>
                  <a:cubicBezTo>
                    <a:pt x="4348" y="2584"/>
                    <a:pt x="5293" y="693"/>
                    <a:pt x="6144" y="693"/>
                  </a:cubicBezTo>
                  <a:close/>
                  <a:moveTo>
                    <a:pt x="9677" y="1496"/>
                  </a:moveTo>
                  <a:cubicBezTo>
                    <a:pt x="9731" y="1496"/>
                    <a:pt x="9781" y="1501"/>
                    <a:pt x="9830" y="1513"/>
                  </a:cubicBezTo>
                  <a:cubicBezTo>
                    <a:pt x="10145" y="1607"/>
                    <a:pt x="10397" y="1985"/>
                    <a:pt x="10617" y="2552"/>
                  </a:cubicBezTo>
                  <a:cubicBezTo>
                    <a:pt x="10775" y="3056"/>
                    <a:pt x="10838" y="3686"/>
                    <a:pt x="10806" y="4316"/>
                  </a:cubicBezTo>
                  <a:lnTo>
                    <a:pt x="8633" y="4316"/>
                  </a:lnTo>
                  <a:cubicBezTo>
                    <a:pt x="8633" y="3686"/>
                    <a:pt x="8507" y="2993"/>
                    <a:pt x="8318" y="2300"/>
                  </a:cubicBezTo>
                  <a:cubicBezTo>
                    <a:pt x="8762" y="1800"/>
                    <a:pt x="9280" y="1496"/>
                    <a:pt x="9677" y="1496"/>
                  </a:cubicBezTo>
                  <a:close/>
                  <a:moveTo>
                    <a:pt x="2638" y="1496"/>
                  </a:moveTo>
                  <a:cubicBezTo>
                    <a:pt x="3024" y="1496"/>
                    <a:pt x="3501" y="1807"/>
                    <a:pt x="4001" y="2363"/>
                  </a:cubicBezTo>
                  <a:cubicBezTo>
                    <a:pt x="3781" y="2993"/>
                    <a:pt x="3686" y="3686"/>
                    <a:pt x="3686" y="4348"/>
                  </a:cubicBezTo>
                  <a:lnTo>
                    <a:pt x="1513" y="4348"/>
                  </a:lnTo>
                  <a:cubicBezTo>
                    <a:pt x="1481" y="3686"/>
                    <a:pt x="1544" y="3056"/>
                    <a:pt x="1702" y="2552"/>
                  </a:cubicBezTo>
                  <a:cubicBezTo>
                    <a:pt x="1891" y="1954"/>
                    <a:pt x="2174" y="1607"/>
                    <a:pt x="2489" y="1513"/>
                  </a:cubicBezTo>
                  <a:cubicBezTo>
                    <a:pt x="2537" y="1502"/>
                    <a:pt x="2587" y="1496"/>
                    <a:pt x="2638" y="1496"/>
                  </a:cubicBezTo>
                  <a:close/>
                  <a:moveTo>
                    <a:pt x="11153" y="5041"/>
                  </a:moveTo>
                  <a:cubicBezTo>
                    <a:pt x="11342" y="5041"/>
                    <a:pt x="11500" y="5199"/>
                    <a:pt x="11500" y="5388"/>
                  </a:cubicBezTo>
                  <a:cubicBezTo>
                    <a:pt x="11500" y="7152"/>
                    <a:pt x="10050" y="8601"/>
                    <a:pt x="8286" y="8601"/>
                  </a:cubicBezTo>
                  <a:lnTo>
                    <a:pt x="4001" y="8601"/>
                  </a:lnTo>
                  <a:cubicBezTo>
                    <a:pt x="2206" y="8601"/>
                    <a:pt x="756" y="7152"/>
                    <a:pt x="756" y="5388"/>
                  </a:cubicBezTo>
                  <a:cubicBezTo>
                    <a:pt x="756" y="5199"/>
                    <a:pt x="914" y="5041"/>
                    <a:pt x="1103" y="5041"/>
                  </a:cubicBezTo>
                  <a:close/>
                  <a:moveTo>
                    <a:pt x="9357" y="9326"/>
                  </a:moveTo>
                  <a:lnTo>
                    <a:pt x="9357" y="9672"/>
                  </a:lnTo>
                  <a:cubicBezTo>
                    <a:pt x="9357" y="10271"/>
                    <a:pt x="8885" y="10743"/>
                    <a:pt x="8286" y="10743"/>
                  </a:cubicBezTo>
                  <a:lnTo>
                    <a:pt x="7940" y="10743"/>
                  </a:lnTo>
                  <a:lnTo>
                    <a:pt x="7940" y="10397"/>
                  </a:lnTo>
                  <a:cubicBezTo>
                    <a:pt x="7940" y="9798"/>
                    <a:pt x="8412" y="9326"/>
                    <a:pt x="8979" y="9326"/>
                  </a:cubicBezTo>
                  <a:close/>
                  <a:moveTo>
                    <a:pt x="10050" y="9357"/>
                  </a:moveTo>
                  <a:cubicBezTo>
                    <a:pt x="10870" y="9515"/>
                    <a:pt x="11500" y="10208"/>
                    <a:pt x="11500" y="11090"/>
                  </a:cubicBezTo>
                  <a:lnTo>
                    <a:pt x="11500" y="11437"/>
                  </a:lnTo>
                  <a:lnTo>
                    <a:pt x="11153" y="11437"/>
                  </a:lnTo>
                  <a:cubicBezTo>
                    <a:pt x="10617" y="11437"/>
                    <a:pt x="10050" y="11185"/>
                    <a:pt x="9704" y="10743"/>
                  </a:cubicBezTo>
                  <a:cubicBezTo>
                    <a:pt x="9924" y="10428"/>
                    <a:pt x="10050" y="10082"/>
                    <a:pt x="10050" y="9672"/>
                  </a:cubicBezTo>
                  <a:lnTo>
                    <a:pt x="10050" y="9357"/>
                  </a:lnTo>
                  <a:close/>
                  <a:moveTo>
                    <a:pt x="6112" y="0"/>
                  </a:moveTo>
                  <a:cubicBezTo>
                    <a:pt x="5419" y="0"/>
                    <a:pt x="4789" y="536"/>
                    <a:pt x="4253" y="1513"/>
                  </a:cubicBezTo>
                  <a:cubicBezTo>
                    <a:pt x="4253" y="1576"/>
                    <a:pt x="4222" y="1576"/>
                    <a:pt x="4222" y="1607"/>
                  </a:cubicBezTo>
                  <a:cubicBezTo>
                    <a:pt x="3680" y="1065"/>
                    <a:pt x="3096" y="777"/>
                    <a:pt x="2591" y="777"/>
                  </a:cubicBezTo>
                  <a:cubicBezTo>
                    <a:pt x="2479" y="777"/>
                    <a:pt x="2371" y="791"/>
                    <a:pt x="2269" y="819"/>
                  </a:cubicBezTo>
                  <a:cubicBezTo>
                    <a:pt x="1166" y="1135"/>
                    <a:pt x="630" y="2836"/>
                    <a:pt x="725" y="4348"/>
                  </a:cubicBezTo>
                  <a:cubicBezTo>
                    <a:pt x="284" y="4506"/>
                    <a:pt x="0" y="4915"/>
                    <a:pt x="0" y="5388"/>
                  </a:cubicBezTo>
                  <a:cubicBezTo>
                    <a:pt x="0" y="7561"/>
                    <a:pt x="1796" y="9326"/>
                    <a:pt x="3938" y="9326"/>
                  </a:cubicBezTo>
                  <a:lnTo>
                    <a:pt x="7530" y="9326"/>
                  </a:lnTo>
                  <a:cubicBezTo>
                    <a:pt x="7309" y="9641"/>
                    <a:pt x="7183" y="9987"/>
                    <a:pt x="7183" y="10365"/>
                  </a:cubicBezTo>
                  <a:lnTo>
                    <a:pt x="7183" y="11090"/>
                  </a:lnTo>
                  <a:cubicBezTo>
                    <a:pt x="7183" y="11279"/>
                    <a:pt x="7341" y="11437"/>
                    <a:pt x="7530" y="11437"/>
                  </a:cubicBezTo>
                  <a:lnTo>
                    <a:pt x="8255" y="11437"/>
                  </a:lnTo>
                  <a:cubicBezTo>
                    <a:pt x="8570" y="11437"/>
                    <a:pt x="8885" y="11374"/>
                    <a:pt x="9137" y="11216"/>
                  </a:cubicBezTo>
                  <a:cubicBezTo>
                    <a:pt x="9609" y="11815"/>
                    <a:pt x="10365" y="12161"/>
                    <a:pt x="11122" y="12161"/>
                  </a:cubicBezTo>
                  <a:lnTo>
                    <a:pt x="11815" y="12161"/>
                  </a:lnTo>
                  <a:cubicBezTo>
                    <a:pt x="12035" y="12161"/>
                    <a:pt x="12193" y="12004"/>
                    <a:pt x="12193" y="11815"/>
                  </a:cubicBezTo>
                  <a:lnTo>
                    <a:pt x="12193" y="11090"/>
                  </a:lnTo>
                  <a:cubicBezTo>
                    <a:pt x="12224" y="9956"/>
                    <a:pt x="11468" y="9011"/>
                    <a:pt x="10397" y="8696"/>
                  </a:cubicBezTo>
                  <a:cubicBezTo>
                    <a:pt x="11500" y="7971"/>
                    <a:pt x="12224" y="6774"/>
                    <a:pt x="12224" y="5388"/>
                  </a:cubicBezTo>
                  <a:cubicBezTo>
                    <a:pt x="12224" y="4915"/>
                    <a:pt x="11909" y="4506"/>
                    <a:pt x="11500" y="4348"/>
                  </a:cubicBezTo>
                  <a:cubicBezTo>
                    <a:pt x="11594" y="2773"/>
                    <a:pt x="11122" y="1103"/>
                    <a:pt x="9987" y="819"/>
                  </a:cubicBezTo>
                  <a:cubicBezTo>
                    <a:pt x="9879" y="791"/>
                    <a:pt x="9767" y="777"/>
                    <a:pt x="9651" y="777"/>
                  </a:cubicBezTo>
                  <a:cubicBezTo>
                    <a:pt x="9129" y="777"/>
                    <a:pt x="8544" y="1065"/>
                    <a:pt x="8003" y="1607"/>
                  </a:cubicBezTo>
                  <a:cubicBezTo>
                    <a:pt x="8003" y="1576"/>
                    <a:pt x="7971" y="1576"/>
                    <a:pt x="7971" y="1513"/>
                  </a:cubicBezTo>
                  <a:cubicBezTo>
                    <a:pt x="7498" y="536"/>
                    <a:pt x="6837" y="0"/>
                    <a:pt x="6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7" name="Google Shape;11867;p90"/>
          <p:cNvGrpSpPr/>
          <p:nvPr/>
        </p:nvGrpSpPr>
        <p:grpSpPr>
          <a:xfrm>
            <a:off x="6130314" y="1688916"/>
            <a:ext cx="422463" cy="472676"/>
            <a:chOff x="-17903225" y="2060800"/>
            <a:chExt cx="271750" cy="304050"/>
          </a:xfrm>
        </p:grpSpPr>
        <p:sp>
          <p:nvSpPr>
            <p:cNvPr id="11868" name="Google Shape;11868;p90"/>
            <p:cNvSpPr/>
            <p:nvPr/>
          </p:nvSpPr>
          <p:spPr>
            <a:xfrm>
              <a:off x="-17722875" y="2204150"/>
              <a:ext cx="18150" cy="18150"/>
            </a:xfrm>
            <a:custGeom>
              <a:avLst/>
              <a:gdLst/>
              <a:ahLst/>
              <a:cxnLst/>
              <a:rect l="l" t="t" r="r" b="b"/>
              <a:pathLst>
                <a:path w="726" h="726" extrusionOk="0">
                  <a:moveTo>
                    <a:pt x="347" y="1"/>
                  </a:moveTo>
                  <a:cubicBezTo>
                    <a:pt x="158" y="1"/>
                    <a:pt x="1" y="158"/>
                    <a:pt x="1" y="379"/>
                  </a:cubicBezTo>
                  <a:cubicBezTo>
                    <a:pt x="1" y="568"/>
                    <a:pt x="158" y="725"/>
                    <a:pt x="347" y="725"/>
                  </a:cubicBezTo>
                  <a:cubicBezTo>
                    <a:pt x="568" y="725"/>
                    <a:pt x="726" y="568"/>
                    <a:pt x="726" y="379"/>
                  </a:cubicBezTo>
                  <a:cubicBezTo>
                    <a:pt x="726"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9" name="Google Shape;11869;p90"/>
            <p:cNvSpPr/>
            <p:nvPr/>
          </p:nvSpPr>
          <p:spPr>
            <a:xfrm>
              <a:off x="-17829200" y="2204150"/>
              <a:ext cx="18150" cy="18150"/>
            </a:xfrm>
            <a:custGeom>
              <a:avLst/>
              <a:gdLst/>
              <a:ahLst/>
              <a:cxnLst/>
              <a:rect l="l" t="t" r="r" b="b"/>
              <a:pathLst>
                <a:path w="726" h="726" extrusionOk="0">
                  <a:moveTo>
                    <a:pt x="347" y="1"/>
                  </a:moveTo>
                  <a:cubicBezTo>
                    <a:pt x="158" y="1"/>
                    <a:pt x="1" y="158"/>
                    <a:pt x="1" y="379"/>
                  </a:cubicBezTo>
                  <a:cubicBezTo>
                    <a:pt x="1" y="568"/>
                    <a:pt x="158" y="725"/>
                    <a:pt x="347" y="725"/>
                  </a:cubicBezTo>
                  <a:cubicBezTo>
                    <a:pt x="568" y="725"/>
                    <a:pt x="725" y="568"/>
                    <a:pt x="725" y="379"/>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0" name="Google Shape;11870;p90"/>
            <p:cNvSpPr/>
            <p:nvPr/>
          </p:nvSpPr>
          <p:spPr>
            <a:xfrm>
              <a:off x="-17903225" y="2060800"/>
              <a:ext cx="271750" cy="304050"/>
            </a:xfrm>
            <a:custGeom>
              <a:avLst/>
              <a:gdLst/>
              <a:ahLst/>
              <a:cxnLst/>
              <a:rect l="l" t="t" r="r" b="b"/>
              <a:pathLst>
                <a:path w="10870" h="12162" extrusionOk="0">
                  <a:moveTo>
                    <a:pt x="1040" y="694"/>
                  </a:moveTo>
                  <a:cubicBezTo>
                    <a:pt x="1891" y="694"/>
                    <a:pt x="2615" y="1293"/>
                    <a:pt x="2773" y="2112"/>
                  </a:cubicBezTo>
                  <a:cubicBezTo>
                    <a:pt x="2552" y="2364"/>
                    <a:pt x="2332" y="2679"/>
                    <a:pt x="2143" y="2994"/>
                  </a:cubicBezTo>
                  <a:lnTo>
                    <a:pt x="1040" y="694"/>
                  </a:lnTo>
                  <a:close/>
                  <a:moveTo>
                    <a:pt x="9861" y="694"/>
                  </a:moveTo>
                  <a:lnTo>
                    <a:pt x="8727" y="2994"/>
                  </a:lnTo>
                  <a:cubicBezTo>
                    <a:pt x="8507" y="2679"/>
                    <a:pt x="8318" y="2395"/>
                    <a:pt x="8097" y="2112"/>
                  </a:cubicBezTo>
                  <a:cubicBezTo>
                    <a:pt x="8255" y="1293"/>
                    <a:pt x="8979" y="694"/>
                    <a:pt x="9830" y="694"/>
                  </a:cubicBezTo>
                  <a:close/>
                  <a:moveTo>
                    <a:pt x="5451" y="1419"/>
                  </a:moveTo>
                  <a:cubicBezTo>
                    <a:pt x="6144" y="1419"/>
                    <a:pt x="6900" y="1860"/>
                    <a:pt x="7561" y="2584"/>
                  </a:cubicBezTo>
                  <a:lnTo>
                    <a:pt x="6994" y="2994"/>
                  </a:lnTo>
                  <a:cubicBezTo>
                    <a:pt x="6270" y="3466"/>
                    <a:pt x="5829" y="4254"/>
                    <a:pt x="5829" y="5136"/>
                  </a:cubicBezTo>
                  <a:lnTo>
                    <a:pt x="5829" y="6522"/>
                  </a:lnTo>
                  <a:cubicBezTo>
                    <a:pt x="5734" y="6491"/>
                    <a:pt x="5608" y="6491"/>
                    <a:pt x="5482" y="6491"/>
                  </a:cubicBezTo>
                  <a:cubicBezTo>
                    <a:pt x="5356" y="6491"/>
                    <a:pt x="5199" y="6522"/>
                    <a:pt x="5104" y="6554"/>
                  </a:cubicBezTo>
                  <a:lnTo>
                    <a:pt x="5104" y="5199"/>
                  </a:lnTo>
                  <a:cubicBezTo>
                    <a:pt x="5104" y="4317"/>
                    <a:pt x="4663" y="3498"/>
                    <a:pt x="3938" y="3025"/>
                  </a:cubicBezTo>
                  <a:lnTo>
                    <a:pt x="3371" y="2616"/>
                  </a:lnTo>
                  <a:cubicBezTo>
                    <a:pt x="4001" y="1797"/>
                    <a:pt x="4726" y="1419"/>
                    <a:pt x="5451" y="1419"/>
                  </a:cubicBezTo>
                  <a:close/>
                  <a:moveTo>
                    <a:pt x="5451" y="7152"/>
                  </a:moveTo>
                  <a:cubicBezTo>
                    <a:pt x="5608" y="7152"/>
                    <a:pt x="5734" y="7279"/>
                    <a:pt x="5797" y="7405"/>
                  </a:cubicBezTo>
                  <a:lnTo>
                    <a:pt x="5797" y="7562"/>
                  </a:lnTo>
                  <a:cubicBezTo>
                    <a:pt x="5766" y="7625"/>
                    <a:pt x="5608" y="7751"/>
                    <a:pt x="5451" y="7846"/>
                  </a:cubicBezTo>
                  <a:cubicBezTo>
                    <a:pt x="5262" y="7720"/>
                    <a:pt x="5104" y="7594"/>
                    <a:pt x="5104" y="7499"/>
                  </a:cubicBezTo>
                  <a:cubicBezTo>
                    <a:pt x="5104" y="7310"/>
                    <a:pt x="5262" y="7152"/>
                    <a:pt x="5451" y="7152"/>
                  </a:cubicBezTo>
                  <a:close/>
                  <a:moveTo>
                    <a:pt x="2899" y="3151"/>
                  </a:moveTo>
                  <a:lnTo>
                    <a:pt x="3560" y="3561"/>
                  </a:lnTo>
                  <a:cubicBezTo>
                    <a:pt x="4064" y="3907"/>
                    <a:pt x="4379" y="4538"/>
                    <a:pt x="4379" y="5105"/>
                  </a:cubicBezTo>
                  <a:lnTo>
                    <a:pt x="4379" y="7499"/>
                  </a:lnTo>
                  <a:cubicBezTo>
                    <a:pt x="4379" y="7562"/>
                    <a:pt x="4379" y="7625"/>
                    <a:pt x="4411" y="7688"/>
                  </a:cubicBezTo>
                  <a:cubicBezTo>
                    <a:pt x="4505" y="8035"/>
                    <a:pt x="4852" y="8287"/>
                    <a:pt x="5104" y="8413"/>
                  </a:cubicBezTo>
                  <a:lnTo>
                    <a:pt x="5104" y="8948"/>
                  </a:lnTo>
                  <a:lnTo>
                    <a:pt x="5104" y="8980"/>
                  </a:lnTo>
                  <a:cubicBezTo>
                    <a:pt x="5059" y="9813"/>
                    <a:pt x="4353" y="10357"/>
                    <a:pt x="3575" y="10357"/>
                  </a:cubicBezTo>
                  <a:cubicBezTo>
                    <a:pt x="3264" y="10357"/>
                    <a:pt x="2943" y="10271"/>
                    <a:pt x="2647" y="10082"/>
                  </a:cubicBezTo>
                  <a:cubicBezTo>
                    <a:pt x="1859" y="9547"/>
                    <a:pt x="1512" y="8728"/>
                    <a:pt x="1512" y="7499"/>
                  </a:cubicBezTo>
                  <a:cubicBezTo>
                    <a:pt x="1512" y="6144"/>
                    <a:pt x="2017" y="4443"/>
                    <a:pt x="2899" y="3151"/>
                  </a:cubicBezTo>
                  <a:close/>
                  <a:moveTo>
                    <a:pt x="8066" y="3151"/>
                  </a:moveTo>
                  <a:cubicBezTo>
                    <a:pt x="8916" y="4412"/>
                    <a:pt x="9420" y="6144"/>
                    <a:pt x="9420" y="7499"/>
                  </a:cubicBezTo>
                  <a:cubicBezTo>
                    <a:pt x="9389" y="8696"/>
                    <a:pt x="8979" y="9578"/>
                    <a:pt x="8192" y="10082"/>
                  </a:cubicBezTo>
                  <a:cubicBezTo>
                    <a:pt x="7913" y="10271"/>
                    <a:pt x="7599" y="10357"/>
                    <a:pt x="7293" y="10357"/>
                  </a:cubicBezTo>
                  <a:cubicBezTo>
                    <a:pt x="6522" y="10357"/>
                    <a:pt x="5797" y="9813"/>
                    <a:pt x="5797" y="8980"/>
                  </a:cubicBezTo>
                  <a:lnTo>
                    <a:pt x="5797" y="8917"/>
                  </a:lnTo>
                  <a:lnTo>
                    <a:pt x="5797" y="8476"/>
                  </a:lnTo>
                  <a:cubicBezTo>
                    <a:pt x="6175" y="8255"/>
                    <a:pt x="6553" y="7940"/>
                    <a:pt x="6553" y="7499"/>
                  </a:cubicBezTo>
                  <a:lnTo>
                    <a:pt x="6553" y="7310"/>
                  </a:lnTo>
                  <a:lnTo>
                    <a:pt x="6553" y="5105"/>
                  </a:lnTo>
                  <a:cubicBezTo>
                    <a:pt x="6553" y="4475"/>
                    <a:pt x="6868" y="3907"/>
                    <a:pt x="7372" y="3561"/>
                  </a:cubicBezTo>
                  <a:lnTo>
                    <a:pt x="8066" y="3151"/>
                  </a:lnTo>
                  <a:close/>
                  <a:moveTo>
                    <a:pt x="5451" y="10145"/>
                  </a:moveTo>
                  <a:cubicBezTo>
                    <a:pt x="5577" y="10303"/>
                    <a:pt x="5671" y="10429"/>
                    <a:pt x="5797" y="10555"/>
                  </a:cubicBezTo>
                  <a:lnTo>
                    <a:pt x="5797" y="11437"/>
                  </a:lnTo>
                  <a:lnTo>
                    <a:pt x="5104" y="11437"/>
                  </a:lnTo>
                  <a:lnTo>
                    <a:pt x="5104" y="10555"/>
                  </a:lnTo>
                  <a:cubicBezTo>
                    <a:pt x="5199" y="10429"/>
                    <a:pt x="5356" y="10303"/>
                    <a:pt x="5451" y="10145"/>
                  </a:cubicBezTo>
                  <a:close/>
                  <a:moveTo>
                    <a:pt x="441" y="1"/>
                  </a:moveTo>
                  <a:cubicBezTo>
                    <a:pt x="158" y="1"/>
                    <a:pt x="0" y="284"/>
                    <a:pt x="126" y="505"/>
                  </a:cubicBezTo>
                  <a:lnTo>
                    <a:pt x="1733" y="3750"/>
                  </a:lnTo>
                  <a:cubicBezTo>
                    <a:pt x="1166" y="4947"/>
                    <a:pt x="788" y="6302"/>
                    <a:pt x="788" y="7499"/>
                  </a:cubicBezTo>
                  <a:cubicBezTo>
                    <a:pt x="788" y="8917"/>
                    <a:pt x="1260" y="9988"/>
                    <a:pt x="2269" y="10650"/>
                  </a:cubicBezTo>
                  <a:cubicBezTo>
                    <a:pt x="2670" y="10930"/>
                    <a:pt x="3134" y="11071"/>
                    <a:pt x="3598" y="11071"/>
                  </a:cubicBezTo>
                  <a:cubicBezTo>
                    <a:pt x="3863" y="11071"/>
                    <a:pt x="4127" y="11025"/>
                    <a:pt x="4379" y="10933"/>
                  </a:cubicBezTo>
                  <a:lnTo>
                    <a:pt x="4379" y="11815"/>
                  </a:lnTo>
                  <a:cubicBezTo>
                    <a:pt x="4379" y="12004"/>
                    <a:pt x="4537" y="12162"/>
                    <a:pt x="4726" y="12162"/>
                  </a:cubicBezTo>
                  <a:lnTo>
                    <a:pt x="6144" y="12162"/>
                  </a:lnTo>
                  <a:cubicBezTo>
                    <a:pt x="6364" y="12162"/>
                    <a:pt x="6522" y="12004"/>
                    <a:pt x="6522" y="11815"/>
                  </a:cubicBezTo>
                  <a:lnTo>
                    <a:pt x="6522" y="10933"/>
                  </a:lnTo>
                  <a:cubicBezTo>
                    <a:pt x="6774" y="11025"/>
                    <a:pt x="7038" y="11071"/>
                    <a:pt x="7303" y="11071"/>
                  </a:cubicBezTo>
                  <a:cubicBezTo>
                    <a:pt x="7767" y="11071"/>
                    <a:pt x="8232" y="10930"/>
                    <a:pt x="8633" y="10650"/>
                  </a:cubicBezTo>
                  <a:cubicBezTo>
                    <a:pt x="9641" y="9988"/>
                    <a:pt x="10113" y="8917"/>
                    <a:pt x="10113" y="7499"/>
                  </a:cubicBezTo>
                  <a:cubicBezTo>
                    <a:pt x="10113" y="6302"/>
                    <a:pt x="9735" y="4916"/>
                    <a:pt x="9137" y="3750"/>
                  </a:cubicBezTo>
                  <a:lnTo>
                    <a:pt x="10775" y="505"/>
                  </a:lnTo>
                  <a:cubicBezTo>
                    <a:pt x="10869" y="284"/>
                    <a:pt x="10680" y="1"/>
                    <a:pt x="10460" y="1"/>
                  </a:cubicBezTo>
                  <a:lnTo>
                    <a:pt x="9861" y="1"/>
                  </a:lnTo>
                  <a:cubicBezTo>
                    <a:pt x="8853" y="1"/>
                    <a:pt x="7940" y="631"/>
                    <a:pt x="7530" y="1576"/>
                  </a:cubicBezTo>
                  <a:cubicBezTo>
                    <a:pt x="7467" y="1545"/>
                    <a:pt x="7404" y="1450"/>
                    <a:pt x="7341" y="1419"/>
                  </a:cubicBezTo>
                  <a:cubicBezTo>
                    <a:pt x="6742" y="946"/>
                    <a:pt x="6112" y="694"/>
                    <a:pt x="5451" y="694"/>
                  </a:cubicBezTo>
                  <a:cubicBezTo>
                    <a:pt x="4663" y="694"/>
                    <a:pt x="3938" y="1072"/>
                    <a:pt x="3371" y="1576"/>
                  </a:cubicBezTo>
                  <a:cubicBezTo>
                    <a:pt x="2993" y="631"/>
                    <a:pt x="2111"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1" name="Google Shape;11871;p90"/>
          <p:cNvGrpSpPr/>
          <p:nvPr/>
        </p:nvGrpSpPr>
        <p:grpSpPr>
          <a:xfrm>
            <a:off x="6104605" y="2274962"/>
            <a:ext cx="473881" cy="472676"/>
            <a:chOff x="-17918975" y="2435725"/>
            <a:chExt cx="304825" cy="304050"/>
          </a:xfrm>
        </p:grpSpPr>
        <p:sp>
          <p:nvSpPr>
            <p:cNvPr id="11872" name="Google Shape;11872;p90"/>
            <p:cNvSpPr/>
            <p:nvPr/>
          </p:nvSpPr>
          <p:spPr>
            <a:xfrm>
              <a:off x="-17918975" y="2435725"/>
              <a:ext cx="304825" cy="304050"/>
            </a:xfrm>
            <a:custGeom>
              <a:avLst/>
              <a:gdLst/>
              <a:ahLst/>
              <a:cxnLst/>
              <a:rect l="l" t="t" r="r" b="b"/>
              <a:pathLst>
                <a:path w="12193" h="12162" extrusionOk="0">
                  <a:moveTo>
                    <a:pt x="1040" y="662"/>
                  </a:moveTo>
                  <a:cubicBezTo>
                    <a:pt x="1229" y="662"/>
                    <a:pt x="1386" y="819"/>
                    <a:pt x="1386" y="1040"/>
                  </a:cubicBezTo>
                  <a:cubicBezTo>
                    <a:pt x="1386" y="1229"/>
                    <a:pt x="1229" y="1386"/>
                    <a:pt x="1040" y="1386"/>
                  </a:cubicBezTo>
                  <a:cubicBezTo>
                    <a:pt x="851" y="1386"/>
                    <a:pt x="693" y="1229"/>
                    <a:pt x="693" y="1040"/>
                  </a:cubicBezTo>
                  <a:cubicBezTo>
                    <a:pt x="693" y="819"/>
                    <a:pt x="851" y="662"/>
                    <a:pt x="1040" y="662"/>
                  </a:cubicBezTo>
                  <a:close/>
                  <a:moveTo>
                    <a:pt x="3907" y="662"/>
                  </a:moveTo>
                  <a:cubicBezTo>
                    <a:pt x="4096" y="662"/>
                    <a:pt x="4253" y="819"/>
                    <a:pt x="4253" y="1040"/>
                  </a:cubicBezTo>
                  <a:cubicBezTo>
                    <a:pt x="4253" y="1229"/>
                    <a:pt x="4096" y="1386"/>
                    <a:pt x="3907" y="1386"/>
                  </a:cubicBezTo>
                  <a:cubicBezTo>
                    <a:pt x="3718" y="1386"/>
                    <a:pt x="3560" y="1229"/>
                    <a:pt x="3560" y="1040"/>
                  </a:cubicBezTo>
                  <a:cubicBezTo>
                    <a:pt x="3560" y="819"/>
                    <a:pt x="3718" y="662"/>
                    <a:pt x="3907" y="662"/>
                  </a:cubicBezTo>
                  <a:close/>
                  <a:moveTo>
                    <a:pt x="7828" y="2853"/>
                  </a:moveTo>
                  <a:cubicBezTo>
                    <a:pt x="9848" y="2853"/>
                    <a:pt x="11436" y="4484"/>
                    <a:pt x="11436" y="6427"/>
                  </a:cubicBezTo>
                  <a:lnTo>
                    <a:pt x="11436" y="6774"/>
                  </a:lnTo>
                  <a:cubicBezTo>
                    <a:pt x="11436" y="8538"/>
                    <a:pt x="9987" y="10019"/>
                    <a:pt x="8191" y="10019"/>
                  </a:cubicBezTo>
                  <a:cubicBezTo>
                    <a:pt x="6837" y="10019"/>
                    <a:pt x="5671" y="8916"/>
                    <a:pt x="5671" y="7530"/>
                  </a:cubicBezTo>
                  <a:lnTo>
                    <a:pt x="5671" y="6931"/>
                  </a:lnTo>
                  <a:cubicBezTo>
                    <a:pt x="5671" y="5955"/>
                    <a:pt x="6427" y="5072"/>
                    <a:pt x="7372" y="5041"/>
                  </a:cubicBezTo>
                  <a:cubicBezTo>
                    <a:pt x="7392" y="5040"/>
                    <a:pt x="7413" y="5040"/>
                    <a:pt x="7433" y="5040"/>
                  </a:cubicBezTo>
                  <a:cubicBezTo>
                    <a:pt x="8445" y="5040"/>
                    <a:pt x="9263" y="5817"/>
                    <a:pt x="9263" y="6805"/>
                  </a:cubicBezTo>
                  <a:lnTo>
                    <a:pt x="9263" y="7152"/>
                  </a:lnTo>
                  <a:cubicBezTo>
                    <a:pt x="9263" y="7561"/>
                    <a:pt x="8948" y="7876"/>
                    <a:pt x="8570" y="7876"/>
                  </a:cubicBezTo>
                  <a:cubicBezTo>
                    <a:pt x="8160" y="7876"/>
                    <a:pt x="7845" y="7561"/>
                    <a:pt x="7845" y="7152"/>
                  </a:cubicBezTo>
                  <a:lnTo>
                    <a:pt x="7845" y="6805"/>
                  </a:lnTo>
                  <a:cubicBezTo>
                    <a:pt x="7845" y="6616"/>
                    <a:pt x="7687" y="6459"/>
                    <a:pt x="7498" y="6459"/>
                  </a:cubicBezTo>
                  <a:cubicBezTo>
                    <a:pt x="7309" y="6459"/>
                    <a:pt x="7152" y="6616"/>
                    <a:pt x="7152" y="6805"/>
                  </a:cubicBezTo>
                  <a:lnTo>
                    <a:pt x="7152" y="7152"/>
                  </a:lnTo>
                  <a:cubicBezTo>
                    <a:pt x="7152" y="7939"/>
                    <a:pt x="7782" y="8569"/>
                    <a:pt x="8570" y="8569"/>
                  </a:cubicBezTo>
                  <a:cubicBezTo>
                    <a:pt x="9357" y="8569"/>
                    <a:pt x="9987" y="7939"/>
                    <a:pt x="9987" y="7152"/>
                  </a:cubicBezTo>
                  <a:lnTo>
                    <a:pt x="9987" y="6805"/>
                  </a:lnTo>
                  <a:cubicBezTo>
                    <a:pt x="9987" y="5425"/>
                    <a:pt x="8853" y="4314"/>
                    <a:pt x="7456" y="4314"/>
                  </a:cubicBezTo>
                  <a:cubicBezTo>
                    <a:pt x="7418" y="4314"/>
                    <a:pt x="7379" y="4315"/>
                    <a:pt x="7341" y="4316"/>
                  </a:cubicBezTo>
                  <a:cubicBezTo>
                    <a:pt x="5986" y="4411"/>
                    <a:pt x="4946" y="5577"/>
                    <a:pt x="4946" y="6931"/>
                  </a:cubicBezTo>
                  <a:lnTo>
                    <a:pt x="4946" y="7530"/>
                  </a:lnTo>
                  <a:cubicBezTo>
                    <a:pt x="4946" y="8191"/>
                    <a:pt x="5135" y="8790"/>
                    <a:pt x="5482" y="9294"/>
                  </a:cubicBezTo>
                  <a:lnTo>
                    <a:pt x="5293" y="9294"/>
                  </a:lnTo>
                  <a:cubicBezTo>
                    <a:pt x="4694" y="9294"/>
                    <a:pt x="4222" y="8822"/>
                    <a:pt x="4222" y="8223"/>
                  </a:cubicBezTo>
                  <a:lnTo>
                    <a:pt x="4222" y="6616"/>
                  </a:lnTo>
                  <a:cubicBezTo>
                    <a:pt x="4253" y="4663"/>
                    <a:pt x="5671" y="3025"/>
                    <a:pt x="7498" y="2867"/>
                  </a:cubicBezTo>
                  <a:cubicBezTo>
                    <a:pt x="7609" y="2857"/>
                    <a:pt x="7719" y="2853"/>
                    <a:pt x="7828" y="2853"/>
                  </a:cubicBezTo>
                  <a:close/>
                  <a:moveTo>
                    <a:pt x="2518" y="4236"/>
                  </a:moveTo>
                  <a:cubicBezTo>
                    <a:pt x="3101" y="4236"/>
                    <a:pt x="3592" y="4754"/>
                    <a:pt x="3592" y="5324"/>
                  </a:cubicBezTo>
                  <a:lnTo>
                    <a:pt x="3592" y="8160"/>
                  </a:lnTo>
                  <a:cubicBezTo>
                    <a:pt x="3592" y="9137"/>
                    <a:pt x="4379" y="9924"/>
                    <a:pt x="5356" y="9924"/>
                  </a:cubicBezTo>
                  <a:lnTo>
                    <a:pt x="6207" y="9924"/>
                  </a:lnTo>
                  <a:cubicBezTo>
                    <a:pt x="6742" y="10365"/>
                    <a:pt x="7467" y="10617"/>
                    <a:pt x="8254" y="10617"/>
                  </a:cubicBezTo>
                  <a:cubicBezTo>
                    <a:pt x="9011" y="10617"/>
                    <a:pt x="9704" y="10428"/>
                    <a:pt x="10334" y="10050"/>
                  </a:cubicBezTo>
                  <a:cubicBezTo>
                    <a:pt x="10838" y="10334"/>
                    <a:pt x="11279" y="10838"/>
                    <a:pt x="11405" y="11436"/>
                  </a:cubicBezTo>
                  <a:lnTo>
                    <a:pt x="3907" y="11436"/>
                  </a:lnTo>
                  <a:cubicBezTo>
                    <a:pt x="2521" y="11436"/>
                    <a:pt x="1418" y="10271"/>
                    <a:pt x="1418" y="8916"/>
                  </a:cubicBezTo>
                  <a:lnTo>
                    <a:pt x="1418" y="5388"/>
                  </a:lnTo>
                  <a:cubicBezTo>
                    <a:pt x="1418" y="4852"/>
                    <a:pt x="1827" y="4348"/>
                    <a:pt x="2332" y="4253"/>
                  </a:cubicBezTo>
                  <a:cubicBezTo>
                    <a:pt x="2394" y="4241"/>
                    <a:pt x="2457" y="4236"/>
                    <a:pt x="2518" y="4236"/>
                  </a:cubicBezTo>
                  <a:close/>
                  <a:moveTo>
                    <a:pt x="1071" y="0"/>
                  </a:moveTo>
                  <a:cubicBezTo>
                    <a:pt x="473" y="0"/>
                    <a:pt x="0" y="473"/>
                    <a:pt x="0" y="1071"/>
                  </a:cubicBezTo>
                  <a:cubicBezTo>
                    <a:pt x="0" y="1652"/>
                    <a:pt x="504" y="2144"/>
                    <a:pt x="1052" y="2144"/>
                  </a:cubicBezTo>
                  <a:cubicBezTo>
                    <a:pt x="1069" y="2144"/>
                    <a:pt x="1086" y="2143"/>
                    <a:pt x="1103" y="2143"/>
                  </a:cubicBezTo>
                  <a:lnTo>
                    <a:pt x="1733" y="3749"/>
                  </a:lnTo>
                  <a:cubicBezTo>
                    <a:pt x="1103" y="4001"/>
                    <a:pt x="725" y="4694"/>
                    <a:pt x="725" y="5451"/>
                  </a:cubicBezTo>
                  <a:lnTo>
                    <a:pt x="725" y="8948"/>
                  </a:lnTo>
                  <a:cubicBezTo>
                    <a:pt x="725" y="10712"/>
                    <a:pt x="2174" y="12161"/>
                    <a:pt x="3938" y="12161"/>
                  </a:cubicBezTo>
                  <a:lnTo>
                    <a:pt x="11815" y="12161"/>
                  </a:lnTo>
                  <a:cubicBezTo>
                    <a:pt x="12035" y="12161"/>
                    <a:pt x="12193" y="12004"/>
                    <a:pt x="12193" y="11814"/>
                  </a:cubicBezTo>
                  <a:cubicBezTo>
                    <a:pt x="12193" y="11279"/>
                    <a:pt x="11972" y="10712"/>
                    <a:pt x="11657" y="10271"/>
                  </a:cubicBezTo>
                  <a:cubicBezTo>
                    <a:pt x="11468" y="10019"/>
                    <a:pt x="11247" y="9798"/>
                    <a:pt x="10964" y="9641"/>
                  </a:cubicBezTo>
                  <a:cubicBezTo>
                    <a:pt x="11657" y="8916"/>
                    <a:pt x="12193" y="7876"/>
                    <a:pt x="12193" y="6774"/>
                  </a:cubicBezTo>
                  <a:lnTo>
                    <a:pt x="12193" y="6427"/>
                  </a:lnTo>
                  <a:cubicBezTo>
                    <a:pt x="12193" y="4080"/>
                    <a:pt x="10259" y="2153"/>
                    <a:pt x="7898" y="2153"/>
                  </a:cubicBezTo>
                  <a:cubicBezTo>
                    <a:pt x="7756" y="2153"/>
                    <a:pt x="7612" y="2160"/>
                    <a:pt x="7467" y="2174"/>
                  </a:cubicBezTo>
                  <a:cubicBezTo>
                    <a:pt x="5986" y="2332"/>
                    <a:pt x="4726" y="3214"/>
                    <a:pt x="4064" y="4537"/>
                  </a:cubicBezTo>
                  <a:cubicBezTo>
                    <a:pt x="3875" y="4190"/>
                    <a:pt x="3592" y="3907"/>
                    <a:pt x="3245" y="3749"/>
                  </a:cubicBezTo>
                  <a:lnTo>
                    <a:pt x="3875" y="2143"/>
                  </a:lnTo>
                  <a:lnTo>
                    <a:pt x="3907" y="2143"/>
                  </a:lnTo>
                  <a:cubicBezTo>
                    <a:pt x="4505" y="2143"/>
                    <a:pt x="4978" y="1670"/>
                    <a:pt x="4978" y="1071"/>
                  </a:cubicBezTo>
                  <a:cubicBezTo>
                    <a:pt x="4978" y="473"/>
                    <a:pt x="4505" y="0"/>
                    <a:pt x="3907" y="0"/>
                  </a:cubicBezTo>
                  <a:cubicBezTo>
                    <a:pt x="3308" y="0"/>
                    <a:pt x="2836" y="473"/>
                    <a:pt x="2836" y="1071"/>
                  </a:cubicBezTo>
                  <a:cubicBezTo>
                    <a:pt x="2836" y="1386"/>
                    <a:pt x="2993" y="1670"/>
                    <a:pt x="3214" y="1859"/>
                  </a:cubicBezTo>
                  <a:lnTo>
                    <a:pt x="2521" y="3592"/>
                  </a:lnTo>
                  <a:lnTo>
                    <a:pt x="2458" y="3592"/>
                  </a:lnTo>
                  <a:lnTo>
                    <a:pt x="1796" y="1859"/>
                  </a:lnTo>
                  <a:cubicBezTo>
                    <a:pt x="2016" y="1670"/>
                    <a:pt x="2142" y="1386"/>
                    <a:pt x="2142" y="1071"/>
                  </a:cubicBezTo>
                  <a:cubicBezTo>
                    <a:pt x="2142" y="473"/>
                    <a:pt x="167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3" name="Google Shape;11873;p90"/>
            <p:cNvSpPr/>
            <p:nvPr/>
          </p:nvSpPr>
          <p:spPr>
            <a:xfrm>
              <a:off x="-17865425" y="2560150"/>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4" y="537"/>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4" name="Google Shape;11874;p90"/>
          <p:cNvGrpSpPr/>
          <p:nvPr/>
        </p:nvGrpSpPr>
        <p:grpSpPr>
          <a:xfrm>
            <a:off x="6133365" y="2852729"/>
            <a:ext cx="416361" cy="470228"/>
            <a:chOff x="-17899300" y="2810625"/>
            <a:chExt cx="267825" cy="302475"/>
          </a:xfrm>
        </p:grpSpPr>
        <p:sp>
          <p:nvSpPr>
            <p:cNvPr id="11875" name="Google Shape;11875;p90"/>
            <p:cNvSpPr/>
            <p:nvPr/>
          </p:nvSpPr>
          <p:spPr>
            <a:xfrm>
              <a:off x="-17899300" y="2810625"/>
              <a:ext cx="267825" cy="302475"/>
            </a:xfrm>
            <a:custGeom>
              <a:avLst/>
              <a:gdLst/>
              <a:ahLst/>
              <a:cxnLst/>
              <a:rect l="l" t="t" r="r" b="b"/>
              <a:pathLst>
                <a:path w="10713" h="12099" extrusionOk="0">
                  <a:moveTo>
                    <a:pt x="1009" y="4978"/>
                  </a:moveTo>
                  <a:cubicBezTo>
                    <a:pt x="1482" y="4978"/>
                    <a:pt x="1860" y="5293"/>
                    <a:pt x="2017" y="5671"/>
                  </a:cubicBezTo>
                  <a:lnTo>
                    <a:pt x="1702" y="5671"/>
                  </a:lnTo>
                  <a:cubicBezTo>
                    <a:pt x="1229" y="5671"/>
                    <a:pt x="851" y="5356"/>
                    <a:pt x="694" y="4978"/>
                  </a:cubicBezTo>
                  <a:close/>
                  <a:moveTo>
                    <a:pt x="9862" y="4978"/>
                  </a:moveTo>
                  <a:cubicBezTo>
                    <a:pt x="9704" y="5356"/>
                    <a:pt x="9295" y="5671"/>
                    <a:pt x="8822" y="5671"/>
                  </a:cubicBezTo>
                  <a:lnTo>
                    <a:pt x="8507" y="5671"/>
                  </a:lnTo>
                  <a:cubicBezTo>
                    <a:pt x="8696" y="5262"/>
                    <a:pt x="9074" y="4978"/>
                    <a:pt x="9547" y="4978"/>
                  </a:cubicBezTo>
                  <a:close/>
                  <a:moveTo>
                    <a:pt x="5294" y="7845"/>
                  </a:moveTo>
                  <a:cubicBezTo>
                    <a:pt x="5451" y="7845"/>
                    <a:pt x="5609" y="7971"/>
                    <a:pt x="5640" y="8097"/>
                  </a:cubicBezTo>
                  <a:lnTo>
                    <a:pt x="5294" y="8507"/>
                  </a:lnTo>
                  <a:lnTo>
                    <a:pt x="4947" y="8097"/>
                  </a:lnTo>
                  <a:cubicBezTo>
                    <a:pt x="4979" y="7971"/>
                    <a:pt x="5136" y="7845"/>
                    <a:pt x="5294" y="7845"/>
                  </a:cubicBezTo>
                  <a:close/>
                  <a:moveTo>
                    <a:pt x="5294" y="4254"/>
                  </a:moveTo>
                  <a:cubicBezTo>
                    <a:pt x="6774" y="4254"/>
                    <a:pt x="7783" y="5104"/>
                    <a:pt x="7783" y="6742"/>
                  </a:cubicBezTo>
                  <a:cubicBezTo>
                    <a:pt x="7783" y="7467"/>
                    <a:pt x="7625" y="8192"/>
                    <a:pt x="7310" y="8885"/>
                  </a:cubicBezTo>
                  <a:lnTo>
                    <a:pt x="7310" y="8822"/>
                  </a:lnTo>
                  <a:cubicBezTo>
                    <a:pt x="7152" y="7845"/>
                    <a:pt x="6270" y="7152"/>
                    <a:pt x="5294" y="7152"/>
                  </a:cubicBezTo>
                  <a:cubicBezTo>
                    <a:pt x="4317" y="7152"/>
                    <a:pt x="3435" y="7845"/>
                    <a:pt x="3277" y="8822"/>
                  </a:cubicBezTo>
                  <a:lnTo>
                    <a:pt x="3277" y="8885"/>
                  </a:lnTo>
                  <a:cubicBezTo>
                    <a:pt x="2962" y="8192"/>
                    <a:pt x="2805" y="7467"/>
                    <a:pt x="2805" y="6742"/>
                  </a:cubicBezTo>
                  <a:cubicBezTo>
                    <a:pt x="2805" y="5104"/>
                    <a:pt x="3844" y="4254"/>
                    <a:pt x="5294" y="4254"/>
                  </a:cubicBezTo>
                  <a:close/>
                  <a:moveTo>
                    <a:pt x="4254" y="8412"/>
                  </a:moveTo>
                  <a:cubicBezTo>
                    <a:pt x="4317" y="8444"/>
                    <a:pt x="4254" y="8412"/>
                    <a:pt x="4947" y="9263"/>
                  </a:cubicBezTo>
                  <a:lnTo>
                    <a:pt x="4947" y="9546"/>
                  </a:lnTo>
                  <a:lnTo>
                    <a:pt x="4348" y="10114"/>
                  </a:lnTo>
                  <a:cubicBezTo>
                    <a:pt x="4191" y="10271"/>
                    <a:pt x="4191" y="10492"/>
                    <a:pt x="4348" y="10649"/>
                  </a:cubicBezTo>
                  <a:cubicBezTo>
                    <a:pt x="4427" y="10728"/>
                    <a:pt x="4514" y="10767"/>
                    <a:pt x="4601" y="10767"/>
                  </a:cubicBezTo>
                  <a:cubicBezTo>
                    <a:pt x="4687" y="10767"/>
                    <a:pt x="4774" y="10728"/>
                    <a:pt x="4853" y="10649"/>
                  </a:cubicBezTo>
                  <a:lnTo>
                    <a:pt x="5325" y="10177"/>
                  </a:lnTo>
                  <a:lnTo>
                    <a:pt x="5798" y="10649"/>
                  </a:lnTo>
                  <a:cubicBezTo>
                    <a:pt x="5876" y="10728"/>
                    <a:pt x="5971" y="10767"/>
                    <a:pt x="6065" y="10767"/>
                  </a:cubicBezTo>
                  <a:cubicBezTo>
                    <a:pt x="6160" y="10767"/>
                    <a:pt x="6255" y="10728"/>
                    <a:pt x="6333" y="10649"/>
                  </a:cubicBezTo>
                  <a:cubicBezTo>
                    <a:pt x="6491" y="10492"/>
                    <a:pt x="6491" y="10271"/>
                    <a:pt x="6333" y="10114"/>
                  </a:cubicBezTo>
                  <a:lnTo>
                    <a:pt x="5735" y="9546"/>
                  </a:lnTo>
                  <a:lnTo>
                    <a:pt x="5735" y="9263"/>
                  </a:lnTo>
                  <a:cubicBezTo>
                    <a:pt x="6428" y="8412"/>
                    <a:pt x="6396" y="8444"/>
                    <a:pt x="6396" y="8412"/>
                  </a:cubicBezTo>
                  <a:lnTo>
                    <a:pt x="6396" y="8412"/>
                  </a:lnTo>
                  <a:cubicBezTo>
                    <a:pt x="6522" y="8570"/>
                    <a:pt x="6617" y="8790"/>
                    <a:pt x="6680" y="8979"/>
                  </a:cubicBezTo>
                  <a:lnTo>
                    <a:pt x="6837" y="9893"/>
                  </a:lnTo>
                  <a:cubicBezTo>
                    <a:pt x="6869" y="10681"/>
                    <a:pt x="6270" y="11437"/>
                    <a:pt x="5451" y="11437"/>
                  </a:cubicBezTo>
                  <a:lnTo>
                    <a:pt x="5136" y="11437"/>
                  </a:lnTo>
                  <a:cubicBezTo>
                    <a:pt x="4317" y="11437"/>
                    <a:pt x="3687" y="10681"/>
                    <a:pt x="3844" y="9893"/>
                  </a:cubicBezTo>
                  <a:lnTo>
                    <a:pt x="4002" y="8979"/>
                  </a:lnTo>
                  <a:cubicBezTo>
                    <a:pt x="4033" y="8759"/>
                    <a:pt x="4096" y="8570"/>
                    <a:pt x="4254" y="8412"/>
                  </a:cubicBezTo>
                  <a:close/>
                  <a:moveTo>
                    <a:pt x="1040" y="0"/>
                  </a:moveTo>
                  <a:cubicBezTo>
                    <a:pt x="851" y="0"/>
                    <a:pt x="694" y="158"/>
                    <a:pt x="694" y="379"/>
                  </a:cubicBezTo>
                  <a:lnTo>
                    <a:pt x="694" y="1072"/>
                  </a:lnTo>
                  <a:cubicBezTo>
                    <a:pt x="694" y="1670"/>
                    <a:pt x="1166" y="2143"/>
                    <a:pt x="1734" y="2143"/>
                  </a:cubicBezTo>
                  <a:lnTo>
                    <a:pt x="2112" y="2143"/>
                  </a:lnTo>
                  <a:lnTo>
                    <a:pt x="2112" y="3529"/>
                  </a:lnTo>
                  <a:cubicBezTo>
                    <a:pt x="2112" y="3907"/>
                    <a:pt x="2332" y="4317"/>
                    <a:pt x="2679" y="4474"/>
                  </a:cubicBezTo>
                  <a:lnTo>
                    <a:pt x="2899" y="4537"/>
                  </a:lnTo>
                  <a:cubicBezTo>
                    <a:pt x="2742" y="4695"/>
                    <a:pt x="2616" y="4852"/>
                    <a:pt x="2521" y="5041"/>
                  </a:cubicBezTo>
                  <a:cubicBezTo>
                    <a:pt x="2206" y="4569"/>
                    <a:pt x="1671" y="4254"/>
                    <a:pt x="1072" y="4254"/>
                  </a:cubicBezTo>
                  <a:lnTo>
                    <a:pt x="379" y="4254"/>
                  </a:lnTo>
                  <a:cubicBezTo>
                    <a:pt x="158" y="4254"/>
                    <a:pt x="1" y="4411"/>
                    <a:pt x="1" y="4632"/>
                  </a:cubicBezTo>
                  <a:cubicBezTo>
                    <a:pt x="1" y="5608"/>
                    <a:pt x="788" y="6396"/>
                    <a:pt x="1797" y="6396"/>
                  </a:cubicBezTo>
                  <a:lnTo>
                    <a:pt x="2143" y="6396"/>
                  </a:lnTo>
                  <a:lnTo>
                    <a:pt x="2143" y="6742"/>
                  </a:lnTo>
                  <a:cubicBezTo>
                    <a:pt x="2143" y="7877"/>
                    <a:pt x="2521" y="9105"/>
                    <a:pt x="3151" y="10019"/>
                  </a:cubicBezTo>
                  <a:cubicBezTo>
                    <a:pt x="3120" y="11153"/>
                    <a:pt x="4065" y="12098"/>
                    <a:pt x="5199" y="12098"/>
                  </a:cubicBezTo>
                  <a:lnTo>
                    <a:pt x="5514" y="12098"/>
                  </a:lnTo>
                  <a:cubicBezTo>
                    <a:pt x="6680" y="12098"/>
                    <a:pt x="7625" y="11153"/>
                    <a:pt x="7562" y="10019"/>
                  </a:cubicBezTo>
                  <a:cubicBezTo>
                    <a:pt x="8192" y="9105"/>
                    <a:pt x="8602" y="7845"/>
                    <a:pt x="8602" y="6742"/>
                  </a:cubicBezTo>
                  <a:lnTo>
                    <a:pt x="8602" y="6396"/>
                  </a:lnTo>
                  <a:lnTo>
                    <a:pt x="8948" y="6396"/>
                  </a:lnTo>
                  <a:cubicBezTo>
                    <a:pt x="9925" y="6396"/>
                    <a:pt x="10712" y="5608"/>
                    <a:pt x="10712" y="4632"/>
                  </a:cubicBezTo>
                  <a:cubicBezTo>
                    <a:pt x="10649" y="4411"/>
                    <a:pt x="10492" y="4254"/>
                    <a:pt x="10303" y="4254"/>
                  </a:cubicBezTo>
                  <a:lnTo>
                    <a:pt x="9578" y="4254"/>
                  </a:lnTo>
                  <a:cubicBezTo>
                    <a:pt x="8980" y="4254"/>
                    <a:pt x="8444" y="4569"/>
                    <a:pt x="8129" y="5041"/>
                  </a:cubicBezTo>
                  <a:cubicBezTo>
                    <a:pt x="8003" y="4852"/>
                    <a:pt x="7909" y="4695"/>
                    <a:pt x="7783" y="4537"/>
                  </a:cubicBezTo>
                  <a:lnTo>
                    <a:pt x="7972" y="4474"/>
                  </a:lnTo>
                  <a:cubicBezTo>
                    <a:pt x="8318" y="4254"/>
                    <a:pt x="8570" y="3907"/>
                    <a:pt x="8570" y="3529"/>
                  </a:cubicBezTo>
                  <a:lnTo>
                    <a:pt x="8570" y="2143"/>
                  </a:lnTo>
                  <a:lnTo>
                    <a:pt x="8917" y="2143"/>
                  </a:lnTo>
                  <a:cubicBezTo>
                    <a:pt x="9515" y="2143"/>
                    <a:pt x="9988" y="1670"/>
                    <a:pt x="9988" y="1072"/>
                  </a:cubicBezTo>
                  <a:lnTo>
                    <a:pt x="9988" y="379"/>
                  </a:lnTo>
                  <a:cubicBezTo>
                    <a:pt x="9988" y="158"/>
                    <a:pt x="9830" y="0"/>
                    <a:pt x="9610" y="0"/>
                  </a:cubicBezTo>
                  <a:cubicBezTo>
                    <a:pt x="9421" y="0"/>
                    <a:pt x="9263" y="158"/>
                    <a:pt x="9263" y="379"/>
                  </a:cubicBezTo>
                  <a:lnTo>
                    <a:pt x="9263" y="1072"/>
                  </a:lnTo>
                  <a:cubicBezTo>
                    <a:pt x="9263" y="1261"/>
                    <a:pt x="9106" y="1418"/>
                    <a:pt x="8917" y="1418"/>
                  </a:cubicBezTo>
                  <a:lnTo>
                    <a:pt x="8570" y="1418"/>
                  </a:lnTo>
                  <a:lnTo>
                    <a:pt x="8570" y="1072"/>
                  </a:lnTo>
                  <a:cubicBezTo>
                    <a:pt x="8570" y="883"/>
                    <a:pt x="8413" y="725"/>
                    <a:pt x="8192" y="725"/>
                  </a:cubicBezTo>
                  <a:cubicBezTo>
                    <a:pt x="8003" y="725"/>
                    <a:pt x="7846" y="883"/>
                    <a:pt x="7846" y="1072"/>
                  </a:cubicBezTo>
                  <a:lnTo>
                    <a:pt x="7846" y="2143"/>
                  </a:lnTo>
                  <a:lnTo>
                    <a:pt x="7499" y="2143"/>
                  </a:lnTo>
                  <a:cubicBezTo>
                    <a:pt x="7310" y="2143"/>
                    <a:pt x="7152" y="1985"/>
                    <a:pt x="7152" y="1796"/>
                  </a:cubicBezTo>
                  <a:lnTo>
                    <a:pt x="7152" y="1072"/>
                  </a:lnTo>
                  <a:cubicBezTo>
                    <a:pt x="7152" y="883"/>
                    <a:pt x="6995" y="725"/>
                    <a:pt x="6774" y="725"/>
                  </a:cubicBezTo>
                  <a:cubicBezTo>
                    <a:pt x="6585" y="725"/>
                    <a:pt x="6428" y="883"/>
                    <a:pt x="6428" y="1072"/>
                  </a:cubicBezTo>
                  <a:lnTo>
                    <a:pt x="6428" y="1796"/>
                  </a:lnTo>
                  <a:cubicBezTo>
                    <a:pt x="6428" y="2363"/>
                    <a:pt x="6900" y="2836"/>
                    <a:pt x="7499" y="2836"/>
                  </a:cubicBezTo>
                  <a:lnTo>
                    <a:pt x="7846" y="2836"/>
                  </a:lnTo>
                  <a:lnTo>
                    <a:pt x="7846" y="3498"/>
                  </a:lnTo>
                  <a:cubicBezTo>
                    <a:pt x="7846" y="3624"/>
                    <a:pt x="7783" y="3781"/>
                    <a:pt x="7656" y="3813"/>
                  </a:cubicBezTo>
                  <a:lnTo>
                    <a:pt x="7184" y="4065"/>
                  </a:lnTo>
                  <a:cubicBezTo>
                    <a:pt x="6680" y="3750"/>
                    <a:pt x="6050" y="3592"/>
                    <a:pt x="5325" y="3592"/>
                  </a:cubicBezTo>
                  <a:cubicBezTo>
                    <a:pt x="4632" y="3592"/>
                    <a:pt x="4002" y="3750"/>
                    <a:pt x="3466" y="4065"/>
                  </a:cubicBezTo>
                  <a:lnTo>
                    <a:pt x="2994" y="3813"/>
                  </a:lnTo>
                  <a:cubicBezTo>
                    <a:pt x="2899" y="3750"/>
                    <a:pt x="2805" y="3624"/>
                    <a:pt x="2805" y="3498"/>
                  </a:cubicBezTo>
                  <a:lnTo>
                    <a:pt x="2805" y="2836"/>
                  </a:lnTo>
                  <a:lnTo>
                    <a:pt x="3151" y="2836"/>
                  </a:lnTo>
                  <a:cubicBezTo>
                    <a:pt x="3750" y="2836"/>
                    <a:pt x="4222" y="2363"/>
                    <a:pt x="4222" y="1796"/>
                  </a:cubicBezTo>
                  <a:lnTo>
                    <a:pt x="4222" y="1072"/>
                  </a:lnTo>
                  <a:cubicBezTo>
                    <a:pt x="4222" y="883"/>
                    <a:pt x="4065" y="725"/>
                    <a:pt x="3876" y="725"/>
                  </a:cubicBezTo>
                  <a:cubicBezTo>
                    <a:pt x="3687" y="725"/>
                    <a:pt x="3529" y="883"/>
                    <a:pt x="3529" y="1072"/>
                  </a:cubicBezTo>
                  <a:lnTo>
                    <a:pt x="3529" y="1796"/>
                  </a:lnTo>
                  <a:cubicBezTo>
                    <a:pt x="3529" y="1985"/>
                    <a:pt x="3372" y="2143"/>
                    <a:pt x="3151" y="2143"/>
                  </a:cubicBezTo>
                  <a:lnTo>
                    <a:pt x="2805" y="2143"/>
                  </a:lnTo>
                  <a:lnTo>
                    <a:pt x="2805" y="1072"/>
                  </a:lnTo>
                  <a:cubicBezTo>
                    <a:pt x="2805" y="883"/>
                    <a:pt x="2647" y="725"/>
                    <a:pt x="2458" y="725"/>
                  </a:cubicBezTo>
                  <a:cubicBezTo>
                    <a:pt x="2269" y="725"/>
                    <a:pt x="2112" y="883"/>
                    <a:pt x="2112" y="1072"/>
                  </a:cubicBezTo>
                  <a:lnTo>
                    <a:pt x="2112" y="1418"/>
                  </a:lnTo>
                  <a:lnTo>
                    <a:pt x="1734" y="1418"/>
                  </a:lnTo>
                  <a:cubicBezTo>
                    <a:pt x="1545" y="1418"/>
                    <a:pt x="1387" y="1261"/>
                    <a:pt x="1387" y="1072"/>
                  </a:cubicBezTo>
                  <a:lnTo>
                    <a:pt x="1387" y="379"/>
                  </a:lnTo>
                  <a:cubicBezTo>
                    <a:pt x="1387" y="158"/>
                    <a:pt x="122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6" name="Google Shape;11876;p90"/>
            <p:cNvSpPr/>
            <p:nvPr/>
          </p:nvSpPr>
          <p:spPr>
            <a:xfrm>
              <a:off x="-17740200" y="2952400"/>
              <a:ext cx="17350" cy="18125"/>
            </a:xfrm>
            <a:custGeom>
              <a:avLst/>
              <a:gdLst/>
              <a:ahLst/>
              <a:cxnLst/>
              <a:rect l="l" t="t" r="r" b="b"/>
              <a:pathLst>
                <a:path w="694" h="725" extrusionOk="0">
                  <a:moveTo>
                    <a:pt x="347" y="0"/>
                  </a:moveTo>
                  <a:cubicBezTo>
                    <a:pt x="158" y="0"/>
                    <a:pt x="1" y="158"/>
                    <a:pt x="1" y="378"/>
                  </a:cubicBezTo>
                  <a:cubicBezTo>
                    <a:pt x="1" y="567"/>
                    <a:pt x="158" y="725"/>
                    <a:pt x="347" y="725"/>
                  </a:cubicBezTo>
                  <a:cubicBezTo>
                    <a:pt x="536" y="725"/>
                    <a:pt x="694" y="567"/>
                    <a:pt x="694" y="378"/>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7" name="Google Shape;11877;p90"/>
            <p:cNvSpPr/>
            <p:nvPr/>
          </p:nvSpPr>
          <p:spPr>
            <a:xfrm>
              <a:off x="-17811075" y="295240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8" name="Google Shape;11878;p90"/>
          <p:cNvGrpSpPr/>
          <p:nvPr/>
        </p:nvGrpSpPr>
        <p:grpSpPr>
          <a:xfrm>
            <a:off x="2039218" y="3461166"/>
            <a:ext cx="472676" cy="442089"/>
            <a:chOff x="-16066500" y="2060800"/>
            <a:chExt cx="304050" cy="284375"/>
          </a:xfrm>
        </p:grpSpPr>
        <p:sp>
          <p:nvSpPr>
            <p:cNvPr id="11879" name="Google Shape;11879;p90"/>
            <p:cNvSpPr/>
            <p:nvPr/>
          </p:nvSpPr>
          <p:spPr>
            <a:xfrm>
              <a:off x="-15978275" y="2203375"/>
              <a:ext cx="18125" cy="18125"/>
            </a:xfrm>
            <a:custGeom>
              <a:avLst/>
              <a:gdLst/>
              <a:ahLst/>
              <a:cxnLst/>
              <a:rect l="l" t="t" r="r" b="b"/>
              <a:pathLst>
                <a:path w="725" h="725" extrusionOk="0">
                  <a:moveTo>
                    <a:pt x="347" y="0"/>
                  </a:moveTo>
                  <a:cubicBezTo>
                    <a:pt x="158" y="0"/>
                    <a:pt x="0" y="158"/>
                    <a:pt x="0" y="347"/>
                  </a:cubicBezTo>
                  <a:cubicBezTo>
                    <a:pt x="0" y="567"/>
                    <a:pt x="158" y="725"/>
                    <a:pt x="347" y="725"/>
                  </a:cubicBezTo>
                  <a:cubicBezTo>
                    <a:pt x="567" y="725"/>
                    <a:pt x="725" y="567"/>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90"/>
            <p:cNvSpPr/>
            <p:nvPr/>
          </p:nvSpPr>
          <p:spPr>
            <a:xfrm>
              <a:off x="-15869575" y="220337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1" name="Google Shape;11881;p90"/>
            <p:cNvSpPr/>
            <p:nvPr/>
          </p:nvSpPr>
          <p:spPr>
            <a:xfrm>
              <a:off x="-15954650" y="2186825"/>
              <a:ext cx="78775" cy="88250"/>
            </a:xfrm>
            <a:custGeom>
              <a:avLst/>
              <a:gdLst/>
              <a:ahLst/>
              <a:cxnLst/>
              <a:rect l="l" t="t" r="r" b="b"/>
              <a:pathLst>
                <a:path w="3151" h="3530" extrusionOk="0">
                  <a:moveTo>
                    <a:pt x="1607" y="662"/>
                  </a:moveTo>
                  <a:cubicBezTo>
                    <a:pt x="1891" y="662"/>
                    <a:pt x="2080" y="820"/>
                    <a:pt x="2174" y="1103"/>
                  </a:cubicBezTo>
                  <a:lnTo>
                    <a:pt x="2458" y="2111"/>
                  </a:lnTo>
                  <a:cubicBezTo>
                    <a:pt x="2489" y="2269"/>
                    <a:pt x="2458" y="2490"/>
                    <a:pt x="2332" y="2584"/>
                  </a:cubicBezTo>
                  <a:cubicBezTo>
                    <a:pt x="2206" y="2710"/>
                    <a:pt x="2048" y="2805"/>
                    <a:pt x="1891" y="2805"/>
                  </a:cubicBezTo>
                  <a:lnTo>
                    <a:pt x="1387" y="2805"/>
                  </a:lnTo>
                  <a:cubicBezTo>
                    <a:pt x="1229" y="2805"/>
                    <a:pt x="1072" y="2710"/>
                    <a:pt x="946" y="2584"/>
                  </a:cubicBezTo>
                  <a:cubicBezTo>
                    <a:pt x="788" y="2458"/>
                    <a:pt x="757" y="2269"/>
                    <a:pt x="788" y="2111"/>
                  </a:cubicBezTo>
                  <a:lnTo>
                    <a:pt x="1072" y="1103"/>
                  </a:lnTo>
                  <a:cubicBezTo>
                    <a:pt x="1135" y="851"/>
                    <a:pt x="1355" y="662"/>
                    <a:pt x="1607" y="662"/>
                  </a:cubicBezTo>
                  <a:close/>
                  <a:moveTo>
                    <a:pt x="1576" y="1"/>
                  </a:moveTo>
                  <a:cubicBezTo>
                    <a:pt x="977" y="1"/>
                    <a:pt x="473" y="379"/>
                    <a:pt x="347" y="946"/>
                  </a:cubicBezTo>
                  <a:lnTo>
                    <a:pt x="95" y="1954"/>
                  </a:lnTo>
                  <a:cubicBezTo>
                    <a:pt x="1" y="2364"/>
                    <a:pt x="95" y="2742"/>
                    <a:pt x="316" y="3057"/>
                  </a:cubicBezTo>
                  <a:cubicBezTo>
                    <a:pt x="599" y="3340"/>
                    <a:pt x="946" y="3529"/>
                    <a:pt x="1355" y="3529"/>
                  </a:cubicBezTo>
                  <a:lnTo>
                    <a:pt x="1859" y="3529"/>
                  </a:lnTo>
                  <a:cubicBezTo>
                    <a:pt x="2237" y="3529"/>
                    <a:pt x="2615" y="3340"/>
                    <a:pt x="2836" y="3057"/>
                  </a:cubicBezTo>
                  <a:cubicBezTo>
                    <a:pt x="3088" y="2742"/>
                    <a:pt x="3151" y="2364"/>
                    <a:pt x="3088" y="1954"/>
                  </a:cubicBezTo>
                  <a:lnTo>
                    <a:pt x="2804" y="946"/>
                  </a:lnTo>
                  <a:cubicBezTo>
                    <a:pt x="2647" y="379"/>
                    <a:pt x="2174" y="1"/>
                    <a:pt x="1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2" name="Google Shape;11882;p90"/>
            <p:cNvSpPr/>
            <p:nvPr/>
          </p:nvSpPr>
          <p:spPr>
            <a:xfrm>
              <a:off x="-16066500" y="2060800"/>
              <a:ext cx="304050" cy="284375"/>
            </a:xfrm>
            <a:custGeom>
              <a:avLst/>
              <a:gdLst/>
              <a:ahLst/>
              <a:cxnLst/>
              <a:rect l="l" t="t" r="r" b="b"/>
              <a:pathLst>
                <a:path w="12162" h="11375" extrusionOk="0">
                  <a:moveTo>
                    <a:pt x="9326" y="694"/>
                  </a:moveTo>
                  <a:cubicBezTo>
                    <a:pt x="10492" y="694"/>
                    <a:pt x="11437" y="1639"/>
                    <a:pt x="11437" y="2836"/>
                  </a:cubicBezTo>
                  <a:cubicBezTo>
                    <a:pt x="11437" y="2962"/>
                    <a:pt x="11437" y="3025"/>
                    <a:pt x="11406" y="3120"/>
                  </a:cubicBezTo>
                  <a:cubicBezTo>
                    <a:pt x="10996" y="2584"/>
                    <a:pt x="10334" y="2269"/>
                    <a:pt x="9673" y="2175"/>
                  </a:cubicBezTo>
                  <a:cubicBezTo>
                    <a:pt x="9649" y="2170"/>
                    <a:pt x="9625" y="2168"/>
                    <a:pt x="9602" y="2168"/>
                  </a:cubicBezTo>
                  <a:cubicBezTo>
                    <a:pt x="9302" y="2168"/>
                    <a:pt x="9153" y="2537"/>
                    <a:pt x="9358" y="2742"/>
                  </a:cubicBezTo>
                  <a:cubicBezTo>
                    <a:pt x="9767" y="3151"/>
                    <a:pt x="9988" y="3687"/>
                    <a:pt x="9988" y="4254"/>
                  </a:cubicBezTo>
                  <a:cubicBezTo>
                    <a:pt x="9988" y="4412"/>
                    <a:pt x="9988" y="4569"/>
                    <a:pt x="9956" y="4727"/>
                  </a:cubicBezTo>
                  <a:cubicBezTo>
                    <a:pt x="9484" y="3844"/>
                    <a:pt x="8759" y="3120"/>
                    <a:pt x="7909" y="2616"/>
                  </a:cubicBezTo>
                  <a:cubicBezTo>
                    <a:pt x="7657" y="2521"/>
                    <a:pt x="7468" y="2395"/>
                    <a:pt x="7247" y="2301"/>
                  </a:cubicBezTo>
                  <a:cubicBezTo>
                    <a:pt x="7468" y="1356"/>
                    <a:pt x="8287" y="694"/>
                    <a:pt x="9326" y="694"/>
                  </a:cubicBezTo>
                  <a:close/>
                  <a:moveTo>
                    <a:pt x="2836" y="757"/>
                  </a:moveTo>
                  <a:cubicBezTo>
                    <a:pt x="3813" y="757"/>
                    <a:pt x="4664" y="1419"/>
                    <a:pt x="4916" y="2364"/>
                  </a:cubicBezTo>
                  <a:cubicBezTo>
                    <a:pt x="3718" y="2742"/>
                    <a:pt x="2773" y="3687"/>
                    <a:pt x="2206" y="4758"/>
                  </a:cubicBezTo>
                  <a:cubicBezTo>
                    <a:pt x="2143" y="4601"/>
                    <a:pt x="2112" y="4443"/>
                    <a:pt x="2112" y="4286"/>
                  </a:cubicBezTo>
                  <a:cubicBezTo>
                    <a:pt x="2112" y="3750"/>
                    <a:pt x="2364" y="3183"/>
                    <a:pt x="2742" y="2773"/>
                  </a:cubicBezTo>
                  <a:cubicBezTo>
                    <a:pt x="2970" y="2574"/>
                    <a:pt x="2811" y="2193"/>
                    <a:pt x="2521" y="2193"/>
                  </a:cubicBezTo>
                  <a:cubicBezTo>
                    <a:pt x="2491" y="2193"/>
                    <a:pt x="2459" y="2197"/>
                    <a:pt x="2427" y="2206"/>
                  </a:cubicBezTo>
                  <a:cubicBezTo>
                    <a:pt x="1765" y="2269"/>
                    <a:pt x="1135" y="2616"/>
                    <a:pt x="694" y="3151"/>
                  </a:cubicBezTo>
                  <a:cubicBezTo>
                    <a:pt x="536" y="1891"/>
                    <a:pt x="1513" y="757"/>
                    <a:pt x="2836" y="757"/>
                  </a:cubicBezTo>
                  <a:close/>
                  <a:moveTo>
                    <a:pt x="6050" y="2836"/>
                  </a:moveTo>
                  <a:cubicBezTo>
                    <a:pt x="8224" y="2836"/>
                    <a:pt x="9988" y="5325"/>
                    <a:pt x="9988" y="7468"/>
                  </a:cubicBezTo>
                  <a:cubicBezTo>
                    <a:pt x="10019" y="9862"/>
                    <a:pt x="7909" y="10713"/>
                    <a:pt x="6050" y="10713"/>
                  </a:cubicBezTo>
                  <a:cubicBezTo>
                    <a:pt x="4254" y="10713"/>
                    <a:pt x="2112" y="9893"/>
                    <a:pt x="2112" y="7468"/>
                  </a:cubicBezTo>
                  <a:cubicBezTo>
                    <a:pt x="2112" y="5325"/>
                    <a:pt x="3876" y="2836"/>
                    <a:pt x="6050" y="2836"/>
                  </a:cubicBezTo>
                  <a:close/>
                  <a:moveTo>
                    <a:pt x="2836" y="1"/>
                  </a:moveTo>
                  <a:cubicBezTo>
                    <a:pt x="1261" y="1"/>
                    <a:pt x="1" y="1293"/>
                    <a:pt x="1" y="2836"/>
                  </a:cubicBezTo>
                  <a:cubicBezTo>
                    <a:pt x="1" y="3246"/>
                    <a:pt x="64" y="3655"/>
                    <a:pt x="253" y="4034"/>
                  </a:cubicBezTo>
                  <a:cubicBezTo>
                    <a:pt x="316" y="4175"/>
                    <a:pt x="450" y="4246"/>
                    <a:pt x="580" y="4246"/>
                  </a:cubicBezTo>
                  <a:cubicBezTo>
                    <a:pt x="710" y="4246"/>
                    <a:pt x="836" y="4175"/>
                    <a:pt x="883" y="4034"/>
                  </a:cubicBezTo>
                  <a:cubicBezTo>
                    <a:pt x="1040" y="3687"/>
                    <a:pt x="1293" y="3403"/>
                    <a:pt x="1608" y="3214"/>
                  </a:cubicBezTo>
                  <a:lnTo>
                    <a:pt x="1608" y="3214"/>
                  </a:lnTo>
                  <a:cubicBezTo>
                    <a:pt x="1482" y="3529"/>
                    <a:pt x="1419" y="3876"/>
                    <a:pt x="1419" y="4254"/>
                  </a:cubicBezTo>
                  <a:cubicBezTo>
                    <a:pt x="1419" y="4727"/>
                    <a:pt x="1513" y="5199"/>
                    <a:pt x="1765" y="5577"/>
                  </a:cubicBezTo>
                  <a:cubicBezTo>
                    <a:pt x="1513" y="6176"/>
                    <a:pt x="1419" y="6806"/>
                    <a:pt x="1419" y="7436"/>
                  </a:cubicBezTo>
                  <a:cubicBezTo>
                    <a:pt x="1419" y="9988"/>
                    <a:pt x="3498" y="11374"/>
                    <a:pt x="6050" y="11374"/>
                  </a:cubicBezTo>
                  <a:cubicBezTo>
                    <a:pt x="8665" y="11374"/>
                    <a:pt x="10713" y="9988"/>
                    <a:pt x="10713" y="7436"/>
                  </a:cubicBezTo>
                  <a:cubicBezTo>
                    <a:pt x="10713" y="6806"/>
                    <a:pt x="10586" y="6176"/>
                    <a:pt x="10334" y="5577"/>
                  </a:cubicBezTo>
                  <a:cubicBezTo>
                    <a:pt x="10586" y="5136"/>
                    <a:pt x="10713" y="4727"/>
                    <a:pt x="10713" y="4254"/>
                  </a:cubicBezTo>
                  <a:cubicBezTo>
                    <a:pt x="10713" y="3876"/>
                    <a:pt x="10618" y="3529"/>
                    <a:pt x="10492" y="3214"/>
                  </a:cubicBezTo>
                  <a:lnTo>
                    <a:pt x="10492" y="3214"/>
                  </a:lnTo>
                  <a:cubicBezTo>
                    <a:pt x="10776" y="3403"/>
                    <a:pt x="11028" y="3687"/>
                    <a:pt x="11217" y="4034"/>
                  </a:cubicBezTo>
                  <a:cubicBezTo>
                    <a:pt x="11280" y="4175"/>
                    <a:pt x="11406" y="4246"/>
                    <a:pt x="11532" y="4246"/>
                  </a:cubicBezTo>
                  <a:cubicBezTo>
                    <a:pt x="11658" y="4246"/>
                    <a:pt x="11784" y="4175"/>
                    <a:pt x="11847" y="4034"/>
                  </a:cubicBezTo>
                  <a:cubicBezTo>
                    <a:pt x="12036" y="3655"/>
                    <a:pt x="12130" y="3246"/>
                    <a:pt x="12130" y="2836"/>
                  </a:cubicBezTo>
                  <a:cubicBezTo>
                    <a:pt x="12162" y="1293"/>
                    <a:pt x="10870" y="1"/>
                    <a:pt x="9295" y="1"/>
                  </a:cubicBezTo>
                  <a:cubicBezTo>
                    <a:pt x="7940" y="1"/>
                    <a:pt x="6837" y="915"/>
                    <a:pt x="6522" y="2175"/>
                  </a:cubicBezTo>
                  <a:cubicBezTo>
                    <a:pt x="6365" y="2112"/>
                    <a:pt x="6207" y="2112"/>
                    <a:pt x="6050" y="2112"/>
                  </a:cubicBezTo>
                  <a:cubicBezTo>
                    <a:pt x="5892" y="2112"/>
                    <a:pt x="5735" y="2112"/>
                    <a:pt x="5577" y="2175"/>
                  </a:cubicBezTo>
                  <a:cubicBezTo>
                    <a:pt x="5262" y="915"/>
                    <a:pt x="4128"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3" name="Google Shape;11883;p90"/>
            <p:cNvSpPr/>
            <p:nvPr/>
          </p:nvSpPr>
          <p:spPr>
            <a:xfrm>
              <a:off x="-15960175" y="2287225"/>
              <a:ext cx="91400" cy="24075"/>
            </a:xfrm>
            <a:custGeom>
              <a:avLst/>
              <a:gdLst/>
              <a:ahLst/>
              <a:cxnLst/>
              <a:rect l="l" t="t" r="r" b="b"/>
              <a:pathLst>
                <a:path w="3656" h="963" extrusionOk="0">
                  <a:moveTo>
                    <a:pt x="437" y="1"/>
                  </a:moveTo>
                  <a:cubicBezTo>
                    <a:pt x="284" y="1"/>
                    <a:pt x="142" y="114"/>
                    <a:pt x="64" y="269"/>
                  </a:cubicBezTo>
                  <a:cubicBezTo>
                    <a:pt x="1" y="458"/>
                    <a:pt x="96" y="647"/>
                    <a:pt x="316" y="742"/>
                  </a:cubicBezTo>
                  <a:cubicBezTo>
                    <a:pt x="852" y="931"/>
                    <a:pt x="1450" y="962"/>
                    <a:pt x="1828" y="962"/>
                  </a:cubicBezTo>
                  <a:cubicBezTo>
                    <a:pt x="2238" y="962"/>
                    <a:pt x="2836" y="931"/>
                    <a:pt x="3372" y="742"/>
                  </a:cubicBezTo>
                  <a:cubicBezTo>
                    <a:pt x="3593" y="647"/>
                    <a:pt x="3656" y="458"/>
                    <a:pt x="3624" y="269"/>
                  </a:cubicBezTo>
                  <a:cubicBezTo>
                    <a:pt x="3546" y="114"/>
                    <a:pt x="3383" y="1"/>
                    <a:pt x="3240" y="1"/>
                  </a:cubicBezTo>
                  <a:cubicBezTo>
                    <a:pt x="3209" y="1"/>
                    <a:pt x="3179" y="6"/>
                    <a:pt x="3151" y="17"/>
                  </a:cubicBezTo>
                  <a:cubicBezTo>
                    <a:pt x="2679" y="206"/>
                    <a:pt x="2143" y="238"/>
                    <a:pt x="1828" y="238"/>
                  </a:cubicBezTo>
                  <a:cubicBezTo>
                    <a:pt x="1482" y="238"/>
                    <a:pt x="1009" y="206"/>
                    <a:pt x="537" y="17"/>
                  </a:cubicBezTo>
                  <a:cubicBezTo>
                    <a:pt x="503" y="6"/>
                    <a:pt x="470" y="1"/>
                    <a:pt x="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4" name="Google Shape;11884;p90"/>
          <p:cNvSpPr/>
          <p:nvPr/>
        </p:nvSpPr>
        <p:spPr>
          <a:xfrm>
            <a:off x="4344952" y="3444762"/>
            <a:ext cx="475125" cy="475086"/>
          </a:xfrm>
          <a:custGeom>
            <a:avLst/>
            <a:gdLst/>
            <a:ahLst/>
            <a:cxnLst/>
            <a:rect l="l" t="t" r="r" b="b"/>
            <a:pathLst>
              <a:path w="12225" h="12224" extrusionOk="0">
                <a:moveTo>
                  <a:pt x="6522" y="1638"/>
                </a:moveTo>
                <a:lnTo>
                  <a:pt x="9074" y="2678"/>
                </a:lnTo>
                <a:lnTo>
                  <a:pt x="8507" y="3245"/>
                </a:lnTo>
                <a:lnTo>
                  <a:pt x="6522" y="2426"/>
                </a:lnTo>
                <a:lnTo>
                  <a:pt x="6522" y="1638"/>
                </a:lnTo>
                <a:close/>
                <a:moveTo>
                  <a:pt x="5766" y="1670"/>
                </a:moveTo>
                <a:lnTo>
                  <a:pt x="5766" y="2457"/>
                </a:lnTo>
                <a:lnTo>
                  <a:pt x="3750" y="3277"/>
                </a:lnTo>
                <a:lnTo>
                  <a:pt x="3214" y="2741"/>
                </a:lnTo>
                <a:lnTo>
                  <a:pt x="5766" y="1670"/>
                </a:lnTo>
                <a:close/>
                <a:moveTo>
                  <a:pt x="5766" y="3214"/>
                </a:moveTo>
                <a:lnTo>
                  <a:pt x="5766" y="4001"/>
                </a:lnTo>
                <a:lnTo>
                  <a:pt x="4821" y="4348"/>
                </a:lnTo>
                <a:lnTo>
                  <a:pt x="4254" y="3781"/>
                </a:lnTo>
                <a:lnTo>
                  <a:pt x="5766" y="3214"/>
                </a:lnTo>
                <a:close/>
                <a:moveTo>
                  <a:pt x="6459" y="3214"/>
                </a:moveTo>
                <a:lnTo>
                  <a:pt x="7972" y="3781"/>
                </a:lnTo>
                <a:lnTo>
                  <a:pt x="7404" y="4348"/>
                </a:lnTo>
                <a:lnTo>
                  <a:pt x="6459" y="4001"/>
                </a:lnTo>
                <a:lnTo>
                  <a:pt x="6459" y="3214"/>
                </a:lnTo>
                <a:close/>
                <a:moveTo>
                  <a:pt x="5766" y="4726"/>
                </a:moveTo>
                <a:lnTo>
                  <a:pt x="5766" y="5293"/>
                </a:lnTo>
                <a:lnTo>
                  <a:pt x="5357" y="4883"/>
                </a:lnTo>
                <a:lnTo>
                  <a:pt x="5766" y="4726"/>
                </a:lnTo>
                <a:close/>
                <a:moveTo>
                  <a:pt x="6459" y="4726"/>
                </a:moveTo>
                <a:lnTo>
                  <a:pt x="6869" y="4883"/>
                </a:lnTo>
                <a:lnTo>
                  <a:pt x="6459" y="5293"/>
                </a:lnTo>
                <a:lnTo>
                  <a:pt x="6459" y="4726"/>
                </a:lnTo>
                <a:close/>
                <a:moveTo>
                  <a:pt x="2679" y="3214"/>
                </a:moveTo>
                <a:lnTo>
                  <a:pt x="3246" y="3749"/>
                </a:lnTo>
                <a:lnTo>
                  <a:pt x="2427" y="5765"/>
                </a:lnTo>
                <a:lnTo>
                  <a:pt x="1639" y="5765"/>
                </a:lnTo>
                <a:lnTo>
                  <a:pt x="2679" y="3214"/>
                </a:lnTo>
                <a:close/>
                <a:moveTo>
                  <a:pt x="4853" y="5356"/>
                </a:moveTo>
                <a:lnTo>
                  <a:pt x="5262" y="5765"/>
                </a:lnTo>
                <a:lnTo>
                  <a:pt x="4695" y="5765"/>
                </a:lnTo>
                <a:lnTo>
                  <a:pt x="4853" y="5356"/>
                </a:lnTo>
                <a:close/>
                <a:moveTo>
                  <a:pt x="7373" y="5356"/>
                </a:moveTo>
                <a:lnTo>
                  <a:pt x="7531" y="5765"/>
                </a:lnTo>
                <a:lnTo>
                  <a:pt x="6995" y="5765"/>
                </a:lnTo>
                <a:lnTo>
                  <a:pt x="7373" y="5356"/>
                </a:lnTo>
                <a:close/>
                <a:moveTo>
                  <a:pt x="8476" y="4253"/>
                </a:moveTo>
                <a:lnTo>
                  <a:pt x="9074" y="5765"/>
                </a:lnTo>
                <a:lnTo>
                  <a:pt x="8287" y="5765"/>
                </a:lnTo>
                <a:lnTo>
                  <a:pt x="7940" y="4820"/>
                </a:lnTo>
                <a:lnTo>
                  <a:pt x="8476" y="4253"/>
                </a:lnTo>
                <a:close/>
                <a:moveTo>
                  <a:pt x="9547" y="3214"/>
                </a:moveTo>
                <a:lnTo>
                  <a:pt x="10618" y="5765"/>
                </a:lnTo>
                <a:lnTo>
                  <a:pt x="9830" y="5765"/>
                </a:lnTo>
                <a:lnTo>
                  <a:pt x="8980" y="3749"/>
                </a:lnTo>
                <a:lnTo>
                  <a:pt x="9547" y="3214"/>
                </a:lnTo>
                <a:close/>
                <a:moveTo>
                  <a:pt x="3781" y="4316"/>
                </a:moveTo>
                <a:lnTo>
                  <a:pt x="4348" y="4852"/>
                </a:lnTo>
                <a:lnTo>
                  <a:pt x="4002" y="5797"/>
                </a:lnTo>
                <a:lnTo>
                  <a:pt x="3214" y="5797"/>
                </a:lnTo>
                <a:lnTo>
                  <a:pt x="3781" y="4316"/>
                </a:lnTo>
                <a:close/>
                <a:moveTo>
                  <a:pt x="5262" y="6522"/>
                </a:moveTo>
                <a:lnTo>
                  <a:pt x="4853" y="6900"/>
                </a:lnTo>
                <a:lnTo>
                  <a:pt x="4695" y="6522"/>
                </a:lnTo>
                <a:close/>
                <a:moveTo>
                  <a:pt x="7531" y="6522"/>
                </a:moveTo>
                <a:lnTo>
                  <a:pt x="7373" y="6900"/>
                </a:lnTo>
                <a:lnTo>
                  <a:pt x="6995" y="6522"/>
                </a:lnTo>
                <a:close/>
                <a:moveTo>
                  <a:pt x="5766" y="6994"/>
                </a:moveTo>
                <a:lnTo>
                  <a:pt x="5766" y="7530"/>
                </a:lnTo>
                <a:lnTo>
                  <a:pt x="5357" y="7372"/>
                </a:lnTo>
                <a:lnTo>
                  <a:pt x="5766" y="6994"/>
                </a:lnTo>
                <a:close/>
                <a:moveTo>
                  <a:pt x="6459" y="6994"/>
                </a:moveTo>
                <a:lnTo>
                  <a:pt x="6869" y="7372"/>
                </a:lnTo>
                <a:lnTo>
                  <a:pt x="6459" y="7530"/>
                </a:lnTo>
                <a:lnTo>
                  <a:pt x="6459" y="6994"/>
                </a:lnTo>
                <a:close/>
                <a:moveTo>
                  <a:pt x="9074" y="6459"/>
                </a:moveTo>
                <a:lnTo>
                  <a:pt x="8476" y="7971"/>
                </a:lnTo>
                <a:lnTo>
                  <a:pt x="7940" y="7404"/>
                </a:lnTo>
                <a:lnTo>
                  <a:pt x="8287" y="6459"/>
                </a:lnTo>
                <a:close/>
                <a:moveTo>
                  <a:pt x="3939" y="6522"/>
                </a:moveTo>
                <a:lnTo>
                  <a:pt x="4317" y="7467"/>
                </a:lnTo>
                <a:lnTo>
                  <a:pt x="3750" y="8002"/>
                </a:lnTo>
                <a:lnTo>
                  <a:pt x="3151" y="6522"/>
                </a:lnTo>
                <a:close/>
                <a:moveTo>
                  <a:pt x="2458" y="6522"/>
                </a:moveTo>
                <a:lnTo>
                  <a:pt x="3277" y="8506"/>
                </a:lnTo>
                <a:lnTo>
                  <a:pt x="2742" y="9073"/>
                </a:lnTo>
                <a:lnTo>
                  <a:pt x="1671" y="6522"/>
                </a:lnTo>
                <a:close/>
                <a:moveTo>
                  <a:pt x="4853" y="7939"/>
                </a:moveTo>
                <a:lnTo>
                  <a:pt x="5798" y="8286"/>
                </a:lnTo>
                <a:lnTo>
                  <a:pt x="5798" y="9073"/>
                </a:lnTo>
                <a:lnTo>
                  <a:pt x="4317" y="8475"/>
                </a:lnTo>
                <a:lnTo>
                  <a:pt x="4853" y="7939"/>
                </a:lnTo>
                <a:close/>
                <a:moveTo>
                  <a:pt x="7404" y="7939"/>
                </a:moveTo>
                <a:lnTo>
                  <a:pt x="7972" y="8475"/>
                </a:lnTo>
                <a:lnTo>
                  <a:pt x="6491" y="9073"/>
                </a:lnTo>
                <a:lnTo>
                  <a:pt x="6491" y="8286"/>
                </a:lnTo>
                <a:lnTo>
                  <a:pt x="6459" y="8286"/>
                </a:lnTo>
                <a:lnTo>
                  <a:pt x="7404" y="7939"/>
                </a:lnTo>
                <a:close/>
                <a:moveTo>
                  <a:pt x="10649" y="6522"/>
                </a:moveTo>
                <a:lnTo>
                  <a:pt x="9578" y="9073"/>
                </a:lnTo>
                <a:lnTo>
                  <a:pt x="9043" y="8506"/>
                </a:lnTo>
                <a:lnTo>
                  <a:pt x="9862" y="6522"/>
                </a:lnTo>
                <a:close/>
                <a:moveTo>
                  <a:pt x="8476" y="8979"/>
                </a:moveTo>
                <a:lnTo>
                  <a:pt x="9043" y="9546"/>
                </a:lnTo>
                <a:lnTo>
                  <a:pt x="6459" y="10617"/>
                </a:lnTo>
                <a:lnTo>
                  <a:pt x="6459" y="9830"/>
                </a:lnTo>
                <a:lnTo>
                  <a:pt x="8476" y="8979"/>
                </a:lnTo>
                <a:close/>
                <a:moveTo>
                  <a:pt x="3750" y="9042"/>
                </a:moveTo>
                <a:lnTo>
                  <a:pt x="5766" y="9861"/>
                </a:lnTo>
                <a:lnTo>
                  <a:pt x="5766" y="10649"/>
                </a:lnTo>
                <a:lnTo>
                  <a:pt x="3214" y="9578"/>
                </a:lnTo>
                <a:lnTo>
                  <a:pt x="3750" y="9042"/>
                </a:lnTo>
                <a:close/>
                <a:moveTo>
                  <a:pt x="6113" y="0"/>
                </a:moveTo>
                <a:cubicBezTo>
                  <a:pt x="5924" y="0"/>
                  <a:pt x="5766" y="158"/>
                  <a:pt x="5766" y="347"/>
                </a:cubicBezTo>
                <a:lnTo>
                  <a:pt x="5766" y="882"/>
                </a:lnTo>
                <a:lnTo>
                  <a:pt x="2647" y="2142"/>
                </a:lnTo>
                <a:lnTo>
                  <a:pt x="2332" y="1827"/>
                </a:lnTo>
                <a:cubicBezTo>
                  <a:pt x="2253" y="1749"/>
                  <a:pt x="2167" y="1709"/>
                  <a:pt x="2080" y="1709"/>
                </a:cubicBezTo>
                <a:cubicBezTo>
                  <a:pt x="1994" y="1709"/>
                  <a:pt x="1907" y="1749"/>
                  <a:pt x="1828" y="1827"/>
                </a:cubicBezTo>
                <a:cubicBezTo>
                  <a:pt x="1671" y="1985"/>
                  <a:pt x="1671" y="2174"/>
                  <a:pt x="1828" y="2331"/>
                </a:cubicBezTo>
                <a:lnTo>
                  <a:pt x="2143" y="2647"/>
                </a:lnTo>
                <a:lnTo>
                  <a:pt x="883" y="5765"/>
                </a:lnTo>
                <a:lnTo>
                  <a:pt x="379" y="5765"/>
                </a:lnTo>
                <a:cubicBezTo>
                  <a:pt x="158" y="5765"/>
                  <a:pt x="1" y="5923"/>
                  <a:pt x="1" y="6112"/>
                </a:cubicBezTo>
                <a:cubicBezTo>
                  <a:pt x="1" y="6301"/>
                  <a:pt x="158" y="6459"/>
                  <a:pt x="379" y="6459"/>
                </a:cubicBezTo>
                <a:lnTo>
                  <a:pt x="883" y="6459"/>
                </a:lnTo>
                <a:lnTo>
                  <a:pt x="2143" y="9578"/>
                </a:lnTo>
                <a:lnTo>
                  <a:pt x="1828" y="9893"/>
                </a:lnTo>
                <a:cubicBezTo>
                  <a:pt x="1671" y="10050"/>
                  <a:pt x="1671" y="10239"/>
                  <a:pt x="1828" y="10397"/>
                </a:cubicBezTo>
                <a:cubicBezTo>
                  <a:pt x="1907" y="10475"/>
                  <a:pt x="1994" y="10515"/>
                  <a:pt x="2080" y="10515"/>
                </a:cubicBezTo>
                <a:cubicBezTo>
                  <a:pt x="2167" y="10515"/>
                  <a:pt x="2253" y="10475"/>
                  <a:pt x="2332" y="10397"/>
                </a:cubicBezTo>
                <a:lnTo>
                  <a:pt x="2647" y="10082"/>
                </a:lnTo>
                <a:lnTo>
                  <a:pt x="5766" y="11342"/>
                </a:lnTo>
                <a:lnTo>
                  <a:pt x="5766" y="11877"/>
                </a:lnTo>
                <a:cubicBezTo>
                  <a:pt x="5766" y="12066"/>
                  <a:pt x="5924" y="12224"/>
                  <a:pt x="6113" y="12224"/>
                </a:cubicBezTo>
                <a:cubicBezTo>
                  <a:pt x="6302" y="12224"/>
                  <a:pt x="6459" y="12066"/>
                  <a:pt x="6459" y="11877"/>
                </a:cubicBezTo>
                <a:lnTo>
                  <a:pt x="6459" y="11405"/>
                </a:lnTo>
                <a:lnTo>
                  <a:pt x="9578" y="10145"/>
                </a:lnTo>
                <a:lnTo>
                  <a:pt x="9893" y="10460"/>
                </a:lnTo>
                <a:cubicBezTo>
                  <a:pt x="9972" y="10538"/>
                  <a:pt x="10067" y="10578"/>
                  <a:pt x="10157" y="10578"/>
                </a:cubicBezTo>
                <a:cubicBezTo>
                  <a:pt x="10248" y="10578"/>
                  <a:pt x="10334" y="10538"/>
                  <a:pt x="10397" y="10460"/>
                </a:cubicBezTo>
                <a:cubicBezTo>
                  <a:pt x="10555" y="10302"/>
                  <a:pt x="10555" y="10082"/>
                  <a:pt x="10397" y="9924"/>
                </a:cubicBezTo>
                <a:lnTo>
                  <a:pt x="10082" y="9609"/>
                </a:lnTo>
                <a:lnTo>
                  <a:pt x="11343" y="6522"/>
                </a:lnTo>
                <a:lnTo>
                  <a:pt x="11878" y="6522"/>
                </a:lnTo>
                <a:cubicBezTo>
                  <a:pt x="12067" y="6522"/>
                  <a:pt x="12225" y="6364"/>
                  <a:pt x="12225" y="6144"/>
                </a:cubicBezTo>
                <a:cubicBezTo>
                  <a:pt x="12225" y="5955"/>
                  <a:pt x="12067" y="5765"/>
                  <a:pt x="11878" y="5765"/>
                </a:cubicBezTo>
                <a:lnTo>
                  <a:pt x="11343" y="5765"/>
                </a:lnTo>
                <a:lnTo>
                  <a:pt x="10082" y="2647"/>
                </a:lnTo>
                <a:lnTo>
                  <a:pt x="10397" y="2331"/>
                </a:lnTo>
                <a:cubicBezTo>
                  <a:pt x="10555" y="2174"/>
                  <a:pt x="10555" y="1985"/>
                  <a:pt x="10397" y="1827"/>
                </a:cubicBezTo>
                <a:cubicBezTo>
                  <a:pt x="10319" y="1749"/>
                  <a:pt x="10232" y="1709"/>
                  <a:pt x="10145" y="1709"/>
                </a:cubicBezTo>
                <a:cubicBezTo>
                  <a:pt x="10059" y="1709"/>
                  <a:pt x="9972" y="1749"/>
                  <a:pt x="9893" y="1827"/>
                </a:cubicBezTo>
                <a:lnTo>
                  <a:pt x="9578" y="2142"/>
                </a:lnTo>
                <a:lnTo>
                  <a:pt x="6459" y="882"/>
                </a:lnTo>
                <a:lnTo>
                  <a:pt x="6459" y="347"/>
                </a:lnTo>
                <a:cubicBezTo>
                  <a:pt x="6459" y="158"/>
                  <a:pt x="6302" y="0"/>
                  <a:pt x="61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5" name="Google Shape;11885;p90"/>
          <p:cNvSpPr/>
          <p:nvPr/>
        </p:nvSpPr>
        <p:spPr>
          <a:xfrm>
            <a:off x="6718741" y="3444898"/>
            <a:ext cx="391876" cy="474814"/>
          </a:xfrm>
          <a:custGeom>
            <a:avLst/>
            <a:gdLst/>
            <a:ahLst/>
            <a:cxnLst/>
            <a:rect l="l" t="t" r="r" b="b"/>
            <a:pathLst>
              <a:path w="10083" h="12217" extrusionOk="0">
                <a:moveTo>
                  <a:pt x="5356" y="1001"/>
                </a:moveTo>
                <a:cubicBezTo>
                  <a:pt x="5577" y="1316"/>
                  <a:pt x="5734" y="1694"/>
                  <a:pt x="5734" y="2104"/>
                </a:cubicBezTo>
                <a:cubicBezTo>
                  <a:pt x="5734" y="2135"/>
                  <a:pt x="5734" y="2198"/>
                  <a:pt x="5766" y="2261"/>
                </a:cubicBezTo>
                <a:cubicBezTo>
                  <a:pt x="5624" y="2230"/>
                  <a:pt x="5498" y="2214"/>
                  <a:pt x="5372" y="2214"/>
                </a:cubicBezTo>
                <a:cubicBezTo>
                  <a:pt x="5246" y="2214"/>
                  <a:pt x="5120" y="2230"/>
                  <a:pt x="4978" y="2261"/>
                </a:cubicBezTo>
                <a:cubicBezTo>
                  <a:pt x="5010" y="2198"/>
                  <a:pt x="5010" y="2135"/>
                  <a:pt x="5010" y="2104"/>
                </a:cubicBezTo>
                <a:cubicBezTo>
                  <a:pt x="5041" y="1663"/>
                  <a:pt x="5167" y="1316"/>
                  <a:pt x="5356" y="1001"/>
                </a:cubicBezTo>
                <a:close/>
                <a:moveTo>
                  <a:pt x="3529" y="1474"/>
                </a:moveTo>
                <a:cubicBezTo>
                  <a:pt x="3876" y="1631"/>
                  <a:pt x="4159" y="1883"/>
                  <a:pt x="4380" y="2261"/>
                </a:cubicBezTo>
                <a:lnTo>
                  <a:pt x="4506" y="2356"/>
                </a:lnTo>
                <a:cubicBezTo>
                  <a:pt x="4254" y="2450"/>
                  <a:pt x="4033" y="2608"/>
                  <a:pt x="3844" y="2765"/>
                </a:cubicBezTo>
                <a:cubicBezTo>
                  <a:pt x="3844" y="2734"/>
                  <a:pt x="3844" y="2639"/>
                  <a:pt x="3781" y="2608"/>
                </a:cubicBezTo>
                <a:cubicBezTo>
                  <a:pt x="3592" y="2261"/>
                  <a:pt x="3529" y="1852"/>
                  <a:pt x="3529" y="1474"/>
                </a:cubicBezTo>
                <a:close/>
                <a:moveTo>
                  <a:pt x="7247" y="1474"/>
                </a:moveTo>
                <a:lnTo>
                  <a:pt x="7247" y="1474"/>
                </a:lnTo>
                <a:cubicBezTo>
                  <a:pt x="7310" y="1852"/>
                  <a:pt x="7215" y="2261"/>
                  <a:pt x="7026" y="2608"/>
                </a:cubicBezTo>
                <a:cubicBezTo>
                  <a:pt x="6995" y="2639"/>
                  <a:pt x="6995" y="2734"/>
                  <a:pt x="6995" y="2765"/>
                </a:cubicBezTo>
                <a:cubicBezTo>
                  <a:pt x="6806" y="2608"/>
                  <a:pt x="6554" y="2450"/>
                  <a:pt x="6301" y="2356"/>
                </a:cubicBezTo>
                <a:cubicBezTo>
                  <a:pt x="6301" y="2324"/>
                  <a:pt x="6364" y="2293"/>
                  <a:pt x="6396" y="2261"/>
                </a:cubicBezTo>
                <a:cubicBezTo>
                  <a:pt x="6585" y="1883"/>
                  <a:pt x="6900" y="1663"/>
                  <a:pt x="7247" y="1474"/>
                </a:cubicBezTo>
                <a:close/>
                <a:moveTo>
                  <a:pt x="2143" y="2797"/>
                </a:moveTo>
                <a:cubicBezTo>
                  <a:pt x="2521" y="2797"/>
                  <a:pt x="2930" y="2891"/>
                  <a:pt x="3277" y="3080"/>
                </a:cubicBezTo>
                <a:cubicBezTo>
                  <a:pt x="3309" y="3112"/>
                  <a:pt x="3403" y="3112"/>
                  <a:pt x="3435" y="3112"/>
                </a:cubicBezTo>
                <a:cubicBezTo>
                  <a:pt x="3277" y="3301"/>
                  <a:pt x="3119" y="3553"/>
                  <a:pt x="3056" y="3773"/>
                </a:cubicBezTo>
                <a:lnTo>
                  <a:pt x="2930" y="3647"/>
                </a:lnTo>
                <a:cubicBezTo>
                  <a:pt x="2584" y="3458"/>
                  <a:pt x="2332" y="3143"/>
                  <a:pt x="2143" y="2797"/>
                </a:cubicBezTo>
                <a:close/>
                <a:moveTo>
                  <a:pt x="8487" y="2822"/>
                </a:moveTo>
                <a:cubicBezTo>
                  <a:pt x="8536" y="2822"/>
                  <a:pt x="8585" y="2824"/>
                  <a:pt x="8633" y="2828"/>
                </a:cubicBezTo>
                <a:cubicBezTo>
                  <a:pt x="8475" y="3206"/>
                  <a:pt x="8192" y="3458"/>
                  <a:pt x="7845" y="3710"/>
                </a:cubicBezTo>
                <a:lnTo>
                  <a:pt x="7719" y="3836"/>
                </a:lnTo>
                <a:cubicBezTo>
                  <a:pt x="7656" y="3584"/>
                  <a:pt x="7499" y="3364"/>
                  <a:pt x="7341" y="3143"/>
                </a:cubicBezTo>
                <a:cubicBezTo>
                  <a:pt x="7373" y="3112"/>
                  <a:pt x="7404" y="3112"/>
                  <a:pt x="7499" y="3080"/>
                </a:cubicBezTo>
                <a:cubicBezTo>
                  <a:pt x="7801" y="2915"/>
                  <a:pt x="8152" y="2822"/>
                  <a:pt x="8487" y="2822"/>
                </a:cubicBezTo>
                <a:close/>
                <a:moveTo>
                  <a:pt x="2930" y="4309"/>
                </a:moveTo>
                <a:lnTo>
                  <a:pt x="2930" y="4309"/>
                </a:lnTo>
                <a:cubicBezTo>
                  <a:pt x="2899" y="4561"/>
                  <a:pt x="2899" y="4813"/>
                  <a:pt x="2930" y="5097"/>
                </a:cubicBezTo>
                <a:cubicBezTo>
                  <a:pt x="2899" y="5034"/>
                  <a:pt x="2804" y="5034"/>
                  <a:pt x="2773" y="5034"/>
                </a:cubicBezTo>
                <a:cubicBezTo>
                  <a:pt x="2363" y="5034"/>
                  <a:pt x="1985" y="4939"/>
                  <a:pt x="1670" y="4687"/>
                </a:cubicBezTo>
                <a:cubicBezTo>
                  <a:pt x="1985" y="4498"/>
                  <a:pt x="2363" y="4341"/>
                  <a:pt x="2773" y="4341"/>
                </a:cubicBezTo>
                <a:cubicBezTo>
                  <a:pt x="2804" y="4341"/>
                  <a:pt x="2899" y="4341"/>
                  <a:pt x="2930" y="4309"/>
                </a:cubicBezTo>
                <a:close/>
                <a:moveTo>
                  <a:pt x="7845" y="4309"/>
                </a:moveTo>
                <a:cubicBezTo>
                  <a:pt x="7877" y="4341"/>
                  <a:pt x="7971" y="4341"/>
                  <a:pt x="8003" y="4341"/>
                </a:cubicBezTo>
                <a:cubicBezTo>
                  <a:pt x="8412" y="4372"/>
                  <a:pt x="8790" y="4498"/>
                  <a:pt x="9105" y="4687"/>
                </a:cubicBezTo>
                <a:cubicBezTo>
                  <a:pt x="8790" y="4876"/>
                  <a:pt x="8412" y="5034"/>
                  <a:pt x="8003" y="5034"/>
                </a:cubicBezTo>
                <a:cubicBezTo>
                  <a:pt x="7971" y="5034"/>
                  <a:pt x="7877" y="5034"/>
                  <a:pt x="7845" y="5097"/>
                </a:cubicBezTo>
                <a:cubicBezTo>
                  <a:pt x="7877" y="4813"/>
                  <a:pt x="7877" y="4561"/>
                  <a:pt x="7845" y="4309"/>
                </a:cubicBezTo>
                <a:close/>
                <a:moveTo>
                  <a:pt x="5356" y="2923"/>
                </a:moveTo>
                <a:cubicBezTo>
                  <a:pt x="6364" y="2923"/>
                  <a:pt x="7152" y="3710"/>
                  <a:pt x="7152" y="4687"/>
                </a:cubicBezTo>
                <a:cubicBezTo>
                  <a:pt x="7152" y="5664"/>
                  <a:pt x="6364" y="6451"/>
                  <a:pt x="5356" y="6451"/>
                </a:cubicBezTo>
                <a:cubicBezTo>
                  <a:pt x="4380" y="6451"/>
                  <a:pt x="3592" y="5664"/>
                  <a:pt x="3592" y="4687"/>
                </a:cubicBezTo>
                <a:cubicBezTo>
                  <a:pt x="3592" y="3710"/>
                  <a:pt x="4380" y="2923"/>
                  <a:pt x="5356" y="2923"/>
                </a:cubicBezTo>
                <a:close/>
                <a:moveTo>
                  <a:pt x="3056" y="5601"/>
                </a:moveTo>
                <a:cubicBezTo>
                  <a:pt x="3119" y="5821"/>
                  <a:pt x="3277" y="6073"/>
                  <a:pt x="3435" y="6262"/>
                </a:cubicBezTo>
                <a:cubicBezTo>
                  <a:pt x="3403" y="6262"/>
                  <a:pt x="3309" y="6262"/>
                  <a:pt x="3277" y="6294"/>
                </a:cubicBezTo>
                <a:cubicBezTo>
                  <a:pt x="2985" y="6479"/>
                  <a:pt x="2649" y="6554"/>
                  <a:pt x="2324" y="6554"/>
                </a:cubicBezTo>
                <a:cubicBezTo>
                  <a:pt x="2263" y="6554"/>
                  <a:pt x="2203" y="6551"/>
                  <a:pt x="2143" y="6546"/>
                </a:cubicBezTo>
                <a:cubicBezTo>
                  <a:pt x="2300" y="6199"/>
                  <a:pt x="2584" y="5916"/>
                  <a:pt x="2930" y="5664"/>
                </a:cubicBezTo>
                <a:cubicBezTo>
                  <a:pt x="2962" y="5664"/>
                  <a:pt x="2993" y="5632"/>
                  <a:pt x="3056" y="5601"/>
                </a:cubicBezTo>
                <a:close/>
                <a:moveTo>
                  <a:pt x="7719" y="5601"/>
                </a:moveTo>
                <a:lnTo>
                  <a:pt x="7845" y="5727"/>
                </a:lnTo>
                <a:cubicBezTo>
                  <a:pt x="8192" y="5916"/>
                  <a:pt x="8444" y="6231"/>
                  <a:pt x="8633" y="6577"/>
                </a:cubicBezTo>
                <a:cubicBezTo>
                  <a:pt x="8571" y="6583"/>
                  <a:pt x="8509" y="6585"/>
                  <a:pt x="8447" y="6585"/>
                </a:cubicBezTo>
                <a:cubicBezTo>
                  <a:pt x="8124" y="6585"/>
                  <a:pt x="7789" y="6515"/>
                  <a:pt x="7499" y="6357"/>
                </a:cubicBezTo>
                <a:cubicBezTo>
                  <a:pt x="7467" y="6294"/>
                  <a:pt x="7373" y="6294"/>
                  <a:pt x="7341" y="6294"/>
                </a:cubicBezTo>
                <a:cubicBezTo>
                  <a:pt x="7499" y="6073"/>
                  <a:pt x="7625" y="5821"/>
                  <a:pt x="7719" y="5601"/>
                </a:cubicBezTo>
                <a:close/>
                <a:moveTo>
                  <a:pt x="3781" y="6609"/>
                </a:moveTo>
                <a:cubicBezTo>
                  <a:pt x="4002" y="6766"/>
                  <a:pt x="4222" y="6924"/>
                  <a:pt x="4474" y="7018"/>
                </a:cubicBezTo>
                <a:lnTo>
                  <a:pt x="4348" y="7144"/>
                </a:lnTo>
                <a:cubicBezTo>
                  <a:pt x="4159" y="7491"/>
                  <a:pt x="3844" y="7712"/>
                  <a:pt x="3466" y="7932"/>
                </a:cubicBezTo>
                <a:cubicBezTo>
                  <a:pt x="3529" y="7523"/>
                  <a:pt x="3592" y="7144"/>
                  <a:pt x="3750" y="6766"/>
                </a:cubicBezTo>
                <a:cubicBezTo>
                  <a:pt x="3781" y="6735"/>
                  <a:pt x="3781" y="6672"/>
                  <a:pt x="3781" y="6609"/>
                </a:cubicBezTo>
                <a:close/>
                <a:moveTo>
                  <a:pt x="6932" y="6609"/>
                </a:moveTo>
                <a:cubicBezTo>
                  <a:pt x="6932" y="6672"/>
                  <a:pt x="6932" y="6735"/>
                  <a:pt x="6995" y="6766"/>
                </a:cubicBezTo>
                <a:cubicBezTo>
                  <a:pt x="7184" y="7144"/>
                  <a:pt x="7247" y="7523"/>
                  <a:pt x="7215" y="7932"/>
                </a:cubicBezTo>
                <a:cubicBezTo>
                  <a:pt x="6869" y="7775"/>
                  <a:pt x="6585" y="7491"/>
                  <a:pt x="6364" y="7144"/>
                </a:cubicBezTo>
                <a:lnTo>
                  <a:pt x="6238" y="7018"/>
                </a:lnTo>
                <a:cubicBezTo>
                  <a:pt x="6522" y="6924"/>
                  <a:pt x="6743" y="6829"/>
                  <a:pt x="6932" y="6609"/>
                </a:cubicBezTo>
                <a:close/>
                <a:moveTo>
                  <a:pt x="5766" y="7176"/>
                </a:moveTo>
                <a:cubicBezTo>
                  <a:pt x="5766" y="7207"/>
                  <a:pt x="5734" y="7239"/>
                  <a:pt x="5734" y="7334"/>
                </a:cubicBezTo>
                <a:cubicBezTo>
                  <a:pt x="5734" y="7712"/>
                  <a:pt x="5608" y="8121"/>
                  <a:pt x="5356" y="8436"/>
                </a:cubicBezTo>
                <a:cubicBezTo>
                  <a:pt x="5167" y="8121"/>
                  <a:pt x="5010" y="7712"/>
                  <a:pt x="5010" y="7334"/>
                </a:cubicBezTo>
                <a:cubicBezTo>
                  <a:pt x="5010" y="7302"/>
                  <a:pt x="5010" y="7207"/>
                  <a:pt x="4978" y="7176"/>
                </a:cubicBezTo>
                <a:lnTo>
                  <a:pt x="4978" y="7176"/>
                </a:lnTo>
                <a:cubicBezTo>
                  <a:pt x="5120" y="7192"/>
                  <a:pt x="5246" y="7200"/>
                  <a:pt x="5372" y="7200"/>
                </a:cubicBezTo>
                <a:cubicBezTo>
                  <a:pt x="5498" y="7200"/>
                  <a:pt x="5624" y="7192"/>
                  <a:pt x="5766" y="7176"/>
                </a:cubicBezTo>
                <a:close/>
                <a:moveTo>
                  <a:pt x="7971" y="7460"/>
                </a:moveTo>
                <a:cubicBezTo>
                  <a:pt x="8790" y="7869"/>
                  <a:pt x="9357" y="8751"/>
                  <a:pt x="9357" y="9728"/>
                </a:cubicBezTo>
                <a:lnTo>
                  <a:pt x="9357" y="10295"/>
                </a:lnTo>
                <a:lnTo>
                  <a:pt x="8538" y="9444"/>
                </a:lnTo>
                <a:cubicBezTo>
                  <a:pt x="8460" y="9366"/>
                  <a:pt x="8365" y="9326"/>
                  <a:pt x="8271" y="9326"/>
                </a:cubicBezTo>
                <a:cubicBezTo>
                  <a:pt x="8176" y="9326"/>
                  <a:pt x="8082" y="9366"/>
                  <a:pt x="8003" y="9444"/>
                </a:cubicBezTo>
                <a:cubicBezTo>
                  <a:pt x="7845" y="9602"/>
                  <a:pt x="7845" y="9822"/>
                  <a:pt x="8003" y="9980"/>
                </a:cubicBezTo>
                <a:lnTo>
                  <a:pt x="8853" y="10799"/>
                </a:lnTo>
                <a:lnTo>
                  <a:pt x="8286" y="10799"/>
                </a:lnTo>
                <a:cubicBezTo>
                  <a:pt x="7152" y="10799"/>
                  <a:pt x="6144" y="10043"/>
                  <a:pt x="5829" y="8972"/>
                </a:cubicBezTo>
                <a:cubicBezTo>
                  <a:pt x="6049" y="8751"/>
                  <a:pt x="6207" y="8436"/>
                  <a:pt x="6301" y="8121"/>
                </a:cubicBezTo>
                <a:cubicBezTo>
                  <a:pt x="6617" y="8405"/>
                  <a:pt x="7026" y="8625"/>
                  <a:pt x="7467" y="8720"/>
                </a:cubicBezTo>
                <a:cubicBezTo>
                  <a:pt x="7487" y="8723"/>
                  <a:pt x="7507" y="8725"/>
                  <a:pt x="7526" y="8725"/>
                </a:cubicBezTo>
                <a:cubicBezTo>
                  <a:pt x="7694" y="8725"/>
                  <a:pt x="7849" y="8609"/>
                  <a:pt x="7877" y="8468"/>
                </a:cubicBezTo>
                <a:cubicBezTo>
                  <a:pt x="7971" y="8121"/>
                  <a:pt x="8003" y="7806"/>
                  <a:pt x="7971" y="7460"/>
                </a:cubicBezTo>
                <a:close/>
                <a:moveTo>
                  <a:pt x="2836" y="7365"/>
                </a:moveTo>
                <a:cubicBezTo>
                  <a:pt x="2804" y="7712"/>
                  <a:pt x="2804" y="8121"/>
                  <a:pt x="2930" y="8468"/>
                </a:cubicBezTo>
                <a:cubicBezTo>
                  <a:pt x="2956" y="8623"/>
                  <a:pt x="3089" y="8736"/>
                  <a:pt x="3258" y="8736"/>
                </a:cubicBezTo>
                <a:cubicBezTo>
                  <a:pt x="3294" y="8736"/>
                  <a:pt x="3332" y="8731"/>
                  <a:pt x="3372" y="8720"/>
                </a:cubicBezTo>
                <a:cubicBezTo>
                  <a:pt x="3781" y="8594"/>
                  <a:pt x="4159" y="8373"/>
                  <a:pt x="4506" y="8121"/>
                </a:cubicBezTo>
                <a:cubicBezTo>
                  <a:pt x="4632" y="8436"/>
                  <a:pt x="4789" y="8751"/>
                  <a:pt x="4978" y="8972"/>
                </a:cubicBezTo>
                <a:cubicBezTo>
                  <a:pt x="4569" y="10452"/>
                  <a:pt x="3277" y="11492"/>
                  <a:pt x="1828" y="11492"/>
                </a:cubicBezTo>
                <a:lnTo>
                  <a:pt x="1261" y="11492"/>
                </a:lnTo>
                <a:lnTo>
                  <a:pt x="2804" y="9980"/>
                </a:lnTo>
                <a:cubicBezTo>
                  <a:pt x="2962" y="9822"/>
                  <a:pt x="2962" y="9602"/>
                  <a:pt x="2804" y="9444"/>
                </a:cubicBezTo>
                <a:cubicBezTo>
                  <a:pt x="2726" y="9366"/>
                  <a:pt x="2639" y="9326"/>
                  <a:pt x="2552" y="9326"/>
                </a:cubicBezTo>
                <a:cubicBezTo>
                  <a:pt x="2466" y="9326"/>
                  <a:pt x="2379" y="9366"/>
                  <a:pt x="2300" y="9444"/>
                </a:cubicBezTo>
                <a:lnTo>
                  <a:pt x="757" y="10988"/>
                </a:lnTo>
                <a:lnTo>
                  <a:pt x="757" y="10452"/>
                </a:lnTo>
                <a:cubicBezTo>
                  <a:pt x="757" y="9066"/>
                  <a:pt x="1639" y="7838"/>
                  <a:pt x="2836" y="7365"/>
                </a:cubicBezTo>
                <a:close/>
                <a:moveTo>
                  <a:pt x="5388" y="1"/>
                </a:moveTo>
                <a:cubicBezTo>
                  <a:pt x="5301" y="1"/>
                  <a:pt x="5215" y="40"/>
                  <a:pt x="5136" y="119"/>
                </a:cubicBezTo>
                <a:cubicBezTo>
                  <a:pt x="4821" y="434"/>
                  <a:pt x="4569" y="781"/>
                  <a:pt x="4474" y="1222"/>
                </a:cubicBezTo>
                <a:cubicBezTo>
                  <a:pt x="4159" y="938"/>
                  <a:pt x="3750" y="718"/>
                  <a:pt x="3309" y="623"/>
                </a:cubicBezTo>
                <a:cubicBezTo>
                  <a:pt x="3289" y="620"/>
                  <a:pt x="3269" y="618"/>
                  <a:pt x="3250" y="618"/>
                </a:cubicBezTo>
                <a:cubicBezTo>
                  <a:pt x="3082" y="618"/>
                  <a:pt x="2927" y="734"/>
                  <a:pt x="2899" y="875"/>
                </a:cubicBezTo>
                <a:cubicBezTo>
                  <a:pt x="2773" y="1316"/>
                  <a:pt x="2773" y="1726"/>
                  <a:pt x="2836" y="2135"/>
                </a:cubicBezTo>
                <a:cubicBezTo>
                  <a:pt x="2646" y="2091"/>
                  <a:pt x="2449" y="2068"/>
                  <a:pt x="2252" y="2068"/>
                </a:cubicBezTo>
                <a:cubicBezTo>
                  <a:pt x="2024" y="2068"/>
                  <a:pt x="1795" y="2099"/>
                  <a:pt x="1576" y="2167"/>
                </a:cubicBezTo>
                <a:cubicBezTo>
                  <a:pt x="1513" y="2198"/>
                  <a:pt x="1418" y="2261"/>
                  <a:pt x="1387" y="2324"/>
                </a:cubicBezTo>
                <a:cubicBezTo>
                  <a:pt x="1355" y="2419"/>
                  <a:pt x="1324" y="2513"/>
                  <a:pt x="1355" y="2608"/>
                </a:cubicBezTo>
                <a:cubicBezTo>
                  <a:pt x="1481" y="3049"/>
                  <a:pt x="1670" y="3395"/>
                  <a:pt x="1954" y="3742"/>
                </a:cubicBezTo>
                <a:cubicBezTo>
                  <a:pt x="1544" y="3868"/>
                  <a:pt x="1166" y="4089"/>
                  <a:pt x="851" y="4404"/>
                </a:cubicBezTo>
                <a:cubicBezTo>
                  <a:pt x="694" y="4561"/>
                  <a:pt x="694" y="4782"/>
                  <a:pt x="851" y="4939"/>
                </a:cubicBezTo>
                <a:cubicBezTo>
                  <a:pt x="1166" y="5254"/>
                  <a:pt x="1513" y="5475"/>
                  <a:pt x="1954" y="5601"/>
                </a:cubicBezTo>
                <a:cubicBezTo>
                  <a:pt x="1670" y="5916"/>
                  <a:pt x="1418" y="6294"/>
                  <a:pt x="1355" y="6735"/>
                </a:cubicBezTo>
                <a:cubicBezTo>
                  <a:pt x="1324" y="6924"/>
                  <a:pt x="1418" y="7144"/>
                  <a:pt x="1576" y="7176"/>
                </a:cubicBezTo>
                <a:cubicBezTo>
                  <a:pt x="1639" y="7176"/>
                  <a:pt x="1670" y="7176"/>
                  <a:pt x="1702" y="7207"/>
                </a:cubicBezTo>
                <a:cubicBezTo>
                  <a:pt x="1418" y="7397"/>
                  <a:pt x="1198" y="7649"/>
                  <a:pt x="946" y="7869"/>
                </a:cubicBezTo>
                <a:cubicBezTo>
                  <a:pt x="379" y="8594"/>
                  <a:pt x="0" y="9507"/>
                  <a:pt x="0" y="10452"/>
                </a:cubicBezTo>
                <a:lnTo>
                  <a:pt x="0" y="11870"/>
                </a:lnTo>
                <a:cubicBezTo>
                  <a:pt x="0" y="12028"/>
                  <a:pt x="127" y="12185"/>
                  <a:pt x="284" y="12217"/>
                </a:cubicBezTo>
                <a:lnTo>
                  <a:pt x="1733" y="12217"/>
                </a:lnTo>
                <a:cubicBezTo>
                  <a:pt x="2647" y="12217"/>
                  <a:pt x="3561" y="11870"/>
                  <a:pt x="4254" y="11272"/>
                </a:cubicBezTo>
                <a:cubicBezTo>
                  <a:pt x="4726" y="10862"/>
                  <a:pt x="5104" y="10358"/>
                  <a:pt x="5325" y="9822"/>
                </a:cubicBezTo>
                <a:cubicBezTo>
                  <a:pt x="5892" y="10831"/>
                  <a:pt x="6995" y="11492"/>
                  <a:pt x="8129" y="11492"/>
                </a:cubicBezTo>
                <a:lnTo>
                  <a:pt x="9546" y="11492"/>
                </a:lnTo>
                <a:cubicBezTo>
                  <a:pt x="9862" y="11492"/>
                  <a:pt x="10019" y="11335"/>
                  <a:pt x="10019" y="11146"/>
                </a:cubicBezTo>
                <a:lnTo>
                  <a:pt x="10019" y="9728"/>
                </a:lnTo>
                <a:cubicBezTo>
                  <a:pt x="10019" y="8751"/>
                  <a:pt x="9578" y="7838"/>
                  <a:pt x="8885" y="7239"/>
                </a:cubicBezTo>
                <a:cubicBezTo>
                  <a:pt x="8979" y="7239"/>
                  <a:pt x="9074" y="7207"/>
                  <a:pt x="9200" y="7176"/>
                </a:cubicBezTo>
                <a:cubicBezTo>
                  <a:pt x="9389" y="7144"/>
                  <a:pt x="9515" y="6924"/>
                  <a:pt x="9420" y="6735"/>
                </a:cubicBezTo>
                <a:cubicBezTo>
                  <a:pt x="9294" y="6294"/>
                  <a:pt x="9105" y="5947"/>
                  <a:pt x="8822" y="5601"/>
                </a:cubicBezTo>
                <a:cubicBezTo>
                  <a:pt x="9231" y="5475"/>
                  <a:pt x="9610" y="5254"/>
                  <a:pt x="9925" y="4939"/>
                </a:cubicBezTo>
                <a:cubicBezTo>
                  <a:pt x="10082" y="4782"/>
                  <a:pt x="10082" y="4561"/>
                  <a:pt x="9925" y="4404"/>
                </a:cubicBezTo>
                <a:cubicBezTo>
                  <a:pt x="9610" y="4089"/>
                  <a:pt x="9263" y="3868"/>
                  <a:pt x="8822" y="3742"/>
                </a:cubicBezTo>
                <a:cubicBezTo>
                  <a:pt x="9105" y="3427"/>
                  <a:pt x="9357" y="3049"/>
                  <a:pt x="9420" y="2608"/>
                </a:cubicBezTo>
                <a:cubicBezTo>
                  <a:pt x="9452" y="2419"/>
                  <a:pt x="9357" y="2198"/>
                  <a:pt x="9200" y="2167"/>
                </a:cubicBezTo>
                <a:cubicBezTo>
                  <a:pt x="8964" y="2099"/>
                  <a:pt x="8727" y="2068"/>
                  <a:pt x="8501" y="2068"/>
                </a:cubicBezTo>
                <a:cubicBezTo>
                  <a:pt x="8304" y="2068"/>
                  <a:pt x="8115" y="2091"/>
                  <a:pt x="7940" y="2135"/>
                </a:cubicBezTo>
                <a:cubicBezTo>
                  <a:pt x="8003" y="1694"/>
                  <a:pt x="8003" y="1253"/>
                  <a:pt x="7877" y="875"/>
                </a:cubicBezTo>
                <a:cubicBezTo>
                  <a:pt x="7851" y="719"/>
                  <a:pt x="7718" y="607"/>
                  <a:pt x="7567" y="607"/>
                </a:cubicBezTo>
                <a:cubicBezTo>
                  <a:pt x="7534" y="607"/>
                  <a:pt x="7501" y="612"/>
                  <a:pt x="7467" y="623"/>
                </a:cubicBezTo>
                <a:cubicBezTo>
                  <a:pt x="7026" y="749"/>
                  <a:pt x="6680" y="938"/>
                  <a:pt x="6301" y="1222"/>
                </a:cubicBezTo>
                <a:cubicBezTo>
                  <a:pt x="6207" y="844"/>
                  <a:pt x="5955" y="434"/>
                  <a:pt x="5640" y="119"/>
                </a:cubicBezTo>
                <a:cubicBezTo>
                  <a:pt x="5561" y="40"/>
                  <a:pt x="5474"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6" name="Google Shape;11886;p90"/>
          <p:cNvSpPr/>
          <p:nvPr/>
        </p:nvSpPr>
        <p:spPr>
          <a:xfrm>
            <a:off x="5513765" y="3446880"/>
            <a:ext cx="475086" cy="470849"/>
          </a:xfrm>
          <a:custGeom>
            <a:avLst/>
            <a:gdLst/>
            <a:ahLst/>
            <a:cxnLst/>
            <a:rect l="l" t="t" r="r" b="b"/>
            <a:pathLst>
              <a:path w="12224" h="12115" extrusionOk="0">
                <a:moveTo>
                  <a:pt x="3245" y="741"/>
                </a:moveTo>
                <a:cubicBezTo>
                  <a:pt x="3497" y="993"/>
                  <a:pt x="3938" y="1465"/>
                  <a:pt x="3938" y="2033"/>
                </a:cubicBezTo>
                <a:cubicBezTo>
                  <a:pt x="3938" y="2568"/>
                  <a:pt x="3497" y="3104"/>
                  <a:pt x="3245" y="3324"/>
                </a:cubicBezTo>
                <a:cubicBezTo>
                  <a:pt x="2962" y="3041"/>
                  <a:pt x="2520" y="2568"/>
                  <a:pt x="2520" y="2033"/>
                </a:cubicBezTo>
                <a:cubicBezTo>
                  <a:pt x="2520" y="1528"/>
                  <a:pt x="2962" y="993"/>
                  <a:pt x="3245" y="741"/>
                </a:cubicBezTo>
                <a:close/>
                <a:moveTo>
                  <a:pt x="8979" y="741"/>
                </a:moveTo>
                <a:cubicBezTo>
                  <a:pt x="9263" y="993"/>
                  <a:pt x="9704" y="1465"/>
                  <a:pt x="9704" y="2033"/>
                </a:cubicBezTo>
                <a:cubicBezTo>
                  <a:pt x="9704" y="2568"/>
                  <a:pt x="9263" y="3104"/>
                  <a:pt x="8979" y="3324"/>
                </a:cubicBezTo>
                <a:cubicBezTo>
                  <a:pt x="8695" y="3041"/>
                  <a:pt x="8286" y="2568"/>
                  <a:pt x="8286" y="2033"/>
                </a:cubicBezTo>
                <a:cubicBezTo>
                  <a:pt x="8286" y="1528"/>
                  <a:pt x="8758" y="993"/>
                  <a:pt x="8979" y="741"/>
                </a:cubicBezTo>
                <a:close/>
                <a:moveTo>
                  <a:pt x="1827" y="3482"/>
                </a:moveTo>
                <a:cubicBezTo>
                  <a:pt x="2394" y="3482"/>
                  <a:pt x="2899" y="3954"/>
                  <a:pt x="2899" y="4553"/>
                </a:cubicBezTo>
                <a:lnTo>
                  <a:pt x="2899" y="4899"/>
                </a:lnTo>
                <a:lnTo>
                  <a:pt x="2520" y="4899"/>
                </a:lnTo>
                <a:cubicBezTo>
                  <a:pt x="1922" y="4899"/>
                  <a:pt x="1449" y="4427"/>
                  <a:pt x="1449" y="3828"/>
                </a:cubicBezTo>
                <a:lnTo>
                  <a:pt x="1449" y="3482"/>
                </a:lnTo>
                <a:close/>
                <a:moveTo>
                  <a:pt x="5041" y="3482"/>
                </a:moveTo>
                <a:lnTo>
                  <a:pt x="5041" y="3828"/>
                </a:lnTo>
                <a:cubicBezTo>
                  <a:pt x="5041" y="4427"/>
                  <a:pt x="4568" y="4899"/>
                  <a:pt x="3970" y="4899"/>
                </a:cubicBezTo>
                <a:lnTo>
                  <a:pt x="3623" y="4899"/>
                </a:lnTo>
                <a:lnTo>
                  <a:pt x="3623" y="4553"/>
                </a:lnTo>
                <a:cubicBezTo>
                  <a:pt x="3623" y="3954"/>
                  <a:pt x="4096" y="3482"/>
                  <a:pt x="4694" y="3482"/>
                </a:cubicBezTo>
                <a:close/>
                <a:moveTo>
                  <a:pt x="7561" y="3482"/>
                </a:moveTo>
                <a:cubicBezTo>
                  <a:pt x="8160" y="3482"/>
                  <a:pt x="8632" y="3954"/>
                  <a:pt x="8632" y="4553"/>
                </a:cubicBezTo>
                <a:lnTo>
                  <a:pt x="8632" y="4899"/>
                </a:lnTo>
                <a:lnTo>
                  <a:pt x="8286" y="4899"/>
                </a:lnTo>
                <a:cubicBezTo>
                  <a:pt x="7687" y="4899"/>
                  <a:pt x="7215" y="4427"/>
                  <a:pt x="7215" y="3828"/>
                </a:cubicBezTo>
                <a:lnTo>
                  <a:pt x="7215" y="3482"/>
                </a:lnTo>
                <a:close/>
                <a:moveTo>
                  <a:pt x="10806" y="3482"/>
                </a:moveTo>
                <a:lnTo>
                  <a:pt x="10806" y="3828"/>
                </a:lnTo>
                <a:cubicBezTo>
                  <a:pt x="10806" y="4427"/>
                  <a:pt x="10334" y="4899"/>
                  <a:pt x="9735" y="4899"/>
                </a:cubicBezTo>
                <a:lnTo>
                  <a:pt x="9389" y="4899"/>
                </a:lnTo>
                <a:lnTo>
                  <a:pt x="9389" y="4553"/>
                </a:lnTo>
                <a:cubicBezTo>
                  <a:pt x="9389" y="3954"/>
                  <a:pt x="9861" y="3482"/>
                  <a:pt x="10428" y="3482"/>
                </a:cubicBezTo>
                <a:close/>
                <a:moveTo>
                  <a:pt x="1827" y="5624"/>
                </a:moveTo>
                <a:cubicBezTo>
                  <a:pt x="2394" y="5624"/>
                  <a:pt x="2899" y="6065"/>
                  <a:pt x="2899" y="6664"/>
                </a:cubicBezTo>
                <a:lnTo>
                  <a:pt x="2899" y="7042"/>
                </a:lnTo>
                <a:lnTo>
                  <a:pt x="2520" y="7042"/>
                </a:lnTo>
                <a:cubicBezTo>
                  <a:pt x="1922" y="7042"/>
                  <a:pt x="1449" y="6569"/>
                  <a:pt x="1449" y="5971"/>
                </a:cubicBezTo>
                <a:lnTo>
                  <a:pt x="1449" y="5624"/>
                </a:lnTo>
                <a:close/>
                <a:moveTo>
                  <a:pt x="7561" y="5624"/>
                </a:moveTo>
                <a:cubicBezTo>
                  <a:pt x="8160" y="5624"/>
                  <a:pt x="8632" y="6065"/>
                  <a:pt x="8632" y="6664"/>
                </a:cubicBezTo>
                <a:lnTo>
                  <a:pt x="8632" y="7042"/>
                </a:lnTo>
                <a:lnTo>
                  <a:pt x="8286" y="7042"/>
                </a:lnTo>
                <a:cubicBezTo>
                  <a:pt x="7687" y="7042"/>
                  <a:pt x="7215" y="6569"/>
                  <a:pt x="7215" y="5971"/>
                </a:cubicBezTo>
                <a:lnTo>
                  <a:pt x="7215" y="5624"/>
                </a:lnTo>
                <a:close/>
                <a:moveTo>
                  <a:pt x="5009" y="5656"/>
                </a:moveTo>
                <a:lnTo>
                  <a:pt x="5009" y="6002"/>
                </a:lnTo>
                <a:cubicBezTo>
                  <a:pt x="5009" y="6601"/>
                  <a:pt x="4537" y="7073"/>
                  <a:pt x="3938" y="7073"/>
                </a:cubicBezTo>
                <a:lnTo>
                  <a:pt x="3592" y="7073"/>
                </a:lnTo>
                <a:lnTo>
                  <a:pt x="3592" y="6727"/>
                </a:lnTo>
                <a:cubicBezTo>
                  <a:pt x="3592" y="6128"/>
                  <a:pt x="4064" y="5656"/>
                  <a:pt x="4663" y="5656"/>
                </a:cubicBezTo>
                <a:close/>
                <a:moveTo>
                  <a:pt x="10806" y="5656"/>
                </a:moveTo>
                <a:lnTo>
                  <a:pt x="10806" y="6002"/>
                </a:lnTo>
                <a:cubicBezTo>
                  <a:pt x="10806" y="6601"/>
                  <a:pt x="10334" y="7073"/>
                  <a:pt x="9735" y="7073"/>
                </a:cubicBezTo>
                <a:lnTo>
                  <a:pt x="9389" y="7073"/>
                </a:lnTo>
                <a:lnTo>
                  <a:pt x="9389" y="6727"/>
                </a:lnTo>
                <a:cubicBezTo>
                  <a:pt x="9389" y="6128"/>
                  <a:pt x="9861" y="5656"/>
                  <a:pt x="10428" y="5656"/>
                </a:cubicBezTo>
                <a:close/>
                <a:moveTo>
                  <a:pt x="1827" y="7766"/>
                </a:moveTo>
                <a:cubicBezTo>
                  <a:pt x="2394" y="7766"/>
                  <a:pt x="2899" y="8239"/>
                  <a:pt x="2899" y="8838"/>
                </a:cubicBezTo>
                <a:lnTo>
                  <a:pt x="2899" y="9184"/>
                </a:lnTo>
                <a:lnTo>
                  <a:pt x="2520" y="9184"/>
                </a:lnTo>
                <a:cubicBezTo>
                  <a:pt x="1922" y="9184"/>
                  <a:pt x="1449" y="8712"/>
                  <a:pt x="1449" y="8144"/>
                </a:cubicBezTo>
                <a:lnTo>
                  <a:pt x="1449" y="7766"/>
                </a:lnTo>
                <a:close/>
                <a:moveTo>
                  <a:pt x="5041" y="7766"/>
                </a:moveTo>
                <a:lnTo>
                  <a:pt x="5041" y="8144"/>
                </a:lnTo>
                <a:cubicBezTo>
                  <a:pt x="5041" y="8712"/>
                  <a:pt x="4568" y="9184"/>
                  <a:pt x="3970" y="9184"/>
                </a:cubicBezTo>
                <a:lnTo>
                  <a:pt x="3623" y="9184"/>
                </a:lnTo>
                <a:lnTo>
                  <a:pt x="3623" y="8838"/>
                </a:lnTo>
                <a:cubicBezTo>
                  <a:pt x="3623" y="8239"/>
                  <a:pt x="4096" y="7766"/>
                  <a:pt x="4694" y="7766"/>
                </a:cubicBezTo>
                <a:close/>
                <a:moveTo>
                  <a:pt x="7561" y="7766"/>
                </a:moveTo>
                <a:cubicBezTo>
                  <a:pt x="8160" y="7766"/>
                  <a:pt x="8632" y="8239"/>
                  <a:pt x="8632" y="8838"/>
                </a:cubicBezTo>
                <a:lnTo>
                  <a:pt x="8632" y="9184"/>
                </a:lnTo>
                <a:lnTo>
                  <a:pt x="8286" y="9184"/>
                </a:lnTo>
                <a:cubicBezTo>
                  <a:pt x="7687" y="9184"/>
                  <a:pt x="7215" y="8712"/>
                  <a:pt x="7215" y="8144"/>
                </a:cubicBezTo>
                <a:lnTo>
                  <a:pt x="7215" y="7766"/>
                </a:lnTo>
                <a:close/>
                <a:moveTo>
                  <a:pt x="10806" y="7766"/>
                </a:moveTo>
                <a:lnTo>
                  <a:pt x="10806" y="8144"/>
                </a:lnTo>
                <a:cubicBezTo>
                  <a:pt x="10806" y="8712"/>
                  <a:pt x="10334" y="9184"/>
                  <a:pt x="9735" y="9184"/>
                </a:cubicBezTo>
                <a:lnTo>
                  <a:pt x="9389" y="9184"/>
                </a:lnTo>
                <a:lnTo>
                  <a:pt x="9389" y="8838"/>
                </a:lnTo>
                <a:cubicBezTo>
                  <a:pt x="9389" y="8239"/>
                  <a:pt x="9861" y="7766"/>
                  <a:pt x="10428" y="7766"/>
                </a:cubicBezTo>
                <a:close/>
                <a:moveTo>
                  <a:pt x="3214" y="0"/>
                </a:moveTo>
                <a:cubicBezTo>
                  <a:pt x="3135" y="0"/>
                  <a:pt x="3056" y="16"/>
                  <a:pt x="2993" y="48"/>
                </a:cubicBezTo>
                <a:cubicBezTo>
                  <a:pt x="2962" y="79"/>
                  <a:pt x="1796" y="961"/>
                  <a:pt x="1796" y="2127"/>
                </a:cubicBezTo>
                <a:cubicBezTo>
                  <a:pt x="1796" y="2379"/>
                  <a:pt x="1827" y="2663"/>
                  <a:pt x="1953" y="2852"/>
                </a:cubicBezTo>
                <a:lnTo>
                  <a:pt x="1071" y="2852"/>
                </a:lnTo>
                <a:cubicBezTo>
                  <a:pt x="882" y="2852"/>
                  <a:pt x="725" y="3009"/>
                  <a:pt x="725" y="3198"/>
                </a:cubicBezTo>
                <a:lnTo>
                  <a:pt x="725" y="3923"/>
                </a:lnTo>
                <a:cubicBezTo>
                  <a:pt x="725" y="4301"/>
                  <a:pt x="851" y="4710"/>
                  <a:pt x="1071" y="4994"/>
                </a:cubicBezTo>
                <a:cubicBezTo>
                  <a:pt x="882" y="4994"/>
                  <a:pt x="725" y="5152"/>
                  <a:pt x="725" y="5341"/>
                </a:cubicBezTo>
                <a:lnTo>
                  <a:pt x="725" y="6034"/>
                </a:lnTo>
                <a:cubicBezTo>
                  <a:pt x="725" y="6443"/>
                  <a:pt x="851" y="6821"/>
                  <a:pt x="1071" y="7105"/>
                </a:cubicBezTo>
                <a:cubicBezTo>
                  <a:pt x="882" y="7105"/>
                  <a:pt x="725" y="7262"/>
                  <a:pt x="725" y="7451"/>
                </a:cubicBezTo>
                <a:lnTo>
                  <a:pt x="725" y="8176"/>
                </a:lnTo>
                <a:cubicBezTo>
                  <a:pt x="725" y="9153"/>
                  <a:pt x="1512" y="9940"/>
                  <a:pt x="2489" y="9940"/>
                </a:cubicBezTo>
                <a:lnTo>
                  <a:pt x="2836" y="9940"/>
                </a:lnTo>
                <a:lnTo>
                  <a:pt x="2836" y="11389"/>
                </a:lnTo>
                <a:lnTo>
                  <a:pt x="378" y="11389"/>
                </a:lnTo>
                <a:cubicBezTo>
                  <a:pt x="158" y="11389"/>
                  <a:pt x="0" y="11547"/>
                  <a:pt x="0" y="11768"/>
                </a:cubicBezTo>
                <a:cubicBezTo>
                  <a:pt x="0" y="11957"/>
                  <a:pt x="158" y="12114"/>
                  <a:pt x="378" y="12114"/>
                </a:cubicBezTo>
                <a:lnTo>
                  <a:pt x="11814" y="12114"/>
                </a:lnTo>
                <a:cubicBezTo>
                  <a:pt x="12035" y="12114"/>
                  <a:pt x="12192" y="11957"/>
                  <a:pt x="12192" y="11768"/>
                </a:cubicBezTo>
                <a:cubicBezTo>
                  <a:pt x="12224" y="11547"/>
                  <a:pt x="12066" y="11389"/>
                  <a:pt x="11846" y="11389"/>
                </a:cubicBezTo>
                <a:lnTo>
                  <a:pt x="9389" y="11389"/>
                </a:lnTo>
                <a:lnTo>
                  <a:pt x="9389" y="9940"/>
                </a:lnTo>
                <a:lnTo>
                  <a:pt x="9735" y="9940"/>
                </a:lnTo>
                <a:cubicBezTo>
                  <a:pt x="10712" y="9940"/>
                  <a:pt x="11499" y="9153"/>
                  <a:pt x="11499" y="8176"/>
                </a:cubicBezTo>
                <a:lnTo>
                  <a:pt x="11499" y="7451"/>
                </a:lnTo>
                <a:cubicBezTo>
                  <a:pt x="11499" y="7262"/>
                  <a:pt x="11342" y="7105"/>
                  <a:pt x="11153" y="7105"/>
                </a:cubicBezTo>
                <a:cubicBezTo>
                  <a:pt x="11373" y="6790"/>
                  <a:pt x="11499" y="6443"/>
                  <a:pt x="11499" y="6034"/>
                </a:cubicBezTo>
                <a:lnTo>
                  <a:pt x="11499" y="5341"/>
                </a:lnTo>
                <a:cubicBezTo>
                  <a:pt x="11499" y="5152"/>
                  <a:pt x="11342" y="4994"/>
                  <a:pt x="11153" y="4994"/>
                </a:cubicBezTo>
                <a:cubicBezTo>
                  <a:pt x="11373" y="4679"/>
                  <a:pt x="11499" y="4301"/>
                  <a:pt x="11499" y="3923"/>
                </a:cubicBezTo>
                <a:lnTo>
                  <a:pt x="11499" y="3198"/>
                </a:lnTo>
                <a:cubicBezTo>
                  <a:pt x="11499" y="3009"/>
                  <a:pt x="11342" y="2852"/>
                  <a:pt x="11153" y="2852"/>
                </a:cubicBezTo>
                <a:lnTo>
                  <a:pt x="10271" y="2852"/>
                </a:lnTo>
                <a:cubicBezTo>
                  <a:pt x="10365" y="2631"/>
                  <a:pt x="10428" y="2379"/>
                  <a:pt x="10428" y="2127"/>
                </a:cubicBezTo>
                <a:cubicBezTo>
                  <a:pt x="10428" y="993"/>
                  <a:pt x="9263" y="79"/>
                  <a:pt x="9231" y="48"/>
                </a:cubicBezTo>
                <a:cubicBezTo>
                  <a:pt x="9168" y="16"/>
                  <a:pt x="9089" y="0"/>
                  <a:pt x="9010" y="0"/>
                </a:cubicBezTo>
                <a:cubicBezTo>
                  <a:pt x="8932" y="0"/>
                  <a:pt x="8853" y="16"/>
                  <a:pt x="8790" y="48"/>
                </a:cubicBezTo>
                <a:cubicBezTo>
                  <a:pt x="8758" y="79"/>
                  <a:pt x="7561" y="961"/>
                  <a:pt x="7561" y="2127"/>
                </a:cubicBezTo>
                <a:cubicBezTo>
                  <a:pt x="7561" y="2379"/>
                  <a:pt x="7624" y="2663"/>
                  <a:pt x="7719" y="2852"/>
                </a:cubicBezTo>
                <a:lnTo>
                  <a:pt x="6868" y="2852"/>
                </a:lnTo>
                <a:cubicBezTo>
                  <a:pt x="6679" y="2852"/>
                  <a:pt x="6522" y="3009"/>
                  <a:pt x="6522" y="3198"/>
                </a:cubicBezTo>
                <a:lnTo>
                  <a:pt x="6522" y="3923"/>
                </a:lnTo>
                <a:cubicBezTo>
                  <a:pt x="6522" y="4301"/>
                  <a:pt x="6616" y="4710"/>
                  <a:pt x="6868" y="4994"/>
                </a:cubicBezTo>
                <a:cubicBezTo>
                  <a:pt x="6679" y="4994"/>
                  <a:pt x="6522" y="5152"/>
                  <a:pt x="6522" y="5341"/>
                </a:cubicBezTo>
                <a:lnTo>
                  <a:pt x="6522" y="6034"/>
                </a:lnTo>
                <a:cubicBezTo>
                  <a:pt x="6522" y="6443"/>
                  <a:pt x="6616" y="6821"/>
                  <a:pt x="6868" y="7105"/>
                </a:cubicBezTo>
                <a:cubicBezTo>
                  <a:pt x="6679" y="7105"/>
                  <a:pt x="6522" y="7262"/>
                  <a:pt x="6522" y="7451"/>
                </a:cubicBezTo>
                <a:lnTo>
                  <a:pt x="6522" y="8176"/>
                </a:lnTo>
                <a:cubicBezTo>
                  <a:pt x="6522" y="9153"/>
                  <a:pt x="7309" y="9940"/>
                  <a:pt x="8286" y="9940"/>
                </a:cubicBezTo>
                <a:lnTo>
                  <a:pt x="8632" y="9940"/>
                </a:lnTo>
                <a:lnTo>
                  <a:pt x="8632" y="11389"/>
                </a:lnTo>
                <a:lnTo>
                  <a:pt x="3592" y="11389"/>
                </a:lnTo>
                <a:lnTo>
                  <a:pt x="3592" y="9940"/>
                </a:lnTo>
                <a:lnTo>
                  <a:pt x="3938" y="9940"/>
                </a:lnTo>
                <a:cubicBezTo>
                  <a:pt x="4946" y="9940"/>
                  <a:pt x="5734" y="9153"/>
                  <a:pt x="5734" y="8176"/>
                </a:cubicBezTo>
                <a:lnTo>
                  <a:pt x="5734" y="7451"/>
                </a:lnTo>
                <a:cubicBezTo>
                  <a:pt x="5734" y="7262"/>
                  <a:pt x="5576" y="7105"/>
                  <a:pt x="5356" y="7105"/>
                </a:cubicBezTo>
                <a:cubicBezTo>
                  <a:pt x="5608" y="6790"/>
                  <a:pt x="5734" y="6443"/>
                  <a:pt x="5734" y="6034"/>
                </a:cubicBezTo>
                <a:lnTo>
                  <a:pt x="5734" y="5341"/>
                </a:lnTo>
                <a:cubicBezTo>
                  <a:pt x="5734" y="5152"/>
                  <a:pt x="5576" y="4994"/>
                  <a:pt x="5356" y="4994"/>
                </a:cubicBezTo>
                <a:cubicBezTo>
                  <a:pt x="5608" y="4679"/>
                  <a:pt x="5734" y="4301"/>
                  <a:pt x="5734" y="3923"/>
                </a:cubicBezTo>
                <a:lnTo>
                  <a:pt x="5734" y="3198"/>
                </a:lnTo>
                <a:cubicBezTo>
                  <a:pt x="5734" y="3009"/>
                  <a:pt x="5576" y="2852"/>
                  <a:pt x="5356" y="2852"/>
                </a:cubicBezTo>
                <a:lnTo>
                  <a:pt x="4505" y="2852"/>
                </a:lnTo>
                <a:cubicBezTo>
                  <a:pt x="4568" y="2631"/>
                  <a:pt x="4663" y="2379"/>
                  <a:pt x="4663" y="2127"/>
                </a:cubicBezTo>
                <a:cubicBezTo>
                  <a:pt x="4663" y="993"/>
                  <a:pt x="3466" y="79"/>
                  <a:pt x="3434" y="48"/>
                </a:cubicBezTo>
                <a:cubicBezTo>
                  <a:pt x="3371" y="16"/>
                  <a:pt x="3292"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7" name="Google Shape;11887;p90"/>
          <p:cNvGrpSpPr/>
          <p:nvPr/>
        </p:nvGrpSpPr>
        <p:grpSpPr>
          <a:xfrm>
            <a:off x="7923925" y="2297751"/>
            <a:ext cx="368362" cy="419314"/>
            <a:chOff x="4995050" y="3245650"/>
            <a:chExt cx="236950" cy="269725"/>
          </a:xfrm>
        </p:grpSpPr>
        <p:sp>
          <p:nvSpPr>
            <p:cNvPr id="11888" name="Google Shape;11888;p90"/>
            <p:cNvSpPr/>
            <p:nvPr/>
          </p:nvSpPr>
          <p:spPr>
            <a:xfrm>
              <a:off x="5074475" y="3356450"/>
              <a:ext cx="16050" cy="16050"/>
            </a:xfrm>
            <a:custGeom>
              <a:avLst/>
              <a:gdLst/>
              <a:ahLst/>
              <a:cxnLst/>
              <a:rect l="l" t="t" r="r" b="b"/>
              <a:pathLst>
                <a:path w="642" h="642" extrusionOk="0">
                  <a:moveTo>
                    <a:pt x="307" y="1"/>
                  </a:moveTo>
                  <a:cubicBezTo>
                    <a:pt x="140" y="1"/>
                    <a:pt x="1" y="140"/>
                    <a:pt x="1" y="307"/>
                  </a:cubicBezTo>
                  <a:cubicBezTo>
                    <a:pt x="1" y="502"/>
                    <a:pt x="140" y="642"/>
                    <a:pt x="307" y="642"/>
                  </a:cubicBezTo>
                  <a:cubicBezTo>
                    <a:pt x="503" y="642"/>
                    <a:pt x="642" y="502"/>
                    <a:pt x="642" y="307"/>
                  </a:cubicBezTo>
                  <a:cubicBezTo>
                    <a:pt x="642" y="140"/>
                    <a:pt x="503" y="1"/>
                    <a:pt x="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9" name="Google Shape;11889;p90"/>
            <p:cNvSpPr/>
            <p:nvPr/>
          </p:nvSpPr>
          <p:spPr>
            <a:xfrm>
              <a:off x="5137200" y="3356450"/>
              <a:ext cx="16050" cy="16050"/>
            </a:xfrm>
            <a:custGeom>
              <a:avLst/>
              <a:gdLst/>
              <a:ahLst/>
              <a:cxnLst/>
              <a:rect l="l" t="t" r="r" b="b"/>
              <a:pathLst>
                <a:path w="642" h="642" extrusionOk="0">
                  <a:moveTo>
                    <a:pt x="307" y="1"/>
                  </a:moveTo>
                  <a:cubicBezTo>
                    <a:pt x="140" y="1"/>
                    <a:pt x="1" y="140"/>
                    <a:pt x="1" y="307"/>
                  </a:cubicBezTo>
                  <a:cubicBezTo>
                    <a:pt x="1" y="502"/>
                    <a:pt x="140" y="642"/>
                    <a:pt x="307" y="642"/>
                  </a:cubicBezTo>
                  <a:cubicBezTo>
                    <a:pt x="474" y="642"/>
                    <a:pt x="614" y="502"/>
                    <a:pt x="614" y="307"/>
                  </a:cubicBezTo>
                  <a:cubicBezTo>
                    <a:pt x="642" y="140"/>
                    <a:pt x="474" y="1"/>
                    <a:pt x="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0" name="Google Shape;11890;p90"/>
            <p:cNvSpPr/>
            <p:nvPr/>
          </p:nvSpPr>
          <p:spPr>
            <a:xfrm>
              <a:off x="5089125" y="3371950"/>
              <a:ext cx="48100" cy="63100"/>
            </a:xfrm>
            <a:custGeom>
              <a:avLst/>
              <a:gdLst/>
              <a:ahLst/>
              <a:cxnLst/>
              <a:rect l="l" t="t" r="r" b="b"/>
              <a:pathLst>
                <a:path w="1924" h="2524" extrusionOk="0">
                  <a:moveTo>
                    <a:pt x="976" y="774"/>
                  </a:moveTo>
                  <a:lnTo>
                    <a:pt x="1227" y="1025"/>
                  </a:lnTo>
                  <a:lnTo>
                    <a:pt x="976" y="1499"/>
                  </a:lnTo>
                  <a:lnTo>
                    <a:pt x="753" y="1025"/>
                  </a:lnTo>
                  <a:lnTo>
                    <a:pt x="976" y="774"/>
                  </a:lnTo>
                  <a:close/>
                  <a:moveTo>
                    <a:pt x="976" y="1"/>
                  </a:moveTo>
                  <a:cubicBezTo>
                    <a:pt x="899" y="1"/>
                    <a:pt x="822" y="36"/>
                    <a:pt x="753" y="105"/>
                  </a:cubicBezTo>
                  <a:lnTo>
                    <a:pt x="112" y="747"/>
                  </a:lnTo>
                  <a:cubicBezTo>
                    <a:pt x="0" y="858"/>
                    <a:pt x="0" y="997"/>
                    <a:pt x="56" y="1081"/>
                  </a:cubicBezTo>
                  <a:lnTo>
                    <a:pt x="669" y="2335"/>
                  </a:lnTo>
                  <a:cubicBezTo>
                    <a:pt x="725" y="2461"/>
                    <a:pt x="836" y="2524"/>
                    <a:pt x="948" y="2524"/>
                  </a:cubicBezTo>
                  <a:cubicBezTo>
                    <a:pt x="1059" y="2524"/>
                    <a:pt x="1171" y="2461"/>
                    <a:pt x="1227" y="2335"/>
                  </a:cubicBezTo>
                  <a:lnTo>
                    <a:pt x="1840" y="1081"/>
                  </a:lnTo>
                  <a:cubicBezTo>
                    <a:pt x="1924" y="997"/>
                    <a:pt x="1896" y="802"/>
                    <a:pt x="1784" y="747"/>
                  </a:cubicBezTo>
                  <a:lnTo>
                    <a:pt x="1199" y="105"/>
                  </a:lnTo>
                  <a:cubicBezTo>
                    <a:pt x="1129" y="36"/>
                    <a:pt x="1052" y="1"/>
                    <a:pt x="9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1" name="Google Shape;11891;p90"/>
            <p:cNvGrpSpPr/>
            <p:nvPr/>
          </p:nvGrpSpPr>
          <p:grpSpPr>
            <a:xfrm>
              <a:off x="4995050" y="3245650"/>
              <a:ext cx="236950" cy="269725"/>
              <a:chOff x="4995050" y="3245650"/>
              <a:chExt cx="236950" cy="269725"/>
            </a:xfrm>
          </p:grpSpPr>
          <p:sp>
            <p:nvSpPr>
              <p:cNvPr id="11892" name="Google Shape;11892;p90"/>
              <p:cNvSpPr/>
              <p:nvPr/>
            </p:nvSpPr>
            <p:spPr>
              <a:xfrm>
                <a:off x="4995050" y="3245650"/>
                <a:ext cx="236950" cy="269725"/>
              </a:xfrm>
              <a:custGeom>
                <a:avLst/>
                <a:gdLst/>
                <a:ahLst/>
                <a:cxnLst/>
                <a:rect l="l" t="t" r="r" b="b"/>
                <a:pathLst>
                  <a:path w="9478" h="10789" extrusionOk="0">
                    <a:moveTo>
                      <a:pt x="4822" y="614"/>
                    </a:moveTo>
                    <a:cubicBezTo>
                      <a:pt x="7080" y="614"/>
                      <a:pt x="8920" y="2454"/>
                      <a:pt x="8920" y="4711"/>
                    </a:cubicBezTo>
                    <a:lnTo>
                      <a:pt x="8920" y="10147"/>
                    </a:lnTo>
                    <a:lnTo>
                      <a:pt x="8223" y="10147"/>
                    </a:lnTo>
                    <a:cubicBezTo>
                      <a:pt x="8223" y="8976"/>
                      <a:pt x="7805" y="8001"/>
                      <a:pt x="7108" y="7304"/>
                    </a:cubicBezTo>
                    <a:cubicBezTo>
                      <a:pt x="7471" y="6941"/>
                      <a:pt x="7749" y="6495"/>
                      <a:pt x="7944" y="6049"/>
                    </a:cubicBezTo>
                    <a:cubicBezTo>
                      <a:pt x="8167" y="5548"/>
                      <a:pt x="8251" y="5074"/>
                      <a:pt x="8251" y="4544"/>
                    </a:cubicBezTo>
                    <a:cubicBezTo>
                      <a:pt x="8251" y="3569"/>
                      <a:pt x="7526" y="2649"/>
                      <a:pt x="6551" y="2565"/>
                    </a:cubicBezTo>
                    <a:cubicBezTo>
                      <a:pt x="6475" y="2556"/>
                      <a:pt x="6400" y="2552"/>
                      <a:pt x="6324" y="2552"/>
                    </a:cubicBezTo>
                    <a:cubicBezTo>
                      <a:pt x="5706" y="2552"/>
                      <a:pt x="5115" y="2855"/>
                      <a:pt x="4767" y="3401"/>
                    </a:cubicBezTo>
                    <a:cubicBezTo>
                      <a:pt x="4424" y="2853"/>
                      <a:pt x="3838" y="2548"/>
                      <a:pt x="3192" y="2548"/>
                    </a:cubicBezTo>
                    <a:cubicBezTo>
                      <a:pt x="3050" y="2548"/>
                      <a:pt x="2905" y="2563"/>
                      <a:pt x="2760" y="2593"/>
                    </a:cubicBezTo>
                    <a:cubicBezTo>
                      <a:pt x="1923" y="2788"/>
                      <a:pt x="1338" y="3596"/>
                      <a:pt x="1338" y="4516"/>
                    </a:cubicBezTo>
                    <a:cubicBezTo>
                      <a:pt x="1338" y="5130"/>
                      <a:pt x="1505" y="5715"/>
                      <a:pt x="1868" y="6245"/>
                    </a:cubicBezTo>
                    <a:lnTo>
                      <a:pt x="2509" y="7220"/>
                    </a:lnTo>
                    <a:lnTo>
                      <a:pt x="2035" y="7861"/>
                    </a:lnTo>
                    <a:cubicBezTo>
                      <a:pt x="1589" y="8419"/>
                      <a:pt x="1338" y="9116"/>
                      <a:pt x="1338" y="9841"/>
                    </a:cubicBezTo>
                    <a:lnTo>
                      <a:pt x="1338" y="10119"/>
                    </a:lnTo>
                    <a:lnTo>
                      <a:pt x="697" y="10119"/>
                    </a:lnTo>
                    <a:lnTo>
                      <a:pt x="697" y="4711"/>
                    </a:lnTo>
                    <a:cubicBezTo>
                      <a:pt x="697" y="2454"/>
                      <a:pt x="2565" y="614"/>
                      <a:pt x="4822" y="614"/>
                    </a:cubicBezTo>
                    <a:close/>
                    <a:moveTo>
                      <a:pt x="6241" y="3171"/>
                    </a:moveTo>
                    <a:cubicBezTo>
                      <a:pt x="6288" y="3171"/>
                      <a:pt x="6335" y="3173"/>
                      <a:pt x="6383" y="3178"/>
                    </a:cubicBezTo>
                    <a:cubicBezTo>
                      <a:pt x="6997" y="3234"/>
                      <a:pt x="7498" y="3847"/>
                      <a:pt x="7498" y="4544"/>
                    </a:cubicBezTo>
                    <a:cubicBezTo>
                      <a:pt x="7498" y="5408"/>
                      <a:pt x="7164" y="6245"/>
                      <a:pt x="6523" y="6858"/>
                    </a:cubicBezTo>
                    <a:lnTo>
                      <a:pt x="6328" y="7081"/>
                    </a:lnTo>
                    <a:cubicBezTo>
                      <a:pt x="6188" y="7220"/>
                      <a:pt x="6188" y="7387"/>
                      <a:pt x="6328" y="7527"/>
                    </a:cubicBezTo>
                    <a:cubicBezTo>
                      <a:pt x="6634" y="7834"/>
                      <a:pt x="7498" y="8614"/>
                      <a:pt x="7498" y="10175"/>
                    </a:cubicBezTo>
                    <a:lnTo>
                      <a:pt x="1896" y="10175"/>
                    </a:lnTo>
                    <a:lnTo>
                      <a:pt x="1896" y="10147"/>
                    </a:lnTo>
                    <a:cubicBezTo>
                      <a:pt x="1896" y="9813"/>
                      <a:pt x="1868" y="9032"/>
                      <a:pt x="2453" y="8307"/>
                    </a:cubicBezTo>
                    <a:lnTo>
                      <a:pt x="3066" y="7499"/>
                    </a:lnTo>
                    <a:cubicBezTo>
                      <a:pt x="3150" y="7387"/>
                      <a:pt x="3178" y="7248"/>
                      <a:pt x="3066" y="7109"/>
                    </a:cubicBezTo>
                    <a:lnTo>
                      <a:pt x="2286" y="5938"/>
                    </a:lnTo>
                    <a:cubicBezTo>
                      <a:pt x="2007" y="5520"/>
                      <a:pt x="1868" y="5018"/>
                      <a:pt x="1868" y="4544"/>
                    </a:cubicBezTo>
                    <a:cubicBezTo>
                      <a:pt x="1868" y="3903"/>
                      <a:pt x="2286" y="3346"/>
                      <a:pt x="2788" y="3206"/>
                    </a:cubicBezTo>
                    <a:cubicBezTo>
                      <a:pt x="2884" y="3187"/>
                      <a:pt x="2980" y="3178"/>
                      <a:pt x="3074" y="3178"/>
                    </a:cubicBezTo>
                    <a:cubicBezTo>
                      <a:pt x="3788" y="3178"/>
                      <a:pt x="4376" y="3718"/>
                      <a:pt x="4376" y="4433"/>
                    </a:cubicBezTo>
                    <a:cubicBezTo>
                      <a:pt x="4376" y="4600"/>
                      <a:pt x="4516" y="4739"/>
                      <a:pt x="4683" y="4739"/>
                    </a:cubicBezTo>
                    <a:cubicBezTo>
                      <a:pt x="4850" y="4739"/>
                      <a:pt x="4990" y="4600"/>
                      <a:pt x="4990" y="4433"/>
                    </a:cubicBezTo>
                    <a:cubicBezTo>
                      <a:pt x="4990" y="3753"/>
                      <a:pt x="5530" y="3171"/>
                      <a:pt x="6241" y="3171"/>
                    </a:cubicBezTo>
                    <a:close/>
                    <a:moveTo>
                      <a:pt x="4739" y="1"/>
                    </a:moveTo>
                    <a:cubicBezTo>
                      <a:pt x="2146" y="1"/>
                      <a:pt x="0" y="2147"/>
                      <a:pt x="0" y="4739"/>
                    </a:cubicBezTo>
                    <a:lnTo>
                      <a:pt x="0" y="10454"/>
                    </a:lnTo>
                    <a:cubicBezTo>
                      <a:pt x="0" y="10649"/>
                      <a:pt x="139" y="10788"/>
                      <a:pt x="335" y="10788"/>
                    </a:cubicBezTo>
                    <a:lnTo>
                      <a:pt x="9171" y="10788"/>
                    </a:lnTo>
                    <a:cubicBezTo>
                      <a:pt x="9338" y="10788"/>
                      <a:pt x="9478" y="10649"/>
                      <a:pt x="9478" y="10454"/>
                    </a:cubicBezTo>
                    <a:lnTo>
                      <a:pt x="9478" y="4739"/>
                    </a:lnTo>
                    <a:cubicBezTo>
                      <a:pt x="9478" y="2147"/>
                      <a:pt x="7359" y="1"/>
                      <a:pt x="47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3" name="Google Shape;11893;p90"/>
              <p:cNvSpPr/>
              <p:nvPr/>
            </p:nvSpPr>
            <p:spPr>
              <a:xfrm flipH="1">
                <a:off x="4995050" y="3245650"/>
                <a:ext cx="236950" cy="269725"/>
              </a:xfrm>
              <a:custGeom>
                <a:avLst/>
                <a:gdLst/>
                <a:ahLst/>
                <a:cxnLst/>
                <a:rect l="l" t="t" r="r" b="b"/>
                <a:pathLst>
                  <a:path w="9478" h="10789" extrusionOk="0">
                    <a:moveTo>
                      <a:pt x="4822" y="614"/>
                    </a:moveTo>
                    <a:cubicBezTo>
                      <a:pt x="7080" y="614"/>
                      <a:pt x="8920" y="2454"/>
                      <a:pt x="8920" y="4711"/>
                    </a:cubicBezTo>
                    <a:lnTo>
                      <a:pt x="8920" y="10147"/>
                    </a:lnTo>
                    <a:lnTo>
                      <a:pt x="8223" y="10147"/>
                    </a:lnTo>
                    <a:cubicBezTo>
                      <a:pt x="8223" y="8976"/>
                      <a:pt x="7805" y="8001"/>
                      <a:pt x="7108" y="7304"/>
                    </a:cubicBezTo>
                    <a:cubicBezTo>
                      <a:pt x="7471" y="6941"/>
                      <a:pt x="7749" y="6495"/>
                      <a:pt x="7944" y="6049"/>
                    </a:cubicBezTo>
                    <a:cubicBezTo>
                      <a:pt x="8167" y="5548"/>
                      <a:pt x="8251" y="5074"/>
                      <a:pt x="8251" y="4544"/>
                    </a:cubicBezTo>
                    <a:cubicBezTo>
                      <a:pt x="8251" y="3569"/>
                      <a:pt x="7526" y="2649"/>
                      <a:pt x="6551" y="2565"/>
                    </a:cubicBezTo>
                    <a:cubicBezTo>
                      <a:pt x="6475" y="2556"/>
                      <a:pt x="6400" y="2552"/>
                      <a:pt x="6324" y="2552"/>
                    </a:cubicBezTo>
                    <a:cubicBezTo>
                      <a:pt x="5706" y="2552"/>
                      <a:pt x="5115" y="2855"/>
                      <a:pt x="4767" y="3401"/>
                    </a:cubicBezTo>
                    <a:cubicBezTo>
                      <a:pt x="4424" y="2853"/>
                      <a:pt x="3838" y="2548"/>
                      <a:pt x="3192" y="2548"/>
                    </a:cubicBezTo>
                    <a:cubicBezTo>
                      <a:pt x="3050" y="2548"/>
                      <a:pt x="2905" y="2563"/>
                      <a:pt x="2760" y="2593"/>
                    </a:cubicBezTo>
                    <a:cubicBezTo>
                      <a:pt x="1923" y="2788"/>
                      <a:pt x="1338" y="3596"/>
                      <a:pt x="1338" y="4516"/>
                    </a:cubicBezTo>
                    <a:cubicBezTo>
                      <a:pt x="1338" y="5130"/>
                      <a:pt x="1505" y="5715"/>
                      <a:pt x="1868" y="6245"/>
                    </a:cubicBezTo>
                    <a:lnTo>
                      <a:pt x="2509" y="7220"/>
                    </a:lnTo>
                    <a:lnTo>
                      <a:pt x="2035" y="7861"/>
                    </a:lnTo>
                    <a:cubicBezTo>
                      <a:pt x="1589" y="8419"/>
                      <a:pt x="1338" y="9116"/>
                      <a:pt x="1338" y="9841"/>
                    </a:cubicBezTo>
                    <a:lnTo>
                      <a:pt x="1338" y="10119"/>
                    </a:lnTo>
                    <a:lnTo>
                      <a:pt x="697" y="10119"/>
                    </a:lnTo>
                    <a:lnTo>
                      <a:pt x="697" y="4711"/>
                    </a:lnTo>
                    <a:cubicBezTo>
                      <a:pt x="697" y="2454"/>
                      <a:pt x="2565" y="614"/>
                      <a:pt x="4822" y="614"/>
                    </a:cubicBezTo>
                    <a:close/>
                    <a:moveTo>
                      <a:pt x="6241" y="3171"/>
                    </a:moveTo>
                    <a:cubicBezTo>
                      <a:pt x="6288" y="3171"/>
                      <a:pt x="6335" y="3173"/>
                      <a:pt x="6383" y="3178"/>
                    </a:cubicBezTo>
                    <a:cubicBezTo>
                      <a:pt x="6997" y="3234"/>
                      <a:pt x="7498" y="3847"/>
                      <a:pt x="7498" y="4544"/>
                    </a:cubicBezTo>
                    <a:cubicBezTo>
                      <a:pt x="7498" y="5408"/>
                      <a:pt x="7164" y="6245"/>
                      <a:pt x="6523" y="6858"/>
                    </a:cubicBezTo>
                    <a:lnTo>
                      <a:pt x="6328" y="7081"/>
                    </a:lnTo>
                    <a:cubicBezTo>
                      <a:pt x="6188" y="7220"/>
                      <a:pt x="6188" y="7387"/>
                      <a:pt x="6328" y="7527"/>
                    </a:cubicBezTo>
                    <a:cubicBezTo>
                      <a:pt x="6634" y="7834"/>
                      <a:pt x="7498" y="8614"/>
                      <a:pt x="7498" y="10175"/>
                    </a:cubicBezTo>
                    <a:lnTo>
                      <a:pt x="1896" y="10175"/>
                    </a:lnTo>
                    <a:lnTo>
                      <a:pt x="1896" y="10147"/>
                    </a:lnTo>
                    <a:cubicBezTo>
                      <a:pt x="1896" y="9813"/>
                      <a:pt x="1868" y="9032"/>
                      <a:pt x="2453" y="8307"/>
                    </a:cubicBezTo>
                    <a:lnTo>
                      <a:pt x="3066" y="7499"/>
                    </a:lnTo>
                    <a:cubicBezTo>
                      <a:pt x="3150" y="7387"/>
                      <a:pt x="3178" y="7248"/>
                      <a:pt x="3066" y="7109"/>
                    </a:cubicBezTo>
                    <a:lnTo>
                      <a:pt x="2286" y="5938"/>
                    </a:lnTo>
                    <a:cubicBezTo>
                      <a:pt x="2007" y="5520"/>
                      <a:pt x="1868" y="5018"/>
                      <a:pt x="1868" y="4544"/>
                    </a:cubicBezTo>
                    <a:cubicBezTo>
                      <a:pt x="1868" y="3903"/>
                      <a:pt x="2286" y="3346"/>
                      <a:pt x="2788" y="3206"/>
                    </a:cubicBezTo>
                    <a:cubicBezTo>
                      <a:pt x="2884" y="3187"/>
                      <a:pt x="2980" y="3178"/>
                      <a:pt x="3074" y="3178"/>
                    </a:cubicBezTo>
                    <a:cubicBezTo>
                      <a:pt x="3788" y="3178"/>
                      <a:pt x="4376" y="3718"/>
                      <a:pt x="4376" y="4433"/>
                    </a:cubicBezTo>
                    <a:cubicBezTo>
                      <a:pt x="4376" y="4600"/>
                      <a:pt x="4516" y="4739"/>
                      <a:pt x="4683" y="4739"/>
                    </a:cubicBezTo>
                    <a:cubicBezTo>
                      <a:pt x="4850" y="4739"/>
                      <a:pt x="4990" y="4600"/>
                      <a:pt x="4990" y="4433"/>
                    </a:cubicBezTo>
                    <a:cubicBezTo>
                      <a:pt x="4990" y="3753"/>
                      <a:pt x="5530" y="3171"/>
                      <a:pt x="6241" y="3171"/>
                    </a:cubicBezTo>
                    <a:close/>
                    <a:moveTo>
                      <a:pt x="4739" y="1"/>
                    </a:moveTo>
                    <a:cubicBezTo>
                      <a:pt x="2146" y="1"/>
                      <a:pt x="0" y="2147"/>
                      <a:pt x="0" y="4739"/>
                    </a:cubicBezTo>
                    <a:lnTo>
                      <a:pt x="0" y="10454"/>
                    </a:lnTo>
                    <a:cubicBezTo>
                      <a:pt x="0" y="10649"/>
                      <a:pt x="139" y="10788"/>
                      <a:pt x="335" y="10788"/>
                    </a:cubicBezTo>
                    <a:lnTo>
                      <a:pt x="9171" y="10788"/>
                    </a:lnTo>
                    <a:cubicBezTo>
                      <a:pt x="9338" y="10788"/>
                      <a:pt x="9478" y="10649"/>
                      <a:pt x="9478" y="10454"/>
                    </a:cubicBezTo>
                    <a:lnTo>
                      <a:pt x="9478" y="4739"/>
                    </a:lnTo>
                    <a:cubicBezTo>
                      <a:pt x="9478" y="2147"/>
                      <a:pt x="7359" y="1"/>
                      <a:pt x="47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4" name="Google Shape;11894;p90"/>
          <p:cNvGrpSpPr/>
          <p:nvPr/>
        </p:nvGrpSpPr>
        <p:grpSpPr>
          <a:xfrm>
            <a:off x="5523718" y="1689744"/>
            <a:ext cx="483749" cy="481292"/>
            <a:chOff x="4724650" y="2885700"/>
            <a:chExt cx="270750" cy="269375"/>
          </a:xfrm>
        </p:grpSpPr>
        <p:sp>
          <p:nvSpPr>
            <p:cNvPr id="11895" name="Google Shape;11895;p90"/>
            <p:cNvSpPr/>
            <p:nvPr/>
          </p:nvSpPr>
          <p:spPr>
            <a:xfrm flipH="1">
              <a:off x="4725000" y="2885700"/>
              <a:ext cx="270400" cy="269375"/>
            </a:xfrm>
            <a:custGeom>
              <a:avLst/>
              <a:gdLst/>
              <a:ahLst/>
              <a:cxnLst/>
              <a:rect l="l" t="t" r="r" b="b"/>
              <a:pathLst>
                <a:path w="10816" h="10775" extrusionOk="0">
                  <a:moveTo>
                    <a:pt x="1655" y="3145"/>
                  </a:moveTo>
                  <a:cubicBezTo>
                    <a:pt x="1870" y="3145"/>
                    <a:pt x="2092" y="3219"/>
                    <a:pt x="2286" y="3388"/>
                  </a:cubicBezTo>
                  <a:cubicBezTo>
                    <a:pt x="1840" y="3722"/>
                    <a:pt x="1450" y="4308"/>
                    <a:pt x="1338" y="5005"/>
                  </a:cubicBezTo>
                  <a:cubicBezTo>
                    <a:pt x="948" y="4865"/>
                    <a:pt x="697" y="4503"/>
                    <a:pt x="697" y="4085"/>
                  </a:cubicBezTo>
                  <a:cubicBezTo>
                    <a:pt x="697" y="3540"/>
                    <a:pt x="1158" y="3145"/>
                    <a:pt x="1655" y="3145"/>
                  </a:cubicBezTo>
                  <a:close/>
                  <a:moveTo>
                    <a:pt x="9227" y="3165"/>
                  </a:moveTo>
                  <a:cubicBezTo>
                    <a:pt x="9757" y="3165"/>
                    <a:pt x="10203" y="3555"/>
                    <a:pt x="10203" y="4085"/>
                  </a:cubicBezTo>
                  <a:cubicBezTo>
                    <a:pt x="10203" y="4503"/>
                    <a:pt x="9924" y="4865"/>
                    <a:pt x="9534" y="5005"/>
                  </a:cubicBezTo>
                  <a:cubicBezTo>
                    <a:pt x="9450" y="4419"/>
                    <a:pt x="9199" y="3917"/>
                    <a:pt x="8725" y="3499"/>
                  </a:cubicBezTo>
                  <a:cubicBezTo>
                    <a:pt x="8697" y="3471"/>
                    <a:pt x="8642" y="3444"/>
                    <a:pt x="8586" y="3388"/>
                  </a:cubicBezTo>
                  <a:cubicBezTo>
                    <a:pt x="8781" y="3248"/>
                    <a:pt x="8976" y="3165"/>
                    <a:pt x="9227" y="3165"/>
                  </a:cubicBezTo>
                  <a:close/>
                  <a:moveTo>
                    <a:pt x="5436" y="712"/>
                  </a:moveTo>
                  <a:lnTo>
                    <a:pt x="5882" y="991"/>
                  </a:lnTo>
                  <a:cubicBezTo>
                    <a:pt x="5921" y="1010"/>
                    <a:pt x="5972" y="1042"/>
                    <a:pt x="6037" y="1042"/>
                  </a:cubicBezTo>
                  <a:cubicBezTo>
                    <a:pt x="6066" y="1042"/>
                    <a:pt x="6098" y="1036"/>
                    <a:pt x="6133" y="1018"/>
                  </a:cubicBezTo>
                  <a:lnTo>
                    <a:pt x="6635" y="879"/>
                  </a:lnTo>
                  <a:lnTo>
                    <a:pt x="7025" y="1269"/>
                  </a:lnTo>
                  <a:cubicBezTo>
                    <a:pt x="7109" y="1325"/>
                    <a:pt x="7164" y="1381"/>
                    <a:pt x="7248" y="1381"/>
                  </a:cubicBezTo>
                  <a:lnTo>
                    <a:pt x="7805" y="1409"/>
                  </a:lnTo>
                  <a:lnTo>
                    <a:pt x="8028" y="1910"/>
                  </a:lnTo>
                  <a:cubicBezTo>
                    <a:pt x="8084" y="1966"/>
                    <a:pt x="8140" y="2050"/>
                    <a:pt x="8224" y="2050"/>
                  </a:cubicBezTo>
                  <a:lnTo>
                    <a:pt x="8725" y="2217"/>
                  </a:lnTo>
                  <a:lnTo>
                    <a:pt x="8809" y="2552"/>
                  </a:lnTo>
                  <a:cubicBezTo>
                    <a:pt x="8502" y="2663"/>
                    <a:pt x="8168" y="2830"/>
                    <a:pt x="7973" y="3109"/>
                  </a:cubicBezTo>
                  <a:cubicBezTo>
                    <a:pt x="7879" y="3091"/>
                    <a:pt x="7785" y="3082"/>
                    <a:pt x="7692" y="3082"/>
                  </a:cubicBezTo>
                  <a:cubicBezTo>
                    <a:pt x="7061" y="3082"/>
                    <a:pt x="6459" y="3478"/>
                    <a:pt x="6217" y="4085"/>
                  </a:cubicBezTo>
                  <a:lnTo>
                    <a:pt x="6021" y="4642"/>
                  </a:lnTo>
                  <a:cubicBezTo>
                    <a:pt x="5910" y="4893"/>
                    <a:pt x="5715" y="5032"/>
                    <a:pt x="5464" y="5032"/>
                  </a:cubicBezTo>
                  <a:cubicBezTo>
                    <a:pt x="5213" y="5032"/>
                    <a:pt x="4962" y="4893"/>
                    <a:pt x="4906" y="4642"/>
                  </a:cubicBezTo>
                  <a:lnTo>
                    <a:pt x="4683" y="4085"/>
                  </a:lnTo>
                  <a:cubicBezTo>
                    <a:pt x="4441" y="3478"/>
                    <a:pt x="3839" y="3082"/>
                    <a:pt x="3227" y="3082"/>
                  </a:cubicBezTo>
                  <a:cubicBezTo>
                    <a:pt x="3136" y="3082"/>
                    <a:pt x="3045" y="3091"/>
                    <a:pt x="2955" y="3109"/>
                  </a:cubicBezTo>
                  <a:cubicBezTo>
                    <a:pt x="2732" y="2830"/>
                    <a:pt x="2453" y="2635"/>
                    <a:pt x="2119" y="2552"/>
                  </a:cubicBezTo>
                  <a:lnTo>
                    <a:pt x="2175" y="2217"/>
                  </a:lnTo>
                  <a:lnTo>
                    <a:pt x="2649" y="2050"/>
                  </a:lnTo>
                  <a:cubicBezTo>
                    <a:pt x="2704" y="1994"/>
                    <a:pt x="2788" y="1966"/>
                    <a:pt x="2816" y="1910"/>
                  </a:cubicBezTo>
                  <a:lnTo>
                    <a:pt x="3067" y="1409"/>
                  </a:lnTo>
                  <a:lnTo>
                    <a:pt x="3624" y="1381"/>
                  </a:lnTo>
                  <a:cubicBezTo>
                    <a:pt x="3680" y="1381"/>
                    <a:pt x="3764" y="1353"/>
                    <a:pt x="3819" y="1269"/>
                  </a:cubicBezTo>
                  <a:lnTo>
                    <a:pt x="4210" y="879"/>
                  </a:lnTo>
                  <a:lnTo>
                    <a:pt x="4739" y="1018"/>
                  </a:lnTo>
                  <a:cubicBezTo>
                    <a:pt x="4756" y="1036"/>
                    <a:pt x="4779" y="1042"/>
                    <a:pt x="4804" y="1042"/>
                  </a:cubicBezTo>
                  <a:cubicBezTo>
                    <a:pt x="4859" y="1042"/>
                    <a:pt x="4924" y="1010"/>
                    <a:pt x="4962" y="991"/>
                  </a:cubicBezTo>
                  <a:lnTo>
                    <a:pt x="5436" y="712"/>
                  </a:lnTo>
                  <a:close/>
                  <a:moveTo>
                    <a:pt x="5436" y="7625"/>
                  </a:moveTo>
                  <a:cubicBezTo>
                    <a:pt x="5603" y="7625"/>
                    <a:pt x="5743" y="7681"/>
                    <a:pt x="5882" y="7792"/>
                  </a:cubicBezTo>
                  <a:cubicBezTo>
                    <a:pt x="5966" y="7904"/>
                    <a:pt x="6021" y="7987"/>
                    <a:pt x="6049" y="8099"/>
                  </a:cubicBezTo>
                  <a:cubicBezTo>
                    <a:pt x="5826" y="8350"/>
                    <a:pt x="5603" y="8600"/>
                    <a:pt x="5436" y="8768"/>
                  </a:cubicBezTo>
                  <a:lnTo>
                    <a:pt x="4795" y="8127"/>
                  </a:lnTo>
                  <a:cubicBezTo>
                    <a:pt x="4879" y="7848"/>
                    <a:pt x="5102" y="7625"/>
                    <a:pt x="5436" y="7625"/>
                  </a:cubicBezTo>
                  <a:close/>
                  <a:moveTo>
                    <a:pt x="3226" y="3711"/>
                  </a:moveTo>
                  <a:cubicBezTo>
                    <a:pt x="3600" y="3711"/>
                    <a:pt x="3965" y="3943"/>
                    <a:pt x="4126" y="4336"/>
                  </a:cubicBezTo>
                  <a:lnTo>
                    <a:pt x="4349" y="4893"/>
                  </a:lnTo>
                  <a:cubicBezTo>
                    <a:pt x="4516" y="5395"/>
                    <a:pt x="4990" y="5701"/>
                    <a:pt x="5492" y="5701"/>
                  </a:cubicBezTo>
                  <a:cubicBezTo>
                    <a:pt x="6021" y="5701"/>
                    <a:pt x="6467" y="5395"/>
                    <a:pt x="6635" y="4893"/>
                  </a:cubicBezTo>
                  <a:lnTo>
                    <a:pt x="6858" y="4336"/>
                  </a:lnTo>
                  <a:cubicBezTo>
                    <a:pt x="7002" y="3957"/>
                    <a:pt x="7379" y="3730"/>
                    <a:pt x="7756" y="3730"/>
                  </a:cubicBezTo>
                  <a:cubicBezTo>
                    <a:pt x="7962" y="3730"/>
                    <a:pt x="8168" y="3798"/>
                    <a:pt x="8335" y="3945"/>
                  </a:cubicBezTo>
                  <a:cubicBezTo>
                    <a:pt x="8725" y="4308"/>
                    <a:pt x="8948" y="4782"/>
                    <a:pt x="8948" y="5339"/>
                  </a:cubicBezTo>
                  <a:cubicBezTo>
                    <a:pt x="8920" y="6175"/>
                    <a:pt x="8502" y="7430"/>
                    <a:pt x="7861" y="8405"/>
                  </a:cubicBezTo>
                  <a:cubicBezTo>
                    <a:pt x="7248" y="9381"/>
                    <a:pt x="6467" y="10022"/>
                    <a:pt x="5771" y="10161"/>
                  </a:cubicBezTo>
                  <a:lnTo>
                    <a:pt x="5771" y="9353"/>
                  </a:lnTo>
                  <a:cubicBezTo>
                    <a:pt x="5938" y="9186"/>
                    <a:pt x="6328" y="8796"/>
                    <a:pt x="6635" y="8517"/>
                  </a:cubicBezTo>
                  <a:cubicBezTo>
                    <a:pt x="6718" y="8461"/>
                    <a:pt x="6746" y="8377"/>
                    <a:pt x="6746" y="8322"/>
                  </a:cubicBezTo>
                  <a:cubicBezTo>
                    <a:pt x="6746" y="7959"/>
                    <a:pt x="6607" y="7653"/>
                    <a:pt x="6356" y="7402"/>
                  </a:cubicBezTo>
                  <a:cubicBezTo>
                    <a:pt x="6105" y="7151"/>
                    <a:pt x="5798" y="7012"/>
                    <a:pt x="5464" y="7012"/>
                  </a:cubicBezTo>
                  <a:cubicBezTo>
                    <a:pt x="4767" y="7012"/>
                    <a:pt x="4210" y="7569"/>
                    <a:pt x="4210" y="8266"/>
                  </a:cubicBezTo>
                  <a:cubicBezTo>
                    <a:pt x="4210" y="8350"/>
                    <a:pt x="4237" y="8461"/>
                    <a:pt x="4293" y="8489"/>
                  </a:cubicBezTo>
                  <a:lnTo>
                    <a:pt x="5185" y="9353"/>
                  </a:lnTo>
                  <a:lnTo>
                    <a:pt x="5185" y="10161"/>
                  </a:lnTo>
                  <a:cubicBezTo>
                    <a:pt x="4433" y="10022"/>
                    <a:pt x="3708" y="9381"/>
                    <a:pt x="3095" y="8405"/>
                  </a:cubicBezTo>
                  <a:cubicBezTo>
                    <a:pt x="2453" y="7430"/>
                    <a:pt x="2035" y="6231"/>
                    <a:pt x="2035" y="5339"/>
                  </a:cubicBezTo>
                  <a:cubicBezTo>
                    <a:pt x="2035" y="4782"/>
                    <a:pt x="2258" y="4336"/>
                    <a:pt x="2621" y="3945"/>
                  </a:cubicBezTo>
                  <a:cubicBezTo>
                    <a:pt x="2801" y="3785"/>
                    <a:pt x="3015" y="3711"/>
                    <a:pt x="3226" y="3711"/>
                  </a:cubicBezTo>
                  <a:close/>
                  <a:moveTo>
                    <a:pt x="5408" y="1"/>
                  </a:moveTo>
                  <a:cubicBezTo>
                    <a:pt x="5352" y="1"/>
                    <a:pt x="5297" y="15"/>
                    <a:pt x="5241" y="43"/>
                  </a:cubicBezTo>
                  <a:lnTo>
                    <a:pt x="4739" y="377"/>
                  </a:lnTo>
                  <a:lnTo>
                    <a:pt x="4126" y="238"/>
                  </a:lnTo>
                  <a:cubicBezTo>
                    <a:pt x="4103" y="222"/>
                    <a:pt x="4077" y="215"/>
                    <a:pt x="4050" y="215"/>
                  </a:cubicBezTo>
                  <a:cubicBezTo>
                    <a:pt x="3980" y="215"/>
                    <a:pt x="3900" y="261"/>
                    <a:pt x="3819" y="322"/>
                  </a:cubicBezTo>
                  <a:lnTo>
                    <a:pt x="3401" y="740"/>
                  </a:lnTo>
                  <a:lnTo>
                    <a:pt x="2816" y="795"/>
                  </a:lnTo>
                  <a:cubicBezTo>
                    <a:pt x="2704" y="795"/>
                    <a:pt x="2593" y="851"/>
                    <a:pt x="2537" y="963"/>
                  </a:cubicBezTo>
                  <a:lnTo>
                    <a:pt x="2258" y="1492"/>
                  </a:lnTo>
                  <a:lnTo>
                    <a:pt x="1701" y="1687"/>
                  </a:lnTo>
                  <a:cubicBezTo>
                    <a:pt x="1589" y="1715"/>
                    <a:pt x="1534" y="1827"/>
                    <a:pt x="1478" y="1938"/>
                  </a:cubicBezTo>
                  <a:lnTo>
                    <a:pt x="1394" y="2524"/>
                  </a:lnTo>
                  <a:cubicBezTo>
                    <a:pt x="1032" y="2552"/>
                    <a:pt x="725" y="2747"/>
                    <a:pt x="474" y="2970"/>
                  </a:cubicBezTo>
                  <a:cubicBezTo>
                    <a:pt x="168" y="3304"/>
                    <a:pt x="0" y="3667"/>
                    <a:pt x="0" y="4085"/>
                  </a:cubicBezTo>
                  <a:cubicBezTo>
                    <a:pt x="0" y="4865"/>
                    <a:pt x="586" y="5534"/>
                    <a:pt x="1283" y="5618"/>
                  </a:cubicBezTo>
                  <a:cubicBezTo>
                    <a:pt x="1338" y="6566"/>
                    <a:pt x="1812" y="7764"/>
                    <a:pt x="2426" y="8740"/>
                  </a:cubicBezTo>
                  <a:cubicBezTo>
                    <a:pt x="3290" y="10050"/>
                    <a:pt x="4349" y="10775"/>
                    <a:pt x="5352" y="10775"/>
                  </a:cubicBezTo>
                  <a:cubicBezTo>
                    <a:pt x="6412" y="10775"/>
                    <a:pt x="7443" y="10050"/>
                    <a:pt x="8279" y="8740"/>
                  </a:cubicBezTo>
                  <a:cubicBezTo>
                    <a:pt x="8893" y="7764"/>
                    <a:pt x="9366" y="6566"/>
                    <a:pt x="9422" y="5618"/>
                  </a:cubicBezTo>
                  <a:cubicBezTo>
                    <a:pt x="9729" y="5562"/>
                    <a:pt x="10008" y="5423"/>
                    <a:pt x="10258" y="5200"/>
                  </a:cubicBezTo>
                  <a:cubicBezTo>
                    <a:pt x="10649" y="4921"/>
                    <a:pt x="10816" y="4503"/>
                    <a:pt x="10816" y="4085"/>
                  </a:cubicBezTo>
                  <a:cubicBezTo>
                    <a:pt x="10816" y="3667"/>
                    <a:pt x="10649" y="3248"/>
                    <a:pt x="10342" y="2970"/>
                  </a:cubicBezTo>
                  <a:cubicBezTo>
                    <a:pt x="10091" y="2747"/>
                    <a:pt x="9785" y="2607"/>
                    <a:pt x="9422" y="2524"/>
                  </a:cubicBezTo>
                  <a:lnTo>
                    <a:pt x="9339" y="1938"/>
                  </a:lnTo>
                  <a:cubicBezTo>
                    <a:pt x="9283" y="1827"/>
                    <a:pt x="9227" y="1715"/>
                    <a:pt x="9116" y="1687"/>
                  </a:cubicBezTo>
                  <a:lnTo>
                    <a:pt x="8558" y="1492"/>
                  </a:lnTo>
                  <a:lnTo>
                    <a:pt x="8279" y="963"/>
                  </a:lnTo>
                  <a:cubicBezTo>
                    <a:pt x="8251" y="851"/>
                    <a:pt x="8140" y="795"/>
                    <a:pt x="8001" y="795"/>
                  </a:cubicBezTo>
                  <a:lnTo>
                    <a:pt x="7415" y="740"/>
                  </a:lnTo>
                  <a:lnTo>
                    <a:pt x="6997" y="322"/>
                  </a:lnTo>
                  <a:cubicBezTo>
                    <a:pt x="6913" y="266"/>
                    <a:pt x="6774" y="238"/>
                    <a:pt x="6690" y="238"/>
                  </a:cubicBezTo>
                  <a:lnTo>
                    <a:pt x="6077" y="377"/>
                  </a:lnTo>
                  <a:lnTo>
                    <a:pt x="5575" y="43"/>
                  </a:lnTo>
                  <a:cubicBezTo>
                    <a:pt x="5520" y="15"/>
                    <a:pt x="5464" y="1"/>
                    <a:pt x="54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6" name="Google Shape;11896;p90"/>
            <p:cNvSpPr/>
            <p:nvPr/>
          </p:nvSpPr>
          <p:spPr>
            <a:xfrm>
              <a:off x="4724650" y="2885700"/>
              <a:ext cx="270400" cy="269375"/>
            </a:xfrm>
            <a:custGeom>
              <a:avLst/>
              <a:gdLst/>
              <a:ahLst/>
              <a:cxnLst/>
              <a:rect l="l" t="t" r="r" b="b"/>
              <a:pathLst>
                <a:path w="10816" h="10775" extrusionOk="0">
                  <a:moveTo>
                    <a:pt x="1655" y="3145"/>
                  </a:moveTo>
                  <a:cubicBezTo>
                    <a:pt x="1870" y="3145"/>
                    <a:pt x="2092" y="3219"/>
                    <a:pt x="2286" y="3388"/>
                  </a:cubicBezTo>
                  <a:cubicBezTo>
                    <a:pt x="1840" y="3722"/>
                    <a:pt x="1450" y="4308"/>
                    <a:pt x="1338" y="5005"/>
                  </a:cubicBezTo>
                  <a:cubicBezTo>
                    <a:pt x="948" y="4865"/>
                    <a:pt x="697" y="4503"/>
                    <a:pt x="697" y="4085"/>
                  </a:cubicBezTo>
                  <a:cubicBezTo>
                    <a:pt x="697" y="3540"/>
                    <a:pt x="1158" y="3145"/>
                    <a:pt x="1655" y="3145"/>
                  </a:cubicBezTo>
                  <a:close/>
                  <a:moveTo>
                    <a:pt x="9227" y="3165"/>
                  </a:moveTo>
                  <a:cubicBezTo>
                    <a:pt x="9757" y="3165"/>
                    <a:pt x="10203" y="3555"/>
                    <a:pt x="10203" y="4085"/>
                  </a:cubicBezTo>
                  <a:cubicBezTo>
                    <a:pt x="10203" y="4503"/>
                    <a:pt x="9924" y="4865"/>
                    <a:pt x="9534" y="5005"/>
                  </a:cubicBezTo>
                  <a:cubicBezTo>
                    <a:pt x="9450" y="4419"/>
                    <a:pt x="9199" y="3917"/>
                    <a:pt x="8725" y="3499"/>
                  </a:cubicBezTo>
                  <a:cubicBezTo>
                    <a:pt x="8697" y="3471"/>
                    <a:pt x="8642" y="3444"/>
                    <a:pt x="8586" y="3388"/>
                  </a:cubicBezTo>
                  <a:cubicBezTo>
                    <a:pt x="8781" y="3248"/>
                    <a:pt x="8976" y="3165"/>
                    <a:pt x="9227" y="3165"/>
                  </a:cubicBezTo>
                  <a:close/>
                  <a:moveTo>
                    <a:pt x="5436" y="712"/>
                  </a:moveTo>
                  <a:lnTo>
                    <a:pt x="5882" y="991"/>
                  </a:lnTo>
                  <a:cubicBezTo>
                    <a:pt x="5921" y="1010"/>
                    <a:pt x="5972" y="1042"/>
                    <a:pt x="6037" y="1042"/>
                  </a:cubicBezTo>
                  <a:cubicBezTo>
                    <a:pt x="6066" y="1042"/>
                    <a:pt x="6098" y="1036"/>
                    <a:pt x="6133" y="1018"/>
                  </a:cubicBezTo>
                  <a:lnTo>
                    <a:pt x="6635" y="879"/>
                  </a:lnTo>
                  <a:lnTo>
                    <a:pt x="7025" y="1269"/>
                  </a:lnTo>
                  <a:cubicBezTo>
                    <a:pt x="7109" y="1325"/>
                    <a:pt x="7164" y="1381"/>
                    <a:pt x="7248" y="1381"/>
                  </a:cubicBezTo>
                  <a:lnTo>
                    <a:pt x="7805" y="1409"/>
                  </a:lnTo>
                  <a:lnTo>
                    <a:pt x="8028" y="1910"/>
                  </a:lnTo>
                  <a:cubicBezTo>
                    <a:pt x="8084" y="1966"/>
                    <a:pt x="8140" y="2050"/>
                    <a:pt x="8224" y="2050"/>
                  </a:cubicBezTo>
                  <a:lnTo>
                    <a:pt x="8725" y="2217"/>
                  </a:lnTo>
                  <a:lnTo>
                    <a:pt x="8809" y="2552"/>
                  </a:lnTo>
                  <a:cubicBezTo>
                    <a:pt x="8502" y="2663"/>
                    <a:pt x="8168" y="2830"/>
                    <a:pt x="7973" y="3109"/>
                  </a:cubicBezTo>
                  <a:cubicBezTo>
                    <a:pt x="7879" y="3091"/>
                    <a:pt x="7785" y="3082"/>
                    <a:pt x="7692" y="3082"/>
                  </a:cubicBezTo>
                  <a:cubicBezTo>
                    <a:pt x="7061" y="3082"/>
                    <a:pt x="6459" y="3478"/>
                    <a:pt x="6217" y="4085"/>
                  </a:cubicBezTo>
                  <a:lnTo>
                    <a:pt x="6021" y="4642"/>
                  </a:lnTo>
                  <a:cubicBezTo>
                    <a:pt x="5910" y="4893"/>
                    <a:pt x="5715" y="5032"/>
                    <a:pt x="5464" y="5032"/>
                  </a:cubicBezTo>
                  <a:cubicBezTo>
                    <a:pt x="5213" y="5032"/>
                    <a:pt x="4962" y="4893"/>
                    <a:pt x="4906" y="4642"/>
                  </a:cubicBezTo>
                  <a:lnTo>
                    <a:pt x="4683" y="4085"/>
                  </a:lnTo>
                  <a:cubicBezTo>
                    <a:pt x="4441" y="3478"/>
                    <a:pt x="3839" y="3082"/>
                    <a:pt x="3227" y="3082"/>
                  </a:cubicBezTo>
                  <a:cubicBezTo>
                    <a:pt x="3136" y="3082"/>
                    <a:pt x="3045" y="3091"/>
                    <a:pt x="2955" y="3109"/>
                  </a:cubicBezTo>
                  <a:cubicBezTo>
                    <a:pt x="2732" y="2830"/>
                    <a:pt x="2453" y="2635"/>
                    <a:pt x="2119" y="2552"/>
                  </a:cubicBezTo>
                  <a:lnTo>
                    <a:pt x="2175" y="2217"/>
                  </a:lnTo>
                  <a:lnTo>
                    <a:pt x="2649" y="2050"/>
                  </a:lnTo>
                  <a:cubicBezTo>
                    <a:pt x="2704" y="1994"/>
                    <a:pt x="2788" y="1966"/>
                    <a:pt x="2816" y="1910"/>
                  </a:cubicBezTo>
                  <a:lnTo>
                    <a:pt x="3067" y="1409"/>
                  </a:lnTo>
                  <a:lnTo>
                    <a:pt x="3624" y="1381"/>
                  </a:lnTo>
                  <a:cubicBezTo>
                    <a:pt x="3680" y="1381"/>
                    <a:pt x="3764" y="1353"/>
                    <a:pt x="3819" y="1269"/>
                  </a:cubicBezTo>
                  <a:lnTo>
                    <a:pt x="4210" y="879"/>
                  </a:lnTo>
                  <a:lnTo>
                    <a:pt x="4739" y="1018"/>
                  </a:lnTo>
                  <a:cubicBezTo>
                    <a:pt x="4756" y="1036"/>
                    <a:pt x="4779" y="1042"/>
                    <a:pt x="4804" y="1042"/>
                  </a:cubicBezTo>
                  <a:cubicBezTo>
                    <a:pt x="4859" y="1042"/>
                    <a:pt x="4924" y="1010"/>
                    <a:pt x="4962" y="991"/>
                  </a:cubicBezTo>
                  <a:lnTo>
                    <a:pt x="5436" y="712"/>
                  </a:lnTo>
                  <a:close/>
                  <a:moveTo>
                    <a:pt x="5436" y="7625"/>
                  </a:moveTo>
                  <a:cubicBezTo>
                    <a:pt x="5603" y="7625"/>
                    <a:pt x="5743" y="7681"/>
                    <a:pt x="5882" y="7792"/>
                  </a:cubicBezTo>
                  <a:cubicBezTo>
                    <a:pt x="5966" y="7904"/>
                    <a:pt x="6021" y="7987"/>
                    <a:pt x="6049" y="8099"/>
                  </a:cubicBezTo>
                  <a:cubicBezTo>
                    <a:pt x="5826" y="8350"/>
                    <a:pt x="5603" y="8600"/>
                    <a:pt x="5436" y="8768"/>
                  </a:cubicBezTo>
                  <a:lnTo>
                    <a:pt x="4795" y="8127"/>
                  </a:lnTo>
                  <a:cubicBezTo>
                    <a:pt x="4879" y="7848"/>
                    <a:pt x="5102" y="7625"/>
                    <a:pt x="5436" y="7625"/>
                  </a:cubicBezTo>
                  <a:close/>
                  <a:moveTo>
                    <a:pt x="3226" y="3711"/>
                  </a:moveTo>
                  <a:cubicBezTo>
                    <a:pt x="3600" y="3711"/>
                    <a:pt x="3965" y="3943"/>
                    <a:pt x="4126" y="4336"/>
                  </a:cubicBezTo>
                  <a:lnTo>
                    <a:pt x="4349" y="4893"/>
                  </a:lnTo>
                  <a:cubicBezTo>
                    <a:pt x="4516" y="5395"/>
                    <a:pt x="4990" y="5701"/>
                    <a:pt x="5492" y="5701"/>
                  </a:cubicBezTo>
                  <a:cubicBezTo>
                    <a:pt x="6021" y="5701"/>
                    <a:pt x="6467" y="5395"/>
                    <a:pt x="6635" y="4893"/>
                  </a:cubicBezTo>
                  <a:lnTo>
                    <a:pt x="6858" y="4336"/>
                  </a:lnTo>
                  <a:cubicBezTo>
                    <a:pt x="7002" y="3957"/>
                    <a:pt x="7379" y="3730"/>
                    <a:pt x="7756" y="3730"/>
                  </a:cubicBezTo>
                  <a:cubicBezTo>
                    <a:pt x="7962" y="3730"/>
                    <a:pt x="8168" y="3798"/>
                    <a:pt x="8335" y="3945"/>
                  </a:cubicBezTo>
                  <a:cubicBezTo>
                    <a:pt x="8725" y="4308"/>
                    <a:pt x="8948" y="4782"/>
                    <a:pt x="8948" y="5339"/>
                  </a:cubicBezTo>
                  <a:cubicBezTo>
                    <a:pt x="8920" y="6175"/>
                    <a:pt x="8502" y="7430"/>
                    <a:pt x="7861" y="8405"/>
                  </a:cubicBezTo>
                  <a:cubicBezTo>
                    <a:pt x="7248" y="9381"/>
                    <a:pt x="6467" y="10022"/>
                    <a:pt x="5771" y="10161"/>
                  </a:cubicBezTo>
                  <a:lnTo>
                    <a:pt x="5771" y="9353"/>
                  </a:lnTo>
                  <a:cubicBezTo>
                    <a:pt x="5938" y="9186"/>
                    <a:pt x="6328" y="8796"/>
                    <a:pt x="6635" y="8517"/>
                  </a:cubicBezTo>
                  <a:cubicBezTo>
                    <a:pt x="6718" y="8461"/>
                    <a:pt x="6746" y="8377"/>
                    <a:pt x="6746" y="8322"/>
                  </a:cubicBezTo>
                  <a:cubicBezTo>
                    <a:pt x="6746" y="7959"/>
                    <a:pt x="6607" y="7653"/>
                    <a:pt x="6356" y="7402"/>
                  </a:cubicBezTo>
                  <a:cubicBezTo>
                    <a:pt x="6105" y="7151"/>
                    <a:pt x="5798" y="7012"/>
                    <a:pt x="5464" y="7012"/>
                  </a:cubicBezTo>
                  <a:cubicBezTo>
                    <a:pt x="4767" y="7012"/>
                    <a:pt x="4210" y="7569"/>
                    <a:pt x="4210" y="8266"/>
                  </a:cubicBezTo>
                  <a:cubicBezTo>
                    <a:pt x="4210" y="8350"/>
                    <a:pt x="4237" y="8461"/>
                    <a:pt x="4293" y="8489"/>
                  </a:cubicBezTo>
                  <a:lnTo>
                    <a:pt x="5185" y="9353"/>
                  </a:lnTo>
                  <a:lnTo>
                    <a:pt x="5185" y="10161"/>
                  </a:lnTo>
                  <a:cubicBezTo>
                    <a:pt x="4433" y="10022"/>
                    <a:pt x="3708" y="9381"/>
                    <a:pt x="3095" y="8405"/>
                  </a:cubicBezTo>
                  <a:cubicBezTo>
                    <a:pt x="2453" y="7430"/>
                    <a:pt x="2035" y="6231"/>
                    <a:pt x="2035" y="5339"/>
                  </a:cubicBezTo>
                  <a:cubicBezTo>
                    <a:pt x="2035" y="4782"/>
                    <a:pt x="2258" y="4336"/>
                    <a:pt x="2621" y="3945"/>
                  </a:cubicBezTo>
                  <a:cubicBezTo>
                    <a:pt x="2801" y="3785"/>
                    <a:pt x="3015" y="3711"/>
                    <a:pt x="3226" y="3711"/>
                  </a:cubicBezTo>
                  <a:close/>
                  <a:moveTo>
                    <a:pt x="5408" y="1"/>
                  </a:moveTo>
                  <a:cubicBezTo>
                    <a:pt x="5352" y="1"/>
                    <a:pt x="5297" y="15"/>
                    <a:pt x="5241" y="43"/>
                  </a:cubicBezTo>
                  <a:lnTo>
                    <a:pt x="4739" y="377"/>
                  </a:lnTo>
                  <a:lnTo>
                    <a:pt x="4126" y="238"/>
                  </a:lnTo>
                  <a:cubicBezTo>
                    <a:pt x="4103" y="222"/>
                    <a:pt x="4077" y="215"/>
                    <a:pt x="4050" y="215"/>
                  </a:cubicBezTo>
                  <a:cubicBezTo>
                    <a:pt x="3980" y="215"/>
                    <a:pt x="3900" y="261"/>
                    <a:pt x="3819" y="322"/>
                  </a:cubicBezTo>
                  <a:lnTo>
                    <a:pt x="3401" y="740"/>
                  </a:lnTo>
                  <a:lnTo>
                    <a:pt x="2816" y="795"/>
                  </a:lnTo>
                  <a:cubicBezTo>
                    <a:pt x="2704" y="795"/>
                    <a:pt x="2593" y="851"/>
                    <a:pt x="2537" y="963"/>
                  </a:cubicBezTo>
                  <a:lnTo>
                    <a:pt x="2258" y="1492"/>
                  </a:lnTo>
                  <a:lnTo>
                    <a:pt x="1701" y="1687"/>
                  </a:lnTo>
                  <a:cubicBezTo>
                    <a:pt x="1589" y="1715"/>
                    <a:pt x="1534" y="1827"/>
                    <a:pt x="1478" y="1938"/>
                  </a:cubicBezTo>
                  <a:lnTo>
                    <a:pt x="1394" y="2524"/>
                  </a:lnTo>
                  <a:cubicBezTo>
                    <a:pt x="1032" y="2552"/>
                    <a:pt x="725" y="2747"/>
                    <a:pt x="474" y="2970"/>
                  </a:cubicBezTo>
                  <a:cubicBezTo>
                    <a:pt x="168" y="3304"/>
                    <a:pt x="0" y="3667"/>
                    <a:pt x="0" y="4085"/>
                  </a:cubicBezTo>
                  <a:cubicBezTo>
                    <a:pt x="0" y="4865"/>
                    <a:pt x="586" y="5534"/>
                    <a:pt x="1283" y="5618"/>
                  </a:cubicBezTo>
                  <a:cubicBezTo>
                    <a:pt x="1338" y="6566"/>
                    <a:pt x="1812" y="7764"/>
                    <a:pt x="2426" y="8740"/>
                  </a:cubicBezTo>
                  <a:cubicBezTo>
                    <a:pt x="3290" y="10050"/>
                    <a:pt x="4349" y="10775"/>
                    <a:pt x="5352" y="10775"/>
                  </a:cubicBezTo>
                  <a:cubicBezTo>
                    <a:pt x="6412" y="10775"/>
                    <a:pt x="7443" y="10050"/>
                    <a:pt x="8279" y="8740"/>
                  </a:cubicBezTo>
                  <a:cubicBezTo>
                    <a:pt x="8893" y="7764"/>
                    <a:pt x="9366" y="6566"/>
                    <a:pt x="9422" y="5618"/>
                  </a:cubicBezTo>
                  <a:cubicBezTo>
                    <a:pt x="9729" y="5562"/>
                    <a:pt x="10008" y="5423"/>
                    <a:pt x="10258" y="5200"/>
                  </a:cubicBezTo>
                  <a:cubicBezTo>
                    <a:pt x="10649" y="4921"/>
                    <a:pt x="10816" y="4503"/>
                    <a:pt x="10816" y="4085"/>
                  </a:cubicBezTo>
                  <a:cubicBezTo>
                    <a:pt x="10816" y="3667"/>
                    <a:pt x="10649" y="3248"/>
                    <a:pt x="10342" y="2970"/>
                  </a:cubicBezTo>
                  <a:cubicBezTo>
                    <a:pt x="10091" y="2747"/>
                    <a:pt x="9785" y="2607"/>
                    <a:pt x="9422" y="2524"/>
                  </a:cubicBezTo>
                  <a:lnTo>
                    <a:pt x="9339" y="1938"/>
                  </a:lnTo>
                  <a:cubicBezTo>
                    <a:pt x="9283" y="1827"/>
                    <a:pt x="9227" y="1715"/>
                    <a:pt x="9116" y="1687"/>
                  </a:cubicBezTo>
                  <a:lnTo>
                    <a:pt x="8558" y="1492"/>
                  </a:lnTo>
                  <a:lnTo>
                    <a:pt x="8279" y="963"/>
                  </a:lnTo>
                  <a:cubicBezTo>
                    <a:pt x="8251" y="851"/>
                    <a:pt x="8140" y="795"/>
                    <a:pt x="8001" y="795"/>
                  </a:cubicBezTo>
                  <a:lnTo>
                    <a:pt x="7415" y="740"/>
                  </a:lnTo>
                  <a:lnTo>
                    <a:pt x="6997" y="322"/>
                  </a:lnTo>
                  <a:cubicBezTo>
                    <a:pt x="6913" y="266"/>
                    <a:pt x="6774" y="238"/>
                    <a:pt x="6690" y="238"/>
                  </a:cubicBezTo>
                  <a:lnTo>
                    <a:pt x="6077" y="377"/>
                  </a:lnTo>
                  <a:lnTo>
                    <a:pt x="5575" y="43"/>
                  </a:lnTo>
                  <a:cubicBezTo>
                    <a:pt x="5520" y="15"/>
                    <a:pt x="5464" y="1"/>
                    <a:pt x="54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7" name="Google Shape;11897;p90"/>
            <p:cNvSpPr/>
            <p:nvPr/>
          </p:nvSpPr>
          <p:spPr>
            <a:xfrm>
              <a:off x="4900250" y="3027525"/>
              <a:ext cx="16075" cy="15350"/>
            </a:xfrm>
            <a:custGeom>
              <a:avLst/>
              <a:gdLst/>
              <a:ahLst/>
              <a:cxnLst/>
              <a:rect l="l" t="t" r="r" b="b"/>
              <a:pathLst>
                <a:path w="643" h="614" extrusionOk="0">
                  <a:moveTo>
                    <a:pt x="308" y="1"/>
                  </a:moveTo>
                  <a:cubicBezTo>
                    <a:pt x="140" y="1"/>
                    <a:pt x="1" y="140"/>
                    <a:pt x="1" y="307"/>
                  </a:cubicBezTo>
                  <a:cubicBezTo>
                    <a:pt x="1" y="474"/>
                    <a:pt x="140" y="614"/>
                    <a:pt x="308" y="614"/>
                  </a:cubicBezTo>
                  <a:cubicBezTo>
                    <a:pt x="503" y="614"/>
                    <a:pt x="642" y="474"/>
                    <a:pt x="642" y="307"/>
                  </a:cubicBezTo>
                  <a:cubicBezTo>
                    <a:pt x="642" y="140"/>
                    <a:pt x="503" y="1"/>
                    <a:pt x="3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8" name="Google Shape;11898;p90"/>
            <p:cNvSpPr/>
            <p:nvPr/>
          </p:nvSpPr>
          <p:spPr>
            <a:xfrm>
              <a:off x="4805475" y="3027525"/>
              <a:ext cx="15375" cy="15350"/>
            </a:xfrm>
            <a:custGeom>
              <a:avLst/>
              <a:gdLst/>
              <a:ahLst/>
              <a:cxnLst/>
              <a:rect l="l" t="t" r="r" b="b"/>
              <a:pathLst>
                <a:path w="615" h="614" extrusionOk="0">
                  <a:moveTo>
                    <a:pt x="308" y="1"/>
                  </a:moveTo>
                  <a:cubicBezTo>
                    <a:pt x="140" y="1"/>
                    <a:pt x="1" y="140"/>
                    <a:pt x="1" y="307"/>
                  </a:cubicBezTo>
                  <a:cubicBezTo>
                    <a:pt x="1" y="474"/>
                    <a:pt x="140" y="614"/>
                    <a:pt x="308" y="614"/>
                  </a:cubicBezTo>
                  <a:cubicBezTo>
                    <a:pt x="475" y="614"/>
                    <a:pt x="614" y="474"/>
                    <a:pt x="614" y="307"/>
                  </a:cubicBezTo>
                  <a:cubicBezTo>
                    <a:pt x="614" y="140"/>
                    <a:pt x="475" y="1"/>
                    <a:pt x="3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9" name="Google Shape;11899;p90"/>
            <p:cNvSpPr/>
            <p:nvPr/>
          </p:nvSpPr>
          <p:spPr>
            <a:xfrm>
              <a:off x="4820825" y="2932750"/>
              <a:ext cx="16050" cy="32075"/>
            </a:xfrm>
            <a:custGeom>
              <a:avLst/>
              <a:gdLst/>
              <a:ahLst/>
              <a:cxnLst/>
              <a:rect l="l" t="t" r="r" b="b"/>
              <a:pathLst>
                <a:path w="642" h="1283" extrusionOk="0">
                  <a:moveTo>
                    <a:pt x="335" y="1"/>
                  </a:moveTo>
                  <a:cubicBezTo>
                    <a:pt x="140" y="1"/>
                    <a:pt x="0" y="140"/>
                    <a:pt x="0" y="335"/>
                  </a:cubicBezTo>
                  <a:lnTo>
                    <a:pt x="0" y="948"/>
                  </a:lnTo>
                  <a:cubicBezTo>
                    <a:pt x="0" y="1143"/>
                    <a:pt x="140" y="1283"/>
                    <a:pt x="335" y="1283"/>
                  </a:cubicBezTo>
                  <a:cubicBezTo>
                    <a:pt x="502" y="1283"/>
                    <a:pt x="641" y="1143"/>
                    <a:pt x="641" y="948"/>
                  </a:cubicBezTo>
                  <a:lnTo>
                    <a:pt x="641" y="335"/>
                  </a:lnTo>
                  <a:cubicBezTo>
                    <a:pt x="641" y="140"/>
                    <a:pt x="502" y="1"/>
                    <a:pt x="3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90"/>
            <p:cNvSpPr/>
            <p:nvPr/>
          </p:nvSpPr>
          <p:spPr>
            <a:xfrm>
              <a:off x="4884925" y="2932750"/>
              <a:ext cx="15350" cy="32075"/>
            </a:xfrm>
            <a:custGeom>
              <a:avLst/>
              <a:gdLst/>
              <a:ahLst/>
              <a:cxnLst/>
              <a:rect l="l" t="t" r="r" b="b"/>
              <a:pathLst>
                <a:path w="614" h="1283" extrusionOk="0">
                  <a:moveTo>
                    <a:pt x="307" y="1"/>
                  </a:moveTo>
                  <a:cubicBezTo>
                    <a:pt x="112" y="1"/>
                    <a:pt x="1" y="140"/>
                    <a:pt x="1" y="335"/>
                  </a:cubicBezTo>
                  <a:lnTo>
                    <a:pt x="1" y="948"/>
                  </a:lnTo>
                  <a:cubicBezTo>
                    <a:pt x="1" y="1143"/>
                    <a:pt x="112" y="1283"/>
                    <a:pt x="307" y="1283"/>
                  </a:cubicBezTo>
                  <a:cubicBezTo>
                    <a:pt x="475" y="1283"/>
                    <a:pt x="614" y="1143"/>
                    <a:pt x="614" y="948"/>
                  </a:cubicBezTo>
                  <a:lnTo>
                    <a:pt x="614" y="335"/>
                  </a:lnTo>
                  <a:cubicBezTo>
                    <a:pt x="614" y="140"/>
                    <a:pt x="475" y="1"/>
                    <a:pt x="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1" name="Google Shape;11901;p90"/>
            <p:cNvSpPr/>
            <p:nvPr/>
          </p:nvSpPr>
          <p:spPr>
            <a:xfrm>
              <a:off x="4852175" y="2948775"/>
              <a:ext cx="16050" cy="31400"/>
            </a:xfrm>
            <a:custGeom>
              <a:avLst/>
              <a:gdLst/>
              <a:ahLst/>
              <a:cxnLst/>
              <a:rect l="l" t="t" r="r" b="b"/>
              <a:pathLst>
                <a:path w="642" h="1256" extrusionOk="0">
                  <a:moveTo>
                    <a:pt x="335" y="1"/>
                  </a:moveTo>
                  <a:cubicBezTo>
                    <a:pt x="140" y="1"/>
                    <a:pt x="1" y="140"/>
                    <a:pt x="1" y="307"/>
                  </a:cubicBezTo>
                  <a:lnTo>
                    <a:pt x="1" y="948"/>
                  </a:lnTo>
                  <a:cubicBezTo>
                    <a:pt x="1" y="1116"/>
                    <a:pt x="140" y="1255"/>
                    <a:pt x="335" y="1255"/>
                  </a:cubicBezTo>
                  <a:cubicBezTo>
                    <a:pt x="502" y="1255"/>
                    <a:pt x="642" y="1116"/>
                    <a:pt x="642" y="948"/>
                  </a:cubicBezTo>
                  <a:lnTo>
                    <a:pt x="642" y="307"/>
                  </a:lnTo>
                  <a:cubicBezTo>
                    <a:pt x="642" y="140"/>
                    <a:pt x="502" y="1"/>
                    <a:pt x="3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2" name="Google Shape;11902;p90"/>
          <p:cNvGrpSpPr/>
          <p:nvPr/>
        </p:nvGrpSpPr>
        <p:grpSpPr>
          <a:xfrm>
            <a:off x="4390823" y="1683870"/>
            <a:ext cx="389425" cy="467822"/>
            <a:chOff x="4459350" y="2882125"/>
            <a:chExt cx="228375" cy="274350"/>
          </a:xfrm>
        </p:grpSpPr>
        <p:sp>
          <p:nvSpPr>
            <p:cNvPr id="11903" name="Google Shape;11903;p90"/>
            <p:cNvSpPr/>
            <p:nvPr/>
          </p:nvSpPr>
          <p:spPr>
            <a:xfrm>
              <a:off x="4537175" y="3045650"/>
              <a:ext cx="15375" cy="15350"/>
            </a:xfrm>
            <a:custGeom>
              <a:avLst/>
              <a:gdLst/>
              <a:ahLst/>
              <a:cxnLst/>
              <a:rect l="l" t="t" r="r" b="b"/>
              <a:pathLst>
                <a:path w="615" h="614" extrusionOk="0">
                  <a:moveTo>
                    <a:pt x="308" y="0"/>
                  </a:moveTo>
                  <a:cubicBezTo>
                    <a:pt x="140" y="0"/>
                    <a:pt x="1" y="140"/>
                    <a:pt x="1" y="307"/>
                  </a:cubicBezTo>
                  <a:cubicBezTo>
                    <a:pt x="1" y="474"/>
                    <a:pt x="140" y="614"/>
                    <a:pt x="308" y="614"/>
                  </a:cubicBezTo>
                  <a:cubicBezTo>
                    <a:pt x="475" y="614"/>
                    <a:pt x="614" y="474"/>
                    <a:pt x="614" y="307"/>
                  </a:cubicBezTo>
                  <a:cubicBezTo>
                    <a:pt x="614" y="140"/>
                    <a:pt x="475" y="0"/>
                    <a:pt x="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4" name="Google Shape;11904;p90"/>
            <p:cNvSpPr/>
            <p:nvPr/>
          </p:nvSpPr>
          <p:spPr>
            <a:xfrm>
              <a:off x="4599900" y="3045650"/>
              <a:ext cx="15350" cy="15350"/>
            </a:xfrm>
            <a:custGeom>
              <a:avLst/>
              <a:gdLst/>
              <a:ahLst/>
              <a:cxnLst/>
              <a:rect l="l" t="t" r="r" b="b"/>
              <a:pathLst>
                <a:path w="614" h="614" extrusionOk="0">
                  <a:moveTo>
                    <a:pt x="307" y="0"/>
                  </a:moveTo>
                  <a:cubicBezTo>
                    <a:pt x="140" y="0"/>
                    <a:pt x="1" y="140"/>
                    <a:pt x="1" y="307"/>
                  </a:cubicBezTo>
                  <a:cubicBezTo>
                    <a:pt x="1" y="474"/>
                    <a:pt x="140" y="614"/>
                    <a:pt x="307" y="614"/>
                  </a:cubicBezTo>
                  <a:cubicBezTo>
                    <a:pt x="475" y="614"/>
                    <a:pt x="614" y="474"/>
                    <a:pt x="614" y="307"/>
                  </a:cubicBezTo>
                  <a:cubicBezTo>
                    <a:pt x="614" y="140"/>
                    <a:pt x="475" y="0"/>
                    <a:pt x="3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5" name="Google Shape;11905;p90"/>
            <p:cNvSpPr/>
            <p:nvPr/>
          </p:nvSpPr>
          <p:spPr>
            <a:xfrm>
              <a:off x="4464700" y="2886250"/>
              <a:ext cx="223025" cy="270225"/>
            </a:xfrm>
            <a:custGeom>
              <a:avLst/>
              <a:gdLst/>
              <a:ahLst/>
              <a:cxnLst/>
              <a:rect l="l" t="t" r="r" b="b"/>
              <a:pathLst>
                <a:path w="8921" h="10809" extrusionOk="0">
                  <a:moveTo>
                    <a:pt x="921" y="773"/>
                  </a:moveTo>
                  <a:cubicBezTo>
                    <a:pt x="1757" y="1219"/>
                    <a:pt x="2398" y="1916"/>
                    <a:pt x="2788" y="2808"/>
                  </a:cubicBezTo>
                  <a:cubicBezTo>
                    <a:pt x="2900" y="3059"/>
                    <a:pt x="2956" y="3310"/>
                    <a:pt x="3039" y="3589"/>
                  </a:cubicBezTo>
                  <a:cubicBezTo>
                    <a:pt x="2538" y="3868"/>
                    <a:pt x="2175" y="4314"/>
                    <a:pt x="1924" y="4843"/>
                  </a:cubicBezTo>
                  <a:cubicBezTo>
                    <a:pt x="1534" y="4481"/>
                    <a:pt x="1255" y="4035"/>
                    <a:pt x="1060" y="3561"/>
                  </a:cubicBezTo>
                  <a:cubicBezTo>
                    <a:pt x="670" y="2641"/>
                    <a:pt x="642" y="1665"/>
                    <a:pt x="921" y="773"/>
                  </a:cubicBezTo>
                  <a:close/>
                  <a:moveTo>
                    <a:pt x="8029" y="773"/>
                  </a:moveTo>
                  <a:lnTo>
                    <a:pt x="8029" y="773"/>
                  </a:lnTo>
                  <a:cubicBezTo>
                    <a:pt x="8308" y="1665"/>
                    <a:pt x="8252" y="2641"/>
                    <a:pt x="7890" y="3561"/>
                  </a:cubicBezTo>
                  <a:cubicBezTo>
                    <a:pt x="7667" y="4035"/>
                    <a:pt x="7388" y="4481"/>
                    <a:pt x="6998" y="4843"/>
                  </a:cubicBezTo>
                  <a:cubicBezTo>
                    <a:pt x="6775" y="4314"/>
                    <a:pt x="6356" y="3868"/>
                    <a:pt x="5883" y="3589"/>
                  </a:cubicBezTo>
                  <a:cubicBezTo>
                    <a:pt x="5966" y="3310"/>
                    <a:pt x="6022" y="3031"/>
                    <a:pt x="6133" y="2808"/>
                  </a:cubicBezTo>
                  <a:cubicBezTo>
                    <a:pt x="6496" y="1944"/>
                    <a:pt x="7137" y="1219"/>
                    <a:pt x="8029" y="773"/>
                  </a:cubicBezTo>
                  <a:close/>
                  <a:moveTo>
                    <a:pt x="4545" y="3840"/>
                  </a:moveTo>
                  <a:cubicBezTo>
                    <a:pt x="5660" y="3923"/>
                    <a:pt x="6524" y="4983"/>
                    <a:pt x="6524" y="6153"/>
                  </a:cubicBezTo>
                  <a:lnTo>
                    <a:pt x="6524" y="6265"/>
                  </a:lnTo>
                  <a:cubicBezTo>
                    <a:pt x="6524" y="6655"/>
                    <a:pt x="6663" y="6990"/>
                    <a:pt x="6942" y="7352"/>
                  </a:cubicBezTo>
                  <a:cubicBezTo>
                    <a:pt x="7081" y="7547"/>
                    <a:pt x="7165" y="7742"/>
                    <a:pt x="7165" y="7937"/>
                  </a:cubicBezTo>
                  <a:cubicBezTo>
                    <a:pt x="7276" y="8300"/>
                    <a:pt x="7053" y="8662"/>
                    <a:pt x="6635" y="8941"/>
                  </a:cubicBezTo>
                  <a:cubicBezTo>
                    <a:pt x="6579" y="8774"/>
                    <a:pt x="6496" y="8578"/>
                    <a:pt x="6356" y="8383"/>
                  </a:cubicBezTo>
                  <a:cubicBezTo>
                    <a:pt x="6291" y="8302"/>
                    <a:pt x="6189" y="8259"/>
                    <a:pt x="6087" y="8259"/>
                  </a:cubicBezTo>
                  <a:cubicBezTo>
                    <a:pt x="6014" y="8259"/>
                    <a:pt x="5941" y="8281"/>
                    <a:pt x="5883" y="8328"/>
                  </a:cubicBezTo>
                  <a:cubicBezTo>
                    <a:pt x="5743" y="8439"/>
                    <a:pt x="5715" y="8634"/>
                    <a:pt x="5827" y="8774"/>
                  </a:cubicBezTo>
                  <a:cubicBezTo>
                    <a:pt x="5994" y="9024"/>
                    <a:pt x="6022" y="9275"/>
                    <a:pt x="5938" y="9470"/>
                  </a:cubicBezTo>
                  <a:cubicBezTo>
                    <a:pt x="5827" y="9693"/>
                    <a:pt x="5604" y="9861"/>
                    <a:pt x="5297" y="10000"/>
                  </a:cubicBezTo>
                  <a:lnTo>
                    <a:pt x="4712" y="9136"/>
                  </a:lnTo>
                  <a:lnTo>
                    <a:pt x="4712" y="8718"/>
                  </a:lnTo>
                  <a:lnTo>
                    <a:pt x="5241" y="8188"/>
                  </a:lnTo>
                  <a:cubicBezTo>
                    <a:pt x="5381" y="8049"/>
                    <a:pt x="5381" y="7882"/>
                    <a:pt x="5241" y="7742"/>
                  </a:cubicBezTo>
                  <a:cubicBezTo>
                    <a:pt x="5172" y="7673"/>
                    <a:pt x="5088" y="7638"/>
                    <a:pt x="5005" y="7638"/>
                  </a:cubicBezTo>
                  <a:cubicBezTo>
                    <a:pt x="4921" y="7638"/>
                    <a:pt x="4837" y="7673"/>
                    <a:pt x="4768" y="7742"/>
                  </a:cubicBezTo>
                  <a:lnTo>
                    <a:pt x="4349" y="8160"/>
                  </a:lnTo>
                  <a:lnTo>
                    <a:pt x="3931" y="7742"/>
                  </a:lnTo>
                  <a:cubicBezTo>
                    <a:pt x="3862" y="7673"/>
                    <a:pt x="3785" y="7638"/>
                    <a:pt x="3708" y="7638"/>
                  </a:cubicBezTo>
                  <a:cubicBezTo>
                    <a:pt x="3632" y="7638"/>
                    <a:pt x="3555" y="7673"/>
                    <a:pt x="3485" y="7742"/>
                  </a:cubicBezTo>
                  <a:cubicBezTo>
                    <a:pt x="3346" y="7882"/>
                    <a:pt x="3346" y="8049"/>
                    <a:pt x="3485" y="8188"/>
                  </a:cubicBezTo>
                  <a:lnTo>
                    <a:pt x="4015" y="8718"/>
                  </a:lnTo>
                  <a:lnTo>
                    <a:pt x="4015" y="9136"/>
                  </a:lnTo>
                  <a:lnTo>
                    <a:pt x="3430" y="10000"/>
                  </a:lnTo>
                  <a:cubicBezTo>
                    <a:pt x="3151" y="9889"/>
                    <a:pt x="2900" y="9693"/>
                    <a:pt x="2788" y="9470"/>
                  </a:cubicBezTo>
                  <a:cubicBezTo>
                    <a:pt x="2677" y="9275"/>
                    <a:pt x="2733" y="9024"/>
                    <a:pt x="2900" y="8774"/>
                  </a:cubicBezTo>
                  <a:cubicBezTo>
                    <a:pt x="3011" y="8634"/>
                    <a:pt x="2956" y="8439"/>
                    <a:pt x="2816" y="8328"/>
                  </a:cubicBezTo>
                  <a:cubicBezTo>
                    <a:pt x="2758" y="8281"/>
                    <a:pt x="2690" y="8259"/>
                    <a:pt x="2623" y="8259"/>
                  </a:cubicBezTo>
                  <a:cubicBezTo>
                    <a:pt x="2529" y="8259"/>
                    <a:pt x="2435" y="8302"/>
                    <a:pt x="2370" y="8383"/>
                  </a:cubicBezTo>
                  <a:cubicBezTo>
                    <a:pt x="2231" y="8578"/>
                    <a:pt x="2175" y="8774"/>
                    <a:pt x="2092" y="8941"/>
                  </a:cubicBezTo>
                  <a:cubicBezTo>
                    <a:pt x="1673" y="8662"/>
                    <a:pt x="1423" y="8328"/>
                    <a:pt x="1423" y="7937"/>
                  </a:cubicBezTo>
                  <a:cubicBezTo>
                    <a:pt x="1423" y="7742"/>
                    <a:pt x="1506" y="7519"/>
                    <a:pt x="1673" y="7352"/>
                  </a:cubicBezTo>
                  <a:cubicBezTo>
                    <a:pt x="1952" y="6990"/>
                    <a:pt x="2092" y="6655"/>
                    <a:pt x="2092" y="6265"/>
                  </a:cubicBezTo>
                  <a:lnTo>
                    <a:pt x="2092" y="6153"/>
                  </a:lnTo>
                  <a:cubicBezTo>
                    <a:pt x="2092" y="4983"/>
                    <a:pt x="2956" y="3923"/>
                    <a:pt x="4071" y="3840"/>
                  </a:cubicBezTo>
                  <a:close/>
                  <a:moveTo>
                    <a:pt x="4461" y="9749"/>
                  </a:moveTo>
                  <a:lnTo>
                    <a:pt x="4712" y="10139"/>
                  </a:lnTo>
                  <a:lnTo>
                    <a:pt x="4461" y="10139"/>
                  </a:lnTo>
                  <a:cubicBezTo>
                    <a:pt x="4405" y="10153"/>
                    <a:pt x="4363" y="10160"/>
                    <a:pt x="4325" y="10160"/>
                  </a:cubicBezTo>
                  <a:cubicBezTo>
                    <a:pt x="4287" y="10160"/>
                    <a:pt x="4252" y="10153"/>
                    <a:pt x="4210" y="10139"/>
                  </a:cubicBezTo>
                  <a:lnTo>
                    <a:pt x="4461" y="9749"/>
                  </a:lnTo>
                  <a:close/>
                  <a:moveTo>
                    <a:pt x="744" y="0"/>
                  </a:moveTo>
                  <a:cubicBezTo>
                    <a:pt x="622" y="0"/>
                    <a:pt x="510" y="68"/>
                    <a:pt x="447" y="216"/>
                  </a:cubicBezTo>
                  <a:cubicBezTo>
                    <a:pt x="1" y="1359"/>
                    <a:pt x="1" y="2641"/>
                    <a:pt x="503" y="3784"/>
                  </a:cubicBezTo>
                  <a:cubicBezTo>
                    <a:pt x="781" y="4453"/>
                    <a:pt x="1200" y="5038"/>
                    <a:pt x="1701" y="5512"/>
                  </a:cubicBezTo>
                  <a:cubicBezTo>
                    <a:pt x="1646" y="5847"/>
                    <a:pt x="1646" y="6098"/>
                    <a:pt x="1646" y="6265"/>
                  </a:cubicBezTo>
                  <a:cubicBezTo>
                    <a:pt x="1646" y="6516"/>
                    <a:pt x="1534" y="6711"/>
                    <a:pt x="1367" y="6962"/>
                  </a:cubicBezTo>
                  <a:cubicBezTo>
                    <a:pt x="1116" y="7268"/>
                    <a:pt x="1004" y="7603"/>
                    <a:pt x="1004" y="7937"/>
                  </a:cubicBezTo>
                  <a:cubicBezTo>
                    <a:pt x="1004" y="8746"/>
                    <a:pt x="1646" y="9359"/>
                    <a:pt x="2370" y="9721"/>
                  </a:cubicBezTo>
                  <a:cubicBezTo>
                    <a:pt x="2677" y="10390"/>
                    <a:pt x="3569" y="10809"/>
                    <a:pt x="4461" y="10809"/>
                  </a:cubicBezTo>
                  <a:cubicBezTo>
                    <a:pt x="5381" y="10809"/>
                    <a:pt x="6217" y="10418"/>
                    <a:pt x="6552" y="9749"/>
                  </a:cubicBezTo>
                  <a:cubicBezTo>
                    <a:pt x="6552" y="9749"/>
                    <a:pt x="6552" y="9721"/>
                    <a:pt x="6579" y="9721"/>
                  </a:cubicBezTo>
                  <a:cubicBezTo>
                    <a:pt x="7332" y="9359"/>
                    <a:pt x="7945" y="8746"/>
                    <a:pt x="7945" y="7937"/>
                  </a:cubicBezTo>
                  <a:cubicBezTo>
                    <a:pt x="7945" y="7603"/>
                    <a:pt x="7834" y="7268"/>
                    <a:pt x="7611" y="6962"/>
                  </a:cubicBezTo>
                  <a:cubicBezTo>
                    <a:pt x="7416" y="6711"/>
                    <a:pt x="7332" y="6516"/>
                    <a:pt x="7332" y="6265"/>
                  </a:cubicBezTo>
                  <a:cubicBezTo>
                    <a:pt x="7332" y="6125"/>
                    <a:pt x="7332" y="5847"/>
                    <a:pt x="7248" y="5512"/>
                  </a:cubicBezTo>
                  <a:cubicBezTo>
                    <a:pt x="7750" y="5038"/>
                    <a:pt x="8168" y="4453"/>
                    <a:pt x="8447" y="3784"/>
                  </a:cubicBezTo>
                  <a:cubicBezTo>
                    <a:pt x="8921" y="2641"/>
                    <a:pt x="8921" y="1359"/>
                    <a:pt x="8475" y="216"/>
                  </a:cubicBezTo>
                  <a:cubicBezTo>
                    <a:pt x="8412" y="68"/>
                    <a:pt x="8300" y="0"/>
                    <a:pt x="8177" y="0"/>
                  </a:cubicBezTo>
                  <a:cubicBezTo>
                    <a:pt x="8138" y="0"/>
                    <a:pt x="8097" y="7"/>
                    <a:pt x="8057" y="21"/>
                  </a:cubicBezTo>
                  <a:cubicBezTo>
                    <a:pt x="6914" y="523"/>
                    <a:pt x="5994" y="1415"/>
                    <a:pt x="5548" y="2530"/>
                  </a:cubicBezTo>
                  <a:cubicBezTo>
                    <a:pt x="5437" y="2780"/>
                    <a:pt x="5381" y="3031"/>
                    <a:pt x="5297" y="3310"/>
                  </a:cubicBezTo>
                  <a:cubicBezTo>
                    <a:pt x="5130" y="3226"/>
                    <a:pt x="4963" y="3199"/>
                    <a:pt x="4740" y="3199"/>
                  </a:cubicBezTo>
                  <a:cubicBezTo>
                    <a:pt x="4656" y="3185"/>
                    <a:pt x="4558" y="3178"/>
                    <a:pt x="4461" y="3178"/>
                  </a:cubicBezTo>
                  <a:cubicBezTo>
                    <a:pt x="4363" y="3178"/>
                    <a:pt x="4266" y="3185"/>
                    <a:pt x="4182" y="3199"/>
                  </a:cubicBezTo>
                  <a:cubicBezTo>
                    <a:pt x="4015" y="3226"/>
                    <a:pt x="3792" y="3254"/>
                    <a:pt x="3625" y="3310"/>
                  </a:cubicBezTo>
                  <a:cubicBezTo>
                    <a:pt x="3569" y="3031"/>
                    <a:pt x="3485" y="2780"/>
                    <a:pt x="3374" y="2530"/>
                  </a:cubicBezTo>
                  <a:cubicBezTo>
                    <a:pt x="2928" y="1387"/>
                    <a:pt x="2036" y="523"/>
                    <a:pt x="865" y="21"/>
                  </a:cubicBezTo>
                  <a:cubicBezTo>
                    <a:pt x="824" y="7"/>
                    <a:pt x="784" y="0"/>
                    <a:pt x="7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6" name="Google Shape;11906;p90"/>
            <p:cNvSpPr/>
            <p:nvPr/>
          </p:nvSpPr>
          <p:spPr>
            <a:xfrm flipH="1">
              <a:off x="4459350" y="2886250"/>
              <a:ext cx="223025" cy="270225"/>
            </a:xfrm>
            <a:custGeom>
              <a:avLst/>
              <a:gdLst/>
              <a:ahLst/>
              <a:cxnLst/>
              <a:rect l="l" t="t" r="r" b="b"/>
              <a:pathLst>
                <a:path w="8921" h="10809" extrusionOk="0">
                  <a:moveTo>
                    <a:pt x="921" y="773"/>
                  </a:moveTo>
                  <a:cubicBezTo>
                    <a:pt x="1757" y="1219"/>
                    <a:pt x="2398" y="1916"/>
                    <a:pt x="2788" y="2808"/>
                  </a:cubicBezTo>
                  <a:cubicBezTo>
                    <a:pt x="2900" y="3059"/>
                    <a:pt x="2956" y="3310"/>
                    <a:pt x="3039" y="3589"/>
                  </a:cubicBezTo>
                  <a:cubicBezTo>
                    <a:pt x="2538" y="3868"/>
                    <a:pt x="2175" y="4314"/>
                    <a:pt x="1924" y="4843"/>
                  </a:cubicBezTo>
                  <a:cubicBezTo>
                    <a:pt x="1534" y="4481"/>
                    <a:pt x="1255" y="4035"/>
                    <a:pt x="1060" y="3561"/>
                  </a:cubicBezTo>
                  <a:cubicBezTo>
                    <a:pt x="670" y="2641"/>
                    <a:pt x="642" y="1665"/>
                    <a:pt x="921" y="773"/>
                  </a:cubicBezTo>
                  <a:close/>
                  <a:moveTo>
                    <a:pt x="8029" y="773"/>
                  </a:moveTo>
                  <a:lnTo>
                    <a:pt x="8029" y="773"/>
                  </a:lnTo>
                  <a:cubicBezTo>
                    <a:pt x="8308" y="1665"/>
                    <a:pt x="8252" y="2641"/>
                    <a:pt x="7890" y="3561"/>
                  </a:cubicBezTo>
                  <a:cubicBezTo>
                    <a:pt x="7667" y="4035"/>
                    <a:pt x="7388" y="4481"/>
                    <a:pt x="6998" y="4843"/>
                  </a:cubicBezTo>
                  <a:cubicBezTo>
                    <a:pt x="6775" y="4314"/>
                    <a:pt x="6356" y="3868"/>
                    <a:pt x="5883" y="3589"/>
                  </a:cubicBezTo>
                  <a:cubicBezTo>
                    <a:pt x="5966" y="3310"/>
                    <a:pt x="6022" y="3031"/>
                    <a:pt x="6133" y="2808"/>
                  </a:cubicBezTo>
                  <a:cubicBezTo>
                    <a:pt x="6496" y="1944"/>
                    <a:pt x="7137" y="1219"/>
                    <a:pt x="8029" y="773"/>
                  </a:cubicBezTo>
                  <a:close/>
                  <a:moveTo>
                    <a:pt x="4545" y="3840"/>
                  </a:moveTo>
                  <a:cubicBezTo>
                    <a:pt x="5660" y="3923"/>
                    <a:pt x="6524" y="4983"/>
                    <a:pt x="6524" y="6153"/>
                  </a:cubicBezTo>
                  <a:lnTo>
                    <a:pt x="6524" y="6265"/>
                  </a:lnTo>
                  <a:cubicBezTo>
                    <a:pt x="6524" y="6655"/>
                    <a:pt x="6663" y="6990"/>
                    <a:pt x="6942" y="7352"/>
                  </a:cubicBezTo>
                  <a:cubicBezTo>
                    <a:pt x="7081" y="7547"/>
                    <a:pt x="7165" y="7742"/>
                    <a:pt x="7165" y="7937"/>
                  </a:cubicBezTo>
                  <a:cubicBezTo>
                    <a:pt x="7276" y="8300"/>
                    <a:pt x="7053" y="8662"/>
                    <a:pt x="6635" y="8941"/>
                  </a:cubicBezTo>
                  <a:cubicBezTo>
                    <a:pt x="6579" y="8774"/>
                    <a:pt x="6496" y="8578"/>
                    <a:pt x="6356" y="8383"/>
                  </a:cubicBezTo>
                  <a:cubicBezTo>
                    <a:pt x="6291" y="8302"/>
                    <a:pt x="6189" y="8259"/>
                    <a:pt x="6087" y="8259"/>
                  </a:cubicBezTo>
                  <a:cubicBezTo>
                    <a:pt x="6014" y="8259"/>
                    <a:pt x="5941" y="8281"/>
                    <a:pt x="5883" y="8328"/>
                  </a:cubicBezTo>
                  <a:cubicBezTo>
                    <a:pt x="5743" y="8439"/>
                    <a:pt x="5715" y="8634"/>
                    <a:pt x="5827" y="8774"/>
                  </a:cubicBezTo>
                  <a:cubicBezTo>
                    <a:pt x="5994" y="9024"/>
                    <a:pt x="6022" y="9275"/>
                    <a:pt x="5938" y="9470"/>
                  </a:cubicBezTo>
                  <a:cubicBezTo>
                    <a:pt x="5827" y="9693"/>
                    <a:pt x="5604" y="9861"/>
                    <a:pt x="5297" y="10000"/>
                  </a:cubicBezTo>
                  <a:lnTo>
                    <a:pt x="4712" y="9136"/>
                  </a:lnTo>
                  <a:lnTo>
                    <a:pt x="4712" y="8718"/>
                  </a:lnTo>
                  <a:lnTo>
                    <a:pt x="5241" y="8188"/>
                  </a:lnTo>
                  <a:cubicBezTo>
                    <a:pt x="5381" y="8049"/>
                    <a:pt x="5381" y="7882"/>
                    <a:pt x="5241" y="7742"/>
                  </a:cubicBezTo>
                  <a:cubicBezTo>
                    <a:pt x="5172" y="7673"/>
                    <a:pt x="5088" y="7638"/>
                    <a:pt x="5005" y="7638"/>
                  </a:cubicBezTo>
                  <a:cubicBezTo>
                    <a:pt x="4921" y="7638"/>
                    <a:pt x="4837" y="7673"/>
                    <a:pt x="4768" y="7742"/>
                  </a:cubicBezTo>
                  <a:lnTo>
                    <a:pt x="4349" y="8160"/>
                  </a:lnTo>
                  <a:lnTo>
                    <a:pt x="3931" y="7742"/>
                  </a:lnTo>
                  <a:cubicBezTo>
                    <a:pt x="3862" y="7673"/>
                    <a:pt x="3785" y="7638"/>
                    <a:pt x="3708" y="7638"/>
                  </a:cubicBezTo>
                  <a:cubicBezTo>
                    <a:pt x="3632" y="7638"/>
                    <a:pt x="3555" y="7673"/>
                    <a:pt x="3485" y="7742"/>
                  </a:cubicBezTo>
                  <a:cubicBezTo>
                    <a:pt x="3346" y="7882"/>
                    <a:pt x="3346" y="8049"/>
                    <a:pt x="3485" y="8188"/>
                  </a:cubicBezTo>
                  <a:lnTo>
                    <a:pt x="4015" y="8718"/>
                  </a:lnTo>
                  <a:lnTo>
                    <a:pt x="4015" y="9136"/>
                  </a:lnTo>
                  <a:lnTo>
                    <a:pt x="3430" y="10000"/>
                  </a:lnTo>
                  <a:cubicBezTo>
                    <a:pt x="3151" y="9889"/>
                    <a:pt x="2900" y="9693"/>
                    <a:pt x="2788" y="9470"/>
                  </a:cubicBezTo>
                  <a:cubicBezTo>
                    <a:pt x="2677" y="9275"/>
                    <a:pt x="2733" y="9024"/>
                    <a:pt x="2900" y="8774"/>
                  </a:cubicBezTo>
                  <a:cubicBezTo>
                    <a:pt x="3011" y="8634"/>
                    <a:pt x="2956" y="8439"/>
                    <a:pt x="2816" y="8328"/>
                  </a:cubicBezTo>
                  <a:cubicBezTo>
                    <a:pt x="2758" y="8281"/>
                    <a:pt x="2690" y="8259"/>
                    <a:pt x="2623" y="8259"/>
                  </a:cubicBezTo>
                  <a:cubicBezTo>
                    <a:pt x="2529" y="8259"/>
                    <a:pt x="2435" y="8302"/>
                    <a:pt x="2370" y="8383"/>
                  </a:cubicBezTo>
                  <a:cubicBezTo>
                    <a:pt x="2231" y="8578"/>
                    <a:pt x="2175" y="8774"/>
                    <a:pt x="2092" y="8941"/>
                  </a:cubicBezTo>
                  <a:cubicBezTo>
                    <a:pt x="1673" y="8662"/>
                    <a:pt x="1423" y="8328"/>
                    <a:pt x="1423" y="7937"/>
                  </a:cubicBezTo>
                  <a:cubicBezTo>
                    <a:pt x="1423" y="7742"/>
                    <a:pt x="1506" y="7519"/>
                    <a:pt x="1673" y="7352"/>
                  </a:cubicBezTo>
                  <a:cubicBezTo>
                    <a:pt x="1952" y="6990"/>
                    <a:pt x="2092" y="6655"/>
                    <a:pt x="2092" y="6265"/>
                  </a:cubicBezTo>
                  <a:lnTo>
                    <a:pt x="2092" y="6153"/>
                  </a:lnTo>
                  <a:cubicBezTo>
                    <a:pt x="2092" y="4983"/>
                    <a:pt x="2956" y="3923"/>
                    <a:pt x="4071" y="3840"/>
                  </a:cubicBezTo>
                  <a:close/>
                  <a:moveTo>
                    <a:pt x="4461" y="9749"/>
                  </a:moveTo>
                  <a:lnTo>
                    <a:pt x="4712" y="10139"/>
                  </a:lnTo>
                  <a:lnTo>
                    <a:pt x="4461" y="10139"/>
                  </a:lnTo>
                  <a:cubicBezTo>
                    <a:pt x="4405" y="10153"/>
                    <a:pt x="4363" y="10160"/>
                    <a:pt x="4325" y="10160"/>
                  </a:cubicBezTo>
                  <a:cubicBezTo>
                    <a:pt x="4287" y="10160"/>
                    <a:pt x="4252" y="10153"/>
                    <a:pt x="4210" y="10139"/>
                  </a:cubicBezTo>
                  <a:lnTo>
                    <a:pt x="4461" y="9749"/>
                  </a:lnTo>
                  <a:close/>
                  <a:moveTo>
                    <a:pt x="744" y="0"/>
                  </a:moveTo>
                  <a:cubicBezTo>
                    <a:pt x="622" y="0"/>
                    <a:pt x="510" y="68"/>
                    <a:pt x="447" y="216"/>
                  </a:cubicBezTo>
                  <a:cubicBezTo>
                    <a:pt x="1" y="1359"/>
                    <a:pt x="1" y="2641"/>
                    <a:pt x="503" y="3784"/>
                  </a:cubicBezTo>
                  <a:cubicBezTo>
                    <a:pt x="781" y="4453"/>
                    <a:pt x="1200" y="5038"/>
                    <a:pt x="1701" y="5512"/>
                  </a:cubicBezTo>
                  <a:cubicBezTo>
                    <a:pt x="1646" y="5847"/>
                    <a:pt x="1646" y="6098"/>
                    <a:pt x="1646" y="6265"/>
                  </a:cubicBezTo>
                  <a:cubicBezTo>
                    <a:pt x="1646" y="6516"/>
                    <a:pt x="1534" y="6711"/>
                    <a:pt x="1367" y="6962"/>
                  </a:cubicBezTo>
                  <a:cubicBezTo>
                    <a:pt x="1116" y="7268"/>
                    <a:pt x="1004" y="7603"/>
                    <a:pt x="1004" y="7937"/>
                  </a:cubicBezTo>
                  <a:cubicBezTo>
                    <a:pt x="1004" y="8746"/>
                    <a:pt x="1646" y="9359"/>
                    <a:pt x="2370" y="9721"/>
                  </a:cubicBezTo>
                  <a:cubicBezTo>
                    <a:pt x="2677" y="10390"/>
                    <a:pt x="3569" y="10809"/>
                    <a:pt x="4461" y="10809"/>
                  </a:cubicBezTo>
                  <a:cubicBezTo>
                    <a:pt x="5381" y="10809"/>
                    <a:pt x="6217" y="10418"/>
                    <a:pt x="6552" y="9749"/>
                  </a:cubicBezTo>
                  <a:cubicBezTo>
                    <a:pt x="6552" y="9749"/>
                    <a:pt x="6552" y="9721"/>
                    <a:pt x="6579" y="9721"/>
                  </a:cubicBezTo>
                  <a:cubicBezTo>
                    <a:pt x="7332" y="9359"/>
                    <a:pt x="7945" y="8746"/>
                    <a:pt x="7945" y="7937"/>
                  </a:cubicBezTo>
                  <a:cubicBezTo>
                    <a:pt x="7945" y="7603"/>
                    <a:pt x="7834" y="7268"/>
                    <a:pt x="7611" y="6962"/>
                  </a:cubicBezTo>
                  <a:cubicBezTo>
                    <a:pt x="7416" y="6711"/>
                    <a:pt x="7332" y="6516"/>
                    <a:pt x="7332" y="6265"/>
                  </a:cubicBezTo>
                  <a:cubicBezTo>
                    <a:pt x="7332" y="6125"/>
                    <a:pt x="7332" y="5847"/>
                    <a:pt x="7248" y="5512"/>
                  </a:cubicBezTo>
                  <a:cubicBezTo>
                    <a:pt x="7750" y="5038"/>
                    <a:pt x="8168" y="4453"/>
                    <a:pt x="8447" y="3784"/>
                  </a:cubicBezTo>
                  <a:cubicBezTo>
                    <a:pt x="8921" y="2641"/>
                    <a:pt x="8921" y="1359"/>
                    <a:pt x="8475" y="216"/>
                  </a:cubicBezTo>
                  <a:cubicBezTo>
                    <a:pt x="8412" y="68"/>
                    <a:pt x="8300" y="0"/>
                    <a:pt x="8177" y="0"/>
                  </a:cubicBezTo>
                  <a:cubicBezTo>
                    <a:pt x="8138" y="0"/>
                    <a:pt x="8097" y="7"/>
                    <a:pt x="8057" y="21"/>
                  </a:cubicBezTo>
                  <a:cubicBezTo>
                    <a:pt x="6914" y="523"/>
                    <a:pt x="5994" y="1415"/>
                    <a:pt x="5548" y="2530"/>
                  </a:cubicBezTo>
                  <a:cubicBezTo>
                    <a:pt x="5437" y="2780"/>
                    <a:pt x="5381" y="3031"/>
                    <a:pt x="5297" y="3310"/>
                  </a:cubicBezTo>
                  <a:cubicBezTo>
                    <a:pt x="5130" y="3226"/>
                    <a:pt x="4963" y="3199"/>
                    <a:pt x="4740" y="3199"/>
                  </a:cubicBezTo>
                  <a:cubicBezTo>
                    <a:pt x="4656" y="3185"/>
                    <a:pt x="4558" y="3178"/>
                    <a:pt x="4461" y="3178"/>
                  </a:cubicBezTo>
                  <a:cubicBezTo>
                    <a:pt x="4363" y="3178"/>
                    <a:pt x="4266" y="3185"/>
                    <a:pt x="4182" y="3199"/>
                  </a:cubicBezTo>
                  <a:cubicBezTo>
                    <a:pt x="4015" y="3226"/>
                    <a:pt x="3792" y="3254"/>
                    <a:pt x="3625" y="3310"/>
                  </a:cubicBezTo>
                  <a:cubicBezTo>
                    <a:pt x="3569" y="3031"/>
                    <a:pt x="3485" y="2780"/>
                    <a:pt x="3374" y="2530"/>
                  </a:cubicBezTo>
                  <a:cubicBezTo>
                    <a:pt x="2928" y="1387"/>
                    <a:pt x="2036" y="523"/>
                    <a:pt x="865" y="21"/>
                  </a:cubicBezTo>
                  <a:cubicBezTo>
                    <a:pt x="824" y="7"/>
                    <a:pt x="784" y="0"/>
                    <a:pt x="7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7" name="Google Shape;11907;p90"/>
            <p:cNvSpPr/>
            <p:nvPr/>
          </p:nvSpPr>
          <p:spPr>
            <a:xfrm rot="-537108">
              <a:off x="4468759" y="2883937"/>
              <a:ext cx="24732" cy="18476"/>
            </a:xfrm>
            <a:custGeom>
              <a:avLst/>
              <a:gdLst/>
              <a:ahLst/>
              <a:cxnLst/>
              <a:rect l="l" t="t" r="r" b="b"/>
              <a:pathLst>
                <a:path w="1081" h="721" extrusionOk="0">
                  <a:moveTo>
                    <a:pt x="17" y="657"/>
                  </a:moveTo>
                  <a:cubicBezTo>
                    <a:pt x="-46" y="550"/>
                    <a:pt x="128" y="70"/>
                    <a:pt x="303" y="14"/>
                  </a:cubicBezTo>
                  <a:cubicBezTo>
                    <a:pt x="478" y="-41"/>
                    <a:pt x="1002" y="217"/>
                    <a:pt x="1065" y="324"/>
                  </a:cubicBezTo>
                  <a:cubicBezTo>
                    <a:pt x="1129" y="431"/>
                    <a:pt x="859" y="602"/>
                    <a:pt x="684" y="657"/>
                  </a:cubicBezTo>
                  <a:cubicBezTo>
                    <a:pt x="509" y="713"/>
                    <a:pt x="81" y="764"/>
                    <a:pt x="17" y="657"/>
                  </a:cubicBezTo>
                  <a:close/>
                </a:path>
              </a:pathLst>
            </a:custGeom>
            <a:solidFill>
              <a:srgbClr val="5F7D95"/>
            </a:solidFill>
            <a:ln>
              <a:noFill/>
            </a:ln>
          </p:spPr>
          <p:txBody>
            <a:bodyPr/>
            <a:lstStyle/>
            <a:p>
              <a:endParaRPr lang="fr-FR"/>
            </a:p>
          </p:txBody>
        </p:sp>
        <p:sp>
          <p:nvSpPr>
            <p:cNvPr id="11908" name="Google Shape;11908;p90"/>
            <p:cNvSpPr/>
            <p:nvPr/>
          </p:nvSpPr>
          <p:spPr>
            <a:xfrm rot="537108" flipH="1">
              <a:off x="4653897" y="2883937"/>
              <a:ext cx="24732" cy="18476"/>
            </a:xfrm>
            <a:custGeom>
              <a:avLst/>
              <a:gdLst/>
              <a:ahLst/>
              <a:cxnLst/>
              <a:rect l="l" t="t" r="r" b="b"/>
              <a:pathLst>
                <a:path w="1081" h="721" extrusionOk="0">
                  <a:moveTo>
                    <a:pt x="17" y="657"/>
                  </a:moveTo>
                  <a:cubicBezTo>
                    <a:pt x="-46" y="550"/>
                    <a:pt x="128" y="70"/>
                    <a:pt x="303" y="14"/>
                  </a:cubicBezTo>
                  <a:cubicBezTo>
                    <a:pt x="478" y="-41"/>
                    <a:pt x="1002" y="217"/>
                    <a:pt x="1065" y="324"/>
                  </a:cubicBezTo>
                  <a:cubicBezTo>
                    <a:pt x="1129" y="431"/>
                    <a:pt x="859" y="602"/>
                    <a:pt x="684" y="657"/>
                  </a:cubicBezTo>
                  <a:cubicBezTo>
                    <a:pt x="509" y="713"/>
                    <a:pt x="81" y="764"/>
                    <a:pt x="17" y="657"/>
                  </a:cubicBezTo>
                  <a:close/>
                </a:path>
              </a:pathLst>
            </a:custGeom>
            <a:solidFill>
              <a:srgbClr val="5F7D95"/>
            </a:solidFill>
            <a:ln>
              <a:noFill/>
            </a:ln>
          </p:spPr>
          <p:txBody>
            <a:bodyPr/>
            <a:lstStyle/>
            <a:p>
              <a:endParaRPr lang="fr-FR"/>
            </a:p>
          </p:txBody>
        </p:sp>
      </p:grpSp>
      <p:sp>
        <p:nvSpPr>
          <p:cNvPr id="11909" name="Google Shape;11909;p90"/>
          <p:cNvSpPr txBox="1"/>
          <p:nvPr/>
        </p:nvSpPr>
        <p:spPr>
          <a:xfrm>
            <a:off x="1048350" y="721025"/>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Nature Icons</a:t>
            </a:r>
            <a:endParaRPr sz="2400">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13"/>
        <p:cNvGrpSpPr/>
        <p:nvPr/>
      </p:nvGrpSpPr>
      <p:grpSpPr>
        <a:xfrm>
          <a:off x="0" y="0"/>
          <a:ext cx="0" cy="0"/>
          <a:chOff x="0" y="0"/>
          <a:chExt cx="0" cy="0"/>
        </a:xfrm>
      </p:grpSpPr>
      <p:sp>
        <p:nvSpPr>
          <p:cNvPr id="11914" name="Google Shape;11914;p91"/>
          <p:cNvSpPr txBox="1">
            <a:spLocks noGrp="1"/>
          </p:cNvSpPr>
          <p:nvPr>
            <p:ph type="title" idx="4294967295"/>
          </p:nvPr>
        </p:nvSpPr>
        <p:spPr>
          <a:xfrm>
            <a:off x="1048350" y="719652"/>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SEO &amp; Marketing Icons</a:t>
            </a:r>
            <a:endParaRPr>
              <a:solidFill>
                <a:srgbClr val="FFFFFF"/>
              </a:solidFill>
              <a:latin typeface="Arial"/>
              <a:ea typeface="Arial"/>
              <a:cs typeface="Arial"/>
              <a:sym typeface="Arial"/>
            </a:endParaRPr>
          </a:p>
        </p:txBody>
      </p:sp>
      <p:sp>
        <p:nvSpPr>
          <p:cNvPr id="11915" name="Google Shape;11915;p91"/>
          <p:cNvSpPr/>
          <p:nvPr/>
        </p:nvSpPr>
        <p:spPr>
          <a:xfrm>
            <a:off x="844100" y="1630139"/>
            <a:ext cx="433284" cy="422781"/>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6" name="Google Shape;11916;p91"/>
          <p:cNvGrpSpPr/>
          <p:nvPr/>
        </p:nvGrpSpPr>
        <p:grpSpPr>
          <a:xfrm>
            <a:off x="847082" y="2140412"/>
            <a:ext cx="426462" cy="420796"/>
            <a:chOff x="-6713450" y="2397900"/>
            <a:chExt cx="295375" cy="291450"/>
          </a:xfrm>
        </p:grpSpPr>
        <p:sp>
          <p:nvSpPr>
            <p:cNvPr id="11917" name="Google Shape;11917;p91"/>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8" name="Google Shape;11918;p91"/>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9" name="Google Shape;11919;p91"/>
          <p:cNvSpPr/>
          <p:nvPr/>
        </p:nvSpPr>
        <p:spPr>
          <a:xfrm>
            <a:off x="859424" y="2660229"/>
            <a:ext cx="426499" cy="42191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0" name="Google Shape;11920;p91"/>
          <p:cNvGrpSpPr/>
          <p:nvPr/>
        </p:nvGrpSpPr>
        <p:grpSpPr>
          <a:xfrm>
            <a:off x="3551844" y="1631401"/>
            <a:ext cx="423069" cy="420507"/>
            <a:chOff x="-4932650" y="2046625"/>
            <a:chExt cx="293025" cy="291250"/>
          </a:xfrm>
        </p:grpSpPr>
        <p:sp>
          <p:nvSpPr>
            <p:cNvPr id="11921" name="Google Shape;11921;p91"/>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2" name="Google Shape;11922;p91"/>
            <p:cNvSpPr/>
            <p:nvPr/>
          </p:nvSpPr>
          <p:spPr>
            <a:xfrm>
              <a:off x="-4802675" y="2115050"/>
              <a:ext cx="122100" cy="86075"/>
            </a:xfrm>
            <a:custGeom>
              <a:avLst/>
              <a:gdLst/>
              <a:ahLst/>
              <a:cxnLst/>
              <a:rect l="l" t="t" r="r" b="b"/>
              <a:pathLst>
                <a:path w="4884" h="3443"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3" name="Google Shape;11923;p91"/>
          <p:cNvSpPr/>
          <p:nvPr/>
        </p:nvSpPr>
        <p:spPr>
          <a:xfrm>
            <a:off x="3553296" y="2140826"/>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4" name="Google Shape;11924;p91"/>
          <p:cNvGrpSpPr/>
          <p:nvPr/>
        </p:nvGrpSpPr>
        <p:grpSpPr>
          <a:xfrm>
            <a:off x="3563775" y="2660957"/>
            <a:ext cx="423069" cy="420796"/>
            <a:chOff x="-4931075" y="2765725"/>
            <a:chExt cx="293025" cy="291450"/>
          </a:xfrm>
        </p:grpSpPr>
        <p:sp>
          <p:nvSpPr>
            <p:cNvPr id="11925" name="Google Shape;11925;p91"/>
            <p:cNvSpPr/>
            <p:nvPr/>
          </p:nvSpPr>
          <p:spPr>
            <a:xfrm>
              <a:off x="-4810550" y="2884650"/>
              <a:ext cx="51225" cy="51225"/>
            </a:xfrm>
            <a:custGeom>
              <a:avLst/>
              <a:gdLst/>
              <a:ahLst/>
              <a:cxnLst/>
              <a:rect l="l" t="t" r="r" b="b"/>
              <a:pathLst>
                <a:path w="2049" h="2049" extrusionOk="0">
                  <a:moveTo>
                    <a:pt x="1008" y="663"/>
                  </a:moveTo>
                  <a:cubicBezTo>
                    <a:pt x="1229" y="663"/>
                    <a:pt x="1386" y="820"/>
                    <a:pt x="1386" y="1041"/>
                  </a:cubicBezTo>
                  <a:cubicBezTo>
                    <a:pt x="1386" y="1230"/>
                    <a:pt x="1229" y="1387"/>
                    <a:pt x="1008" y="1387"/>
                  </a:cubicBezTo>
                  <a:cubicBezTo>
                    <a:pt x="819" y="1387"/>
                    <a:pt x="662" y="1230"/>
                    <a:pt x="662" y="1041"/>
                  </a:cubicBezTo>
                  <a:cubicBezTo>
                    <a:pt x="662" y="820"/>
                    <a:pt x="819" y="663"/>
                    <a:pt x="1008" y="663"/>
                  </a:cubicBezTo>
                  <a:close/>
                  <a:moveTo>
                    <a:pt x="1008" y="1"/>
                  </a:moveTo>
                  <a:cubicBezTo>
                    <a:pt x="473" y="1"/>
                    <a:pt x="0" y="473"/>
                    <a:pt x="0" y="1041"/>
                  </a:cubicBezTo>
                  <a:cubicBezTo>
                    <a:pt x="0" y="1576"/>
                    <a:pt x="473" y="2049"/>
                    <a:pt x="1040" y="2049"/>
                  </a:cubicBezTo>
                  <a:cubicBezTo>
                    <a:pt x="1575" y="2049"/>
                    <a:pt x="2048" y="1576"/>
                    <a:pt x="2048" y="1041"/>
                  </a:cubicBezTo>
                  <a:cubicBezTo>
                    <a:pt x="2048" y="473"/>
                    <a:pt x="160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91"/>
            <p:cNvSpPr/>
            <p:nvPr/>
          </p:nvSpPr>
          <p:spPr>
            <a:xfrm>
              <a:off x="-4931075" y="2765725"/>
              <a:ext cx="293025" cy="291450"/>
            </a:xfrm>
            <a:custGeom>
              <a:avLst/>
              <a:gdLst/>
              <a:ahLst/>
              <a:cxnLst/>
              <a:rect l="l" t="t" r="r" b="b"/>
              <a:pathLst>
                <a:path w="11721" h="11658" extrusionOk="0">
                  <a:moveTo>
                    <a:pt x="3214" y="1387"/>
                  </a:moveTo>
                  <a:lnTo>
                    <a:pt x="4475" y="3844"/>
                  </a:lnTo>
                  <a:cubicBezTo>
                    <a:pt x="4223" y="4002"/>
                    <a:pt x="4034" y="4222"/>
                    <a:pt x="3876" y="4443"/>
                  </a:cubicBezTo>
                  <a:lnTo>
                    <a:pt x="1356" y="3214"/>
                  </a:lnTo>
                  <a:cubicBezTo>
                    <a:pt x="1828" y="2427"/>
                    <a:pt x="2458" y="1796"/>
                    <a:pt x="3214" y="1387"/>
                  </a:cubicBezTo>
                  <a:close/>
                  <a:moveTo>
                    <a:pt x="5829" y="4128"/>
                  </a:moveTo>
                  <a:cubicBezTo>
                    <a:pt x="6775" y="4128"/>
                    <a:pt x="7531" y="4884"/>
                    <a:pt x="7531" y="5829"/>
                  </a:cubicBezTo>
                  <a:cubicBezTo>
                    <a:pt x="7562" y="6743"/>
                    <a:pt x="6775" y="7530"/>
                    <a:pt x="5829" y="7530"/>
                  </a:cubicBezTo>
                  <a:cubicBezTo>
                    <a:pt x="4884" y="7530"/>
                    <a:pt x="4160" y="6774"/>
                    <a:pt x="4160" y="5829"/>
                  </a:cubicBezTo>
                  <a:cubicBezTo>
                    <a:pt x="4160" y="4884"/>
                    <a:pt x="4884" y="4128"/>
                    <a:pt x="5829" y="4128"/>
                  </a:cubicBezTo>
                  <a:close/>
                  <a:moveTo>
                    <a:pt x="5798" y="662"/>
                  </a:moveTo>
                  <a:cubicBezTo>
                    <a:pt x="8665" y="662"/>
                    <a:pt x="10996" y="2994"/>
                    <a:pt x="10996" y="5861"/>
                  </a:cubicBezTo>
                  <a:cubicBezTo>
                    <a:pt x="10996" y="6585"/>
                    <a:pt x="10839" y="7247"/>
                    <a:pt x="10618" y="7845"/>
                  </a:cubicBezTo>
                  <a:lnTo>
                    <a:pt x="8129" y="6585"/>
                  </a:lnTo>
                  <a:cubicBezTo>
                    <a:pt x="8192" y="6333"/>
                    <a:pt x="8255" y="6050"/>
                    <a:pt x="8255" y="5829"/>
                  </a:cubicBezTo>
                  <a:cubicBezTo>
                    <a:pt x="8255" y="4474"/>
                    <a:pt x="7184" y="3435"/>
                    <a:pt x="5829" y="3435"/>
                  </a:cubicBezTo>
                  <a:cubicBezTo>
                    <a:pt x="5577" y="3435"/>
                    <a:pt x="5325" y="3466"/>
                    <a:pt x="5105" y="3529"/>
                  </a:cubicBezTo>
                  <a:lnTo>
                    <a:pt x="3845" y="1072"/>
                  </a:lnTo>
                  <a:cubicBezTo>
                    <a:pt x="4412" y="820"/>
                    <a:pt x="5105" y="662"/>
                    <a:pt x="5798" y="662"/>
                  </a:cubicBezTo>
                  <a:close/>
                  <a:moveTo>
                    <a:pt x="7814" y="7152"/>
                  </a:moveTo>
                  <a:lnTo>
                    <a:pt x="10303" y="8412"/>
                  </a:lnTo>
                  <a:cubicBezTo>
                    <a:pt x="9862" y="9200"/>
                    <a:pt x="9232" y="9830"/>
                    <a:pt x="8444" y="10271"/>
                  </a:cubicBezTo>
                  <a:lnTo>
                    <a:pt x="7216" y="7751"/>
                  </a:lnTo>
                  <a:cubicBezTo>
                    <a:pt x="7468" y="7593"/>
                    <a:pt x="7657" y="7404"/>
                    <a:pt x="7814" y="7152"/>
                  </a:cubicBezTo>
                  <a:close/>
                  <a:moveTo>
                    <a:pt x="1072" y="3844"/>
                  </a:moveTo>
                  <a:lnTo>
                    <a:pt x="3593" y="5073"/>
                  </a:lnTo>
                  <a:cubicBezTo>
                    <a:pt x="3530" y="5325"/>
                    <a:pt x="3498" y="5546"/>
                    <a:pt x="3498" y="5829"/>
                  </a:cubicBezTo>
                  <a:cubicBezTo>
                    <a:pt x="3498" y="7152"/>
                    <a:pt x="4538" y="8223"/>
                    <a:pt x="5892" y="8223"/>
                  </a:cubicBezTo>
                  <a:cubicBezTo>
                    <a:pt x="6176" y="8223"/>
                    <a:pt x="6396" y="8192"/>
                    <a:pt x="6648" y="8097"/>
                  </a:cubicBezTo>
                  <a:lnTo>
                    <a:pt x="7846" y="10618"/>
                  </a:lnTo>
                  <a:cubicBezTo>
                    <a:pt x="7216" y="10901"/>
                    <a:pt x="6554" y="11027"/>
                    <a:pt x="5892" y="11027"/>
                  </a:cubicBezTo>
                  <a:cubicBezTo>
                    <a:pt x="2994" y="10996"/>
                    <a:pt x="694" y="8665"/>
                    <a:pt x="694" y="5829"/>
                  </a:cubicBezTo>
                  <a:cubicBezTo>
                    <a:pt x="694" y="5104"/>
                    <a:pt x="852" y="4443"/>
                    <a:pt x="1072" y="3844"/>
                  </a:cubicBezTo>
                  <a:close/>
                  <a:moveTo>
                    <a:pt x="5798" y="1"/>
                  </a:moveTo>
                  <a:cubicBezTo>
                    <a:pt x="4254" y="1"/>
                    <a:pt x="2773" y="599"/>
                    <a:pt x="1702" y="1702"/>
                  </a:cubicBezTo>
                  <a:cubicBezTo>
                    <a:pt x="600" y="2805"/>
                    <a:pt x="1" y="4254"/>
                    <a:pt x="1" y="5798"/>
                  </a:cubicBezTo>
                  <a:cubicBezTo>
                    <a:pt x="1" y="8980"/>
                    <a:pt x="2647" y="11657"/>
                    <a:pt x="5892" y="11657"/>
                  </a:cubicBezTo>
                  <a:cubicBezTo>
                    <a:pt x="9106" y="11657"/>
                    <a:pt x="11721" y="9043"/>
                    <a:pt x="11721" y="5829"/>
                  </a:cubicBezTo>
                  <a:cubicBezTo>
                    <a:pt x="11658" y="2647"/>
                    <a:pt x="9043" y="1"/>
                    <a:pt x="57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7" name="Google Shape;11927;p91"/>
          <p:cNvGrpSpPr/>
          <p:nvPr/>
        </p:nvGrpSpPr>
        <p:grpSpPr>
          <a:xfrm>
            <a:off x="6269343" y="1656289"/>
            <a:ext cx="420796" cy="370732"/>
            <a:chOff x="-3137650" y="2067900"/>
            <a:chExt cx="291450" cy="256775"/>
          </a:xfrm>
        </p:grpSpPr>
        <p:sp>
          <p:nvSpPr>
            <p:cNvPr id="11928" name="Google Shape;11928;p91"/>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9" name="Google Shape;11929;p91"/>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91"/>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1" name="Google Shape;11931;p91"/>
          <p:cNvGrpSpPr/>
          <p:nvPr/>
        </p:nvGrpSpPr>
        <p:grpSpPr>
          <a:xfrm>
            <a:off x="6269343" y="2139926"/>
            <a:ext cx="420796" cy="421770"/>
            <a:chOff x="-3137650" y="2408950"/>
            <a:chExt cx="291450" cy="292125"/>
          </a:xfrm>
        </p:grpSpPr>
        <p:sp>
          <p:nvSpPr>
            <p:cNvPr id="11932" name="Google Shape;11932;p91"/>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91"/>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91"/>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5" name="Google Shape;11935;p91"/>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6" name="Google Shape;11936;p91"/>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7" name="Google Shape;11937;p91"/>
          <p:cNvGrpSpPr/>
          <p:nvPr/>
        </p:nvGrpSpPr>
        <p:grpSpPr>
          <a:xfrm>
            <a:off x="6281274" y="2685412"/>
            <a:ext cx="420796" cy="371887"/>
            <a:chOff x="-3137650" y="2787000"/>
            <a:chExt cx="291450" cy="257575"/>
          </a:xfrm>
        </p:grpSpPr>
        <p:sp>
          <p:nvSpPr>
            <p:cNvPr id="11938" name="Google Shape;11938;p9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9" name="Google Shape;11939;p9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0" name="Google Shape;11940;p9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1" name="Google Shape;11941;p9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9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9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4" name="Google Shape;11944;p9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5" name="Google Shape;11945;p9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6" name="Google Shape;11946;p91"/>
          <p:cNvSpPr/>
          <p:nvPr/>
        </p:nvSpPr>
        <p:spPr>
          <a:xfrm>
            <a:off x="1359134" y="3294616"/>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91"/>
          <p:cNvSpPr/>
          <p:nvPr/>
        </p:nvSpPr>
        <p:spPr>
          <a:xfrm>
            <a:off x="1387926" y="1630482"/>
            <a:ext cx="421914" cy="422095"/>
          </a:xfrm>
          <a:custGeom>
            <a:avLst/>
            <a:gdLst/>
            <a:ahLst/>
            <a:cxnLst/>
            <a:rect l="l" t="t" r="r" b="b"/>
            <a:pathLst>
              <a:path w="11689" h="11694" extrusionOk="0">
                <a:moveTo>
                  <a:pt x="5829" y="2048"/>
                </a:moveTo>
                <a:cubicBezTo>
                  <a:pt x="6018" y="2048"/>
                  <a:pt x="6175" y="2206"/>
                  <a:pt x="6175" y="2395"/>
                </a:cubicBezTo>
                <a:cubicBezTo>
                  <a:pt x="6175" y="2615"/>
                  <a:pt x="6018" y="2804"/>
                  <a:pt x="5829" y="2804"/>
                </a:cubicBezTo>
                <a:cubicBezTo>
                  <a:pt x="5640" y="2804"/>
                  <a:pt x="5482" y="2615"/>
                  <a:pt x="5482" y="2395"/>
                </a:cubicBezTo>
                <a:cubicBezTo>
                  <a:pt x="5482" y="2206"/>
                  <a:pt x="5640" y="2048"/>
                  <a:pt x="5829" y="2048"/>
                </a:cubicBezTo>
                <a:close/>
                <a:moveTo>
                  <a:pt x="5829" y="725"/>
                </a:moveTo>
                <a:cubicBezTo>
                  <a:pt x="6774" y="725"/>
                  <a:pt x="7530" y="1449"/>
                  <a:pt x="7530" y="2395"/>
                </a:cubicBezTo>
                <a:cubicBezTo>
                  <a:pt x="7530" y="2521"/>
                  <a:pt x="7530" y="2678"/>
                  <a:pt x="7467" y="2804"/>
                </a:cubicBezTo>
                <a:lnTo>
                  <a:pt x="6774" y="2804"/>
                </a:lnTo>
                <a:cubicBezTo>
                  <a:pt x="6806" y="2678"/>
                  <a:pt x="6837" y="2552"/>
                  <a:pt x="6837" y="2395"/>
                </a:cubicBezTo>
                <a:cubicBezTo>
                  <a:pt x="6837" y="1859"/>
                  <a:pt x="6364" y="1386"/>
                  <a:pt x="5829" y="1386"/>
                </a:cubicBezTo>
                <a:cubicBezTo>
                  <a:pt x="5262" y="1386"/>
                  <a:pt x="4789" y="1859"/>
                  <a:pt x="4789" y="2395"/>
                </a:cubicBezTo>
                <a:cubicBezTo>
                  <a:pt x="4789" y="2521"/>
                  <a:pt x="4852" y="2678"/>
                  <a:pt x="4884" y="2804"/>
                </a:cubicBezTo>
                <a:lnTo>
                  <a:pt x="4159" y="2804"/>
                </a:lnTo>
                <a:cubicBezTo>
                  <a:pt x="4128" y="2678"/>
                  <a:pt x="4128" y="2521"/>
                  <a:pt x="4128" y="2395"/>
                </a:cubicBezTo>
                <a:cubicBezTo>
                  <a:pt x="4128" y="1449"/>
                  <a:pt x="4884" y="725"/>
                  <a:pt x="5829" y="725"/>
                </a:cubicBezTo>
                <a:close/>
                <a:moveTo>
                  <a:pt x="10681" y="3466"/>
                </a:moveTo>
                <a:cubicBezTo>
                  <a:pt x="10870" y="3466"/>
                  <a:pt x="11027" y="3623"/>
                  <a:pt x="11027" y="3812"/>
                </a:cubicBezTo>
                <a:cubicBezTo>
                  <a:pt x="11027" y="4033"/>
                  <a:pt x="10870" y="4190"/>
                  <a:pt x="10681" y="4190"/>
                </a:cubicBezTo>
                <a:lnTo>
                  <a:pt x="1009" y="4190"/>
                </a:lnTo>
                <a:cubicBezTo>
                  <a:pt x="820" y="4190"/>
                  <a:pt x="662" y="4033"/>
                  <a:pt x="662" y="3812"/>
                </a:cubicBezTo>
                <a:cubicBezTo>
                  <a:pt x="662" y="3623"/>
                  <a:pt x="851" y="3466"/>
                  <a:pt x="1009" y="3466"/>
                </a:cubicBezTo>
                <a:close/>
                <a:moveTo>
                  <a:pt x="9799" y="4852"/>
                </a:moveTo>
                <a:lnTo>
                  <a:pt x="7058" y="7593"/>
                </a:lnTo>
                <a:lnTo>
                  <a:pt x="4600" y="7593"/>
                </a:lnTo>
                <a:lnTo>
                  <a:pt x="1859" y="4852"/>
                </a:lnTo>
                <a:close/>
                <a:moveTo>
                  <a:pt x="6869" y="8255"/>
                </a:moveTo>
                <a:lnTo>
                  <a:pt x="6869" y="9767"/>
                </a:lnTo>
                <a:lnTo>
                  <a:pt x="4789" y="10775"/>
                </a:lnTo>
                <a:lnTo>
                  <a:pt x="4789" y="8255"/>
                </a:lnTo>
                <a:close/>
                <a:moveTo>
                  <a:pt x="5829" y="0"/>
                </a:moveTo>
                <a:cubicBezTo>
                  <a:pt x="4474" y="0"/>
                  <a:pt x="3435" y="1071"/>
                  <a:pt x="3435" y="2395"/>
                </a:cubicBezTo>
                <a:cubicBezTo>
                  <a:pt x="3435" y="2521"/>
                  <a:pt x="3435" y="2678"/>
                  <a:pt x="3466" y="2804"/>
                </a:cubicBezTo>
                <a:lnTo>
                  <a:pt x="1009" y="2804"/>
                </a:lnTo>
                <a:cubicBezTo>
                  <a:pt x="473" y="2804"/>
                  <a:pt x="0" y="3277"/>
                  <a:pt x="0" y="3812"/>
                </a:cubicBezTo>
                <a:cubicBezTo>
                  <a:pt x="0" y="4348"/>
                  <a:pt x="379" y="4757"/>
                  <a:pt x="851" y="4852"/>
                </a:cubicBezTo>
                <a:lnTo>
                  <a:pt x="4096" y="8065"/>
                </a:lnTo>
                <a:lnTo>
                  <a:pt x="4096" y="11342"/>
                </a:lnTo>
                <a:cubicBezTo>
                  <a:pt x="4096" y="11518"/>
                  <a:pt x="4277" y="11694"/>
                  <a:pt x="4462" y="11694"/>
                </a:cubicBezTo>
                <a:cubicBezTo>
                  <a:pt x="4508" y="11694"/>
                  <a:pt x="4556" y="11683"/>
                  <a:pt x="4600" y="11657"/>
                </a:cubicBezTo>
                <a:lnTo>
                  <a:pt x="7373" y="10271"/>
                </a:lnTo>
                <a:cubicBezTo>
                  <a:pt x="7467" y="10239"/>
                  <a:pt x="7562" y="10113"/>
                  <a:pt x="7562" y="9956"/>
                </a:cubicBezTo>
                <a:lnTo>
                  <a:pt x="7562" y="8034"/>
                </a:lnTo>
                <a:lnTo>
                  <a:pt x="10838" y="4820"/>
                </a:lnTo>
                <a:cubicBezTo>
                  <a:pt x="11311" y="4757"/>
                  <a:pt x="11689" y="4348"/>
                  <a:pt x="11689" y="3812"/>
                </a:cubicBezTo>
                <a:cubicBezTo>
                  <a:pt x="11689" y="3277"/>
                  <a:pt x="11216" y="2804"/>
                  <a:pt x="10681" y="2804"/>
                </a:cubicBezTo>
                <a:lnTo>
                  <a:pt x="8192" y="2804"/>
                </a:lnTo>
                <a:cubicBezTo>
                  <a:pt x="8192" y="2678"/>
                  <a:pt x="8223" y="2521"/>
                  <a:pt x="8223" y="2395"/>
                </a:cubicBezTo>
                <a:cubicBezTo>
                  <a:pt x="8223" y="1071"/>
                  <a:pt x="7152"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8" name="Google Shape;11948;p91"/>
          <p:cNvSpPr/>
          <p:nvPr/>
        </p:nvSpPr>
        <p:spPr>
          <a:xfrm>
            <a:off x="1386211" y="2139274"/>
            <a:ext cx="425343" cy="422781"/>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9" name="Google Shape;11949;p91"/>
          <p:cNvGrpSpPr/>
          <p:nvPr/>
        </p:nvGrpSpPr>
        <p:grpSpPr>
          <a:xfrm>
            <a:off x="1399451" y="2660397"/>
            <a:ext cx="421914" cy="421914"/>
            <a:chOff x="-6354300" y="2757075"/>
            <a:chExt cx="292225" cy="292225"/>
          </a:xfrm>
        </p:grpSpPr>
        <p:sp>
          <p:nvSpPr>
            <p:cNvPr id="11950" name="Google Shape;11950;p9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1" name="Google Shape;11951;p9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2" name="Google Shape;11952;p9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9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4" name="Google Shape;11954;p91"/>
          <p:cNvGrpSpPr/>
          <p:nvPr/>
        </p:nvGrpSpPr>
        <p:grpSpPr>
          <a:xfrm>
            <a:off x="4093454" y="1629560"/>
            <a:ext cx="424188" cy="424188"/>
            <a:chOff x="-4573475" y="2045850"/>
            <a:chExt cx="293800" cy="293800"/>
          </a:xfrm>
        </p:grpSpPr>
        <p:sp>
          <p:nvSpPr>
            <p:cNvPr id="11955" name="Google Shape;11955;p91"/>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6" name="Google Shape;11956;p91"/>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7" name="Google Shape;11957;p91"/>
          <p:cNvGrpSpPr/>
          <p:nvPr/>
        </p:nvGrpSpPr>
        <p:grpSpPr>
          <a:xfrm>
            <a:off x="4092877" y="2138699"/>
            <a:ext cx="425343" cy="424225"/>
            <a:chOff x="-4570325" y="2405775"/>
            <a:chExt cx="294600" cy="293825"/>
          </a:xfrm>
        </p:grpSpPr>
        <p:sp>
          <p:nvSpPr>
            <p:cNvPr id="11958" name="Google Shape;11958;p91"/>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91"/>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0" name="Google Shape;11960;p91"/>
          <p:cNvGrpSpPr/>
          <p:nvPr/>
        </p:nvGrpSpPr>
        <p:grpSpPr>
          <a:xfrm>
            <a:off x="4105945" y="2659838"/>
            <a:ext cx="423069" cy="423033"/>
            <a:chOff x="-4572700" y="2764950"/>
            <a:chExt cx="293025" cy="293000"/>
          </a:xfrm>
        </p:grpSpPr>
        <p:sp>
          <p:nvSpPr>
            <p:cNvPr id="11961" name="Google Shape;11961;p91"/>
            <p:cNvSpPr/>
            <p:nvPr/>
          </p:nvSpPr>
          <p:spPr>
            <a:xfrm>
              <a:off x="-4572700" y="2764950"/>
              <a:ext cx="293025" cy="293000"/>
            </a:xfrm>
            <a:custGeom>
              <a:avLst/>
              <a:gdLst/>
              <a:ahLst/>
              <a:cxnLst/>
              <a:rect l="l" t="t" r="r" b="b"/>
              <a:pathLst>
                <a:path w="11721" h="11720" extrusionOk="0">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2" name="Google Shape;11962;p91"/>
            <p:cNvSpPr/>
            <p:nvPr/>
          </p:nvSpPr>
          <p:spPr>
            <a:xfrm>
              <a:off x="-4538825" y="2833475"/>
              <a:ext cx="86650" cy="104775"/>
            </a:xfrm>
            <a:custGeom>
              <a:avLst/>
              <a:gdLst/>
              <a:ahLst/>
              <a:cxnLst/>
              <a:rect l="l" t="t" r="r" b="b"/>
              <a:pathLst>
                <a:path w="3466" h="4191" extrusionOk="0">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3" name="Google Shape;11963;p91"/>
            <p:cNvSpPr/>
            <p:nvPr/>
          </p:nvSpPr>
          <p:spPr>
            <a:xfrm>
              <a:off x="-4435650" y="2902775"/>
              <a:ext cx="121325" cy="17350"/>
            </a:xfrm>
            <a:custGeom>
              <a:avLst/>
              <a:gdLst/>
              <a:ahLst/>
              <a:cxnLst/>
              <a:rect l="l" t="t" r="r" b="b"/>
              <a:pathLst>
                <a:path w="4853" h="694" extrusionOk="0">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91"/>
            <p:cNvSpPr/>
            <p:nvPr/>
          </p:nvSpPr>
          <p:spPr>
            <a:xfrm>
              <a:off x="-4435650" y="2867325"/>
              <a:ext cx="121325" cy="17350"/>
            </a:xfrm>
            <a:custGeom>
              <a:avLst/>
              <a:gdLst/>
              <a:ahLst/>
              <a:cxnLst/>
              <a:rect l="l" t="t" r="r" b="b"/>
              <a:pathLst>
                <a:path w="4853" h="694" extrusionOk="0">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91"/>
            <p:cNvSpPr/>
            <p:nvPr/>
          </p:nvSpPr>
          <p:spPr>
            <a:xfrm>
              <a:off x="-4435650" y="2833475"/>
              <a:ext cx="121325" cy="18125"/>
            </a:xfrm>
            <a:custGeom>
              <a:avLst/>
              <a:gdLst/>
              <a:ahLst/>
              <a:cxnLst/>
              <a:rect l="l" t="t" r="r" b="b"/>
              <a:pathLst>
                <a:path w="4853" h="725" extrusionOk="0">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6" name="Google Shape;11966;p91"/>
          <p:cNvGrpSpPr/>
          <p:nvPr/>
        </p:nvGrpSpPr>
        <p:grpSpPr>
          <a:xfrm>
            <a:off x="6824707" y="1631239"/>
            <a:ext cx="414840" cy="420832"/>
            <a:chOff x="-2777700" y="2049775"/>
            <a:chExt cx="287325" cy="291475"/>
          </a:xfrm>
        </p:grpSpPr>
        <p:sp>
          <p:nvSpPr>
            <p:cNvPr id="11967" name="Google Shape;11967;p91"/>
            <p:cNvSpPr/>
            <p:nvPr/>
          </p:nvSpPr>
          <p:spPr>
            <a:xfrm>
              <a:off x="-2777700" y="2049775"/>
              <a:ext cx="287325" cy="291475"/>
            </a:xfrm>
            <a:custGeom>
              <a:avLst/>
              <a:gdLst/>
              <a:ahLst/>
              <a:cxnLst/>
              <a:rect l="l" t="t" r="r" b="b"/>
              <a:pathLst>
                <a:path w="11493" h="11659" extrusionOk="0">
                  <a:moveTo>
                    <a:pt x="7121" y="662"/>
                  </a:moveTo>
                  <a:cubicBezTo>
                    <a:pt x="7341" y="662"/>
                    <a:pt x="7499" y="820"/>
                    <a:pt x="7499" y="1040"/>
                  </a:cubicBezTo>
                  <a:cubicBezTo>
                    <a:pt x="7499" y="1230"/>
                    <a:pt x="7341" y="1387"/>
                    <a:pt x="7121" y="1387"/>
                  </a:cubicBezTo>
                  <a:lnTo>
                    <a:pt x="4380" y="1387"/>
                  </a:lnTo>
                  <a:cubicBezTo>
                    <a:pt x="4191" y="1387"/>
                    <a:pt x="4033" y="1230"/>
                    <a:pt x="4033" y="1040"/>
                  </a:cubicBezTo>
                  <a:cubicBezTo>
                    <a:pt x="4033" y="820"/>
                    <a:pt x="4191" y="662"/>
                    <a:pt x="4380" y="662"/>
                  </a:cubicBezTo>
                  <a:close/>
                  <a:moveTo>
                    <a:pt x="6774" y="2049"/>
                  </a:moveTo>
                  <a:lnTo>
                    <a:pt x="6774" y="4285"/>
                  </a:lnTo>
                  <a:cubicBezTo>
                    <a:pt x="6774" y="4412"/>
                    <a:pt x="6774" y="4443"/>
                    <a:pt x="7499" y="5514"/>
                  </a:cubicBezTo>
                  <a:lnTo>
                    <a:pt x="3970" y="5514"/>
                  </a:lnTo>
                  <a:cubicBezTo>
                    <a:pt x="4758" y="4412"/>
                    <a:pt x="4726" y="4443"/>
                    <a:pt x="4726" y="4348"/>
                  </a:cubicBezTo>
                  <a:lnTo>
                    <a:pt x="4726" y="2049"/>
                  </a:lnTo>
                  <a:close/>
                  <a:moveTo>
                    <a:pt x="8003" y="6176"/>
                  </a:moveTo>
                  <a:cubicBezTo>
                    <a:pt x="8696" y="7215"/>
                    <a:pt x="9578" y="8507"/>
                    <a:pt x="10177" y="9389"/>
                  </a:cubicBezTo>
                  <a:cubicBezTo>
                    <a:pt x="10649" y="10082"/>
                    <a:pt x="10177" y="10996"/>
                    <a:pt x="9294" y="10996"/>
                  </a:cubicBezTo>
                  <a:lnTo>
                    <a:pt x="2206" y="10996"/>
                  </a:lnTo>
                  <a:cubicBezTo>
                    <a:pt x="1387" y="10996"/>
                    <a:pt x="914" y="10051"/>
                    <a:pt x="1387" y="9389"/>
                  </a:cubicBezTo>
                  <a:cubicBezTo>
                    <a:pt x="1859" y="8665"/>
                    <a:pt x="2804" y="7341"/>
                    <a:pt x="3561" y="6176"/>
                  </a:cubicBezTo>
                  <a:close/>
                  <a:moveTo>
                    <a:pt x="4380" y="1"/>
                  </a:moveTo>
                  <a:cubicBezTo>
                    <a:pt x="3813" y="1"/>
                    <a:pt x="3340" y="473"/>
                    <a:pt x="3340" y="1040"/>
                  </a:cubicBezTo>
                  <a:cubicBezTo>
                    <a:pt x="3340" y="1513"/>
                    <a:pt x="3655" y="1860"/>
                    <a:pt x="4065" y="2017"/>
                  </a:cubicBezTo>
                  <a:lnTo>
                    <a:pt x="4065" y="4222"/>
                  </a:lnTo>
                  <a:cubicBezTo>
                    <a:pt x="3718" y="4790"/>
                    <a:pt x="1198" y="8413"/>
                    <a:pt x="788" y="8980"/>
                  </a:cubicBezTo>
                  <a:cubicBezTo>
                    <a:pt x="1" y="10114"/>
                    <a:pt x="820" y="11658"/>
                    <a:pt x="2206" y="11658"/>
                  </a:cubicBezTo>
                  <a:lnTo>
                    <a:pt x="9294" y="11658"/>
                  </a:lnTo>
                  <a:cubicBezTo>
                    <a:pt x="9308" y="11658"/>
                    <a:pt x="9322" y="11658"/>
                    <a:pt x="9335" y="11658"/>
                  </a:cubicBezTo>
                  <a:cubicBezTo>
                    <a:pt x="10697" y="11658"/>
                    <a:pt x="11492" y="10103"/>
                    <a:pt x="10712" y="9011"/>
                  </a:cubicBezTo>
                  <a:cubicBezTo>
                    <a:pt x="10271" y="8444"/>
                    <a:pt x="7845" y="4853"/>
                    <a:pt x="7499" y="4254"/>
                  </a:cubicBezTo>
                  <a:lnTo>
                    <a:pt x="7499" y="1986"/>
                  </a:lnTo>
                  <a:cubicBezTo>
                    <a:pt x="7877" y="1828"/>
                    <a:pt x="8160" y="1450"/>
                    <a:pt x="8160" y="1040"/>
                  </a:cubicBezTo>
                  <a:cubicBezTo>
                    <a:pt x="8160" y="473"/>
                    <a:pt x="7688" y="1"/>
                    <a:pt x="71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8" name="Google Shape;11968;p91"/>
            <p:cNvSpPr/>
            <p:nvPr/>
          </p:nvSpPr>
          <p:spPr>
            <a:xfrm>
              <a:off x="-2694200" y="2221475"/>
              <a:ext cx="69325" cy="68550"/>
            </a:xfrm>
            <a:custGeom>
              <a:avLst/>
              <a:gdLst/>
              <a:ahLst/>
              <a:cxnLst/>
              <a:rect l="l" t="t" r="r" b="b"/>
              <a:pathLst>
                <a:path w="2773" h="2742" extrusionOk="0">
                  <a:moveTo>
                    <a:pt x="1386" y="694"/>
                  </a:moveTo>
                  <a:cubicBezTo>
                    <a:pt x="1733" y="694"/>
                    <a:pt x="2048" y="1009"/>
                    <a:pt x="2048" y="1356"/>
                  </a:cubicBezTo>
                  <a:cubicBezTo>
                    <a:pt x="2048" y="1765"/>
                    <a:pt x="1764" y="2049"/>
                    <a:pt x="1386" y="2049"/>
                  </a:cubicBezTo>
                  <a:cubicBezTo>
                    <a:pt x="1008" y="2049"/>
                    <a:pt x="725" y="1702"/>
                    <a:pt x="725" y="1356"/>
                  </a:cubicBezTo>
                  <a:cubicBezTo>
                    <a:pt x="725" y="978"/>
                    <a:pt x="1040" y="694"/>
                    <a:pt x="1386" y="694"/>
                  </a:cubicBezTo>
                  <a:close/>
                  <a:moveTo>
                    <a:pt x="1386" y="1"/>
                  </a:moveTo>
                  <a:cubicBezTo>
                    <a:pt x="630" y="1"/>
                    <a:pt x="0" y="631"/>
                    <a:pt x="0" y="1356"/>
                  </a:cubicBezTo>
                  <a:cubicBezTo>
                    <a:pt x="0" y="2112"/>
                    <a:pt x="630" y="2742"/>
                    <a:pt x="1386" y="2742"/>
                  </a:cubicBezTo>
                  <a:cubicBezTo>
                    <a:pt x="2142" y="2742"/>
                    <a:pt x="2772" y="2112"/>
                    <a:pt x="2772" y="1356"/>
                  </a:cubicBezTo>
                  <a:cubicBezTo>
                    <a:pt x="2772" y="631"/>
                    <a:pt x="2142" y="1"/>
                    <a:pt x="1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9" name="Google Shape;11969;p91"/>
            <p:cNvSpPr/>
            <p:nvPr/>
          </p:nvSpPr>
          <p:spPr>
            <a:xfrm>
              <a:off x="-2608350" y="2255350"/>
              <a:ext cx="51200" cy="51225"/>
            </a:xfrm>
            <a:custGeom>
              <a:avLst/>
              <a:gdLst/>
              <a:ahLst/>
              <a:cxnLst/>
              <a:rect l="l" t="t" r="r" b="b"/>
              <a:pathLst>
                <a:path w="2048" h="2049" extrusionOk="0">
                  <a:moveTo>
                    <a:pt x="1040" y="694"/>
                  </a:moveTo>
                  <a:cubicBezTo>
                    <a:pt x="1229" y="694"/>
                    <a:pt x="1386" y="851"/>
                    <a:pt x="1386" y="1040"/>
                  </a:cubicBezTo>
                  <a:cubicBezTo>
                    <a:pt x="1386" y="1229"/>
                    <a:pt x="1229" y="1387"/>
                    <a:pt x="1040" y="1387"/>
                  </a:cubicBezTo>
                  <a:cubicBezTo>
                    <a:pt x="819" y="1387"/>
                    <a:pt x="693" y="1229"/>
                    <a:pt x="693" y="1040"/>
                  </a:cubicBezTo>
                  <a:cubicBezTo>
                    <a:pt x="693" y="851"/>
                    <a:pt x="819" y="694"/>
                    <a:pt x="1040" y="694"/>
                  </a:cubicBezTo>
                  <a:close/>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0" name="Google Shape;11970;p91"/>
          <p:cNvGrpSpPr/>
          <p:nvPr/>
        </p:nvGrpSpPr>
        <p:grpSpPr>
          <a:xfrm>
            <a:off x="6821170" y="2140431"/>
            <a:ext cx="421914" cy="420759"/>
            <a:chOff x="-2571737" y="2403625"/>
            <a:chExt cx="292225" cy="291425"/>
          </a:xfrm>
        </p:grpSpPr>
        <p:sp>
          <p:nvSpPr>
            <p:cNvPr id="11971" name="Google Shape;11971;p91"/>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2" name="Google Shape;11972;p91"/>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3" name="Google Shape;11973;p91"/>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4" name="Google Shape;11974;p91"/>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5" name="Google Shape;11975;p91"/>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6" name="Google Shape;11976;p91"/>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7" name="Google Shape;11977;p91"/>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8" name="Google Shape;11978;p91"/>
          <p:cNvGrpSpPr/>
          <p:nvPr/>
        </p:nvGrpSpPr>
        <p:grpSpPr>
          <a:xfrm>
            <a:off x="6821170" y="2661534"/>
            <a:ext cx="421914" cy="419640"/>
            <a:chOff x="-2571737" y="2764550"/>
            <a:chExt cx="292225" cy="290650"/>
          </a:xfrm>
        </p:grpSpPr>
        <p:sp>
          <p:nvSpPr>
            <p:cNvPr id="11979" name="Google Shape;11979;p91"/>
            <p:cNvSpPr/>
            <p:nvPr/>
          </p:nvSpPr>
          <p:spPr>
            <a:xfrm>
              <a:off x="-2496085" y="3009100"/>
              <a:ext cx="17350" cy="17350"/>
            </a:xfrm>
            <a:custGeom>
              <a:avLst/>
              <a:gdLst/>
              <a:ahLst/>
              <a:cxnLst/>
              <a:rect l="l" t="t" r="r" b="b"/>
              <a:pathLst>
                <a:path w="694" h="694" extrusionOk="0">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0" name="Google Shape;11980;p91"/>
            <p:cNvSpPr/>
            <p:nvPr/>
          </p:nvSpPr>
          <p:spPr>
            <a:xfrm>
              <a:off x="-2398548" y="2800375"/>
              <a:ext cx="52000" cy="120525"/>
            </a:xfrm>
            <a:custGeom>
              <a:avLst/>
              <a:gdLst/>
              <a:ahLst/>
              <a:cxnLst/>
              <a:rect l="l" t="t" r="r" b="b"/>
              <a:pathLst>
                <a:path w="2080" h="4821" extrusionOk="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1" name="Google Shape;11981;p91"/>
            <p:cNvSpPr/>
            <p:nvPr/>
          </p:nvSpPr>
          <p:spPr>
            <a:xfrm>
              <a:off x="-2571737" y="2764550"/>
              <a:ext cx="292225" cy="290650"/>
            </a:xfrm>
            <a:custGeom>
              <a:avLst/>
              <a:gdLst/>
              <a:ahLst/>
              <a:cxnLst/>
              <a:rect l="l" t="t" r="r" b="b"/>
              <a:pathLst>
                <a:path w="11689" h="11626" extrusionOk="0">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2" name="Google Shape;11982;p91"/>
          <p:cNvGrpSpPr/>
          <p:nvPr/>
        </p:nvGrpSpPr>
        <p:grpSpPr>
          <a:xfrm>
            <a:off x="3020671" y="3230538"/>
            <a:ext cx="421914" cy="423864"/>
            <a:chOff x="-1333975" y="2365850"/>
            <a:chExt cx="292225" cy="293575"/>
          </a:xfrm>
        </p:grpSpPr>
        <p:sp>
          <p:nvSpPr>
            <p:cNvPr id="11983" name="Google Shape;11983;p91"/>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4" name="Google Shape;11984;p91"/>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5" name="Google Shape;11985;p91"/>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6" name="Google Shape;11986;p91"/>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7" name="Google Shape;11987;p91"/>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8" name="Google Shape;11988;p91"/>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9" name="Google Shape;11989;p91"/>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0" name="Google Shape;11990;p91"/>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1" name="Google Shape;11991;p91"/>
          <p:cNvGrpSpPr/>
          <p:nvPr/>
        </p:nvGrpSpPr>
        <p:grpSpPr>
          <a:xfrm>
            <a:off x="1954146" y="2660397"/>
            <a:ext cx="398020" cy="421914"/>
            <a:chOff x="-5995925" y="2757850"/>
            <a:chExt cx="275675" cy="292225"/>
          </a:xfrm>
        </p:grpSpPr>
        <p:sp>
          <p:nvSpPr>
            <p:cNvPr id="11992" name="Google Shape;11992;p91"/>
            <p:cNvSpPr/>
            <p:nvPr/>
          </p:nvSpPr>
          <p:spPr>
            <a:xfrm>
              <a:off x="-5995925" y="2757850"/>
              <a:ext cx="275675" cy="292225"/>
            </a:xfrm>
            <a:custGeom>
              <a:avLst/>
              <a:gdLst/>
              <a:ahLst/>
              <a:cxnLst/>
              <a:rect l="l" t="t" r="r" b="b"/>
              <a:pathLst>
                <a:path w="11027" h="11689" extrusionOk="0">
                  <a:moveTo>
                    <a:pt x="9924" y="1324"/>
                  </a:moveTo>
                  <a:cubicBezTo>
                    <a:pt x="10113" y="1324"/>
                    <a:pt x="10271" y="1481"/>
                    <a:pt x="10271" y="1702"/>
                  </a:cubicBezTo>
                  <a:lnTo>
                    <a:pt x="10271" y="9263"/>
                  </a:lnTo>
                  <a:lnTo>
                    <a:pt x="10302" y="9263"/>
                  </a:lnTo>
                  <a:cubicBezTo>
                    <a:pt x="10302" y="9452"/>
                    <a:pt x="10145" y="9610"/>
                    <a:pt x="9956" y="9610"/>
                  </a:cubicBezTo>
                  <a:lnTo>
                    <a:pt x="9609" y="9610"/>
                  </a:lnTo>
                  <a:lnTo>
                    <a:pt x="9609" y="8570"/>
                  </a:lnTo>
                  <a:cubicBezTo>
                    <a:pt x="9609" y="8381"/>
                    <a:pt x="9452" y="8223"/>
                    <a:pt x="9263" y="8223"/>
                  </a:cubicBezTo>
                  <a:lnTo>
                    <a:pt x="4442" y="8223"/>
                  </a:lnTo>
                  <a:cubicBezTo>
                    <a:pt x="4253" y="8223"/>
                    <a:pt x="4096" y="8381"/>
                    <a:pt x="4096" y="8570"/>
                  </a:cubicBezTo>
                  <a:lnTo>
                    <a:pt x="4096" y="9610"/>
                  </a:lnTo>
                  <a:lnTo>
                    <a:pt x="3434" y="9610"/>
                  </a:lnTo>
                  <a:lnTo>
                    <a:pt x="3434" y="1324"/>
                  </a:lnTo>
                  <a:close/>
                  <a:moveTo>
                    <a:pt x="2426" y="631"/>
                  </a:moveTo>
                  <a:cubicBezTo>
                    <a:pt x="2647" y="631"/>
                    <a:pt x="2804" y="788"/>
                    <a:pt x="2804" y="977"/>
                  </a:cubicBezTo>
                  <a:lnTo>
                    <a:pt x="2804" y="9925"/>
                  </a:lnTo>
                  <a:cubicBezTo>
                    <a:pt x="2804" y="10114"/>
                    <a:pt x="2647" y="10271"/>
                    <a:pt x="2426" y="10271"/>
                  </a:cubicBezTo>
                  <a:lnTo>
                    <a:pt x="1071" y="10271"/>
                  </a:lnTo>
                  <a:cubicBezTo>
                    <a:pt x="851" y="10271"/>
                    <a:pt x="693" y="10114"/>
                    <a:pt x="693" y="9925"/>
                  </a:cubicBezTo>
                  <a:lnTo>
                    <a:pt x="693" y="977"/>
                  </a:lnTo>
                  <a:cubicBezTo>
                    <a:pt x="693" y="788"/>
                    <a:pt x="851" y="631"/>
                    <a:pt x="1071" y="631"/>
                  </a:cubicBezTo>
                  <a:close/>
                  <a:moveTo>
                    <a:pt x="8948" y="8948"/>
                  </a:moveTo>
                  <a:lnTo>
                    <a:pt x="8948" y="10996"/>
                  </a:lnTo>
                  <a:lnTo>
                    <a:pt x="4852" y="10996"/>
                  </a:lnTo>
                  <a:lnTo>
                    <a:pt x="4852" y="8948"/>
                  </a:lnTo>
                  <a:close/>
                  <a:moveTo>
                    <a:pt x="1008" y="1"/>
                  </a:moveTo>
                  <a:cubicBezTo>
                    <a:pt x="473" y="1"/>
                    <a:pt x="0" y="473"/>
                    <a:pt x="0" y="1009"/>
                  </a:cubicBezTo>
                  <a:lnTo>
                    <a:pt x="0" y="9956"/>
                  </a:lnTo>
                  <a:cubicBezTo>
                    <a:pt x="0" y="10523"/>
                    <a:pt x="473" y="10996"/>
                    <a:pt x="1008" y="10996"/>
                  </a:cubicBezTo>
                  <a:lnTo>
                    <a:pt x="2395" y="10996"/>
                  </a:lnTo>
                  <a:cubicBezTo>
                    <a:pt x="2836" y="10996"/>
                    <a:pt x="3214" y="10712"/>
                    <a:pt x="3371" y="10303"/>
                  </a:cubicBezTo>
                  <a:lnTo>
                    <a:pt x="4127" y="10303"/>
                  </a:lnTo>
                  <a:lnTo>
                    <a:pt x="4127" y="11342"/>
                  </a:lnTo>
                  <a:cubicBezTo>
                    <a:pt x="4127" y="11531"/>
                    <a:pt x="4285" y="11689"/>
                    <a:pt x="4474" y="11689"/>
                  </a:cubicBezTo>
                  <a:lnTo>
                    <a:pt x="9294" y="11689"/>
                  </a:lnTo>
                  <a:cubicBezTo>
                    <a:pt x="9483" y="11689"/>
                    <a:pt x="9641" y="11531"/>
                    <a:pt x="9641" y="11342"/>
                  </a:cubicBezTo>
                  <a:lnTo>
                    <a:pt x="9641" y="10271"/>
                  </a:lnTo>
                  <a:lnTo>
                    <a:pt x="9987" y="10271"/>
                  </a:lnTo>
                  <a:cubicBezTo>
                    <a:pt x="10554" y="10271"/>
                    <a:pt x="11027" y="9799"/>
                    <a:pt x="11027" y="9263"/>
                  </a:cubicBezTo>
                  <a:lnTo>
                    <a:pt x="11027" y="1702"/>
                  </a:lnTo>
                  <a:cubicBezTo>
                    <a:pt x="10995" y="1103"/>
                    <a:pt x="10554" y="662"/>
                    <a:pt x="9956" y="662"/>
                  </a:cubicBezTo>
                  <a:lnTo>
                    <a:pt x="3371" y="662"/>
                  </a:lnTo>
                  <a:cubicBezTo>
                    <a:pt x="3214" y="284"/>
                    <a:pt x="2867"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3" name="Google Shape;11993;p91"/>
            <p:cNvSpPr/>
            <p:nvPr/>
          </p:nvSpPr>
          <p:spPr>
            <a:xfrm>
              <a:off x="-5892750" y="2808250"/>
              <a:ext cx="137850" cy="69350"/>
            </a:xfrm>
            <a:custGeom>
              <a:avLst/>
              <a:gdLst/>
              <a:ahLst/>
              <a:cxnLst/>
              <a:rect l="l" t="t" r="r" b="b"/>
              <a:pathLst>
                <a:path w="5514" h="2774" extrusionOk="0">
                  <a:moveTo>
                    <a:pt x="4821" y="694"/>
                  </a:moveTo>
                  <a:lnTo>
                    <a:pt x="4821" y="2112"/>
                  </a:lnTo>
                  <a:lnTo>
                    <a:pt x="725" y="2112"/>
                  </a:lnTo>
                  <a:lnTo>
                    <a:pt x="725" y="694"/>
                  </a:lnTo>
                  <a:close/>
                  <a:moveTo>
                    <a:pt x="347" y="1"/>
                  </a:moveTo>
                  <a:cubicBezTo>
                    <a:pt x="158" y="1"/>
                    <a:pt x="0" y="158"/>
                    <a:pt x="0" y="348"/>
                  </a:cubicBezTo>
                  <a:lnTo>
                    <a:pt x="0" y="2427"/>
                  </a:lnTo>
                  <a:cubicBezTo>
                    <a:pt x="0" y="2616"/>
                    <a:pt x="158" y="2773"/>
                    <a:pt x="347" y="2773"/>
                  </a:cubicBezTo>
                  <a:lnTo>
                    <a:pt x="5167" y="2773"/>
                  </a:lnTo>
                  <a:cubicBezTo>
                    <a:pt x="5356" y="2773"/>
                    <a:pt x="5514" y="2616"/>
                    <a:pt x="5514" y="2427"/>
                  </a:cubicBezTo>
                  <a:lnTo>
                    <a:pt x="5514" y="348"/>
                  </a:lnTo>
                  <a:cubicBezTo>
                    <a:pt x="5514" y="158"/>
                    <a:pt x="5356"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4" name="Google Shape;11994;p91"/>
            <p:cNvSpPr/>
            <p:nvPr/>
          </p:nvSpPr>
          <p:spPr>
            <a:xfrm>
              <a:off x="-5891975" y="2895675"/>
              <a:ext cx="34700" cy="17375"/>
            </a:xfrm>
            <a:custGeom>
              <a:avLst/>
              <a:gdLst/>
              <a:ahLst/>
              <a:cxnLst/>
              <a:rect l="l" t="t" r="r" b="b"/>
              <a:pathLst>
                <a:path w="1388" h="695" extrusionOk="0">
                  <a:moveTo>
                    <a:pt x="379" y="1"/>
                  </a:moveTo>
                  <a:cubicBezTo>
                    <a:pt x="158" y="1"/>
                    <a:pt x="1" y="159"/>
                    <a:pt x="1" y="348"/>
                  </a:cubicBezTo>
                  <a:cubicBezTo>
                    <a:pt x="1" y="537"/>
                    <a:pt x="158" y="694"/>
                    <a:pt x="379" y="694"/>
                  </a:cubicBezTo>
                  <a:lnTo>
                    <a:pt x="1041" y="694"/>
                  </a:lnTo>
                  <a:cubicBezTo>
                    <a:pt x="1230" y="694"/>
                    <a:pt x="1387" y="537"/>
                    <a:pt x="1387" y="348"/>
                  </a:cubicBezTo>
                  <a:cubicBezTo>
                    <a:pt x="1356" y="127"/>
                    <a:pt x="1198"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5" name="Google Shape;11995;p91"/>
            <p:cNvSpPr/>
            <p:nvPr/>
          </p:nvSpPr>
          <p:spPr>
            <a:xfrm>
              <a:off x="-5891975" y="2928775"/>
              <a:ext cx="34700" cy="18125"/>
            </a:xfrm>
            <a:custGeom>
              <a:avLst/>
              <a:gdLst/>
              <a:ahLst/>
              <a:cxnLst/>
              <a:rect l="l" t="t" r="r" b="b"/>
              <a:pathLst>
                <a:path w="1388" h="725" extrusionOk="0">
                  <a:moveTo>
                    <a:pt x="379" y="0"/>
                  </a:moveTo>
                  <a:cubicBezTo>
                    <a:pt x="158" y="0"/>
                    <a:pt x="1" y="158"/>
                    <a:pt x="1" y="378"/>
                  </a:cubicBezTo>
                  <a:cubicBezTo>
                    <a:pt x="1" y="567"/>
                    <a:pt x="158" y="725"/>
                    <a:pt x="379" y="725"/>
                  </a:cubicBezTo>
                  <a:lnTo>
                    <a:pt x="1041" y="725"/>
                  </a:lnTo>
                  <a:cubicBezTo>
                    <a:pt x="1230" y="725"/>
                    <a:pt x="1387" y="567"/>
                    <a:pt x="1387" y="378"/>
                  </a:cubicBezTo>
                  <a:cubicBezTo>
                    <a:pt x="1356" y="158"/>
                    <a:pt x="119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6" name="Google Shape;11996;p91"/>
            <p:cNvSpPr/>
            <p:nvPr/>
          </p:nvSpPr>
          <p:spPr>
            <a:xfrm>
              <a:off x="-58407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7" name="Google Shape;11997;p91"/>
            <p:cNvSpPr/>
            <p:nvPr/>
          </p:nvSpPr>
          <p:spPr>
            <a:xfrm>
              <a:off x="-58407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8" name="Google Shape;11998;p91"/>
            <p:cNvSpPr/>
            <p:nvPr/>
          </p:nvSpPr>
          <p:spPr>
            <a:xfrm>
              <a:off x="-57895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9" name="Google Shape;11999;p91"/>
            <p:cNvSpPr/>
            <p:nvPr/>
          </p:nvSpPr>
          <p:spPr>
            <a:xfrm>
              <a:off x="-57895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0" name="Google Shape;12000;p91"/>
            <p:cNvSpPr/>
            <p:nvPr/>
          </p:nvSpPr>
          <p:spPr>
            <a:xfrm>
              <a:off x="-5858100" y="2998075"/>
              <a:ext cx="68550" cy="17350"/>
            </a:xfrm>
            <a:custGeom>
              <a:avLst/>
              <a:gdLst/>
              <a:ahLst/>
              <a:cxnLst/>
              <a:rect l="l" t="t" r="r" b="b"/>
              <a:pathLst>
                <a:path w="2742" h="694" extrusionOk="0">
                  <a:moveTo>
                    <a:pt x="347" y="1"/>
                  </a:moveTo>
                  <a:cubicBezTo>
                    <a:pt x="158" y="1"/>
                    <a:pt x="1" y="158"/>
                    <a:pt x="1" y="347"/>
                  </a:cubicBezTo>
                  <a:cubicBezTo>
                    <a:pt x="1" y="536"/>
                    <a:pt x="158" y="694"/>
                    <a:pt x="347" y="694"/>
                  </a:cubicBezTo>
                  <a:lnTo>
                    <a:pt x="2395" y="694"/>
                  </a:lnTo>
                  <a:cubicBezTo>
                    <a:pt x="2584" y="694"/>
                    <a:pt x="2742" y="536"/>
                    <a:pt x="2742" y="347"/>
                  </a:cubicBezTo>
                  <a:cubicBezTo>
                    <a:pt x="2742" y="158"/>
                    <a:pt x="2584"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1" name="Google Shape;12001;p91"/>
          <p:cNvGrpSpPr/>
          <p:nvPr/>
        </p:nvGrpSpPr>
        <p:grpSpPr>
          <a:xfrm>
            <a:off x="4634433" y="1631816"/>
            <a:ext cx="421951" cy="419677"/>
            <a:chOff x="-4211975" y="2046625"/>
            <a:chExt cx="292250" cy="290675"/>
          </a:xfrm>
        </p:grpSpPr>
        <p:sp>
          <p:nvSpPr>
            <p:cNvPr id="12002" name="Google Shape;12002;p91"/>
            <p:cNvSpPr/>
            <p:nvPr/>
          </p:nvSpPr>
          <p:spPr>
            <a:xfrm>
              <a:off x="-4211975" y="2081300"/>
              <a:ext cx="256025" cy="256000"/>
            </a:xfrm>
            <a:custGeom>
              <a:avLst/>
              <a:gdLst/>
              <a:ahLst/>
              <a:cxnLst/>
              <a:rect l="l" t="t" r="r" b="b"/>
              <a:pathLst>
                <a:path w="10241" h="10240" extrusionOk="0">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3" name="Google Shape;12003;p91"/>
            <p:cNvSpPr/>
            <p:nvPr/>
          </p:nvSpPr>
          <p:spPr>
            <a:xfrm>
              <a:off x="-4057600" y="2046625"/>
              <a:ext cx="137875" cy="137875"/>
            </a:xfrm>
            <a:custGeom>
              <a:avLst/>
              <a:gdLst/>
              <a:ahLst/>
              <a:cxnLst/>
              <a:rect l="l" t="t" r="r" b="b"/>
              <a:pathLst>
                <a:path w="5515" h="5515" extrusionOk="0">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4" name="Google Shape;12004;p91"/>
          <p:cNvGrpSpPr/>
          <p:nvPr/>
        </p:nvGrpSpPr>
        <p:grpSpPr>
          <a:xfrm>
            <a:off x="4684479" y="2138699"/>
            <a:ext cx="321859" cy="424225"/>
            <a:chOff x="-4178875" y="2405775"/>
            <a:chExt cx="222925" cy="293825"/>
          </a:xfrm>
        </p:grpSpPr>
        <p:sp>
          <p:nvSpPr>
            <p:cNvPr id="12005" name="Google Shape;12005;p91"/>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6" name="Google Shape;12006;p91"/>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7" name="Google Shape;12007;p91"/>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8" name="Google Shape;12008;p91"/>
          <p:cNvGrpSpPr/>
          <p:nvPr/>
        </p:nvGrpSpPr>
        <p:grpSpPr>
          <a:xfrm>
            <a:off x="4646942" y="2673483"/>
            <a:ext cx="420796" cy="395746"/>
            <a:chOff x="-4211975" y="2783850"/>
            <a:chExt cx="291450" cy="274100"/>
          </a:xfrm>
        </p:grpSpPr>
        <p:sp>
          <p:nvSpPr>
            <p:cNvPr id="12009" name="Google Shape;12009;p91"/>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0" name="Google Shape;12010;p91"/>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1" name="Google Shape;12011;p91"/>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2" name="Google Shape;12012;p91"/>
          <p:cNvSpPr/>
          <p:nvPr/>
        </p:nvSpPr>
        <p:spPr>
          <a:xfrm>
            <a:off x="7362836" y="1629995"/>
            <a:ext cx="399175" cy="423069"/>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13" name="Google Shape;12013;p91"/>
          <p:cNvGrpSpPr/>
          <p:nvPr/>
        </p:nvGrpSpPr>
        <p:grpSpPr>
          <a:xfrm>
            <a:off x="7351871" y="2140413"/>
            <a:ext cx="420796" cy="420796"/>
            <a:chOff x="-2419325" y="2408150"/>
            <a:chExt cx="291450" cy="291450"/>
          </a:xfrm>
        </p:grpSpPr>
        <p:sp>
          <p:nvSpPr>
            <p:cNvPr id="12014" name="Google Shape;12014;p91"/>
            <p:cNvSpPr/>
            <p:nvPr/>
          </p:nvSpPr>
          <p:spPr>
            <a:xfrm>
              <a:off x="-2419325" y="2408150"/>
              <a:ext cx="291450" cy="291450"/>
            </a:xfrm>
            <a:custGeom>
              <a:avLst/>
              <a:gdLst/>
              <a:ahLst/>
              <a:cxnLst/>
              <a:rect l="l" t="t" r="r" b="b"/>
              <a:pathLst>
                <a:path w="11658" h="11658" extrusionOk="0">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5" name="Google Shape;12015;p91"/>
            <p:cNvSpPr/>
            <p:nvPr/>
          </p:nvSpPr>
          <p:spPr>
            <a:xfrm>
              <a:off x="-2385475" y="2444375"/>
              <a:ext cx="173325" cy="86675"/>
            </a:xfrm>
            <a:custGeom>
              <a:avLst/>
              <a:gdLst/>
              <a:ahLst/>
              <a:cxnLst/>
              <a:rect l="l" t="t" r="r" b="b"/>
              <a:pathLst>
                <a:path w="6933" h="3467" extrusionOk="0">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91"/>
            <p:cNvSpPr/>
            <p:nvPr/>
          </p:nvSpPr>
          <p:spPr>
            <a:xfrm>
              <a:off x="-2385475" y="2545975"/>
              <a:ext cx="86675" cy="86675"/>
            </a:xfrm>
            <a:custGeom>
              <a:avLst/>
              <a:gdLst/>
              <a:ahLst/>
              <a:cxnLst/>
              <a:rect l="l" t="t" r="r" b="b"/>
              <a:pathLst>
                <a:path w="3467" h="3467" extrusionOk="0">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91"/>
            <p:cNvSpPr/>
            <p:nvPr/>
          </p:nvSpPr>
          <p:spPr>
            <a:xfrm>
              <a:off x="-2281500" y="25467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8" name="Google Shape;12018;p91"/>
            <p:cNvSpPr/>
            <p:nvPr/>
          </p:nvSpPr>
          <p:spPr>
            <a:xfrm>
              <a:off x="-2281500" y="2581425"/>
              <a:ext cx="69350" cy="18150"/>
            </a:xfrm>
            <a:custGeom>
              <a:avLst/>
              <a:gdLst/>
              <a:ahLst/>
              <a:cxnLst/>
              <a:rect l="l" t="t" r="r" b="b"/>
              <a:pathLst>
                <a:path w="2774" h="726" extrusionOk="0">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9" name="Google Shape;12019;p91"/>
            <p:cNvSpPr/>
            <p:nvPr/>
          </p:nvSpPr>
          <p:spPr>
            <a:xfrm>
              <a:off x="-2281500" y="2616075"/>
              <a:ext cx="69350" cy="17350"/>
            </a:xfrm>
            <a:custGeom>
              <a:avLst/>
              <a:gdLst/>
              <a:ahLst/>
              <a:cxnLst/>
              <a:rect l="l" t="t" r="r" b="b"/>
              <a:pathLst>
                <a:path w="2774" h="694" extrusionOk="0">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91"/>
            <p:cNvSpPr/>
            <p:nvPr/>
          </p:nvSpPr>
          <p:spPr>
            <a:xfrm>
              <a:off x="-2385475" y="2649150"/>
              <a:ext cx="173325" cy="18150"/>
            </a:xfrm>
            <a:custGeom>
              <a:avLst/>
              <a:gdLst/>
              <a:ahLst/>
              <a:cxnLst/>
              <a:rect l="l" t="t" r="r" b="b"/>
              <a:pathLst>
                <a:path w="6933" h="726" extrusionOk="0">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1" name="Google Shape;12021;p91"/>
          <p:cNvSpPr/>
          <p:nvPr/>
        </p:nvSpPr>
        <p:spPr>
          <a:xfrm>
            <a:off x="7362260" y="2659651"/>
            <a:ext cx="424188" cy="423069"/>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2" name="Google Shape;12022;p91"/>
          <p:cNvGrpSpPr/>
          <p:nvPr/>
        </p:nvGrpSpPr>
        <p:grpSpPr>
          <a:xfrm>
            <a:off x="4673396" y="3231514"/>
            <a:ext cx="420796" cy="421914"/>
            <a:chOff x="-1333200" y="2770450"/>
            <a:chExt cx="291450" cy="292225"/>
          </a:xfrm>
        </p:grpSpPr>
        <p:sp>
          <p:nvSpPr>
            <p:cNvPr id="12023" name="Google Shape;12023;p91"/>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91"/>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5" name="Google Shape;12025;p91"/>
          <p:cNvGrpSpPr/>
          <p:nvPr/>
        </p:nvGrpSpPr>
        <p:grpSpPr>
          <a:xfrm>
            <a:off x="2470009" y="1631256"/>
            <a:ext cx="423069" cy="420796"/>
            <a:chOff x="-5635200" y="2037975"/>
            <a:chExt cx="293025" cy="291450"/>
          </a:xfrm>
        </p:grpSpPr>
        <p:sp>
          <p:nvSpPr>
            <p:cNvPr id="12026" name="Google Shape;12026;p91"/>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7" name="Google Shape;12027;p91"/>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8" name="Google Shape;12028;p91"/>
          <p:cNvGrpSpPr/>
          <p:nvPr/>
        </p:nvGrpSpPr>
        <p:grpSpPr>
          <a:xfrm>
            <a:off x="2468295" y="2140412"/>
            <a:ext cx="426499" cy="420796"/>
            <a:chOff x="-5637575" y="2397900"/>
            <a:chExt cx="295400" cy="291450"/>
          </a:xfrm>
        </p:grpSpPr>
        <p:sp>
          <p:nvSpPr>
            <p:cNvPr id="12029" name="Google Shape;12029;p91"/>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91"/>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91"/>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91"/>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3" name="Google Shape;12033;p91"/>
          <p:cNvGrpSpPr/>
          <p:nvPr/>
        </p:nvGrpSpPr>
        <p:grpSpPr>
          <a:xfrm>
            <a:off x="2481958" y="2660397"/>
            <a:ext cx="423033" cy="421914"/>
            <a:chOff x="-5635975" y="2757075"/>
            <a:chExt cx="293000" cy="292225"/>
          </a:xfrm>
        </p:grpSpPr>
        <p:sp>
          <p:nvSpPr>
            <p:cNvPr id="12034" name="Google Shape;12034;p91"/>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91"/>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6" name="Google Shape;12036;p91"/>
          <p:cNvGrpSpPr/>
          <p:nvPr/>
        </p:nvGrpSpPr>
        <p:grpSpPr>
          <a:xfrm>
            <a:off x="5165893" y="1631256"/>
            <a:ext cx="423069" cy="420796"/>
            <a:chOff x="-3854375" y="2046625"/>
            <a:chExt cx="293025" cy="291450"/>
          </a:xfrm>
        </p:grpSpPr>
        <p:sp>
          <p:nvSpPr>
            <p:cNvPr id="12037" name="Google Shape;12037;p91"/>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8" name="Google Shape;12038;p91"/>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9" name="Google Shape;12039;p91"/>
          <p:cNvGrpSpPr/>
          <p:nvPr/>
        </p:nvGrpSpPr>
        <p:grpSpPr>
          <a:xfrm>
            <a:off x="5164756" y="2138717"/>
            <a:ext cx="425343" cy="424188"/>
            <a:chOff x="-3854375" y="2405000"/>
            <a:chExt cx="294600" cy="293800"/>
          </a:xfrm>
        </p:grpSpPr>
        <p:sp>
          <p:nvSpPr>
            <p:cNvPr id="12040" name="Google Shape;12040;p91"/>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91"/>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2" name="Google Shape;12042;p91"/>
          <p:cNvGrpSpPr/>
          <p:nvPr/>
        </p:nvGrpSpPr>
        <p:grpSpPr>
          <a:xfrm>
            <a:off x="5178961" y="2659838"/>
            <a:ext cx="420796" cy="423033"/>
            <a:chOff x="-3852025" y="2764950"/>
            <a:chExt cx="291450" cy="293000"/>
          </a:xfrm>
        </p:grpSpPr>
        <p:sp>
          <p:nvSpPr>
            <p:cNvPr id="12043" name="Google Shape;12043;p91"/>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91"/>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5" name="Google Shape;12045;p91"/>
          <p:cNvSpPr/>
          <p:nvPr/>
        </p:nvSpPr>
        <p:spPr>
          <a:xfrm>
            <a:off x="7900991" y="1681753"/>
            <a:ext cx="421914" cy="319549"/>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91"/>
          <p:cNvSpPr/>
          <p:nvPr/>
        </p:nvSpPr>
        <p:spPr>
          <a:xfrm>
            <a:off x="7900991" y="2140284"/>
            <a:ext cx="421914" cy="420759"/>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7" name="Google Shape;12047;p91"/>
          <p:cNvGrpSpPr/>
          <p:nvPr/>
        </p:nvGrpSpPr>
        <p:grpSpPr>
          <a:xfrm>
            <a:off x="7901550" y="2660398"/>
            <a:ext cx="420796" cy="421914"/>
            <a:chOff x="-2060175" y="2768875"/>
            <a:chExt cx="291450" cy="292225"/>
          </a:xfrm>
        </p:grpSpPr>
        <p:sp>
          <p:nvSpPr>
            <p:cNvPr id="12048" name="Google Shape;12048;p91"/>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91"/>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0" name="Google Shape;12050;p91"/>
          <p:cNvGrpSpPr/>
          <p:nvPr/>
        </p:nvGrpSpPr>
        <p:grpSpPr>
          <a:xfrm>
            <a:off x="1915160" y="3232071"/>
            <a:ext cx="421914" cy="420796"/>
            <a:chOff x="-937025" y="2064750"/>
            <a:chExt cx="292225" cy="291450"/>
          </a:xfrm>
        </p:grpSpPr>
        <p:sp>
          <p:nvSpPr>
            <p:cNvPr id="12051" name="Google Shape;12051;p91"/>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91"/>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91"/>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4" name="Google Shape;12054;p91"/>
          <p:cNvGrpSpPr/>
          <p:nvPr/>
        </p:nvGrpSpPr>
        <p:grpSpPr>
          <a:xfrm>
            <a:off x="3018323" y="1630697"/>
            <a:ext cx="421951" cy="421914"/>
            <a:chOff x="-5276050" y="2037975"/>
            <a:chExt cx="292250" cy="292225"/>
          </a:xfrm>
        </p:grpSpPr>
        <p:sp>
          <p:nvSpPr>
            <p:cNvPr id="12055" name="Google Shape;12055;p91"/>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91"/>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91"/>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8" name="Google Shape;12058;p91"/>
          <p:cNvSpPr/>
          <p:nvPr/>
        </p:nvSpPr>
        <p:spPr>
          <a:xfrm>
            <a:off x="3014690" y="2152917"/>
            <a:ext cx="429891" cy="39549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91"/>
          <p:cNvSpPr/>
          <p:nvPr/>
        </p:nvSpPr>
        <p:spPr>
          <a:xfrm>
            <a:off x="3030609" y="2660806"/>
            <a:ext cx="421914" cy="420759"/>
          </a:xfrm>
          <a:custGeom>
            <a:avLst/>
            <a:gdLst/>
            <a:ahLst/>
            <a:cxnLst/>
            <a:rect l="l" t="t" r="r" b="b"/>
            <a:pathLst>
              <a:path w="11689" h="11657" extrusionOk="0">
                <a:moveTo>
                  <a:pt x="5797" y="2111"/>
                </a:moveTo>
                <a:cubicBezTo>
                  <a:pt x="6175" y="2111"/>
                  <a:pt x="6459" y="2426"/>
                  <a:pt x="6459" y="2773"/>
                </a:cubicBezTo>
                <a:cubicBezTo>
                  <a:pt x="6459" y="3151"/>
                  <a:pt x="6175" y="3466"/>
                  <a:pt x="5797" y="3466"/>
                </a:cubicBezTo>
                <a:cubicBezTo>
                  <a:pt x="5388" y="3466"/>
                  <a:pt x="5104" y="3151"/>
                  <a:pt x="5104" y="2773"/>
                </a:cubicBezTo>
                <a:cubicBezTo>
                  <a:pt x="5104" y="2426"/>
                  <a:pt x="5419" y="2111"/>
                  <a:pt x="5797" y="2111"/>
                </a:cubicBezTo>
                <a:close/>
                <a:moveTo>
                  <a:pt x="6112" y="4159"/>
                </a:moveTo>
                <a:cubicBezTo>
                  <a:pt x="6648" y="4159"/>
                  <a:pt x="7120" y="4631"/>
                  <a:pt x="7120" y="5198"/>
                </a:cubicBezTo>
                <a:lnTo>
                  <a:pt x="7120" y="5545"/>
                </a:lnTo>
                <a:lnTo>
                  <a:pt x="4379" y="5545"/>
                </a:lnTo>
                <a:lnTo>
                  <a:pt x="4379" y="5198"/>
                </a:lnTo>
                <a:cubicBezTo>
                  <a:pt x="4411" y="4600"/>
                  <a:pt x="4884" y="4159"/>
                  <a:pt x="5419" y="4159"/>
                </a:cubicBezTo>
                <a:close/>
                <a:moveTo>
                  <a:pt x="10586" y="662"/>
                </a:moveTo>
                <a:cubicBezTo>
                  <a:pt x="10775" y="662"/>
                  <a:pt x="10932" y="819"/>
                  <a:pt x="10932" y="1008"/>
                </a:cubicBezTo>
                <a:lnTo>
                  <a:pt x="10932" y="5860"/>
                </a:lnTo>
                <a:lnTo>
                  <a:pt x="10996" y="5860"/>
                </a:lnTo>
                <a:cubicBezTo>
                  <a:pt x="10996" y="6049"/>
                  <a:pt x="10838" y="6207"/>
                  <a:pt x="10617" y="6207"/>
                </a:cubicBezTo>
                <a:lnTo>
                  <a:pt x="9483" y="6207"/>
                </a:lnTo>
                <a:cubicBezTo>
                  <a:pt x="9326" y="5829"/>
                  <a:pt x="8979" y="5545"/>
                  <a:pt x="8507" y="5545"/>
                </a:cubicBezTo>
                <a:lnTo>
                  <a:pt x="7845" y="5545"/>
                </a:lnTo>
                <a:lnTo>
                  <a:pt x="7845" y="5198"/>
                </a:lnTo>
                <a:cubicBezTo>
                  <a:pt x="7845" y="4505"/>
                  <a:pt x="7435" y="3938"/>
                  <a:pt x="6837" y="3655"/>
                </a:cubicBezTo>
                <a:cubicBezTo>
                  <a:pt x="7057" y="3403"/>
                  <a:pt x="7152" y="3151"/>
                  <a:pt x="7152" y="2773"/>
                </a:cubicBezTo>
                <a:cubicBezTo>
                  <a:pt x="7152" y="2048"/>
                  <a:pt x="6522" y="1418"/>
                  <a:pt x="5797" y="1418"/>
                </a:cubicBezTo>
                <a:cubicBezTo>
                  <a:pt x="5041" y="1418"/>
                  <a:pt x="4411" y="2048"/>
                  <a:pt x="4411" y="2773"/>
                </a:cubicBezTo>
                <a:cubicBezTo>
                  <a:pt x="4411" y="3088"/>
                  <a:pt x="4537" y="3403"/>
                  <a:pt x="4726" y="3655"/>
                </a:cubicBezTo>
                <a:cubicBezTo>
                  <a:pt x="4127" y="3938"/>
                  <a:pt x="3749" y="4505"/>
                  <a:pt x="3749" y="5198"/>
                </a:cubicBezTo>
                <a:lnTo>
                  <a:pt x="3749" y="5545"/>
                </a:lnTo>
                <a:lnTo>
                  <a:pt x="3056" y="5545"/>
                </a:lnTo>
                <a:cubicBezTo>
                  <a:pt x="2647" y="5545"/>
                  <a:pt x="2237" y="5829"/>
                  <a:pt x="2080" y="6207"/>
                </a:cubicBezTo>
                <a:lnTo>
                  <a:pt x="977" y="6207"/>
                </a:lnTo>
                <a:cubicBezTo>
                  <a:pt x="788" y="6207"/>
                  <a:pt x="630" y="6049"/>
                  <a:pt x="630" y="5860"/>
                </a:cubicBezTo>
                <a:lnTo>
                  <a:pt x="630" y="1008"/>
                </a:lnTo>
                <a:cubicBezTo>
                  <a:pt x="630" y="819"/>
                  <a:pt x="788" y="662"/>
                  <a:pt x="977" y="662"/>
                </a:cubicBezTo>
                <a:close/>
                <a:moveTo>
                  <a:pt x="8538" y="6175"/>
                </a:moveTo>
                <a:cubicBezTo>
                  <a:pt x="8759" y="6175"/>
                  <a:pt x="8916" y="6333"/>
                  <a:pt x="8916" y="6522"/>
                </a:cubicBezTo>
                <a:cubicBezTo>
                  <a:pt x="8853" y="6711"/>
                  <a:pt x="8696" y="6868"/>
                  <a:pt x="8538" y="6868"/>
                </a:cubicBezTo>
                <a:lnTo>
                  <a:pt x="3088" y="6868"/>
                </a:lnTo>
                <a:cubicBezTo>
                  <a:pt x="2867" y="6868"/>
                  <a:pt x="2710" y="6711"/>
                  <a:pt x="2710" y="6522"/>
                </a:cubicBezTo>
                <a:cubicBezTo>
                  <a:pt x="2710" y="6333"/>
                  <a:pt x="2867" y="6175"/>
                  <a:pt x="3088" y="6175"/>
                </a:cubicBezTo>
                <a:close/>
                <a:moveTo>
                  <a:pt x="8160" y="7593"/>
                </a:moveTo>
                <a:lnTo>
                  <a:pt x="7561" y="11027"/>
                </a:lnTo>
                <a:lnTo>
                  <a:pt x="4033" y="11027"/>
                </a:lnTo>
                <a:lnTo>
                  <a:pt x="3466" y="7593"/>
                </a:lnTo>
                <a:close/>
                <a:moveTo>
                  <a:pt x="1008" y="0"/>
                </a:moveTo>
                <a:cubicBezTo>
                  <a:pt x="473" y="0"/>
                  <a:pt x="0" y="473"/>
                  <a:pt x="0" y="1008"/>
                </a:cubicBezTo>
                <a:lnTo>
                  <a:pt x="0" y="5860"/>
                </a:lnTo>
                <a:cubicBezTo>
                  <a:pt x="0" y="6396"/>
                  <a:pt x="473" y="6868"/>
                  <a:pt x="1008" y="6868"/>
                </a:cubicBezTo>
                <a:lnTo>
                  <a:pt x="2111" y="6868"/>
                </a:lnTo>
                <a:cubicBezTo>
                  <a:pt x="2237" y="7183"/>
                  <a:pt x="2489" y="7435"/>
                  <a:pt x="2804" y="7498"/>
                </a:cubicBezTo>
                <a:lnTo>
                  <a:pt x="3434" y="11373"/>
                </a:lnTo>
                <a:cubicBezTo>
                  <a:pt x="3466" y="11531"/>
                  <a:pt x="3592" y="11657"/>
                  <a:pt x="3781" y="11657"/>
                </a:cubicBezTo>
                <a:lnTo>
                  <a:pt x="7877" y="11657"/>
                </a:lnTo>
                <a:cubicBezTo>
                  <a:pt x="8034" y="11657"/>
                  <a:pt x="8192" y="11531"/>
                  <a:pt x="8223" y="11373"/>
                </a:cubicBezTo>
                <a:lnTo>
                  <a:pt x="8853" y="7498"/>
                </a:lnTo>
                <a:cubicBezTo>
                  <a:pt x="9168" y="7435"/>
                  <a:pt x="9420" y="7183"/>
                  <a:pt x="9546" y="6868"/>
                </a:cubicBezTo>
                <a:lnTo>
                  <a:pt x="10680" y="6868"/>
                </a:lnTo>
                <a:cubicBezTo>
                  <a:pt x="11216" y="6868"/>
                  <a:pt x="11689" y="6396"/>
                  <a:pt x="11689" y="5860"/>
                </a:cubicBezTo>
                <a:lnTo>
                  <a:pt x="11689" y="1008"/>
                </a:lnTo>
                <a:cubicBezTo>
                  <a:pt x="11657" y="473"/>
                  <a:pt x="11185" y="0"/>
                  <a:pt x="10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0" name="Google Shape;12060;p91"/>
          <p:cNvGrpSpPr/>
          <p:nvPr/>
        </p:nvGrpSpPr>
        <p:grpSpPr>
          <a:xfrm>
            <a:off x="5777136" y="1631256"/>
            <a:ext cx="324133" cy="420796"/>
            <a:chOff x="-3462150" y="2046625"/>
            <a:chExt cx="224500" cy="291450"/>
          </a:xfrm>
        </p:grpSpPr>
        <p:sp>
          <p:nvSpPr>
            <p:cNvPr id="12061" name="Google Shape;12061;p91"/>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91"/>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3" name="Google Shape;12063;p91"/>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4" name="Google Shape;12064;p91"/>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91"/>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91"/>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91"/>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8" name="Google Shape;12068;p91"/>
          <p:cNvGrpSpPr/>
          <p:nvPr/>
        </p:nvGrpSpPr>
        <p:grpSpPr>
          <a:xfrm>
            <a:off x="5752700" y="2139276"/>
            <a:ext cx="373006" cy="423069"/>
            <a:chOff x="-3478675" y="2405775"/>
            <a:chExt cx="258350" cy="293025"/>
          </a:xfrm>
        </p:grpSpPr>
        <p:sp>
          <p:nvSpPr>
            <p:cNvPr id="12069" name="Google Shape;12069;p91"/>
            <p:cNvSpPr/>
            <p:nvPr/>
          </p:nvSpPr>
          <p:spPr>
            <a:xfrm>
              <a:off x="-3478675" y="2405775"/>
              <a:ext cx="258350" cy="293025"/>
            </a:xfrm>
            <a:custGeom>
              <a:avLst/>
              <a:gdLst/>
              <a:ahLst/>
              <a:cxnLst/>
              <a:rect l="l" t="t" r="r" b="b"/>
              <a:pathLst>
                <a:path w="10334" h="11721" extrusionOk="0">
                  <a:moveTo>
                    <a:pt x="6018" y="694"/>
                  </a:moveTo>
                  <a:cubicBezTo>
                    <a:pt x="6175" y="694"/>
                    <a:pt x="6301" y="757"/>
                    <a:pt x="6333" y="915"/>
                  </a:cubicBezTo>
                  <a:lnTo>
                    <a:pt x="6490" y="1450"/>
                  </a:lnTo>
                  <a:lnTo>
                    <a:pt x="3781" y="1450"/>
                  </a:lnTo>
                  <a:lnTo>
                    <a:pt x="3970" y="915"/>
                  </a:lnTo>
                  <a:cubicBezTo>
                    <a:pt x="4033" y="757"/>
                    <a:pt x="4127" y="694"/>
                    <a:pt x="4285" y="694"/>
                  </a:cubicBezTo>
                  <a:close/>
                  <a:moveTo>
                    <a:pt x="9326" y="2049"/>
                  </a:moveTo>
                  <a:cubicBezTo>
                    <a:pt x="9546" y="2049"/>
                    <a:pt x="9704" y="2206"/>
                    <a:pt x="9704" y="2427"/>
                  </a:cubicBezTo>
                  <a:lnTo>
                    <a:pt x="9704" y="2773"/>
                  </a:lnTo>
                  <a:lnTo>
                    <a:pt x="756" y="2773"/>
                  </a:lnTo>
                  <a:lnTo>
                    <a:pt x="756" y="2427"/>
                  </a:lnTo>
                  <a:cubicBezTo>
                    <a:pt x="756" y="2206"/>
                    <a:pt x="914" y="2049"/>
                    <a:pt x="1103" y="2049"/>
                  </a:cubicBezTo>
                  <a:close/>
                  <a:moveTo>
                    <a:pt x="8916" y="3498"/>
                  </a:moveTo>
                  <a:lnTo>
                    <a:pt x="8317" y="10681"/>
                  </a:lnTo>
                  <a:cubicBezTo>
                    <a:pt x="8317" y="10839"/>
                    <a:pt x="8160" y="10996"/>
                    <a:pt x="7971" y="10996"/>
                  </a:cubicBezTo>
                  <a:lnTo>
                    <a:pt x="2363" y="10996"/>
                  </a:lnTo>
                  <a:cubicBezTo>
                    <a:pt x="2174" y="10996"/>
                    <a:pt x="2048" y="10902"/>
                    <a:pt x="2016" y="10681"/>
                  </a:cubicBezTo>
                  <a:lnTo>
                    <a:pt x="1418" y="3498"/>
                  </a:lnTo>
                  <a:close/>
                  <a:moveTo>
                    <a:pt x="4285" y="1"/>
                  </a:moveTo>
                  <a:cubicBezTo>
                    <a:pt x="3875" y="1"/>
                    <a:pt x="3466" y="285"/>
                    <a:pt x="3308" y="726"/>
                  </a:cubicBezTo>
                  <a:lnTo>
                    <a:pt x="3088" y="1450"/>
                  </a:lnTo>
                  <a:lnTo>
                    <a:pt x="1040" y="1450"/>
                  </a:lnTo>
                  <a:cubicBezTo>
                    <a:pt x="473" y="1450"/>
                    <a:pt x="0" y="1923"/>
                    <a:pt x="0" y="2458"/>
                  </a:cubicBezTo>
                  <a:lnTo>
                    <a:pt x="0" y="3120"/>
                  </a:lnTo>
                  <a:cubicBezTo>
                    <a:pt x="0" y="3341"/>
                    <a:pt x="158" y="3498"/>
                    <a:pt x="347" y="3498"/>
                  </a:cubicBezTo>
                  <a:lnTo>
                    <a:pt x="725" y="3498"/>
                  </a:lnTo>
                  <a:lnTo>
                    <a:pt x="1292" y="10776"/>
                  </a:lnTo>
                  <a:cubicBezTo>
                    <a:pt x="1355" y="11311"/>
                    <a:pt x="1764" y="11721"/>
                    <a:pt x="2331" y="11721"/>
                  </a:cubicBezTo>
                  <a:lnTo>
                    <a:pt x="7908" y="11721"/>
                  </a:lnTo>
                  <a:cubicBezTo>
                    <a:pt x="8475" y="11721"/>
                    <a:pt x="8916" y="11311"/>
                    <a:pt x="8948" y="10776"/>
                  </a:cubicBezTo>
                  <a:lnTo>
                    <a:pt x="9546" y="3498"/>
                  </a:lnTo>
                  <a:lnTo>
                    <a:pt x="9893" y="3498"/>
                  </a:lnTo>
                  <a:cubicBezTo>
                    <a:pt x="10082" y="3498"/>
                    <a:pt x="10239" y="3341"/>
                    <a:pt x="10239" y="3120"/>
                  </a:cubicBezTo>
                  <a:lnTo>
                    <a:pt x="10239" y="2458"/>
                  </a:lnTo>
                  <a:cubicBezTo>
                    <a:pt x="10334" y="1860"/>
                    <a:pt x="9861" y="1450"/>
                    <a:pt x="9294" y="1450"/>
                  </a:cubicBezTo>
                  <a:lnTo>
                    <a:pt x="7246" y="1450"/>
                  </a:lnTo>
                  <a:lnTo>
                    <a:pt x="7026" y="726"/>
                  </a:lnTo>
                  <a:cubicBezTo>
                    <a:pt x="6868" y="285"/>
                    <a:pt x="6490"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91"/>
            <p:cNvSpPr/>
            <p:nvPr/>
          </p:nvSpPr>
          <p:spPr>
            <a:xfrm>
              <a:off x="-3408575" y="2509750"/>
              <a:ext cx="17350" cy="154400"/>
            </a:xfrm>
            <a:custGeom>
              <a:avLst/>
              <a:gdLst/>
              <a:ahLst/>
              <a:cxnLst/>
              <a:rect l="l" t="t" r="r" b="b"/>
              <a:pathLst>
                <a:path w="694" h="6176" extrusionOk="0">
                  <a:moveTo>
                    <a:pt x="347" y="1"/>
                  </a:moveTo>
                  <a:cubicBezTo>
                    <a:pt x="158" y="1"/>
                    <a:pt x="0" y="158"/>
                    <a:pt x="0" y="347"/>
                  </a:cubicBezTo>
                  <a:lnTo>
                    <a:pt x="0" y="5829"/>
                  </a:lnTo>
                  <a:cubicBezTo>
                    <a:pt x="0" y="6018"/>
                    <a:pt x="158" y="6176"/>
                    <a:pt x="347" y="6176"/>
                  </a:cubicBezTo>
                  <a:cubicBezTo>
                    <a:pt x="536" y="6176"/>
                    <a:pt x="693" y="6018"/>
                    <a:pt x="693" y="5829"/>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91"/>
            <p:cNvSpPr/>
            <p:nvPr/>
          </p:nvSpPr>
          <p:spPr>
            <a:xfrm>
              <a:off x="-33574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91"/>
            <p:cNvSpPr/>
            <p:nvPr/>
          </p:nvSpPr>
          <p:spPr>
            <a:xfrm>
              <a:off x="-33062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3" name="Google Shape;12073;p91"/>
          <p:cNvGrpSpPr/>
          <p:nvPr/>
        </p:nvGrpSpPr>
        <p:grpSpPr>
          <a:xfrm>
            <a:off x="5815218" y="2660398"/>
            <a:ext cx="271831" cy="421914"/>
            <a:chOff x="-3443250" y="2765725"/>
            <a:chExt cx="188275" cy="292225"/>
          </a:xfrm>
        </p:grpSpPr>
        <p:sp>
          <p:nvSpPr>
            <p:cNvPr id="12074" name="Google Shape;12074;p91"/>
            <p:cNvSpPr/>
            <p:nvPr/>
          </p:nvSpPr>
          <p:spPr>
            <a:xfrm>
              <a:off x="-3443250" y="2765725"/>
              <a:ext cx="188275" cy="292225"/>
            </a:xfrm>
            <a:custGeom>
              <a:avLst/>
              <a:gdLst/>
              <a:ahLst/>
              <a:cxnLst/>
              <a:rect l="l" t="t" r="r" b="b"/>
              <a:pathLst>
                <a:path w="7531" h="11689" extrusionOk="0">
                  <a:moveTo>
                    <a:pt x="6491" y="662"/>
                  </a:moveTo>
                  <a:cubicBezTo>
                    <a:pt x="6711" y="662"/>
                    <a:pt x="6869" y="820"/>
                    <a:pt x="6869" y="1009"/>
                  </a:cubicBezTo>
                  <a:lnTo>
                    <a:pt x="6869" y="7908"/>
                  </a:lnTo>
                  <a:cubicBezTo>
                    <a:pt x="6869" y="8097"/>
                    <a:pt x="6711" y="8255"/>
                    <a:pt x="6491" y="8255"/>
                  </a:cubicBezTo>
                  <a:lnTo>
                    <a:pt x="1040" y="8255"/>
                  </a:lnTo>
                  <a:cubicBezTo>
                    <a:pt x="851" y="8255"/>
                    <a:pt x="694" y="8097"/>
                    <a:pt x="694" y="7908"/>
                  </a:cubicBezTo>
                  <a:lnTo>
                    <a:pt x="694" y="1009"/>
                  </a:lnTo>
                  <a:cubicBezTo>
                    <a:pt x="694" y="820"/>
                    <a:pt x="851" y="662"/>
                    <a:pt x="1040" y="662"/>
                  </a:cubicBezTo>
                  <a:close/>
                  <a:moveTo>
                    <a:pt x="4821" y="8948"/>
                  </a:moveTo>
                  <a:lnTo>
                    <a:pt x="4821" y="10996"/>
                  </a:lnTo>
                  <a:lnTo>
                    <a:pt x="2773" y="10996"/>
                  </a:lnTo>
                  <a:lnTo>
                    <a:pt x="2773" y="8948"/>
                  </a:lnTo>
                  <a:close/>
                  <a:moveTo>
                    <a:pt x="1040" y="1"/>
                  </a:moveTo>
                  <a:cubicBezTo>
                    <a:pt x="473" y="1"/>
                    <a:pt x="1" y="473"/>
                    <a:pt x="1" y="1009"/>
                  </a:cubicBezTo>
                  <a:lnTo>
                    <a:pt x="1" y="7908"/>
                  </a:lnTo>
                  <a:cubicBezTo>
                    <a:pt x="1" y="8475"/>
                    <a:pt x="473" y="8917"/>
                    <a:pt x="1040" y="8917"/>
                  </a:cubicBezTo>
                  <a:lnTo>
                    <a:pt x="2049" y="8917"/>
                  </a:lnTo>
                  <a:lnTo>
                    <a:pt x="2049" y="10964"/>
                  </a:lnTo>
                  <a:lnTo>
                    <a:pt x="1040" y="10964"/>
                  </a:lnTo>
                  <a:cubicBezTo>
                    <a:pt x="851" y="10964"/>
                    <a:pt x="694" y="11122"/>
                    <a:pt x="694" y="11342"/>
                  </a:cubicBezTo>
                  <a:cubicBezTo>
                    <a:pt x="694" y="11531"/>
                    <a:pt x="851" y="11689"/>
                    <a:pt x="1040" y="11689"/>
                  </a:cubicBezTo>
                  <a:lnTo>
                    <a:pt x="6491" y="11689"/>
                  </a:lnTo>
                  <a:cubicBezTo>
                    <a:pt x="6711" y="11689"/>
                    <a:pt x="6869" y="11531"/>
                    <a:pt x="6869" y="11342"/>
                  </a:cubicBezTo>
                  <a:cubicBezTo>
                    <a:pt x="6869" y="11122"/>
                    <a:pt x="6711" y="10964"/>
                    <a:pt x="6491" y="10964"/>
                  </a:cubicBezTo>
                  <a:lnTo>
                    <a:pt x="5483" y="10964"/>
                  </a:lnTo>
                  <a:lnTo>
                    <a:pt x="5483" y="8917"/>
                  </a:lnTo>
                  <a:lnTo>
                    <a:pt x="6491" y="8917"/>
                  </a:lnTo>
                  <a:cubicBezTo>
                    <a:pt x="7058" y="8917"/>
                    <a:pt x="7531" y="8475"/>
                    <a:pt x="7531" y="7908"/>
                  </a:cubicBezTo>
                  <a:lnTo>
                    <a:pt x="7531" y="1009"/>
                  </a:lnTo>
                  <a:cubicBezTo>
                    <a:pt x="7531" y="442"/>
                    <a:pt x="7089"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91"/>
            <p:cNvSpPr/>
            <p:nvPr/>
          </p:nvSpPr>
          <p:spPr>
            <a:xfrm>
              <a:off x="-3411725" y="2799375"/>
              <a:ext cx="124450" cy="86100"/>
            </a:xfrm>
            <a:custGeom>
              <a:avLst/>
              <a:gdLst/>
              <a:ahLst/>
              <a:cxnLst/>
              <a:rect l="l" t="t" r="r" b="b"/>
              <a:pathLst>
                <a:path w="4978" h="3444" extrusionOk="0">
                  <a:moveTo>
                    <a:pt x="1859" y="1144"/>
                  </a:moveTo>
                  <a:lnTo>
                    <a:pt x="2678" y="2750"/>
                  </a:lnTo>
                  <a:lnTo>
                    <a:pt x="1040" y="2750"/>
                  </a:lnTo>
                  <a:lnTo>
                    <a:pt x="1859" y="1144"/>
                  </a:lnTo>
                  <a:close/>
                  <a:moveTo>
                    <a:pt x="3151" y="1049"/>
                  </a:moveTo>
                  <a:lnTo>
                    <a:pt x="4033" y="2782"/>
                  </a:lnTo>
                  <a:lnTo>
                    <a:pt x="3403" y="2782"/>
                  </a:lnTo>
                  <a:lnTo>
                    <a:pt x="3403" y="2750"/>
                  </a:lnTo>
                  <a:lnTo>
                    <a:pt x="2804" y="1553"/>
                  </a:lnTo>
                  <a:lnTo>
                    <a:pt x="3151" y="1049"/>
                  </a:lnTo>
                  <a:close/>
                  <a:moveTo>
                    <a:pt x="3213" y="1"/>
                  </a:moveTo>
                  <a:cubicBezTo>
                    <a:pt x="3110" y="1"/>
                    <a:pt x="3003" y="48"/>
                    <a:pt x="2930" y="135"/>
                  </a:cubicBezTo>
                  <a:lnTo>
                    <a:pt x="2457" y="829"/>
                  </a:lnTo>
                  <a:lnTo>
                    <a:pt x="2142" y="198"/>
                  </a:lnTo>
                  <a:cubicBezTo>
                    <a:pt x="2079" y="72"/>
                    <a:pt x="1961" y="9"/>
                    <a:pt x="1839" y="9"/>
                  </a:cubicBezTo>
                  <a:cubicBezTo>
                    <a:pt x="1717" y="9"/>
                    <a:pt x="1591" y="72"/>
                    <a:pt x="1512" y="198"/>
                  </a:cubicBezTo>
                  <a:lnTo>
                    <a:pt x="126" y="2939"/>
                  </a:lnTo>
                  <a:cubicBezTo>
                    <a:pt x="0" y="3191"/>
                    <a:pt x="158" y="3443"/>
                    <a:pt x="441" y="3443"/>
                  </a:cubicBezTo>
                  <a:lnTo>
                    <a:pt x="4537" y="3443"/>
                  </a:lnTo>
                  <a:cubicBezTo>
                    <a:pt x="4757" y="3443"/>
                    <a:pt x="4978" y="3191"/>
                    <a:pt x="4852" y="2939"/>
                  </a:cubicBezTo>
                  <a:lnTo>
                    <a:pt x="3497" y="198"/>
                  </a:lnTo>
                  <a:cubicBezTo>
                    <a:pt x="3446" y="63"/>
                    <a:pt x="3332" y="1"/>
                    <a:pt x="32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91"/>
            <p:cNvSpPr/>
            <p:nvPr/>
          </p:nvSpPr>
          <p:spPr>
            <a:xfrm>
              <a:off x="-3392825" y="290357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91"/>
            <p:cNvSpPr/>
            <p:nvPr/>
          </p:nvSpPr>
          <p:spPr>
            <a:xfrm>
              <a:off x="-3392825" y="293822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8" name="Google Shape;12078;p91"/>
          <p:cNvGrpSpPr/>
          <p:nvPr/>
        </p:nvGrpSpPr>
        <p:grpSpPr>
          <a:xfrm>
            <a:off x="844114" y="3230934"/>
            <a:ext cx="371887" cy="423069"/>
            <a:chOff x="-1684475" y="2049000"/>
            <a:chExt cx="257575" cy="293025"/>
          </a:xfrm>
        </p:grpSpPr>
        <p:sp>
          <p:nvSpPr>
            <p:cNvPr id="12079" name="Google Shape;12079;p91"/>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91"/>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91"/>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91"/>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3" name="Google Shape;12083;p91"/>
          <p:cNvSpPr/>
          <p:nvPr/>
        </p:nvSpPr>
        <p:spPr>
          <a:xfrm>
            <a:off x="2472295" y="3231775"/>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84" name="Google Shape;12084;p91"/>
          <p:cNvGrpSpPr/>
          <p:nvPr/>
        </p:nvGrpSpPr>
        <p:grpSpPr>
          <a:xfrm>
            <a:off x="4134007" y="3231514"/>
            <a:ext cx="420796" cy="421914"/>
            <a:chOff x="-1700225" y="2768875"/>
            <a:chExt cx="291450" cy="292225"/>
          </a:xfrm>
        </p:grpSpPr>
        <p:sp>
          <p:nvSpPr>
            <p:cNvPr id="12085" name="Google Shape;12085;p9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9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9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9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9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9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1" name="Google Shape;12091;p91"/>
          <p:cNvGrpSpPr/>
          <p:nvPr/>
        </p:nvGrpSpPr>
        <p:grpSpPr>
          <a:xfrm>
            <a:off x="3602355" y="3230935"/>
            <a:ext cx="371887" cy="423069"/>
            <a:chOff x="-919700" y="2420750"/>
            <a:chExt cx="257575" cy="293025"/>
          </a:xfrm>
        </p:grpSpPr>
        <p:sp>
          <p:nvSpPr>
            <p:cNvPr id="12092" name="Google Shape;12092;p91"/>
            <p:cNvSpPr/>
            <p:nvPr/>
          </p:nvSpPr>
          <p:spPr>
            <a:xfrm>
              <a:off x="-884250" y="2490850"/>
              <a:ext cx="84300" cy="51225"/>
            </a:xfrm>
            <a:custGeom>
              <a:avLst/>
              <a:gdLst/>
              <a:ahLst/>
              <a:cxnLst/>
              <a:rect l="l" t="t" r="r" b="b"/>
              <a:pathLst>
                <a:path w="3372" h="2049" extrusionOk="0">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91"/>
            <p:cNvSpPr/>
            <p:nvPr/>
          </p:nvSpPr>
          <p:spPr>
            <a:xfrm>
              <a:off x="-919700" y="2420750"/>
              <a:ext cx="257575" cy="293025"/>
            </a:xfrm>
            <a:custGeom>
              <a:avLst/>
              <a:gdLst/>
              <a:ahLst/>
              <a:cxnLst/>
              <a:rect l="l" t="t" r="r" b="b"/>
              <a:pathLst>
                <a:path w="10303" h="11721" extrusionOk="0">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91"/>
            <p:cNvSpPr/>
            <p:nvPr/>
          </p:nvSpPr>
          <p:spPr>
            <a:xfrm>
              <a:off x="-766100" y="2660975"/>
              <a:ext cx="18125" cy="18150"/>
            </a:xfrm>
            <a:custGeom>
              <a:avLst/>
              <a:gdLst/>
              <a:ahLst/>
              <a:cxnLst/>
              <a:rect l="l" t="t" r="r" b="b"/>
              <a:pathLst>
                <a:path w="725" h="726" extrusionOk="0">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5" name="Google Shape;12095;p91"/>
          <p:cNvGrpSpPr/>
          <p:nvPr/>
        </p:nvGrpSpPr>
        <p:grpSpPr>
          <a:xfrm>
            <a:off x="1937547" y="1645950"/>
            <a:ext cx="409531" cy="410617"/>
            <a:chOff x="6679825" y="2693700"/>
            <a:chExt cx="257875" cy="258575"/>
          </a:xfrm>
        </p:grpSpPr>
        <p:sp>
          <p:nvSpPr>
            <p:cNvPr id="12096" name="Google Shape;12096;p91"/>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91"/>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8" name="Google Shape;12098;p91"/>
          <p:cNvGrpSpPr/>
          <p:nvPr/>
        </p:nvGrpSpPr>
        <p:grpSpPr>
          <a:xfrm>
            <a:off x="1927121" y="2142110"/>
            <a:ext cx="420531" cy="417262"/>
            <a:chOff x="6790450" y="3119050"/>
            <a:chExt cx="262750" cy="260675"/>
          </a:xfrm>
        </p:grpSpPr>
        <p:sp>
          <p:nvSpPr>
            <p:cNvPr id="12099" name="Google Shape;12099;p91"/>
            <p:cNvSpPr/>
            <p:nvPr/>
          </p:nvSpPr>
          <p:spPr>
            <a:xfrm>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91"/>
            <p:cNvSpPr/>
            <p:nvPr/>
          </p:nvSpPr>
          <p:spPr>
            <a:xfrm flipH="1">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1" name="Google Shape;12101;p91"/>
          <p:cNvGrpSpPr/>
          <p:nvPr/>
        </p:nvGrpSpPr>
        <p:grpSpPr>
          <a:xfrm>
            <a:off x="6554233" y="3755436"/>
            <a:ext cx="358093" cy="407391"/>
            <a:chOff x="7660859" y="2571753"/>
            <a:chExt cx="366561" cy="417024"/>
          </a:xfrm>
        </p:grpSpPr>
        <p:sp>
          <p:nvSpPr>
            <p:cNvPr id="12102" name="Google Shape;12102;p91"/>
            <p:cNvSpPr/>
            <p:nvPr/>
          </p:nvSpPr>
          <p:spPr>
            <a:xfrm>
              <a:off x="7770506" y="2633631"/>
              <a:ext cx="147259" cy="146633"/>
            </a:xfrm>
            <a:custGeom>
              <a:avLst/>
              <a:gdLst/>
              <a:ahLst/>
              <a:cxnLst/>
              <a:rect l="l" t="t" r="r" b="b"/>
              <a:pathLst>
                <a:path w="7056" h="7026" extrusionOk="0">
                  <a:moveTo>
                    <a:pt x="4114" y="2928"/>
                  </a:moveTo>
                  <a:lnTo>
                    <a:pt x="4114" y="4099"/>
                  </a:lnTo>
                  <a:lnTo>
                    <a:pt x="2943" y="4099"/>
                  </a:lnTo>
                  <a:lnTo>
                    <a:pt x="2943" y="2928"/>
                  </a:lnTo>
                  <a:close/>
                  <a:moveTo>
                    <a:pt x="2354" y="1"/>
                  </a:moveTo>
                  <a:cubicBezTo>
                    <a:pt x="2032" y="1"/>
                    <a:pt x="1771" y="263"/>
                    <a:pt x="1771" y="586"/>
                  </a:cubicBezTo>
                  <a:lnTo>
                    <a:pt x="1771" y="1757"/>
                  </a:lnTo>
                  <a:lnTo>
                    <a:pt x="618" y="1757"/>
                  </a:lnTo>
                  <a:cubicBezTo>
                    <a:pt x="301" y="1757"/>
                    <a:pt x="31" y="1999"/>
                    <a:pt x="17" y="2314"/>
                  </a:cubicBezTo>
                  <a:cubicBezTo>
                    <a:pt x="1" y="2650"/>
                    <a:pt x="268" y="2928"/>
                    <a:pt x="600" y="2928"/>
                  </a:cubicBezTo>
                  <a:lnTo>
                    <a:pt x="1771" y="2928"/>
                  </a:lnTo>
                  <a:lnTo>
                    <a:pt x="1771" y="4099"/>
                  </a:lnTo>
                  <a:lnTo>
                    <a:pt x="618" y="4099"/>
                  </a:lnTo>
                  <a:cubicBezTo>
                    <a:pt x="301" y="4099"/>
                    <a:pt x="31" y="4341"/>
                    <a:pt x="17" y="4656"/>
                  </a:cubicBezTo>
                  <a:cubicBezTo>
                    <a:pt x="1" y="4992"/>
                    <a:pt x="268" y="5270"/>
                    <a:pt x="600" y="5270"/>
                  </a:cubicBezTo>
                  <a:lnTo>
                    <a:pt x="1771" y="5270"/>
                  </a:lnTo>
                  <a:lnTo>
                    <a:pt x="1771" y="6423"/>
                  </a:lnTo>
                  <a:cubicBezTo>
                    <a:pt x="1771" y="6738"/>
                    <a:pt x="2014" y="7011"/>
                    <a:pt x="2329" y="7025"/>
                  </a:cubicBezTo>
                  <a:cubicBezTo>
                    <a:pt x="2338" y="7025"/>
                    <a:pt x="2348" y="7025"/>
                    <a:pt x="2357" y="7025"/>
                  </a:cubicBezTo>
                  <a:cubicBezTo>
                    <a:pt x="2680" y="7025"/>
                    <a:pt x="2943" y="6764"/>
                    <a:pt x="2943" y="6441"/>
                  </a:cubicBezTo>
                  <a:lnTo>
                    <a:pt x="2943" y="5270"/>
                  </a:lnTo>
                  <a:lnTo>
                    <a:pt x="4114" y="5270"/>
                  </a:lnTo>
                  <a:lnTo>
                    <a:pt x="4114" y="6423"/>
                  </a:lnTo>
                  <a:cubicBezTo>
                    <a:pt x="4114" y="6738"/>
                    <a:pt x="4356" y="7011"/>
                    <a:pt x="4671" y="7025"/>
                  </a:cubicBezTo>
                  <a:cubicBezTo>
                    <a:pt x="4680" y="7025"/>
                    <a:pt x="4690" y="7025"/>
                    <a:pt x="4699" y="7025"/>
                  </a:cubicBezTo>
                  <a:cubicBezTo>
                    <a:pt x="5023" y="7025"/>
                    <a:pt x="5285" y="6764"/>
                    <a:pt x="5285" y="6441"/>
                  </a:cubicBezTo>
                  <a:lnTo>
                    <a:pt x="5285" y="5270"/>
                  </a:lnTo>
                  <a:lnTo>
                    <a:pt x="6456" y="5270"/>
                  </a:lnTo>
                  <a:cubicBezTo>
                    <a:pt x="6788" y="5270"/>
                    <a:pt x="7056" y="4992"/>
                    <a:pt x="7040" y="4656"/>
                  </a:cubicBezTo>
                  <a:cubicBezTo>
                    <a:pt x="7025" y="4341"/>
                    <a:pt x="6753" y="4099"/>
                    <a:pt x="6438" y="4099"/>
                  </a:cubicBezTo>
                  <a:lnTo>
                    <a:pt x="5285" y="4099"/>
                  </a:lnTo>
                  <a:lnTo>
                    <a:pt x="5285" y="2928"/>
                  </a:lnTo>
                  <a:lnTo>
                    <a:pt x="6438" y="2928"/>
                  </a:lnTo>
                  <a:cubicBezTo>
                    <a:pt x="6753" y="2928"/>
                    <a:pt x="7025" y="2685"/>
                    <a:pt x="7040" y="2370"/>
                  </a:cubicBezTo>
                  <a:cubicBezTo>
                    <a:pt x="7056" y="2034"/>
                    <a:pt x="6788" y="1757"/>
                    <a:pt x="6456" y="1757"/>
                  </a:cubicBezTo>
                  <a:lnTo>
                    <a:pt x="5285" y="1757"/>
                  </a:lnTo>
                  <a:lnTo>
                    <a:pt x="5285" y="603"/>
                  </a:lnTo>
                  <a:cubicBezTo>
                    <a:pt x="5285" y="287"/>
                    <a:pt x="5042" y="16"/>
                    <a:pt x="4727" y="2"/>
                  </a:cubicBezTo>
                  <a:cubicBezTo>
                    <a:pt x="4717" y="1"/>
                    <a:pt x="4707" y="1"/>
                    <a:pt x="4696" y="1"/>
                  </a:cubicBezTo>
                  <a:cubicBezTo>
                    <a:pt x="4374" y="1"/>
                    <a:pt x="4114" y="263"/>
                    <a:pt x="4114" y="586"/>
                  </a:cubicBezTo>
                  <a:lnTo>
                    <a:pt x="4114" y="1757"/>
                  </a:lnTo>
                  <a:lnTo>
                    <a:pt x="2943" y="1757"/>
                  </a:lnTo>
                  <a:lnTo>
                    <a:pt x="2943" y="603"/>
                  </a:lnTo>
                  <a:cubicBezTo>
                    <a:pt x="2943" y="287"/>
                    <a:pt x="2700" y="16"/>
                    <a:pt x="2385" y="2"/>
                  </a:cubicBezTo>
                  <a:cubicBezTo>
                    <a:pt x="2375" y="1"/>
                    <a:pt x="2364" y="1"/>
                    <a:pt x="23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91"/>
            <p:cNvSpPr/>
            <p:nvPr/>
          </p:nvSpPr>
          <p:spPr>
            <a:xfrm>
              <a:off x="7730834" y="2792447"/>
              <a:ext cx="226648" cy="76781"/>
            </a:xfrm>
            <a:custGeom>
              <a:avLst/>
              <a:gdLst/>
              <a:ahLst/>
              <a:cxnLst/>
              <a:rect l="l" t="t" r="r" b="b"/>
              <a:pathLst>
                <a:path w="10860" h="3679" extrusionOk="0">
                  <a:moveTo>
                    <a:pt x="747" y="0"/>
                  </a:moveTo>
                  <a:cubicBezTo>
                    <a:pt x="280" y="0"/>
                    <a:pt x="0" y="520"/>
                    <a:pt x="258" y="910"/>
                  </a:cubicBezTo>
                  <a:cubicBezTo>
                    <a:pt x="1470" y="2730"/>
                    <a:pt x="3430" y="3678"/>
                    <a:pt x="5429" y="3678"/>
                  </a:cubicBezTo>
                  <a:cubicBezTo>
                    <a:pt x="7423" y="3678"/>
                    <a:pt x="9385" y="2733"/>
                    <a:pt x="10600" y="911"/>
                  </a:cubicBezTo>
                  <a:cubicBezTo>
                    <a:pt x="10860" y="523"/>
                    <a:pt x="10578" y="2"/>
                    <a:pt x="10116" y="2"/>
                  </a:cubicBezTo>
                  <a:cubicBezTo>
                    <a:pt x="10115" y="2"/>
                    <a:pt x="10114" y="2"/>
                    <a:pt x="10113" y="2"/>
                  </a:cubicBezTo>
                  <a:cubicBezTo>
                    <a:pt x="9924" y="2"/>
                    <a:pt x="9738" y="92"/>
                    <a:pt x="9625" y="262"/>
                  </a:cubicBezTo>
                  <a:cubicBezTo>
                    <a:pt x="8688" y="1668"/>
                    <a:pt x="7119" y="2507"/>
                    <a:pt x="5429" y="2507"/>
                  </a:cubicBezTo>
                  <a:cubicBezTo>
                    <a:pt x="3740" y="2507"/>
                    <a:pt x="2172" y="1668"/>
                    <a:pt x="1235" y="264"/>
                  </a:cubicBezTo>
                  <a:cubicBezTo>
                    <a:pt x="1125" y="101"/>
                    <a:pt x="943" y="0"/>
                    <a:pt x="7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91"/>
            <p:cNvSpPr/>
            <p:nvPr/>
          </p:nvSpPr>
          <p:spPr>
            <a:xfrm>
              <a:off x="7660859" y="2571753"/>
              <a:ext cx="366561" cy="417024"/>
            </a:xfrm>
            <a:custGeom>
              <a:avLst/>
              <a:gdLst/>
              <a:ahLst/>
              <a:cxnLst/>
              <a:rect l="l" t="t" r="r" b="b"/>
              <a:pathLst>
                <a:path w="17564" h="19982" extrusionOk="0">
                  <a:moveTo>
                    <a:pt x="14636" y="1169"/>
                  </a:moveTo>
                  <a:cubicBezTo>
                    <a:pt x="15587" y="1169"/>
                    <a:pt x="16392" y="1992"/>
                    <a:pt x="16392" y="2965"/>
                  </a:cubicBezTo>
                  <a:lnTo>
                    <a:pt x="16392" y="14674"/>
                  </a:lnTo>
                  <a:cubicBezTo>
                    <a:pt x="16392" y="15643"/>
                    <a:pt x="15607" y="16431"/>
                    <a:pt x="14636" y="16431"/>
                  </a:cubicBezTo>
                  <a:lnTo>
                    <a:pt x="11124" y="16431"/>
                  </a:lnTo>
                  <a:cubicBezTo>
                    <a:pt x="10967" y="16431"/>
                    <a:pt x="10816" y="16493"/>
                    <a:pt x="10707" y="16604"/>
                  </a:cubicBezTo>
                  <a:lnTo>
                    <a:pt x="8782" y="18561"/>
                  </a:lnTo>
                  <a:lnTo>
                    <a:pt x="6857" y="16604"/>
                  </a:lnTo>
                  <a:cubicBezTo>
                    <a:pt x="6748" y="16493"/>
                    <a:pt x="6597" y="16431"/>
                    <a:pt x="6440" y="16431"/>
                  </a:cubicBezTo>
                  <a:lnTo>
                    <a:pt x="2928" y="16431"/>
                  </a:lnTo>
                  <a:cubicBezTo>
                    <a:pt x="1959" y="16431"/>
                    <a:pt x="1172" y="15643"/>
                    <a:pt x="1172" y="14674"/>
                  </a:cubicBezTo>
                  <a:lnTo>
                    <a:pt x="1172" y="2965"/>
                  </a:lnTo>
                  <a:cubicBezTo>
                    <a:pt x="1172" y="1992"/>
                    <a:pt x="1977" y="1169"/>
                    <a:pt x="2928" y="1169"/>
                  </a:cubicBezTo>
                  <a:close/>
                  <a:moveTo>
                    <a:pt x="2928" y="0"/>
                  </a:moveTo>
                  <a:cubicBezTo>
                    <a:pt x="1310" y="0"/>
                    <a:pt x="1" y="1346"/>
                    <a:pt x="1" y="2965"/>
                  </a:cubicBezTo>
                  <a:lnTo>
                    <a:pt x="1" y="14674"/>
                  </a:lnTo>
                  <a:cubicBezTo>
                    <a:pt x="1" y="16291"/>
                    <a:pt x="1312" y="17600"/>
                    <a:pt x="2928" y="17600"/>
                  </a:cubicBezTo>
                  <a:lnTo>
                    <a:pt x="6196" y="17600"/>
                  </a:lnTo>
                  <a:lnTo>
                    <a:pt x="8365" y="19806"/>
                  </a:lnTo>
                  <a:cubicBezTo>
                    <a:pt x="8474" y="19919"/>
                    <a:pt x="8625" y="19981"/>
                    <a:pt x="8782" y="19981"/>
                  </a:cubicBezTo>
                  <a:cubicBezTo>
                    <a:pt x="8940" y="19981"/>
                    <a:pt x="9090" y="19919"/>
                    <a:pt x="9200" y="19806"/>
                  </a:cubicBezTo>
                  <a:lnTo>
                    <a:pt x="11370" y="17600"/>
                  </a:lnTo>
                  <a:lnTo>
                    <a:pt x="14636" y="17600"/>
                  </a:lnTo>
                  <a:cubicBezTo>
                    <a:pt x="16251" y="17600"/>
                    <a:pt x="17563" y="16287"/>
                    <a:pt x="17563" y="14674"/>
                  </a:cubicBezTo>
                  <a:lnTo>
                    <a:pt x="17563" y="2965"/>
                  </a:lnTo>
                  <a:cubicBezTo>
                    <a:pt x="17563" y="1348"/>
                    <a:pt x="16254" y="0"/>
                    <a:pt x="14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5" name="Google Shape;12105;p91"/>
          <p:cNvGrpSpPr/>
          <p:nvPr/>
        </p:nvGrpSpPr>
        <p:grpSpPr>
          <a:xfrm>
            <a:off x="4088914" y="3755436"/>
            <a:ext cx="407391" cy="407391"/>
            <a:chOff x="5566722" y="2571753"/>
            <a:chExt cx="417024" cy="417024"/>
          </a:xfrm>
        </p:grpSpPr>
        <p:sp>
          <p:nvSpPr>
            <p:cNvPr id="12106" name="Google Shape;12106;p91"/>
            <p:cNvSpPr/>
            <p:nvPr/>
          </p:nvSpPr>
          <p:spPr>
            <a:xfrm>
              <a:off x="5566722" y="2571753"/>
              <a:ext cx="417024" cy="417024"/>
            </a:xfrm>
            <a:custGeom>
              <a:avLst/>
              <a:gdLst/>
              <a:ahLst/>
              <a:cxnLst/>
              <a:rect l="l" t="t" r="r" b="b"/>
              <a:pathLst>
                <a:path w="19982" h="19982" extrusionOk="0">
                  <a:moveTo>
                    <a:pt x="9990" y="1171"/>
                  </a:moveTo>
                  <a:cubicBezTo>
                    <a:pt x="14855" y="1171"/>
                    <a:pt x="18810" y="5127"/>
                    <a:pt x="18810" y="9991"/>
                  </a:cubicBezTo>
                  <a:cubicBezTo>
                    <a:pt x="18810" y="14854"/>
                    <a:pt x="14855" y="18810"/>
                    <a:pt x="9990" y="18810"/>
                  </a:cubicBezTo>
                  <a:cubicBezTo>
                    <a:pt x="5127" y="18810"/>
                    <a:pt x="1170" y="14854"/>
                    <a:pt x="1170" y="9991"/>
                  </a:cubicBezTo>
                  <a:cubicBezTo>
                    <a:pt x="1170" y="5127"/>
                    <a:pt x="5127" y="1171"/>
                    <a:pt x="9990" y="1171"/>
                  </a:cubicBezTo>
                  <a:close/>
                  <a:moveTo>
                    <a:pt x="9990" y="0"/>
                  </a:moveTo>
                  <a:cubicBezTo>
                    <a:pt x="4488" y="0"/>
                    <a:pt x="0" y="4490"/>
                    <a:pt x="0" y="9990"/>
                  </a:cubicBezTo>
                  <a:cubicBezTo>
                    <a:pt x="0" y="15493"/>
                    <a:pt x="4490" y="19981"/>
                    <a:pt x="9990" y="19981"/>
                  </a:cubicBezTo>
                  <a:cubicBezTo>
                    <a:pt x="15492" y="19981"/>
                    <a:pt x="19981" y="15491"/>
                    <a:pt x="19981" y="9990"/>
                  </a:cubicBezTo>
                  <a:cubicBezTo>
                    <a:pt x="19981" y="4488"/>
                    <a:pt x="15492" y="0"/>
                    <a:pt x="99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91"/>
            <p:cNvSpPr/>
            <p:nvPr/>
          </p:nvSpPr>
          <p:spPr>
            <a:xfrm>
              <a:off x="5653037" y="2658069"/>
              <a:ext cx="207719" cy="243052"/>
            </a:xfrm>
            <a:custGeom>
              <a:avLst/>
              <a:gdLst/>
              <a:ahLst/>
              <a:cxnLst/>
              <a:rect l="l" t="t" r="r" b="b"/>
              <a:pathLst>
                <a:path w="9953" h="11646" extrusionOk="0">
                  <a:moveTo>
                    <a:pt x="8782" y="1300"/>
                  </a:moveTo>
                  <a:lnTo>
                    <a:pt x="8782" y="2448"/>
                  </a:lnTo>
                  <a:lnTo>
                    <a:pt x="4099" y="3384"/>
                  </a:lnTo>
                  <a:lnTo>
                    <a:pt x="4099" y="2236"/>
                  </a:lnTo>
                  <a:lnTo>
                    <a:pt x="8782" y="1300"/>
                  </a:lnTo>
                  <a:close/>
                  <a:moveTo>
                    <a:pt x="8782" y="7304"/>
                  </a:moveTo>
                  <a:lnTo>
                    <a:pt x="8782" y="8447"/>
                  </a:lnTo>
                  <a:cubicBezTo>
                    <a:pt x="8782" y="8766"/>
                    <a:pt x="8591" y="9047"/>
                    <a:pt x="8295" y="9165"/>
                  </a:cubicBezTo>
                  <a:cubicBezTo>
                    <a:pt x="8163" y="9218"/>
                    <a:pt x="7987" y="9306"/>
                    <a:pt x="7782" y="9306"/>
                  </a:cubicBezTo>
                  <a:cubicBezTo>
                    <a:pt x="7653" y="9306"/>
                    <a:pt x="7513" y="9271"/>
                    <a:pt x="7365" y="9171"/>
                  </a:cubicBezTo>
                  <a:cubicBezTo>
                    <a:pt x="6850" y="8824"/>
                    <a:pt x="6937" y="8042"/>
                    <a:pt x="7512" y="7812"/>
                  </a:cubicBezTo>
                  <a:lnTo>
                    <a:pt x="8782" y="7304"/>
                  </a:lnTo>
                  <a:close/>
                  <a:moveTo>
                    <a:pt x="2928" y="8475"/>
                  </a:moveTo>
                  <a:lnTo>
                    <a:pt x="2928" y="9618"/>
                  </a:lnTo>
                  <a:cubicBezTo>
                    <a:pt x="2928" y="9937"/>
                    <a:pt x="2737" y="10218"/>
                    <a:pt x="2442" y="10336"/>
                  </a:cubicBezTo>
                  <a:cubicBezTo>
                    <a:pt x="2308" y="10389"/>
                    <a:pt x="2132" y="10476"/>
                    <a:pt x="1928" y="10476"/>
                  </a:cubicBezTo>
                  <a:cubicBezTo>
                    <a:pt x="1799" y="10476"/>
                    <a:pt x="1659" y="10442"/>
                    <a:pt x="1511" y="10342"/>
                  </a:cubicBezTo>
                  <a:cubicBezTo>
                    <a:pt x="996" y="9993"/>
                    <a:pt x="1083" y="9213"/>
                    <a:pt x="1658" y="8983"/>
                  </a:cubicBezTo>
                  <a:lnTo>
                    <a:pt x="2928" y="8475"/>
                  </a:lnTo>
                  <a:close/>
                  <a:moveTo>
                    <a:pt x="9369" y="1"/>
                  </a:moveTo>
                  <a:cubicBezTo>
                    <a:pt x="9330" y="1"/>
                    <a:pt x="9291" y="4"/>
                    <a:pt x="9252" y="12"/>
                  </a:cubicBezTo>
                  <a:lnTo>
                    <a:pt x="3399" y="1182"/>
                  </a:lnTo>
                  <a:cubicBezTo>
                    <a:pt x="3124" y="1237"/>
                    <a:pt x="2928" y="1477"/>
                    <a:pt x="2928" y="1757"/>
                  </a:cubicBezTo>
                  <a:lnTo>
                    <a:pt x="2928" y="7214"/>
                  </a:lnTo>
                  <a:lnTo>
                    <a:pt x="1223" y="7897"/>
                  </a:lnTo>
                  <a:cubicBezTo>
                    <a:pt x="480" y="8192"/>
                    <a:pt x="0" y="8902"/>
                    <a:pt x="0" y="9701"/>
                  </a:cubicBezTo>
                  <a:cubicBezTo>
                    <a:pt x="0" y="10782"/>
                    <a:pt x="880" y="11645"/>
                    <a:pt x="1944" y="11645"/>
                  </a:cubicBezTo>
                  <a:cubicBezTo>
                    <a:pt x="2362" y="11645"/>
                    <a:pt x="2624" y="11523"/>
                    <a:pt x="2877" y="11423"/>
                  </a:cubicBezTo>
                  <a:cubicBezTo>
                    <a:pt x="3618" y="11125"/>
                    <a:pt x="4099" y="10418"/>
                    <a:pt x="4099" y="9618"/>
                  </a:cubicBezTo>
                  <a:lnTo>
                    <a:pt x="4099" y="4578"/>
                  </a:lnTo>
                  <a:lnTo>
                    <a:pt x="8782" y="3641"/>
                  </a:lnTo>
                  <a:lnTo>
                    <a:pt x="8782" y="6043"/>
                  </a:lnTo>
                  <a:lnTo>
                    <a:pt x="7076" y="6726"/>
                  </a:lnTo>
                  <a:cubicBezTo>
                    <a:pt x="6335" y="7023"/>
                    <a:pt x="5854" y="7731"/>
                    <a:pt x="5854" y="8530"/>
                  </a:cubicBezTo>
                  <a:cubicBezTo>
                    <a:pt x="5854" y="9611"/>
                    <a:pt x="6733" y="10476"/>
                    <a:pt x="7798" y="10476"/>
                  </a:cubicBezTo>
                  <a:cubicBezTo>
                    <a:pt x="8216" y="10476"/>
                    <a:pt x="8477" y="10354"/>
                    <a:pt x="8730" y="10251"/>
                  </a:cubicBezTo>
                  <a:cubicBezTo>
                    <a:pt x="9473" y="9956"/>
                    <a:pt x="9953" y="9247"/>
                    <a:pt x="9953" y="8447"/>
                  </a:cubicBezTo>
                  <a:lnTo>
                    <a:pt x="9953" y="586"/>
                  </a:lnTo>
                  <a:cubicBezTo>
                    <a:pt x="9953" y="410"/>
                    <a:pt x="9873" y="244"/>
                    <a:pt x="9739" y="133"/>
                  </a:cubicBezTo>
                  <a:cubicBezTo>
                    <a:pt x="9633" y="47"/>
                    <a:pt x="9503" y="1"/>
                    <a:pt x="9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8" name="Google Shape;12108;p91"/>
          <p:cNvGrpSpPr/>
          <p:nvPr/>
        </p:nvGrpSpPr>
        <p:grpSpPr>
          <a:xfrm>
            <a:off x="4705247" y="3857692"/>
            <a:ext cx="407381" cy="202880"/>
            <a:chOff x="6090251" y="2676413"/>
            <a:chExt cx="417014" cy="207677"/>
          </a:xfrm>
        </p:grpSpPr>
        <p:sp>
          <p:nvSpPr>
            <p:cNvPr id="12109" name="Google Shape;12109;p91"/>
            <p:cNvSpPr/>
            <p:nvPr/>
          </p:nvSpPr>
          <p:spPr>
            <a:xfrm>
              <a:off x="6237672" y="2725248"/>
              <a:ext cx="61086" cy="158842"/>
            </a:xfrm>
            <a:custGeom>
              <a:avLst/>
              <a:gdLst/>
              <a:ahLst/>
              <a:cxnLst/>
              <a:rect l="l" t="t" r="r" b="b"/>
              <a:pathLst>
                <a:path w="2927" h="7611" extrusionOk="0">
                  <a:moveTo>
                    <a:pt x="1463" y="1172"/>
                  </a:moveTo>
                  <a:cubicBezTo>
                    <a:pt x="1624" y="1172"/>
                    <a:pt x="1757" y="1303"/>
                    <a:pt x="1757" y="1465"/>
                  </a:cubicBezTo>
                  <a:lnTo>
                    <a:pt x="1757" y="6148"/>
                  </a:lnTo>
                  <a:cubicBezTo>
                    <a:pt x="1757" y="6309"/>
                    <a:pt x="1624" y="6440"/>
                    <a:pt x="1463" y="6440"/>
                  </a:cubicBezTo>
                  <a:cubicBezTo>
                    <a:pt x="1302" y="6440"/>
                    <a:pt x="1171" y="6309"/>
                    <a:pt x="1171" y="6148"/>
                  </a:cubicBezTo>
                  <a:lnTo>
                    <a:pt x="1171" y="1465"/>
                  </a:lnTo>
                  <a:cubicBezTo>
                    <a:pt x="1171" y="1303"/>
                    <a:pt x="1302" y="1172"/>
                    <a:pt x="1463" y="1172"/>
                  </a:cubicBezTo>
                  <a:close/>
                  <a:moveTo>
                    <a:pt x="1463" y="1"/>
                  </a:moveTo>
                  <a:cubicBezTo>
                    <a:pt x="657" y="1"/>
                    <a:pt x="0" y="657"/>
                    <a:pt x="0" y="1465"/>
                  </a:cubicBezTo>
                  <a:lnTo>
                    <a:pt x="0" y="6148"/>
                  </a:lnTo>
                  <a:cubicBezTo>
                    <a:pt x="0" y="6955"/>
                    <a:pt x="657" y="7611"/>
                    <a:pt x="1463" y="7611"/>
                  </a:cubicBezTo>
                  <a:cubicBezTo>
                    <a:pt x="2270" y="7611"/>
                    <a:pt x="2926" y="6955"/>
                    <a:pt x="2926" y="6148"/>
                  </a:cubicBezTo>
                  <a:lnTo>
                    <a:pt x="2926" y="1465"/>
                  </a:lnTo>
                  <a:cubicBezTo>
                    <a:pt x="2926" y="657"/>
                    <a:pt x="2270" y="1"/>
                    <a:pt x="14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91"/>
            <p:cNvSpPr/>
            <p:nvPr/>
          </p:nvSpPr>
          <p:spPr>
            <a:xfrm>
              <a:off x="6446178" y="2761915"/>
              <a:ext cx="61086" cy="61086"/>
            </a:xfrm>
            <a:custGeom>
              <a:avLst/>
              <a:gdLst/>
              <a:ahLst/>
              <a:cxnLst/>
              <a:rect l="l" t="t" r="r" b="b"/>
              <a:pathLst>
                <a:path w="2927" h="2927" extrusionOk="0">
                  <a:moveTo>
                    <a:pt x="1464" y="1171"/>
                  </a:moveTo>
                  <a:cubicBezTo>
                    <a:pt x="1625" y="1171"/>
                    <a:pt x="1756" y="1302"/>
                    <a:pt x="1756" y="1463"/>
                  </a:cubicBezTo>
                  <a:cubicBezTo>
                    <a:pt x="1756" y="1626"/>
                    <a:pt x="1625" y="1757"/>
                    <a:pt x="1464" y="1757"/>
                  </a:cubicBezTo>
                  <a:cubicBezTo>
                    <a:pt x="1303" y="1757"/>
                    <a:pt x="1170" y="1626"/>
                    <a:pt x="1170" y="1463"/>
                  </a:cubicBezTo>
                  <a:cubicBezTo>
                    <a:pt x="1170" y="1302"/>
                    <a:pt x="1303" y="1171"/>
                    <a:pt x="1464" y="1171"/>
                  </a:cubicBezTo>
                  <a:close/>
                  <a:moveTo>
                    <a:pt x="1464" y="0"/>
                  </a:moveTo>
                  <a:cubicBezTo>
                    <a:pt x="657" y="0"/>
                    <a:pt x="1" y="657"/>
                    <a:pt x="1" y="1463"/>
                  </a:cubicBezTo>
                  <a:cubicBezTo>
                    <a:pt x="1" y="2270"/>
                    <a:pt x="657" y="2926"/>
                    <a:pt x="1464" y="2926"/>
                  </a:cubicBezTo>
                  <a:cubicBezTo>
                    <a:pt x="2270" y="2926"/>
                    <a:pt x="2927" y="2270"/>
                    <a:pt x="2927" y="1463"/>
                  </a:cubicBezTo>
                  <a:cubicBezTo>
                    <a:pt x="2927" y="657"/>
                    <a:pt x="2270" y="0"/>
                    <a:pt x="14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91"/>
            <p:cNvSpPr/>
            <p:nvPr/>
          </p:nvSpPr>
          <p:spPr>
            <a:xfrm>
              <a:off x="6311758" y="2676413"/>
              <a:ext cx="135446" cy="207677"/>
            </a:xfrm>
            <a:custGeom>
              <a:avLst/>
              <a:gdLst/>
              <a:ahLst/>
              <a:cxnLst/>
              <a:rect l="l" t="t" r="r" b="b"/>
              <a:pathLst>
                <a:path w="6490" h="9951" extrusionOk="0">
                  <a:moveTo>
                    <a:pt x="1466" y="1171"/>
                  </a:moveTo>
                  <a:cubicBezTo>
                    <a:pt x="1627" y="1171"/>
                    <a:pt x="1757" y="1302"/>
                    <a:pt x="1757" y="1463"/>
                  </a:cubicBezTo>
                  <a:lnTo>
                    <a:pt x="1757" y="6026"/>
                  </a:lnTo>
                  <a:lnTo>
                    <a:pt x="4186" y="3598"/>
                  </a:lnTo>
                  <a:cubicBezTo>
                    <a:pt x="4243" y="3541"/>
                    <a:pt x="4318" y="3512"/>
                    <a:pt x="4392" y="3512"/>
                  </a:cubicBezTo>
                  <a:cubicBezTo>
                    <a:pt x="4467" y="3512"/>
                    <a:pt x="4542" y="3541"/>
                    <a:pt x="4598" y="3598"/>
                  </a:cubicBezTo>
                  <a:cubicBezTo>
                    <a:pt x="4713" y="3712"/>
                    <a:pt x="4713" y="3897"/>
                    <a:pt x="4598" y="4012"/>
                  </a:cubicBezTo>
                  <a:lnTo>
                    <a:pt x="3247" y="5364"/>
                  </a:lnTo>
                  <a:lnTo>
                    <a:pt x="5221" y="8325"/>
                  </a:lnTo>
                  <a:cubicBezTo>
                    <a:pt x="5280" y="8414"/>
                    <a:pt x="5274" y="8500"/>
                    <a:pt x="5265" y="8546"/>
                  </a:cubicBezTo>
                  <a:cubicBezTo>
                    <a:pt x="5257" y="8591"/>
                    <a:pt x="5228" y="8674"/>
                    <a:pt x="5140" y="8732"/>
                  </a:cubicBezTo>
                  <a:cubicBezTo>
                    <a:pt x="5090" y="8764"/>
                    <a:pt x="5037" y="8780"/>
                    <a:pt x="4979" y="8780"/>
                  </a:cubicBezTo>
                  <a:cubicBezTo>
                    <a:pt x="4880" y="8780"/>
                    <a:pt x="4788" y="8732"/>
                    <a:pt x="4735" y="8651"/>
                  </a:cubicBezTo>
                  <a:lnTo>
                    <a:pt x="2824" y="5787"/>
                  </a:lnTo>
                  <a:lnTo>
                    <a:pt x="1757" y="6853"/>
                  </a:lnTo>
                  <a:lnTo>
                    <a:pt x="1757" y="8488"/>
                  </a:lnTo>
                  <a:cubicBezTo>
                    <a:pt x="1757" y="8649"/>
                    <a:pt x="1627" y="8782"/>
                    <a:pt x="1466" y="8782"/>
                  </a:cubicBezTo>
                  <a:cubicBezTo>
                    <a:pt x="1305" y="8782"/>
                    <a:pt x="1172" y="8649"/>
                    <a:pt x="1172" y="8488"/>
                  </a:cubicBezTo>
                  <a:lnTo>
                    <a:pt x="1172" y="1463"/>
                  </a:lnTo>
                  <a:cubicBezTo>
                    <a:pt x="1172" y="1302"/>
                    <a:pt x="1305" y="1171"/>
                    <a:pt x="1466" y="1171"/>
                  </a:cubicBezTo>
                  <a:close/>
                  <a:moveTo>
                    <a:pt x="1466" y="0"/>
                  </a:moveTo>
                  <a:cubicBezTo>
                    <a:pt x="659" y="0"/>
                    <a:pt x="1" y="657"/>
                    <a:pt x="1" y="1463"/>
                  </a:cubicBezTo>
                  <a:lnTo>
                    <a:pt x="1" y="8488"/>
                  </a:lnTo>
                  <a:cubicBezTo>
                    <a:pt x="1" y="9295"/>
                    <a:pt x="659" y="9951"/>
                    <a:pt x="1466" y="9951"/>
                  </a:cubicBezTo>
                  <a:cubicBezTo>
                    <a:pt x="2272" y="9951"/>
                    <a:pt x="2929" y="9295"/>
                    <a:pt x="2929" y="8488"/>
                  </a:cubicBezTo>
                  <a:lnTo>
                    <a:pt x="2929" y="8053"/>
                  </a:lnTo>
                  <a:lnTo>
                    <a:pt x="3760" y="9300"/>
                  </a:lnTo>
                  <a:cubicBezTo>
                    <a:pt x="4032" y="9709"/>
                    <a:pt x="4487" y="9951"/>
                    <a:pt x="4979" y="9951"/>
                  </a:cubicBezTo>
                  <a:cubicBezTo>
                    <a:pt x="5269" y="9951"/>
                    <a:pt x="5548" y="9866"/>
                    <a:pt x="5789" y="9705"/>
                  </a:cubicBezTo>
                  <a:cubicBezTo>
                    <a:pt x="6114" y="9489"/>
                    <a:pt x="6336" y="9158"/>
                    <a:pt x="6413" y="8775"/>
                  </a:cubicBezTo>
                  <a:cubicBezTo>
                    <a:pt x="6490" y="8391"/>
                    <a:pt x="6412" y="8001"/>
                    <a:pt x="6196" y="7676"/>
                  </a:cubicBezTo>
                  <a:lnTo>
                    <a:pt x="4754" y="5512"/>
                  </a:lnTo>
                  <a:lnTo>
                    <a:pt x="5426" y="4840"/>
                  </a:lnTo>
                  <a:cubicBezTo>
                    <a:pt x="5998" y="4269"/>
                    <a:pt x="5998" y="3340"/>
                    <a:pt x="5426" y="2771"/>
                  </a:cubicBezTo>
                  <a:cubicBezTo>
                    <a:pt x="5142" y="2485"/>
                    <a:pt x="4767" y="2342"/>
                    <a:pt x="4392" y="2342"/>
                  </a:cubicBezTo>
                  <a:cubicBezTo>
                    <a:pt x="4017" y="2342"/>
                    <a:pt x="3642" y="2485"/>
                    <a:pt x="3357" y="2771"/>
                  </a:cubicBezTo>
                  <a:lnTo>
                    <a:pt x="2929" y="3199"/>
                  </a:lnTo>
                  <a:lnTo>
                    <a:pt x="2929" y="1463"/>
                  </a:lnTo>
                  <a:cubicBezTo>
                    <a:pt x="2929" y="657"/>
                    <a:pt x="2272" y="0"/>
                    <a:pt x="14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91"/>
            <p:cNvSpPr/>
            <p:nvPr/>
          </p:nvSpPr>
          <p:spPr>
            <a:xfrm>
              <a:off x="6090251" y="2676413"/>
              <a:ext cx="135405" cy="207677"/>
            </a:xfrm>
            <a:custGeom>
              <a:avLst/>
              <a:gdLst/>
              <a:ahLst/>
              <a:cxnLst/>
              <a:rect l="l" t="t" r="r" b="b"/>
              <a:pathLst>
                <a:path w="6488" h="9951" extrusionOk="0">
                  <a:moveTo>
                    <a:pt x="1464" y="1171"/>
                  </a:moveTo>
                  <a:cubicBezTo>
                    <a:pt x="1625" y="1171"/>
                    <a:pt x="1757" y="1302"/>
                    <a:pt x="1757" y="1463"/>
                  </a:cubicBezTo>
                  <a:lnTo>
                    <a:pt x="1757" y="6026"/>
                  </a:lnTo>
                  <a:lnTo>
                    <a:pt x="4184" y="3598"/>
                  </a:lnTo>
                  <a:cubicBezTo>
                    <a:pt x="4241" y="3541"/>
                    <a:pt x="4316" y="3512"/>
                    <a:pt x="4391" y="3512"/>
                  </a:cubicBezTo>
                  <a:cubicBezTo>
                    <a:pt x="4466" y="3512"/>
                    <a:pt x="4541" y="3541"/>
                    <a:pt x="4598" y="3598"/>
                  </a:cubicBezTo>
                  <a:cubicBezTo>
                    <a:pt x="4712" y="3712"/>
                    <a:pt x="4712" y="3897"/>
                    <a:pt x="4598" y="4012"/>
                  </a:cubicBezTo>
                  <a:lnTo>
                    <a:pt x="3245" y="5364"/>
                  </a:lnTo>
                  <a:lnTo>
                    <a:pt x="5219" y="8325"/>
                  </a:lnTo>
                  <a:cubicBezTo>
                    <a:pt x="5278" y="8414"/>
                    <a:pt x="5272" y="8500"/>
                    <a:pt x="5264" y="8546"/>
                  </a:cubicBezTo>
                  <a:cubicBezTo>
                    <a:pt x="5255" y="8591"/>
                    <a:pt x="5226" y="8674"/>
                    <a:pt x="5138" y="8732"/>
                  </a:cubicBezTo>
                  <a:cubicBezTo>
                    <a:pt x="5090" y="8764"/>
                    <a:pt x="5035" y="8780"/>
                    <a:pt x="4977" y="8780"/>
                  </a:cubicBezTo>
                  <a:cubicBezTo>
                    <a:pt x="4878" y="8780"/>
                    <a:pt x="4788" y="8732"/>
                    <a:pt x="4733" y="8651"/>
                  </a:cubicBezTo>
                  <a:lnTo>
                    <a:pt x="2824" y="5787"/>
                  </a:lnTo>
                  <a:lnTo>
                    <a:pt x="1757" y="6853"/>
                  </a:lnTo>
                  <a:lnTo>
                    <a:pt x="1757" y="8488"/>
                  </a:lnTo>
                  <a:cubicBezTo>
                    <a:pt x="1757" y="8649"/>
                    <a:pt x="1625" y="8782"/>
                    <a:pt x="1464" y="8782"/>
                  </a:cubicBezTo>
                  <a:cubicBezTo>
                    <a:pt x="1303" y="8782"/>
                    <a:pt x="1172" y="8649"/>
                    <a:pt x="1172" y="8488"/>
                  </a:cubicBezTo>
                  <a:lnTo>
                    <a:pt x="1172" y="1463"/>
                  </a:lnTo>
                  <a:cubicBezTo>
                    <a:pt x="1172" y="1302"/>
                    <a:pt x="1303" y="1171"/>
                    <a:pt x="1464" y="1171"/>
                  </a:cubicBezTo>
                  <a:close/>
                  <a:moveTo>
                    <a:pt x="1464" y="0"/>
                  </a:moveTo>
                  <a:cubicBezTo>
                    <a:pt x="657" y="0"/>
                    <a:pt x="1" y="657"/>
                    <a:pt x="1" y="1463"/>
                  </a:cubicBezTo>
                  <a:lnTo>
                    <a:pt x="1" y="8488"/>
                  </a:lnTo>
                  <a:cubicBezTo>
                    <a:pt x="1" y="9295"/>
                    <a:pt x="657" y="9951"/>
                    <a:pt x="1464" y="9951"/>
                  </a:cubicBezTo>
                  <a:cubicBezTo>
                    <a:pt x="2270" y="9951"/>
                    <a:pt x="2927" y="9295"/>
                    <a:pt x="2927" y="8488"/>
                  </a:cubicBezTo>
                  <a:lnTo>
                    <a:pt x="2927" y="8053"/>
                  </a:lnTo>
                  <a:lnTo>
                    <a:pt x="3758" y="9300"/>
                  </a:lnTo>
                  <a:cubicBezTo>
                    <a:pt x="4031" y="9709"/>
                    <a:pt x="4485" y="9951"/>
                    <a:pt x="4977" y="9951"/>
                  </a:cubicBezTo>
                  <a:cubicBezTo>
                    <a:pt x="5267" y="9951"/>
                    <a:pt x="5548" y="9866"/>
                    <a:pt x="5787" y="9705"/>
                  </a:cubicBezTo>
                  <a:cubicBezTo>
                    <a:pt x="6113" y="9489"/>
                    <a:pt x="6336" y="9158"/>
                    <a:pt x="6412" y="8775"/>
                  </a:cubicBezTo>
                  <a:cubicBezTo>
                    <a:pt x="6488" y="8391"/>
                    <a:pt x="6410" y="8001"/>
                    <a:pt x="6194" y="7676"/>
                  </a:cubicBezTo>
                  <a:lnTo>
                    <a:pt x="4752" y="5512"/>
                  </a:lnTo>
                  <a:lnTo>
                    <a:pt x="5426" y="4840"/>
                  </a:lnTo>
                  <a:cubicBezTo>
                    <a:pt x="5996" y="4269"/>
                    <a:pt x="5996" y="3340"/>
                    <a:pt x="5426" y="2771"/>
                  </a:cubicBezTo>
                  <a:cubicBezTo>
                    <a:pt x="5141" y="2485"/>
                    <a:pt x="4766" y="2342"/>
                    <a:pt x="4391" y="2342"/>
                  </a:cubicBezTo>
                  <a:cubicBezTo>
                    <a:pt x="4016" y="2342"/>
                    <a:pt x="3641" y="2485"/>
                    <a:pt x="3357" y="2771"/>
                  </a:cubicBezTo>
                  <a:lnTo>
                    <a:pt x="2927" y="3199"/>
                  </a:lnTo>
                  <a:lnTo>
                    <a:pt x="2927" y="1463"/>
                  </a:lnTo>
                  <a:cubicBezTo>
                    <a:pt x="2927" y="657"/>
                    <a:pt x="2270" y="0"/>
                    <a:pt x="14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3" name="Google Shape;12113;p91"/>
          <p:cNvGrpSpPr/>
          <p:nvPr/>
        </p:nvGrpSpPr>
        <p:grpSpPr>
          <a:xfrm>
            <a:off x="5937901" y="3755436"/>
            <a:ext cx="407391" cy="407391"/>
            <a:chOff x="7137330" y="2571753"/>
            <a:chExt cx="417024" cy="417024"/>
          </a:xfrm>
        </p:grpSpPr>
        <p:sp>
          <p:nvSpPr>
            <p:cNvPr id="12114" name="Google Shape;12114;p91"/>
            <p:cNvSpPr/>
            <p:nvPr/>
          </p:nvSpPr>
          <p:spPr>
            <a:xfrm>
              <a:off x="7235854" y="2645840"/>
              <a:ext cx="219949" cy="268826"/>
            </a:xfrm>
            <a:custGeom>
              <a:avLst/>
              <a:gdLst/>
              <a:ahLst/>
              <a:cxnLst/>
              <a:rect l="l" t="t" r="r" b="b"/>
              <a:pathLst>
                <a:path w="10539" h="12881" extrusionOk="0">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91"/>
            <p:cNvSpPr/>
            <p:nvPr/>
          </p:nvSpPr>
          <p:spPr>
            <a:xfrm>
              <a:off x="7137330" y="2571753"/>
              <a:ext cx="417024" cy="417024"/>
            </a:xfrm>
            <a:custGeom>
              <a:avLst/>
              <a:gdLst/>
              <a:ahLst/>
              <a:cxnLst/>
              <a:rect l="l" t="t" r="r" b="b"/>
              <a:pathLst>
                <a:path w="19982" h="19982" extrusionOk="0">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91"/>
            <p:cNvSpPr/>
            <p:nvPr/>
          </p:nvSpPr>
          <p:spPr>
            <a:xfrm>
              <a:off x="7284751" y="2694716"/>
              <a:ext cx="122173" cy="122194"/>
            </a:xfrm>
            <a:custGeom>
              <a:avLst/>
              <a:gdLst/>
              <a:ahLst/>
              <a:cxnLst/>
              <a:rect l="l" t="t" r="r" b="b"/>
              <a:pathLst>
                <a:path w="5854" h="5855" extrusionOk="0">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7" name="Google Shape;12117;p91"/>
          <p:cNvGrpSpPr/>
          <p:nvPr/>
        </p:nvGrpSpPr>
        <p:grpSpPr>
          <a:xfrm>
            <a:off x="5321569" y="3755436"/>
            <a:ext cx="407391" cy="407391"/>
            <a:chOff x="6613801" y="2571753"/>
            <a:chExt cx="417024" cy="417024"/>
          </a:xfrm>
        </p:grpSpPr>
        <p:sp>
          <p:nvSpPr>
            <p:cNvPr id="12118" name="Google Shape;12118;p91"/>
            <p:cNvSpPr/>
            <p:nvPr/>
          </p:nvSpPr>
          <p:spPr>
            <a:xfrm>
              <a:off x="6613801" y="2571753"/>
              <a:ext cx="417024" cy="417024"/>
            </a:xfrm>
            <a:custGeom>
              <a:avLst/>
              <a:gdLst/>
              <a:ahLst/>
              <a:cxnLst/>
              <a:rect l="l" t="t" r="r" b="b"/>
              <a:pathLst>
                <a:path w="19982" h="19982" extrusionOk="0">
                  <a:moveTo>
                    <a:pt x="9991" y="1171"/>
                  </a:moveTo>
                  <a:cubicBezTo>
                    <a:pt x="14854" y="1171"/>
                    <a:pt x="18812" y="5127"/>
                    <a:pt x="18812" y="9991"/>
                  </a:cubicBezTo>
                  <a:cubicBezTo>
                    <a:pt x="18812" y="14854"/>
                    <a:pt x="14854" y="18810"/>
                    <a:pt x="9991" y="18810"/>
                  </a:cubicBezTo>
                  <a:cubicBezTo>
                    <a:pt x="5127" y="18810"/>
                    <a:pt x="1171" y="14854"/>
                    <a:pt x="1171" y="9991"/>
                  </a:cubicBezTo>
                  <a:cubicBezTo>
                    <a:pt x="1171" y="5127"/>
                    <a:pt x="5127" y="1171"/>
                    <a:pt x="9991" y="1171"/>
                  </a:cubicBezTo>
                  <a:close/>
                  <a:moveTo>
                    <a:pt x="9991" y="0"/>
                  </a:moveTo>
                  <a:cubicBezTo>
                    <a:pt x="4490" y="0"/>
                    <a:pt x="0" y="4490"/>
                    <a:pt x="0" y="9990"/>
                  </a:cubicBezTo>
                  <a:cubicBezTo>
                    <a:pt x="0" y="15493"/>
                    <a:pt x="4490" y="19981"/>
                    <a:pt x="9991" y="19981"/>
                  </a:cubicBezTo>
                  <a:cubicBezTo>
                    <a:pt x="15493" y="19981"/>
                    <a:pt x="19981" y="15491"/>
                    <a:pt x="19981" y="9990"/>
                  </a:cubicBezTo>
                  <a:cubicBezTo>
                    <a:pt x="19981" y="4488"/>
                    <a:pt x="15491" y="0"/>
                    <a:pt x="99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91"/>
            <p:cNvSpPr/>
            <p:nvPr/>
          </p:nvSpPr>
          <p:spPr>
            <a:xfrm>
              <a:off x="6663449" y="2645840"/>
              <a:ext cx="317704" cy="268826"/>
            </a:xfrm>
            <a:custGeom>
              <a:avLst/>
              <a:gdLst/>
              <a:ahLst/>
              <a:cxnLst/>
              <a:rect l="l" t="t" r="r" b="b"/>
              <a:pathLst>
                <a:path w="15223" h="12881" extrusionOk="0">
                  <a:moveTo>
                    <a:pt x="12295" y="1172"/>
                  </a:moveTo>
                  <a:cubicBezTo>
                    <a:pt x="12619" y="1172"/>
                    <a:pt x="12881" y="1435"/>
                    <a:pt x="12881" y="1757"/>
                  </a:cubicBezTo>
                  <a:cubicBezTo>
                    <a:pt x="12881" y="2079"/>
                    <a:pt x="12617" y="2343"/>
                    <a:pt x="12295" y="2343"/>
                  </a:cubicBezTo>
                  <a:cubicBezTo>
                    <a:pt x="11973" y="2343"/>
                    <a:pt x="11709" y="2079"/>
                    <a:pt x="11709" y="1757"/>
                  </a:cubicBezTo>
                  <a:cubicBezTo>
                    <a:pt x="11709" y="1435"/>
                    <a:pt x="11973" y="1172"/>
                    <a:pt x="12295" y="1172"/>
                  </a:cubicBezTo>
                  <a:close/>
                  <a:moveTo>
                    <a:pt x="2343" y="4685"/>
                  </a:moveTo>
                  <a:cubicBezTo>
                    <a:pt x="2592" y="4685"/>
                    <a:pt x="2827" y="4763"/>
                    <a:pt x="3022" y="4902"/>
                  </a:cubicBezTo>
                  <a:cubicBezTo>
                    <a:pt x="2330" y="5410"/>
                    <a:pt x="1821" y="6015"/>
                    <a:pt x="1513" y="6677"/>
                  </a:cubicBezTo>
                  <a:cubicBezTo>
                    <a:pt x="1301" y="6461"/>
                    <a:pt x="1173" y="6167"/>
                    <a:pt x="1173" y="5856"/>
                  </a:cubicBezTo>
                  <a:cubicBezTo>
                    <a:pt x="1173" y="5210"/>
                    <a:pt x="1697" y="4685"/>
                    <a:pt x="2343" y="4685"/>
                  </a:cubicBezTo>
                  <a:close/>
                  <a:moveTo>
                    <a:pt x="12881" y="4685"/>
                  </a:moveTo>
                  <a:cubicBezTo>
                    <a:pt x="13526" y="4685"/>
                    <a:pt x="14052" y="5208"/>
                    <a:pt x="14052" y="5854"/>
                  </a:cubicBezTo>
                  <a:cubicBezTo>
                    <a:pt x="14052" y="6167"/>
                    <a:pt x="13923" y="6461"/>
                    <a:pt x="13712" y="6677"/>
                  </a:cubicBezTo>
                  <a:cubicBezTo>
                    <a:pt x="13404" y="6015"/>
                    <a:pt x="12893" y="5410"/>
                    <a:pt x="12201" y="4902"/>
                  </a:cubicBezTo>
                  <a:cubicBezTo>
                    <a:pt x="12396" y="4763"/>
                    <a:pt x="12633" y="4685"/>
                    <a:pt x="12881" y="4685"/>
                  </a:cubicBezTo>
                  <a:close/>
                  <a:moveTo>
                    <a:pt x="7616" y="4685"/>
                  </a:moveTo>
                  <a:cubicBezTo>
                    <a:pt x="9058" y="4685"/>
                    <a:pt x="10407" y="5074"/>
                    <a:pt x="11416" y="5778"/>
                  </a:cubicBezTo>
                  <a:cubicBezTo>
                    <a:pt x="12360" y="6440"/>
                    <a:pt x="12881" y="7299"/>
                    <a:pt x="12881" y="8196"/>
                  </a:cubicBezTo>
                  <a:cubicBezTo>
                    <a:pt x="12881" y="9095"/>
                    <a:pt x="12360" y="9953"/>
                    <a:pt x="11416" y="10615"/>
                  </a:cubicBezTo>
                  <a:cubicBezTo>
                    <a:pt x="10407" y="11320"/>
                    <a:pt x="9056" y="11710"/>
                    <a:pt x="7612" y="11710"/>
                  </a:cubicBezTo>
                  <a:cubicBezTo>
                    <a:pt x="6167" y="11710"/>
                    <a:pt x="4816" y="11320"/>
                    <a:pt x="3807" y="10615"/>
                  </a:cubicBezTo>
                  <a:cubicBezTo>
                    <a:pt x="2863" y="9953"/>
                    <a:pt x="2343" y="9095"/>
                    <a:pt x="2343" y="8196"/>
                  </a:cubicBezTo>
                  <a:cubicBezTo>
                    <a:pt x="2343" y="7299"/>
                    <a:pt x="2863" y="6440"/>
                    <a:pt x="3807" y="5778"/>
                  </a:cubicBezTo>
                  <a:cubicBezTo>
                    <a:pt x="4816" y="5074"/>
                    <a:pt x="6165" y="4685"/>
                    <a:pt x="7609" y="4685"/>
                  </a:cubicBezTo>
                  <a:close/>
                  <a:moveTo>
                    <a:pt x="8782" y="0"/>
                  </a:moveTo>
                  <a:cubicBezTo>
                    <a:pt x="8538" y="0"/>
                    <a:pt x="8309" y="156"/>
                    <a:pt x="8228" y="402"/>
                  </a:cubicBezTo>
                  <a:lnTo>
                    <a:pt x="7186" y="3524"/>
                  </a:lnTo>
                  <a:cubicBezTo>
                    <a:pt x="6065" y="3576"/>
                    <a:pt x="4998" y="3836"/>
                    <a:pt x="4073" y="4276"/>
                  </a:cubicBezTo>
                  <a:cubicBezTo>
                    <a:pt x="3634" y="3797"/>
                    <a:pt x="3011" y="3514"/>
                    <a:pt x="2343" y="3514"/>
                  </a:cubicBezTo>
                  <a:cubicBezTo>
                    <a:pt x="1051" y="3514"/>
                    <a:pt x="0" y="4565"/>
                    <a:pt x="0" y="5856"/>
                  </a:cubicBezTo>
                  <a:cubicBezTo>
                    <a:pt x="0" y="6702"/>
                    <a:pt x="469" y="7478"/>
                    <a:pt x="1186" y="7889"/>
                  </a:cubicBezTo>
                  <a:cubicBezTo>
                    <a:pt x="1177" y="7991"/>
                    <a:pt x="1171" y="8094"/>
                    <a:pt x="1171" y="8196"/>
                  </a:cubicBezTo>
                  <a:cubicBezTo>
                    <a:pt x="1171" y="9488"/>
                    <a:pt x="1870" y="10687"/>
                    <a:pt x="3137" y="11573"/>
                  </a:cubicBezTo>
                  <a:cubicBezTo>
                    <a:pt x="4340" y="12415"/>
                    <a:pt x="5928" y="12881"/>
                    <a:pt x="7611" y="12881"/>
                  </a:cubicBezTo>
                  <a:cubicBezTo>
                    <a:pt x="9293" y="12881"/>
                    <a:pt x="10883" y="12415"/>
                    <a:pt x="12086" y="11573"/>
                  </a:cubicBezTo>
                  <a:cubicBezTo>
                    <a:pt x="13353" y="10687"/>
                    <a:pt x="14050" y="9488"/>
                    <a:pt x="14050" y="8196"/>
                  </a:cubicBezTo>
                  <a:cubicBezTo>
                    <a:pt x="14050" y="8094"/>
                    <a:pt x="14046" y="7991"/>
                    <a:pt x="14037" y="7889"/>
                  </a:cubicBezTo>
                  <a:cubicBezTo>
                    <a:pt x="14754" y="7478"/>
                    <a:pt x="15223" y="6702"/>
                    <a:pt x="15223" y="5856"/>
                  </a:cubicBezTo>
                  <a:cubicBezTo>
                    <a:pt x="15223" y="4565"/>
                    <a:pt x="14172" y="3514"/>
                    <a:pt x="12881" y="3514"/>
                  </a:cubicBezTo>
                  <a:cubicBezTo>
                    <a:pt x="12212" y="3514"/>
                    <a:pt x="11589" y="3797"/>
                    <a:pt x="11152" y="4276"/>
                  </a:cubicBezTo>
                  <a:cubicBezTo>
                    <a:pt x="10330" y="3885"/>
                    <a:pt x="9396" y="3636"/>
                    <a:pt x="8412" y="3549"/>
                  </a:cubicBezTo>
                  <a:lnTo>
                    <a:pt x="9153" y="1327"/>
                  </a:lnTo>
                  <a:lnTo>
                    <a:pt x="10540" y="1789"/>
                  </a:lnTo>
                  <a:cubicBezTo>
                    <a:pt x="10556" y="2742"/>
                    <a:pt x="11338" y="3514"/>
                    <a:pt x="12295" y="3514"/>
                  </a:cubicBezTo>
                  <a:cubicBezTo>
                    <a:pt x="13263" y="3514"/>
                    <a:pt x="14052" y="2725"/>
                    <a:pt x="14052" y="1757"/>
                  </a:cubicBezTo>
                  <a:cubicBezTo>
                    <a:pt x="14052" y="790"/>
                    <a:pt x="13263" y="1"/>
                    <a:pt x="12295" y="1"/>
                  </a:cubicBezTo>
                  <a:cubicBezTo>
                    <a:pt x="11732" y="1"/>
                    <a:pt x="11232" y="268"/>
                    <a:pt x="10910" y="678"/>
                  </a:cubicBezTo>
                  <a:lnTo>
                    <a:pt x="8968" y="31"/>
                  </a:lnTo>
                  <a:cubicBezTo>
                    <a:pt x="8906" y="10"/>
                    <a:pt x="8844" y="0"/>
                    <a:pt x="87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91"/>
            <p:cNvSpPr/>
            <p:nvPr/>
          </p:nvSpPr>
          <p:spPr>
            <a:xfrm>
              <a:off x="6748992" y="2768030"/>
              <a:ext cx="48898" cy="48878"/>
            </a:xfrm>
            <a:custGeom>
              <a:avLst/>
              <a:gdLst/>
              <a:ahLst/>
              <a:cxnLst/>
              <a:rect l="l" t="t" r="r" b="b"/>
              <a:pathLst>
                <a:path w="2343" h="2342" extrusionOk="0">
                  <a:moveTo>
                    <a:pt x="1171" y="1"/>
                  </a:moveTo>
                  <a:cubicBezTo>
                    <a:pt x="526" y="1"/>
                    <a:pt x="0" y="525"/>
                    <a:pt x="0" y="1170"/>
                  </a:cubicBezTo>
                  <a:cubicBezTo>
                    <a:pt x="0" y="1816"/>
                    <a:pt x="526" y="2341"/>
                    <a:pt x="1171" y="2341"/>
                  </a:cubicBezTo>
                  <a:cubicBezTo>
                    <a:pt x="1817" y="2341"/>
                    <a:pt x="2342" y="1816"/>
                    <a:pt x="2342" y="1170"/>
                  </a:cubicBezTo>
                  <a:cubicBezTo>
                    <a:pt x="2342" y="525"/>
                    <a:pt x="1817" y="1"/>
                    <a:pt x="11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91"/>
            <p:cNvSpPr/>
            <p:nvPr/>
          </p:nvSpPr>
          <p:spPr>
            <a:xfrm>
              <a:off x="6846703" y="2768030"/>
              <a:ext cx="48898" cy="48878"/>
            </a:xfrm>
            <a:custGeom>
              <a:avLst/>
              <a:gdLst/>
              <a:ahLst/>
              <a:cxnLst/>
              <a:rect l="l" t="t" r="r" b="b"/>
              <a:pathLst>
                <a:path w="2343" h="2342" extrusionOk="0">
                  <a:moveTo>
                    <a:pt x="1172" y="1"/>
                  </a:moveTo>
                  <a:cubicBezTo>
                    <a:pt x="526" y="1"/>
                    <a:pt x="1" y="525"/>
                    <a:pt x="1" y="1170"/>
                  </a:cubicBezTo>
                  <a:cubicBezTo>
                    <a:pt x="1" y="1816"/>
                    <a:pt x="526" y="2341"/>
                    <a:pt x="1172" y="2341"/>
                  </a:cubicBezTo>
                  <a:cubicBezTo>
                    <a:pt x="1818" y="2341"/>
                    <a:pt x="2343" y="1816"/>
                    <a:pt x="2343" y="1170"/>
                  </a:cubicBezTo>
                  <a:cubicBezTo>
                    <a:pt x="2343" y="525"/>
                    <a:pt x="1818" y="1"/>
                    <a:pt x="11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91"/>
            <p:cNvSpPr/>
            <p:nvPr/>
          </p:nvSpPr>
          <p:spPr>
            <a:xfrm>
              <a:off x="6759469" y="2841323"/>
              <a:ext cx="125658" cy="35938"/>
            </a:xfrm>
            <a:custGeom>
              <a:avLst/>
              <a:gdLst/>
              <a:ahLst/>
              <a:cxnLst/>
              <a:rect l="l" t="t" r="r" b="b"/>
              <a:pathLst>
                <a:path w="6021" h="1722" extrusionOk="0">
                  <a:moveTo>
                    <a:pt x="670" y="0"/>
                  </a:moveTo>
                  <a:cubicBezTo>
                    <a:pt x="455" y="0"/>
                    <a:pt x="249" y="119"/>
                    <a:pt x="146" y="324"/>
                  </a:cubicBezTo>
                  <a:cubicBezTo>
                    <a:pt x="1" y="614"/>
                    <a:pt x="117" y="965"/>
                    <a:pt x="407" y="1110"/>
                  </a:cubicBezTo>
                  <a:cubicBezTo>
                    <a:pt x="1223" y="1516"/>
                    <a:pt x="2116" y="1722"/>
                    <a:pt x="3011" y="1722"/>
                  </a:cubicBezTo>
                  <a:cubicBezTo>
                    <a:pt x="3905" y="1722"/>
                    <a:pt x="4800" y="1518"/>
                    <a:pt x="5614" y="1110"/>
                  </a:cubicBezTo>
                  <a:cubicBezTo>
                    <a:pt x="5904" y="965"/>
                    <a:pt x="6021" y="614"/>
                    <a:pt x="5875" y="324"/>
                  </a:cubicBezTo>
                  <a:cubicBezTo>
                    <a:pt x="5774" y="119"/>
                    <a:pt x="5567" y="0"/>
                    <a:pt x="5352" y="0"/>
                  </a:cubicBezTo>
                  <a:cubicBezTo>
                    <a:pt x="5264" y="0"/>
                    <a:pt x="5174" y="20"/>
                    <a:pt x="5090" y="62"/>
                  </a:cubicBezTo>
                  <a:cubicBezTo>
                    <a:pt x="4439" y="388"/>
                    <a:pt x="3725" y="551"/>
                    <a:pt x="3011" y="551"/>
                  </a:cubicBezTo>
                  <a:cubicBezTo>
                    <a:pt x="2296" y="551"/>
                    <a:pt x="1582" y="388"/>
                    <a:pt x="931" y="62"/>
                  </a:cubicBezTo>
                  <a:cubicBezTo>
                    <a:pt x="847" y="20"/>
                    <a:pt x="758" y="0"/>
                    <a:pt x="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3" name="Google Shape;12123;p91"/>
          <p:cNvGrpSpPr/>
          <p:nvPr/>
        </p:nvGrpSpPr>
        <p:grpSpPr>
          <a:xfrm>
            <a:off x="7908242" y="3238780"/>
            <a:ext cx="407411" cy="407411"/>
            <a:chOff x="2964567" y="2571753"/>
            <a:chExt cx="417045" cy="417045"/>
          </a:xfrm>
        </p:grpSpPr>
        <p:sp>
          <p:nvSpPr>
            <p:cNvPr id="12124" name="Google Shape;12124;p91"/>
            <p:cNvSpPr/>
            <p:nvPr/>
          </p:nvSpPr>
          <p:spPr>
            <a:xfrm>
              <a:off x="2964567" y="2571753"/>
              <a:ext cx="417045" cy="417045"/>
            </a:xfrm>
            <a:custGeom>
              <a:avLst/>
              <a:gdLst/>
              <a:ahLst/>
              <a:cxnLst/>
              <a:rect l="l" t="t" r="r" b="b"/>
              <a:pathLst>
                <a:path w="19983" h="19983" extrusionOk="0">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91"/>
            <p:cNvSpPr/>
            <p:nvPr/>
          </p:nvSpPr>
          <p:spPr>
            <a:xfrm>
              <a:off x="3037777" y="2694715"/>
              <a:ext cx="270642" cy="146633"/>
            </a:xfrm>
            <a:custGeom>
              <a:avLst/>
              <a:gdLst/>
              <a:ahLst/>
              <a:cxnLst/>
              <a:rect l="l" t="t" r="r" b="b"/>
              <a:pathLst>
                <a:path w="12968" h="7026" extrusionOk="0">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6" name="Google Shape;12126;p91"/>
          <p:cNvGrpSpPr/>
          <p:nvPr/>
        </p:nvGrpSpPr>
        <p:grpSpPr>
          <a:xfrm>
            <a:off x="1623565" y="3815897"/>
            <a:ext cx="407391" cy="286470"/>
            <a:chOff x="3476576" y="2633631"/>
            <a:chExt cx="417024" cy="293244"/>
          </a:xfrm>
        </p:grpSpPr>
        <p:sp>
          <p:nvSpPr>
            <p:cNvPr id="12127" name="Google Shape;12127;p91"/>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91"/>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9" name="Google Shape;12129;p91"/>
          <p:cNvGrpSpPr/>
          <p:nvPr/>
        </p:nvGrpSpPr>
        <p:grpSpPr>
          <a:xfrm>
            <a:off x="2239897" y="3755508"/>
            <a:ext cx="407411" cy="407248"/>
            <a:chOff x="3988564" y="2571836"/>
            <a:chExt cx="417045" cy="416878"/>
          </a:xfrm>
        </p:grpSpPr>
        <p:sp>
          <p:nvSpPr>
            <p:cNvPr id="12130" name="Google Shape;12130;p91"/>
            <p:cNvSpPr/>
            <p:nvPr/>
          </p:nvSpPr>
          <p:spPr>
            <a:xfrm>
              <a:off x="4090678" y="2650431"/>
              <a:ext cx="213124" cy="259268"/>
            </a:xfrm>
            <a:custGeom>
              <a:avLst/>
              <a:gdLst/>
              <a:ahLst/>
              <a:cxnLst/>
              <a:rect l="l" t="t" r="r" b="b"/>
              <a:pathLst>
                <a:path w="10212" h="12423" extrusionOk="0">
                  <a:moveTo>
                    <a:pt x="4938" y="1172"/>
                  </a:moveTo>
                  <a:cubicBezTo>
                    <a:pt x="7267" y="1172"/>
                    <a:pt x="8610" y="2621"/>
                    <a:pt x="8610" y="3081"/>
                  </a:cubicBezTo>
                  <a:cubicBezTo>
                    <a:pt x="8610" y="3348"/>
                    <a:pt x="8308" y="3471"/>
                    <a:pt x="8102" y="3471"/>
                  </a:cubicBezTo>
                  <a:cubicBezTo>
                    <a:pt x="7867" y="3471"/>
                    <a:pt x="7733" y="3357"/>
                    <a:pt x="7407" y="3026"/>
                  </a:cubicBezTo>
                  <a:cubicBezTo>
                    <a:pt x="6933" y="2541"/>
                    <a:pt x="6282" y="1879"/>
                    <a:pt x="4821" y="1879"/>
                  </a:cubicBezTo>
                  <a:cubicBezTo>
                    <a:pt x="4177" y="1879"/>
                    <a:pt x="3602" y="2046"/>
                    <a:pt x="3162" y="2362"/>
                  </a:cubicBezTo>
                  <a:cubicBezTo>
                    <a:pt x="2687" y="2700"/>
                    <a:pt x="2417" y="3188"/>
                    <a:pt x="2417" y="3701"/>
                  </a:cubicBezTo>
                  <a:cubicBezTo>
                    <a:pt x="2417" y="4145"/>
                    <a:pt x="2603" y="4758"/>
                    <a:pt x="3491" y="5152"/>
                  </a:cubicBezTo>
                  <a:cubicBezTo>
                    <a:pt x="3997" y="5378"/>
                    <a:pt x="4646" y="5506"/>
                    <a:pt x="5334" y="5642"/>
                  </a:cubicBezTo>
                  <a:cubicBezTo>
                    <a:pt x="7566" y="6081"/>
                    <a:pt x="9029" y="6514"/>
                    <a:pt x="9029" y="8449"/>
                  </a:cubicBezTo>
                  <a:cubicBezTo>
                    <a:pt x="9029" y="8455"/>
                    <a:pt x="9029" y="8464"/>
                    <a:pt x="9029" y="8478"/>
                  </a:cubicBezTo>
                  <a:cubicBezTo>
                    <a:pt x="9035" y="8646"/>
                    <a:pt x="9028" y="9518"/>
                    <a:pt x="8347" y="10222"/>
                  </a:cubicBezTo>
                  <a:cubicBezTo>
                    <a:pt x="7688" y="10903"/>
                    <a:pt x="6597" y="11248"/>
                    <a:pt x="5102" y="11252"/>
                  </a:cubicBezTo>
                  <a:cubicBezTo>
                    <a:pt x="2240" y="11250"/>
                    <a:pt x="1171" y="9891"/>
                    <a:pt x="1171" y="9033"/>
                  </a:cubicBezTo>
                  <a:cubicBezTo>
                    <a:pt x="1171" y="8780"/>
                    <a:pt x="1518" y="8672"/>
                    <a:pt x="1656" y="8672"/>
                  </a:cubicBezTo>
                  <a:cubicBezTo>
                    <a:pt x="1844" y="8672"/>
                    <a:pt x="2005" y="8837"/>
                    <a:pt x="2327" y="9212"/>
                  </a:cubicBezTo>
                  <a:cubicBezTo>
                    <a:pt x="2843" y="9813"/>
                    <a:pt x="3551" y="10636"/>
                    <a:pt x="5095" y="10636"/>
                  </a:cubicBezTo>
                  <a:cubicBezTo>
                    <a:pt x="6363" y="10636"/>
                    <a:pt x="7727" y="9881"/>
                    <a:pt x="7727" y="8612"/>
                  </a:cubicBezTo>
                  <a:cubicBezTo>
                    <a:pt x="7727" y="7951"/>
                    <a:pt x="7363" y="7445"/>
                    <a:pt x="6647" y="7109"/>
                  </a:cubicBezTo>
                  <a:cubicBezTo>
                    <a:pt x="6130" y="6866"/>
                    <a:pt x="5472" y="6726"/>
                    <a:pt x="4773" y="6578"/>
                  </a:cubicBezTo>
                  <a:cubicBezTo>
                    <a:pt x="2620" y="6120"/>
                    <a:pt x="1209" y="5683"/>
                    <a:pt x="1209" y="3859"/>
                  </a:cubicBezTo>
                  <a:cubicBezTo>
                    <a:pt x="1209" y="2893"/>
                    <a:pt x="1667" y="2191"/>
                    <a:pt x="2606" y="1711"/>
                  </a:cubicBezTo>
                  <a:cubicBezTo>
                    <a:pt x="3388" y="1313"/>
                    <a:pt x="4350" y="1172"/>
                    <a:pt x="4938" y="1172"/>
                  </a:cubicBezTo>
                  <a:close/>
                  <a:moveTo>
                    <a:pt x="4938" y="1"/>
                  </a:moveTo>
                  <a:cubicBezTo>
                    <a:pt x="2944" y="1"/>
                    <a:pt x="39" y="991"/>
                    <a:pt x="39" y="3861"/>
                  </a:cubicBezTo>
                  <a:cubicBezTo>
                    <a:pt x="39" y="5149"/>
                    <a:pt x="579" y="6129"/>
                    <a:pt x="1644" y="6772"/>
                  </a:cubicBezTo>
                  <a:cubicBezTo>
                    <a:pt x="2505" y="7293"/>
                    <a:pt x="3581" y="7523"/>
                    <a:pt x="4529" y="7724"/>
                  </a:cubicBezTo>
                  <a:cubicBezTo>
                    <a:pt x="5159" y="7857"/>
                    <a:pt x="5755" y="7984"/>
                    <a:pt x="6149" y="8170"/>
                  </a:cubicBezTo>
                  <a:cubicBezTo>
                    <a:pt x="6556" y="8359"/>
                    <a:pt x="6556" y="8518"/>
                    <a:pt x="6556" y="8612"/>
                  </a:cubicBezTo>
                  <a:cubicBezTo>
                    <a:pt x="6556" y="9100"/>
                    <a:pt x="5785" y="9465"/>
                    <a:pt x="5095" y="9465"/>
                  </a:cubicBezTo>
                  <a:cubicBezTo>
                    <a:pt x="4089" y="9465"/>
                    <a:pt x="3664" y="8971"/>
                    <a:pt x="3215" y="8449"/>
                  </a:cubicBezTo>
                  <a:cubicBezTo>
                    <a:pt x="2833" y="8005"/>
                    <a:pt x="2401" y="7501"/>
                    <a:pt x="1656" y="7501"/>
                  </a:cubicBezTo>
                  <a:cubicBezTo>
                    <a:pt x="860" y="7501"/>
                    <a:pt x="0" y="8087"/>
                    <a:pt x="0" y="9035"/>
                  </a:cubicBezTo>
                  <a:cubicBezTo>
                    <a:pt x="0" y="10459"/>
                    <a:pt x="1462" y="12423"/>
                    <a:pt x="5104" y="12423"/>
                  </a:cubicBezTo>
                  <a:cubicBezTo>
                    <a:pt x="6926" y="12419"/>
                    <a:pt x="8301" y="11954"/>
                    <a:pt x="9187" y="11036"/>
                  </a:cubicBezTo>
                  <a:cubicBezTo>
                    <a:pt x="10167" y="10024"/>
                    <a:pt x="10211" y="8803"/>
                    <a:pt x="10200" y="8442"/>
                  </a:cubicBezTo>
                  <a:cubicBezTo>
                    <a:pt x="10199" y="7101"/>
                    <a:pt x="9638" y="6090"/>
                    <a:pt x="8536" y="5435"/>
                  </a:cubicBezTo>
                  <a:cubicBezTo>
                    <a:pt x="7642" y="4904"/>
                    <a:pt x="6537" y="4685"/>
                    <a:pt x="5560" y="4492"/>
                  </a:cubicBezTo>
                  <a:cubicBezTo>
                    <a:pt x="4939" y="4370"/>
                    <a:pt x="4354" y="4255"/>
                    <a:pt x="3966" y="4084"/>
                  </a:cubicBezTo>
                  <a:cubicBezTo>
                    <a:pt x="3588" y="3916"/>
                    <a:pt x="3588" y="3781"/>
                    <a:pt x="3588" y="3703"/>
                  </a:cubicBezTo>
                  <a:cubicBezTo>
                    <a:pt x="3588" y="3429"/>
                    <a:pt x="4016" y="3050"/>
                    <a:pt x="4821" y="3050"/>
                  </a:cubicBezTo>
                  <a:cubicBezTo>
                    <a:pt x="5790" y="3050"/>
                    <a:pt x="6153" y="3418"/>
                    <a:pt x="6570" y="3847"/>
                  </a:cubicBezTo>
                  <a:cubicBezTo>
                    <a:pt x="6921" y="4202"/>
                    <a:pt x="7354" y="4644"/>
                    <a:pt x="8102" y="4644"/>
                  </a:cubicBezTo>
                  <a:cubicBezTo>
                    <a:pt x="8966" y="4644"/>
                    <a:pt x="9781" y="4016"/>
                    <a:pt x="9781" y="3082"/>
                  </a:cubicBezTo>
                  <a:cubicBezTo>
                    <a:pt x="9781" y="1768"/>
                    <a:pt x="7722" y="1"/>
                    <a:pt x="4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1" name="Google Shape;12131;p91"/>
            <p:cNvSpPr/>
            <p:nvPr/>
          </p:nvSpPr>
          <p:spPr>
            <a:xfrm>
              <a:off x="3988564" y="2571836"/>
              <a:ext cx="417045" cy="416878"/>
            </a:xfrm>
            <a:custGeom>
              <a:avLst/>
              <a:gdLst/>
              <a:ahLst/>
              <a:cxnLst/>
              <a:rect l="l" t="t" r="r" b="b"/>
              <a:pathLst>
                <a:path w="19983" h="19975" extrusionOk="0">
                  <a:moveTo>
                    <a:pt x="5465" y="1172"/>
                  </a:moveTo>
                  <a:cubicBezTo>
                    <a:pt x="6229" y="1172"/>
                    <a:pt x="6714" y="1356"/>
                    <a:pt x="7184" y="1548"/>
                  </a:cubicBezTo>
                  <a:cubicBezTo>
                    <a:pt x="7842" y="1820"/>
                    <a:pt x="8120" y="1882"/>
                    <a:pt x="8506" y="1882"/>
                  </a:cubicBezTo>
                  <a:cubicBezTo>
                    <a:pt x="8831" y="1882"/>
                    <a:pt x="9232" y="1838"/>
                    <a:pt x="10000" y="1838"/>
                  </a:cubicBezTo>
                  <a:cubicBezTo>
                    <a:pt x="13275" y="1838"/>
                    <a:pt x="15226" y="3478"/>
                    <a:pt x="16286" y="4855"/>
                  </a:cubicBezTo>
                  <a:cubicBezTo>
                    <a:pt x="17660" y="6641"/>
                    <a:pt x="18149" y="8709"/>
                    <a:pt x="18149" y="9937"/>
                  </a:cubicBezTo>
                  <a:cubicBezTo>
                    <a:pt x="18149" y="11304"/>
                    <a:pt x="17841" y="11405"/>
                    <a:pt x="18414" y="12744"/>
                  </a:cubicBezTo>
                  <a:cubicBezTo>
                    <a:pt x="18610" y="13203"/>
                    <a:pt x="18812" y="13675"/>
                    <a:pt x="18812" y="14565"/>
                  </a:cubicBezTo>
                  <a:cubicBezTo>
                    <a:pt x="18812" y="15702"/>
                    <a:pt x="18373" y="16765"/>
                    <a:pt x="17575" y="17561"/>
                  </a:cubicBezTo>
                  <a:cubicBezTo>
                    <a:pt x="16776" y="18358"/>
                    <a:pt x="15671" y="18803"/>
                    <a:pt x="14546" y="18803"/>
                  </a:cubicBezTo>
                  <a:cubicBezTo>
                    <a:pt x="14544" y="18803"/>
                    <a:pt x="14542" y="18803"/>
                    <a:pt x="14540" y="18803"/>
                  </a:cubicBezTo>
                  <a:lnTo>
                    <a:pt x="14519" y="18803"/>
                  </a:lnTo>
                  <a:cubicBezTo>
                    <a:pt x="13754" y="18803"/>
                    <a:pt x="13270" y="18612"/>
                    <a:pt x="12799" y="18418"/>
                  </a:cubicBezTo>
                  <a:cubicBezTo>
                    <a:pt x="12161" y="18154"/>
                    <a:pt x="11842" y="18085"/>
                    <a:pt x="11520" y="18085"/>
                  </a:cubicBezTo>
                  <a:cubicBezTo>
                    <a:pt x="11167" y="18085"/>
                    <a:pt x="10809" y="18168"/>
                    <a:pt x="10022" y="18168"/>
                  </a:cubicBezTo>
                  <a:cubicBezTo>
                    <a:pt x="6746" y="18168"/>
                    <a:pt x="4785" y="16516"/>
                    <a:pt x="3717" y="15131"/>
                  </a:cubicBezTo>
                  <a:cubicBezTo>
                    <a:pt x="2328" y="13328"/>
                    <a:pt x="1835" y="11257"/>
                    <a:pt x="1835" y="10031"/>
                  </a:cubicBezTo>
                  <a:cubicBezTo>
                    <a:pt x="1835" y="8674"/>
                    <a:pt x="2146" y="8571"/>
                    <a:pt x="1569" y="7222"/>
                  </a:cubicBezTo>
                  <a:cubicBezTo>
                    <a:pt x="1375" y="6765"/>
                    <a:pt x="1173" y="6293"/>
                    <a:pt x="1171" y="5408"/>
                  </a:cubicBezTo>
                  <a:cubicBezTo>
                    <a:pt x="1175" y="3063"/>
                    <a:pt x="3100" y="1172"/>
                    <a:pt x="5465" y="1172"/>
                  </a:cubicBezTo>
                  <a:close/>
                  <a:moveTo>
                    <a:pt x="5465" y="0"/>
                  </a:moveTo>
                  <a:cubicBezTo>
                    <a:pt x="3993" y="0"/>
                    <a:pt x="2617" y="552"/>
                    <a:pt x="1587" y="1582"/>
                  </a:cubicBezTo>
                  <a:cubicBezTo>
                    <a:pt x="566" y="2603"/>
                    <a:pt x="4" y="3960"/>
                    <a:pt x="0" y="5403"/>
                  </a:cubicBezTo>
                  <a:lnTo>
                    <a:pt x="0" y="5414"/>
                  </a:lnTo>
                  <a:cubicBezTo>
                    <a:pt x="2" y="6535"/>
                    <a:pt x="274" y="7170"/>
                    <a:pt x="492" y="7682"/>
                  </a:cubicBezTo>
                  <a:cubicBezTo>
                    <a:pt x="938" y="8725"/>
                    <a:pt x="664" y="8547"/>
                    <a:pt x="664" y="10031"/>
                  </a:cubicBezTo>
                  <a:cubicBezTo>
                    <a:pt x="664" y="11738"/>
                    <a:pt x="1385" y="14023"/>
                    <a:pt x="2790" y="15845"/>
                  </a:cubicBezTo>
                  <a:cubicBezTo>
                    <a:pt x="4019" y="17439"/>
                    <a:pt x="6270" y="19339"/>
                    <a:pt x="10022" y="19339"/>
                  </a:cubicBezTo>
                  <a:cubicBezTo>
                    <a:pt x="10942" y="19339"/>
                    <a:pt x="11234" y="19255"/>
                    <a:pt x="11494" y="19255"/>
                  </a:cubicBezTo>
                  <a:cubicBezTo>
                    <a:pt x="11700" y="19255"/>
                    <a:pt x="11887" y="19308"/>
                    <a:pt x="12353" y="19500"/>
                  </a:cubicBezTo>
                  <a:cubicBezTo>
                    <a:pt x="12875" y="19716"/>
                    <a:pt x="13523" y="19974"/>
                    <a:pt x="14519" y="19974"/>
                  </a:cubicBezTo>
                  <a:lnTo>
                    <a:pt x="14554" y="19974"/>
                  </a:lnTo>
                  <a:cubicBezTo>
                    <a:pt x="15985" y="19974"/>
                    <a:pt x="17386" y="19403"/>
                    <a:pt x="18402" y="18391"/>
                  </a:cubicBezTo>
                  <a:cubicBezTo>
                    <a:pt x="19422" y="17374"/>
                    <a:pt x="19983" y="16015"/>
                    <a:pt x="19983" y="14565"/>
                  </a:cubicBezTo>
                  <a:cubicBezTo>
                    <a:pt x="19983" y="13436"/>
                    <a:pt x="19711" y="12797"/>
                    <a:pt x="19491" y="12284"/>
                  </a:cubicBezTo>
                  <a:cubicBezTo>
                    <a:pt x="19045" y="11243"/>
                    <a:pt x="19320" y="11421"/>
                    <a:pt x="19320" y="9937"/>
                  </a:cubicBezTo>
                  <a:cubicBezTo>
                    <a:pt x="19320" y="8218"/>
                    <a:pt x="18603" y="5946"/>
                    <a:pt x="17213" y="4140"/>
                  </a:cubicBezTo>
                  <a:cubicBezTo>
                    <a:pt x="15994" y="2557"/>
                    <a:pt x="13753" y="667"/>
                    <a:pt x="10000" y="667"/>
                  </a:cubicBezTo>
                  <a:cubicBezTo>
                    <a:pt x="9146" y="667"/>
                    <a:pt x="8785" y="712"/>
                    <a:pt x="8528" y="712"/>
                  </a:cubicBezTo>
                  <a:cubicBezTo>
                    <a:pt x="8261" y="712"/>
                    <a:pt x="8109" y="664"/>
                    <a:pt x="7630" y="466"/>
                  </a:cubicBezTo>
                  <a:cubicBezTo>
                    <a:pt x="7110" y="252"/>
                    <a:pt x="6461" y="0"/>
                    <a:pt x="54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2" name="Google Shape;12132;p91"/>
          <p:cNvGrpSpPr/>
          <p:nvPr/>
        </p:nvGrpSpPr>
        <p:grpSpPr>
          <a:xfrm>
            <a:off x="2856250" y="3755436"/>
            <a:ext cx="407391" cy="407391"/>
            <a:chOff x="4500573" y="2571753"/>
            <a:chExt cx="417024" cy="417024"/>
          </a:xfrm>
        </p:grpSpPr>
        <p:sp>
          <p:nvSpPr>
            <p:cNvPr id="12133" name="Google Shape;12133;p91"/>
            <p:cNvSpPr/>
            <p:nvPr/>
          </p:nvSpPr>
          <p:spPr>
            <a:xfrm>
              <a:off x="4550263" y="2632817"/>
              <a:ext cx="317683" cy="293244"/>
            </a:xfrm>
            <a:custGeom>
              <a:avLst/>
              <a:gdLst/>
              <a:ahLst/>
              <a:cxnLst/>
              <a:rect l="l" t="t" r="r" b="b"/>
              <a:pathLst>
                <a:path w="15222" h="14051" extrusionOk="0">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91"/>
            <p:cNvSpPr/>
            <p:nvPr/>
          </p:nvSpPr>
          <p:spPr>
            <a:xfrm>
              <a:off x="4500573" y="2571753"/>
              <a:ext cx="417024" cy="417024"/>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5" name="Google Shape;12135;p91"/>
          <p:cNvGrpSpPr/>
          <p:nvPr/>
        </p:nvGrpSpPr>
        <p:grpSpPr>
          <a:xfrm>
            <a:off x="3472582" y="3755436"/>
            <a:ext cx="407391" cy="407391"/>
            <a:chOff x="5012603" y="2571753"/>
            <a:chExt cx="417024" cy="417024"/>
          </a:xfrm>
        </p:grpSpPr>
        <p:sp>
          <p:nvSpPr>
            <p:cNvPr id="12136" name="Google Shape;12136;p91"/>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91"/>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8" name="Google Shape;12138;p91"/>
          <p:cNvSpPr/>
          <p:nvPr/>
        </p:nvSpPr>
        <p:spPr>
          <a:xfrm>
            <a:off x="5212789" y="323885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9" name="Google Shape;12139;p91"/>
          <p:cNvGrpSpPr/>
          <p:nvPr/>
        </p:nvGrpSpPr>
        <p:grpSpPr>
          <a:xfrm>
            <a:off x="5733329" y="3238790"/>
            <a:ext cx="407432" cy="407391"/>
            <a:chOff x="812101" y="2571761"/>
            <a:chExt cx="417066" cy="417024"/>
          </a:xfrm>
        </p:grpSpPr>
        <p:sp>
          <p:nvSpPr>
            <p:cNvPr id="12140" name="Google Shape;12140;p91"/>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1" name="Google Shape;12141;p91"/>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2" name="Google Shape;12142;p91"/>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3" name="Google Shape;12143;p91"/>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4" name="Google Shape;12144;p91"/>
          <p:cNvGrpSpPr/>
          <p:nvPr/>
        </p:nvGrpSpPr>
        <p:grpSpPr>
          <a:xfrm>
            <a:off x="6253923" y="3238790"/>
            <a:ext cx="407391" cy="407391"/>
            <a:chOff x="1323129" y="2571761"/>
            <a:chExt cx="417024" cy="417024"/>
          </a:xfrm>
        </p:grpSpPr>
        <p:sp>
          <p:nvSpPr>
            <p:cNvPr id="12145" name="Google Shape;12145;p91"/>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6" name="Google Shape;12146;p91"/>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7" name="Google Shape;12147;p91"/>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8" name="Google Shape;12148;p91"/>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49" name="Google Shape;12149;p91"/>
          <p:cNvSpPr/>
          <p:nvPr/>
        </p:nvSpPr>
        <p:spPr>
          <a:xfrm>
            <a:off x="6827427" y="32756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0" name="Google Shape;12150;p91"/>
          <p:cNvGrpSpPr/>
          <p:nvPr/>
        </p:nvGrpSpPr>
        <p:grpSpPr>
          <a:xfrm>
            <a:off x="7390398" y="3238843"/>
            <a:ext cx="408023" cy="407411"/>
            <a:chOff x="2344476" y="2571761"/>
            <a:chExt cx="417671" cy="417045"/>
          </a:xfrm>
        </p:grpSpPr>
        <p:sp>
          <p:nvSpPr>
            <p:cNvPr id="12151" name="Google Shape;12151;p91"/>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2" name="Google Shape;12152;p91"/>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3" name="Google Shape;12153;p91"/>
          <p:cNvGrpSpPr/>
          <p:nvPr/>
        </p:nvGrpSpPr>
        <p:grpSpPr>
          <a:xfrm>
            <a:off x="7121258" y="3759535"/>
            <a:ext cx="399178" cy="399178"/>
            <a:chOff x="2038375" y="3798025"/>
            <a:chExt cx="841792" cy="841792"/>
          </a:xfrm>
        </p:grpSpPr>
        <p:sp>
          <p:nvSpPr>
            <p:cNvPr id="12154" name="Google Shape;12154;p91"/>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5" name="Google Shape;12155;p91"/>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r>
              <a:rPr lang="fr-FR" dirty="0"/>
              <a:t>Qu’est-ce que l'IA?</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3706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cxnSp>
        <p:nvCxnSpPr>
          <p:cNvPr id="447" name="Google Shape;447;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8" name="Google Shape;448;p41"/>
          <p:cNvGrpSpPr/>
          <p:nvPr/>
        </p:nvGrpSpPr>
        <p:grpSpPr>
          <a:xfrm>
            <a:off x="2284813" y="3850262"/>
            <a:ext cx="537556" cy="136576"/>
            <a:chOff x="2641350" y="846250"/>
            <a:chExt cx="413600" cy="105075"/>
          </a:xfrm>
        </p:grpSpPr>
        <p:sp>
          <p:nvSpPr>
            <p:cNvPr id="449" name="Google Shape;449;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What is Artificial Intelligence (AI) and Why People Should Learn About it -  UCF Business Incubation Program - University of Central Florida">
            <a:extLst>
              <a:ext uri="{FF2B5EF4-FFF2-40B4-BE49-F238E27FC236}">
                <a16:creationId xmlns:a16="http://schemas.microsoft.com/office/drawing/2014/main" id="{B1E1F77E-DD83-82B4-25E0-CF55CFCA4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62" y="-880966"/>
            <a:ext cx="9406262" cy="62721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he YouTube Algorithm Works in 2024 | Sprout Social">
            <a:extLst>
              <a:ext uri="{FF2B5EF4-FFF2-40B4-BE49-F238E27FC236}">
                <a16:creationId xmlns:a16="http://schemas.microsoft.com/office/drawing/2014/main" id="{D41E5AE3-32C7-6679-9E22-01EDA2D1D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27" y="294880"/>
            <a:ext cx="4107320" cy="2316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Netflix Recommendation System | by Priya Varshini G | Analytics  Vidhya | Medium">
            <a:extLst>
              <a:ext uri="{FF2B5EF4-FFF2-40B4-BE49-F238E27FC236}">
                <a16:creationId xmlns:a16="http://schemas.microsoft.com/office/drawing/2014/main" id="{F31DE82E-F2D3-9B56-1CE3-F73B92068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1655" y="2255100"/>
            <a:ext cx="5121476" cy="2679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1789875" y="2399978"/>
            <a:ext cx="558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Principe </a:t>
            </a:r>
            <a:r>
              <a:rPr lang="en-US" dirty="0" err="1"/>
              <a:t>fonctionnement</a:t>
            </a:r>
            <a:r>
              <a:rPr lang="en-US" dirty="0"/>
              <a:t> de </a:t>
            </a:r>
            <a:r>
              <a:rPr lang="en-US" dirty="0" err="1"/>
              <a:t>l’ia</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8858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C</a:t>
            </a:r>
            <a:r>
              <a:rPr lang="en" dirty="0"/>
              <a:t>ollection de données</a:t>
            </a:r>
            <a:endParaRPr dirty="0"/>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 </a:t>
            </a:r>
            <a:r>
              <a:rPr lang="en-US" dirty="0" err="1"/>
              <a:t>utilisant</a:t>
            </a:r>
            <a:r>
              <a:rPr lang="en-US" dirty="0"/>
              <a:t> des sites our livres…</a:t>
            </a:r>
            <a:endParaRPr dirty="0"/>
          </a:p>
        </p:txBody>
      </p:sp>
      <p:sp>
        <p:nvSpPr>
          <p:cNvPr id="1028" name="Google Shape;1028;p58"/>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T</a:t>
            </a:r>
            <a:r>
              <a:rPr lang="en" dirty="0"/>
              <a:t>raitement de données</a:t>
            </a:r>
            <a:endParaRPr dirty="0"/>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Absorber les données</a:t>
            </a:r>
            <a:endParaRPr dirty="0"/>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Principe </a:t>
            </a:r>
            <a:r>
              <a:rPr lang="en-US" dirty="0" err="1"/>
              <a:t>fonctionnement</a:t>
            </a:r>
            <a:endParaRPr dirty="0"/>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E</a:t>
            </a:r>
            <a:r>
              <a:rPr lang="en" dirty="0"/>
              <a:t>tapes finales</a:t>
            </a:r>
            <a:endParaRPr dirty="0"/>
          </a:p>
        </p:txBody>
      </p:sp>
      <p:sp>
        <p:nvSpPr>
          <p:cNvPr id="1032" name="Google Shape;1032;p58"/>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entrainement</a:t>
            </a:r>
            <a:endParaRPr dirty="0"/>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Repetition</a:t>
            </a:r>
            <a:endParaRPr dirty="0"/>
          </a:p>
        </p:txBody>
      </p:sp>
      <p:sp>
        <p:nvSpPr>
          <p:cNvPr id="1034" name="Google Shape;1034;p58"/>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Apprentissage automatique</a:t>
            </a:r>
            <a:endParaRPr dirty="0"/>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865687"/>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1266</Words>
  <Application>Microsoft Office PowerPoint</Application>
  <PresentationFormat>Affichage à l'écran (16:9)</PresentationFormat>
  <Paragraphs>295</Paragraphs>
  <Slides>59</Slides>
  <Notes>58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59</vt:i4>
      </vt:variant>
    </vt:vector>
  </HeadingPairs>
  <TitlesOfParts>
    <vt:vector size="67" baseType="lpstr">
      <vt:lpstr>Raleway Medium</vt:lpstr>
      <vt:lpstr>Raleway</vt:lpstr>
      <vt:lpstr>Proxima Nova</vt:lpstr>
      <vt:lpstr>Nunito</vt:lpstr>
      <vt:lpstr>Arial</vt:lpstr>
      <vt:lpstr>Bebas Neue</vt:lpstr>
      <vt:lpstr>Artificial Intelligence (AI) Startup Business Plan by Slidesgo</vt:lpstr>
      <vt:lpstr>Slidesgo Final Pages</vt:lpstr>
      <vt:lpstr>Rapport PFE Sur AI ET IOT</vt:lpstr>
      <vt:lpstr>Intelligence artificielle</vt:lpstr>
      <vt:lpstr>Histoire</vt:lpstr>
      <vt:lpstr>histoire</vt:lpstr>
      <vt:lpstr>histoire</vt:lpstr>
      <vt:lpstr>Qu’est-ce que l'IA?</vt:lpstr>
      <vt:lpstr>Présentation PowerPoint</vt:lpstr>
      <vt:lpstr>Principe fonctionnement de l’ia</vt:lpstr>
      <vt:lpstr>Collection de données</vt:lpstr>
      <vt:lpstr>Applications de l’ia</vt:lpstr>
      <vt:lpstr>Application de l’ia</vt:lpstr>
      <vt:lpstr>Avantages de l’ia</vt:lpstr>
      <vt:lpstr>avantages de l’ia</vt:lpstr>
      <vt:lpstr>Inconvéniants de l’ia</vt:lpstr>
      <vt:lpstr>inconveniants de l’ia</vt:lpstr>
      <vt:lpstr>Systeme de gestion de dechets</vt:lpstr>
      <vt:lpstr>Etat de l’art</vt:lpstr>
      <vt:lpstr>Etat de l’art</vt:lpstr>
      <vt:lpstr>Présentation PowerPoint</vt:lpstr>
      <vt:lpstr>PROBLEM VS. SOLUTION</vt:lpstr>
      <vt:lpstr>Objectifs visés</vt:lpstr>
      <vt:lpstr>objectifs</vt:lpstr>
      <vt:lpstr>Methodologie adoptée</vt:lpstr>
      <vt:lpstr>methodologie</vt:lpstr>
      <vt:lpstr>Selection de composants</vt:lpstr>
      <vt:lpstr>MARKET TRENDS</vt:lpstr>
      <vt:lpstr>Présentation PowerPoint</vt:lpstr>
      <vt:lpstr>MARKET ANALYSIS       AND COMPETITION</vt:lpstr>
      <vt:lpstr>TARGET</vt:lpstr>
      <vt:lpstr>Market size</vt:lpstr>
      <vt:lpstr>MARKET SHARE</vt:lpstr>
      <vt:lpstr>COMPETITION ANALYSIS</vt:lpstr>
      <vt:lpstr>SALES AND     MARKETING PLAN</vt:lpstr>
      <vt:lpstr>OUR SERVICES</vt:lpstr>
      <vt:lpstr>BREAK-EVEN ANALYSIS</vt:lpstr>
      <vt:lpstr>AWESOME WORDS</vt:lpstr>
      <vt:lpstr>OUR PLANS</vt:lpstr>
      <vt:lpstr>ADVERTISING AND PROMOTION</vt:lpstr>
      <vt:lpstr>MANAGEMENT PLAN</vt:lpstr>
      <vt:lpstr>OUR TEAM</vt:lpstr>
      <vt:lpstr>ORGANIZATIONAL CHART</vt:lpstr>
      <vt:lpstr>OUR PARTNERS</vt:lpstr>
      <vt:lpstr>OPERATING PLAN</vt:lpstr>
      <vt:lpstr>A PICTURE ALWAYS REINFORCES THE CONCEPT</vt:lpstr>
      <vt:lpstr>OUR PROCESS</vt:lpstr>
      <vt:lpstr>FINANCIAL PLAN</vt:lpstr>
      <vt:lpstr>$150,000</vt:lpstr>
      <vt:lpstr>—SOMEONE FAMOUS</vt:lpstr>
      <vt:lpstr>PREDICTED GROWTH</vt:lpstr>
      <vt:lpstr>3,5M</vt:lpstr>
      <vt:lpstr>THANKS</vt:lpstr>
      <vt:lpstr>Fonts &amp; colors used</vt:lpstr>
      <vt:lpstr>...and our sets of editable icons</vt:lpstr>
      <vt:lpstr>Educational Icons</vt:lpstr>
      <vt:lpstr>Business Icons</vt:lpstr>
      <vt:lpstr>Help &amp; Support Icons</vt:lpstr>
      <vt:lpstr>Creative Process Icons</vt:lpstr>
      <vt:lpstr>Présentation PowerPoint</vt:lpstr>
      <vt:lpstr>SEO &amp; Marketing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Youssef Nazih</cp:lastModifiedBy>
  <cp:revision>68</cp:revision>
  <dcterms:modified xsi:type="dcterms:W3CDTF">2024-06-03T03:34:13Z</dcterms:modified>
</cp:coreProperties>
</file>