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Playfair Display" panose="00000500000000000000" pitchFamily="2" charset="0"/>
      <p:regular r:id="rId12"/>
    </p:embeddedFont>
    <p:embeddedFont>
      <p:font typeface="Public Sans" panose="020B0604020202020204" charset="0"/>
      <p:regular r:id="rId13"/>
    </p:embeddedFont>
    <p:embeddedFont>
      <p:font typeface="Public San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51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303683" y="35402"/>
            <a:ext cx="14528242" cy="4517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83"/>
              </a:lnSpc>
            </a:pPr>
            <a:r>
              <a:rPr lang="en-US" sz="11740" spc="58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Etude Comparative sur les </a:t>
            </a:r>
            <a:r>
              <a:rPr lang="en-US" sz="11740" spc="58" dirty="0" err="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Algorithmes</a:t>
            </a:r>
            <a:r>
              <a:rPr lang="en-US" sz="11740" spc="58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de Tri</a:t>
            </a:r>
          </a:p>
          <a:p>
            <a:pPr algn="l">
              <a:lnSpc>
                <a:spcPts val="3997"/>
              </a:lnSpc>
            </a:pPr>
            <a:endParaRPr lang="en-US" sz="11740" spc="58" dirty="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6" y="7125014"/>
            <a:ext cx="7862435" cy="864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Realisé par : Nazih Youssef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        Hattabi Youness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831580"/>
            <a:ext cx="7862435" cy="42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Année universitaire : 2024/2025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850974" y="2332416"/>
            <a:ext cx="16408332" cy="2084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Merci!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6407" y="3111146"/>
            <a:ext cx="9509685" cy="196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Implementation des fonctions de tris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2303707" y="2486703"/>
            <a:ext cx="5469118" cy="3392140"/>
          </a:xfrm>
          <a:custGeom>
            <a:avLst/>
            <a:gdLst/>
            <a:ahLst/>
            <a:cxnLst/>
            <a:rect l="l" t="t" r="r" b="b"/>
            <a:pathLst>
              <a:path w="5469118" h="3392140">
                <a:moveTo>
                  <a:pt x="0" y="0"/>
                </a:moveTo>
                <a:lnTo>
                  <a:pt x="5469119" y="0"/>
                </a:lnTo>
                <a:lnTo>
                  <a:pt x="5469119" y="3392141"/>
                </a:lnTo>
                <a:lnTo>
                  <a:pt x="0" y="33921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63929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82035" y="2486703"/>
            <a:ext cx="5739861" cy="3683720"/>
          </a:xfrm>
          <a:custGeom>
            <a:avLst/>
            <a:gdLst/>
            <a:ahLst/>
            <a:cxnLst/>
            <a:rect l="l" t="t" r="r" b="b"/>
            <a:pathLst>
              <a:path w="5739861" h="3683720">
                <a:moveTo>
                  <a:pt x="0" y="0"/>
                </a:moveTo>
                <a:lnTo>
                  <a:pt x="5739861" y="0"/>
                </a:lnTo>
                <a:lnTo>
                  <a:pt x="5739861" y="3683721"/>
                </a:lnTo>
                <a:lnTo>
                  <a:pt x="0" y="368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44239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025290" y="6170424"/>
            <a:ext cx="4717946" cy="3565711"/>
          </a:xfrm>
          <a:custGeom>
            <a:avLst/>
            <a:gdLst/>
            <a:ahLst/>
            <a:cxnLst/>
            <a:rect l="l" t="t" r="r" b="b"/>
            <a:pathLst>
              <a:path w="4717946" h="3565711">
                <a:moveTo>
                  <a:pt x="0" y="0"/>
                </a:moveTo>
                <a:lnTo>
                  <a:pt x="4717946" y="0"/>
                </a:lnTo>
                <a:lnTo>
                  <a:pt x="4717946" y="3565711"/>
                </a:lnTo>
                <a:lnTo>
                  <a:pt x="0" y="356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6452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ALGORITHMES DE TRI LENTS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05868" y="6312244"/>
            <a:ext cx="209219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Tri à bulles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664554" y="6312244"/>
            <a:ext cx="2747425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Tri par sélection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977789" y="5387989"/>
            <a:ext cx="2812948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Tri par insertion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603007" y="2209740"/>
            <a:ext cx="4435190" cy="7068033"/>
          </a:xfrm>
          <a:custGeom>
            <a:avLst/>
            <a:gdLst/>
            <a:ahLst/>
            <a:cxnLst/>
            <a:rect l="l" t="t" r="r" b="b"/>
            <a:pathLst>
              <a:path w="4435190" h="7068033">
                <a:moveTo>
                  <a:pt x="0" y="0"/>
                </a:moveTo>
                <a:lnTo>
                  <a:pt x="4435190" y="0"/>
                </a:lnTo>
                <a:lnTo>
                  <a:pt x="4435190" y="7068032"/>
                </a:lnTo>
                <a:lnTo>
                  <a:pt x="0" y="70680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338302" y="4745944"/>
            <a:ext cx="5952461" cy="1995623"/>
          </a:xfrm>
          <a:custGeom>
            <a:avLst/>
            <a:gdLst/>
            <a:ahLst/>
            <a:cxnLst/>
            <a:rect l="l" t="t" r="r" b="b"/>
            <a:pathLst>
              <a:path w="5952461" h="1995623">
                <a:moveTo>
                  <a:pt x="0" y="0"/>
                </a:moveTo>
                <a:lnTo>
                  <a:pt x="5952461" y="0"/>
                </a:lnTo>
                <a:lnTo>
                  <a:pt x="5952461" y="1995623"/>
                </a:lnTo>
                <a:lnTo>
                  <a:pt x="0" y="19956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731552" y="2151227"/>
            <a:ext cx="4505920" cy="5984546"/>
          </a:xfrm>
          <a:custGeom>
            <a:avLst/>
            <a:gdLst/>
            <a:ahLst/>
            <a:cxnLst/>
            <a:rect l="l" t="t" r="r" b="b"/>
            <a:pathLst>
              <a:path w="4505920" h="5984546">
                <a:moveTo>
                  <a:pt x="0" y="0"/>
                </a:moveTo>
                <a:lnTo>
                  <a:pt x="4505919" y="0"/>
                </a:lnTo>
                <a:lnTo>
                  <a:pt x="4505919" y="5984546"/>
                </a:lnTo>
                <a:lnTo>
                  <a:pt x="0" y="59845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ALGORITHMES DE TRI RAPIDES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134982" y="8411998"/>
            <a:ext cx="1699058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Tri rapide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69347" y="7313629"/>
            <a:ext cx="1699058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Tri fusion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06871" y="952500"/>
            <a:ext cx="16623738" cy="589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80"/>
              </a:lnSpc>
              <a:spcBef>
                <a:spcPct val="0"/>
              </a:spcBef>
            </a:pPr>
            <a:r>
              <a:rPr lang="en-US" sz="3414" b="1" spc="775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ALGORITHME DE TRI NON BASÉ SUR LA COMPARAISON</a:t>
            </a:r>
          </a:p>
        </p:txBody>
      </p:sp>
      <p:sp>
        <p:nvSpPr>
          <p:cNvPr id="4" name="Freeform 4"/>
          <p:cNvSpPr/>
          <p:nvPr/>
        </p:nvSpPr>
        <p:spPr>
          <a:xfrm>
            <a:off x="4824274" y="2098653"/>
            <a:ext cx="8639452" cy="7159647"/>
          </a:xfrm>
          <a:custGeom>
            <a:avLst/>
            <a:gdLst/>
            <a:ahLst/>
            <a:cxnLst/>
            <a:rect l="l" t="t" r="r" b="b"/>
            <a:pathLst>
              <a:path w="8639452" h="7159647">
                <a:moveTo>
                  <a:pt x="0" y="0"/>
                </a:moveTo>
                <a:lnTo>
                  <a:pt x="8639452" y="0"/>
                </a:lnTo>
                <a:lnTo>
                  <a:pt x="8639452" y="7159647"/>
                </a:lnTo>
                <a:lnTo>
                  <a:pt x="0" y="71596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704764" y="9486900"/>
            <a:ext cx="2878471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Tri de comptage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2294598" y="2013582"/>
            <a:ext cx="13698804" cy="7568589"/>
          </a:xfrm>
          <a:custGeom>
            <a:avLst/>
            <a:gdLst/>
            <a:ahLst/>
            <a:cxnLst/>
            <a:rect l="l" t="t" r="r" b="b"/>
            <a:pathLst>
              <a:path w="13698804" h="7568589">
                <a:moveTo>
                  <a:pt x="0" y="0"/>
                </a:moveTo>
                <a:lnTo>
                  <a:pt x="13698804" y="0"/>
                </a:lnTo>
                <a:lnTo>
                  <a:pt x="13698804" y="7568589"/>
                </a:lnTo>
                <a:lnTo>
                  <a:pt x="0" y="75685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952500"/>
            <a:ext cx="16623738" cy="589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80"/>
              </a:lnSpc>
              <a:spcBef>
                <a:spcPct val="0"/>
              </a:spcBef>
            </a:pPr>
            <a:r>
              <a:rPr lang="en-US" sz="3414" b="1" spc="775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CALCULE DES TEMPS D’EXÉCUTION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334483" y="1912128"/>
            <a:ext cx="11924817" cy="3890472"/>
          </a:xfrm>
          <a:custGeom>
            <a:avLst/>
            <a:gdLst/>
            <a:ahLst/>
            <a:cxnLst/>
            <a:rect l="l" t="t" r="r" b="b"/>
            <a:pathLst>
              <a:path w="11924817" h="3890472">
                <a:moveTo>
                  <a:pt x="0" y="0"/>
                </a:moveTo>
                <a:lnTo>
                  <a:pt x="11924817" y="0"/>
                </a:lnTo>
                <a:lnTo>
                  <a:pt x="11924817" y="3890472"/>
                </a:lnTo>
                <a:lnTo>
                  <a:pt x="0" y="3890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06871" y="5907375"/>
            <a:ext cx="7831969" cy="3428764"/>
          </a:xfrm>
          <a:custGeom>
            <a:avLst/>
            <a:gdLst/>
            <a:ahLst/>
            <a:cxnLst/>
            <a:rect l="l" t="t" r="r" b="b"/>
            <a:pathLst>
              <a:path w="7831969" h="3428764">
                <a:moveTo>
                  <a:pt x="0" y="0"/>
                </a:moveTo>
                <a:lnTo>
                  <a:pt x="7831969" y="0"/>
                </a:lnTo>
                <a:lnTo>
                  <a:pt x="7831969" y="3428764"/>
                </a:lnTo>
                <a:lnTo>
                  <a:pt x="0" y="34287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94573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06871" y="952500"/>
            <a:ext cx="16623738" cy="589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80"/>
              </a:lnSpc>
              <a:spcBef>
                <a:spcPct val="0"/>
              </a:spcBef>
            </a:pPr>
            <a:r>
              <a:rPr lang="en-US" sz="3414" b="1" spc="775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AFFICHAGE DES GRAPHES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77714" y="7555082"/>
            <a:ext cx="2878471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Script GNUPlot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6407" y="3606446"/>
            <a:ext cx="9509685" cy="97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Resultats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028700" y="2860719"/>
            <a:ext cx="7763020" cy="5435704"/>
          </a:xfrm>
          <a:custGeom>
            <a:avLst/>
            <a:gdLst/>
            <a:ahLst/>
            <a:cxnLst/>
            <a:rect l="l" t="t" r="r" b="b"/>
            <a:pathLst>
              <a:path w="7763020" h="5435704">
                <a:moveTo>
                  <a:pt x="0" y="0"/>
                </a:moveTo>
                <a:lnTo>
                  <a:pt x="7763020" y="0"/>
                </a:lnTo>
                <a:lnTo>
                  <a:pt x="7763020" y="5435704"/>
                </a:lnTo>
                <a:lnTo>
                  <a:pt x="0" y="5435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914" t="-11016" r="-21663" b="-281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605485" y="2808609"/>
            <a:ext cx="7653815" cy="5539924"/>
          </a:xfrm>
          <a:custGeom>
            <a:avLst/>
            <a:gdLst/>
            <a:ahLst/>
            <a:cxnLst/>
            <a:rect l="l" t="t" r="r" b="b"/>
            <a:pathLst>
              <a:path w="7653815" h="5539924">
                <a:moveTo>
                  <a:pt x="0" y="0"/>
                </a:moveTo>
                <a:lnTo>
                  <a:pt x="7653815" y="0"/>
                </a:lnTo>
                <a:lnTo>
                  <a:pt x="7653815" y="5539924"/>
                </a:lnTo>
                <a:lnTo>
                  <a:pt x="0" y="5539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399" t="-8279" r="-24255" b="-3153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RESULTATS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268265" y="8767445"/>
            <a:ext cx="4188930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Affichage logarithmique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63485" y="8767445"/>
            <a:ext cx="3293450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Affichage normale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</Words>
  <Application>Microsoft Office PowerPoint</Application>
  <PresentationFormat>Personnalisé</PresentationFormat>
  <Paragraphs>22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Public Sans</vt:lpstr>
      <vt:lpstr>Calibri</vt:lpstr>
      <vt:lpstr>Playfair Display</vt:lpstr>
      <vt:lpstr>Public Sans Bold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Neutral Minimalist New Business Pitch Deck Presentation</dc:title>
  <cp:lastModifiedBy>youness hattabi</cp:lastModifiedBy>
  <cp:revision>2</cp:revision>
  <dcterms:created xsi:type="dcterms:W3CDTF">2006-08-16T00:00:00Z</dcterms:created>
  <dcterms:modified xsi:type="dcterms:W3CDTF">2024-10-25T17:22:26Z</dcterms:modified>
  <dc:identifier>DAGUbP8mlIU</dc:identifier>
</cp:coreProperties>
</file>