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6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3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3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2244" y="76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>Target Sequence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1244" y="838200"/>
            <a:ext cx="6378956" cy="541020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TBModeller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0843" y="1676400"/>
            <a:ext cx="1885435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TargetToDB</a:t>
            </a:r>
            <a:r>
              <a:rPr lang="en-US" sz="1200" dirty="0" smtClean="0"/>
              <a:t>(Sequence)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" idx="2"/>
            <a:endCxn id="6" idx="1"/>
          </p:cNvCxnSpPr>
          <p:nvPr/>
        </p:nvCxnSpPr>
        <p:spPr>
          <a:xfrm rot="5400000">
            <a:off x="3279394" y="933450"/>
            <a:ext cx="1028700" cy="685801"/>
          </a:xfrm>
          <a:prstGeom prst="bentConnector4">
            <a:avLst>
              <a:gd name="adj1" fmla="val 44444"/>
              <a:gd name="adj2" fmla="val 1333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3527044" y="2286000"/>
            <a:ext cx="6096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Target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  <a:endCxn id="9" idx="1"/>
          </p:cNvCxnSpPr>
          <p:nvPr/>
        </p:nvCxnSpPr>
        <p:spPr>
          <a:xfrm flipH="1">
            <a:off x="3831844" y="1790700"/>
            <a:ext cx="1504434" cy="495300"/>
          </a:xfrm>
          <a:prstGeom prst="bentConnector4">
            <a:avLst>
              <a:gd name="adj1" fmla="val -15195"/>
              <a:gd name="adj2" fmla="val 6153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0843" y="3276600"/>
            <a:ext cx="1842185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SequenceBlaster</a:t>
            </a:r>
            <a:r>
              <a:rPr lang="en-US" sz="1200" dirty="0" smtClean="0"/>
              <a:t>(Target)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rot="5400000">
            <a:off x="3355594" y="2914650"/>
            <a:ext cx="571500" cy="381001"/>
          </a:xfrm>
          <a:prstGeom prst="bentConnector4">
            <a:avLst>
              <a:gd name="adj1" fmla="val 40000"/>
              <a:gd name="adj2" fmla="val 16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400" y="2190750"/>
            <a:ext cx="2114034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Biopython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647950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Blast(Sequence)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74921" y="327814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BLAST</a:t>
            </a:r>
            <a:endParaRPr lang="en-US" dirty="0"/>
          </a:p>
        </p:txBody>
      </p:sp>
      <p:cxnSp>
        <p:nvCxnSpPr>
          <p:cNvPr id="32" name="Elbow Connector 31"/>
          <p:cNvCxnSpPr>
            <a:stCxn id="23" idx="2"/>
            <a:endCxn id="26" idx="1"/>
          </p:cNvCxnSpPr>
          <p:nvPr/>
        </p:nvCxnSpPr>
        <p:spPr>
          <a:xfrm rot="5400000">
            <a:off x="1110564" y="2940908"/>
            <a:ext cx="592095" cy="463379"/>
          </a:xfrm>
          <a:prstGeom prst="bentConnector4">
            <a:avLst>
              <a:gd name="adj1" fmla="val 33913"/>
              <a:gd name="adj2" fmla="val 1493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2"/>
            <a:endCxn id="23" idx="1"/>
          </p:cNvCxnSpPr>
          <p:nvPr/>
        </p:nvCxnSpPr>
        <p:spPr>
          <a:xfrm rot="5400000" flipH="1">
            <a:off x="2195493" y="1328757"/>
            <a:ext cx="742950" cy="3609936"/>
          </a:xfrm>
          <a:prstGeom prst="bentConnector4">
            <a:avLst>
              <a:gd name="adj1" fmla="val -30769"/>
              <a:gd name="adj2" fmla="val 1063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041629" y="3836644"/>
            <a:ext cx="821430" cy="7187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Templates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7" idx="3"/>
            <a:endCxn id="45" idx="1"/>
          </p:cNvCxnSpPr>
          <p:nvPr/>
        </p:nvCxnSpPr>
        <p:spPr>
          <a:xfrm>
            <a:off x="5293028" y="3390900"/>
            <a:ext cx="159316" cy="44574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50844" y="4822224"/>
            <a:ext cx="1842184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Align(</a:t>
            </a:r>
            <a:r>
              <a:rPr lang="en-US" sz="1200" dirty="0" err="1" smtClean="0"/>
              <a:t>Target,Templates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2" name="Elbow Connector 51"/>
          <p:cNvCxnSpPr>
            <a:endCxn id="50" idx="1"/>
          </p:cNvCxnSpPr>
          <p:nvPr/>
        </p:nvCxnSpPr>
        <p:spPr>
          <a:xfrm rot="5400000">
            <a:off x="2582782" y="3687462"/>
            <a:ext cx="2117124" cy="381000"/>
          </a:xfrm>
          <a:prstGeom prst="bentConnector4">
            <a:avLst>
              <a:gd name="adj1" fmla="val 47301"/>
              <a:gd name="adj2" fmla="val 16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3"/>
            <a:endCxn id="50" idx="1"/>
          </p:cNvCxnSpPr>
          <p:nvPr/>
        </p:nvCxnSpPr>
        <p:spPr>
          <a:xfrm rot="5400000">
            <a:off x="4261030" y="3745209"/>
            <a:ext cx="381129" cy="2001500"/>
          </a:xfrm>
          <a:prstGeom prst="bentConnector4">
            <a:avLst>
              <a:gd name="adj1" fmla="val 35005"/>
              <a:gd name="adj2" fmla="val 1114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gnetic Disk 60"/>
          <p:cNvSpPr/>
          <p:nvPr/>
        </p:nvSpPr>
        <p:spPr>
          <a:xfrm>
            <a:off x="5293029" y="5050824"/>
            <a:ext cx="927345" cy="8114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Alignments</a:t>
            </a:r>
            <a:endParaRPr lang="en-US" sz="1200" dirty="0"/>
          </a:p>
        </p:txBody>
      </p:sp>
      <p:cxnSp>
        <p:nvCxnSpPr>
          <p:cNvPr id="65" name="Elbow Connector 64"/>
          <p:cNvCxnSpPr>
            <a:stCxn id="50" idx="3"/>
            <a:endCxn id="61" idx="1"/>
          </p:cNvCxnSpPr>
          <p:nvPr/>
        </p:nvCxnSpPr>
        <p:spPr>
          <a:xfrm>
            <a:off x="5293028" y="4936524"/>
            <a:ext cx="463674" cy="1143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36428" y="5332841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Sort(Alignments)</a:t>
            </a:r>
            <a:endParaRPr lang="en-US" sz="1200" dirty="0"/>
          </a:p>
        </p:txBody>
      </p:sp>
      <p:cxnSp>
        <p:nvCxnSpPr>
          <p:cNvPr id="68" name="Elbow Connector 67"/>
          <p:cNvCxnSpPr>
            <a:stCxn id="61" idx="3"/>
            <a:endCxn id="66" idx="2"/>
          </p:cNvCxnSpPr>
          <p:nvPr/>
        </p:nvCxnSpPr>
        <p:spPr>
          <a:xfrm rot="5400000" flipH="1">
            <a:off x="4884310" y="4989859"/>
            <a:ext cx="300810" cy="1443974"/>
          </a:xfrm>
          <a:prstGeom prst="bentConnector3">
            <a:avLst>
              <a:gd name="adj1" fmla="val -759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250679" y="1404552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BuildPDF</a:t>
            </a:r>
            <a:r>
              <a:rPr lang="en-US" sz="1200" dirty="0" smtClean="0"/>
              <a:t>(Templates)</a:t>
            </a:r>
            <a:endParaRPr lang="en-US" sz="1200" dirty="0"/>
          </a:p>
        </p:txBody>
      </p:sp>
      <p:cxnSp>
        <p:nvCxnSpPr>
          <p:cNvPr id="71" name="Elbow Connector 70"/>
          <p:cNvCxnSpPr>
            <a:stCxn id="45" idx="4"/>
            <a:endCxn id="69" idx="1"/>
          </p:cNvCxnSpPr>
          <p:nvPr/>
        </p:nvCxnSpPr>
        <p:spPr>
          <a:xfrm flipV="1">
            <a:off x="5863059" y="1518852"/>
            <a:ext cx="387620" cy="26771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6250679" y="1866900"/>
            <a:ext cx="6096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PDF</a:t>
            </a:r>
            <a:endParaRPr lang="en-US" sz="1200" dirty="0"/>
          </a:p>
        </p:txBody>
      </p:sp>
      <p:cxnSp>
        <p:nvCxnSpPr>
          <p:cNvPr id="82" name="Elbow Connector 81"/>
          <p:cNvCxnSpPr>
            <a:stCxn id="69" idx="3"/>
            <a:endCxn id="80" idx="1"/>
          </p:cNvCxnSpPr>
          <p:nvPr/>
        </p:nvCxnSpPr>
        <p:spPr>
          <a:xfrm flipH="1">
            <a:off x="6555479" y="1518852"/>
            <a:ext cx="1447800" cy="348048"/>
          </a:xfrm>
          <a:prstGeom prst="bentConnector4">
            <a:avLst>
              <a:gd name="adj1" fmla="val -15789"/>
              <a:gd name="adj2" fmla="val 6642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437500" y="5104241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</a:t>
            </a:r>
            <a:r>
              <a:rPr lang="en-US" sz="1200" dirty="0" err="1" smtClean="0"/>
              <a:t>ApplyTemplate</a:t>
            </a:r>
            <a:r>
              <a:rPr lang="en-US" sz="1200" dirty="0" smtClean="0"/>
              <a:t>(Alignments)</a:t>
            </a:r>
            <a:endParaRPr lang="en-US" sz="1200" dirty="0"/>
          </a:p>
        </p:txBody>
      </p:sp>
      <p:cxnSp>
        <p:nvCxnSpPr>
          <p:cNvPr id="98" name="Elbow Connector 97"/>
          <p:cNvCxnSpPr>
            <a:stCxn id="61" idx="3"/>
            <a:endCxn id="96" idx="1"/>
          </p:cNvCxnSpPr>
          <p:nvPr/>
        </p:nvCxnSpPr>
        <p:spPr>
          <a:xfrm rot="5400000" flipH="1" flipV="1">
            <a:off x="5775246" y="5199997"/>
            <a:ext cx="643710" cy="680798"/>
          </a:xfrm>
          <a:prstGeom prst="bentConnector4">
            <a:avLst>
              <a:gd name="adj1" fmla="val -35513"/>
              <a:gd name="adj2" fmla="val 840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3"/>
            <a:endCxn id="9" idx="2"/>
          </p:cNvCxnSpPr>
          <p:nvPr/>
        </p:nvCxnSpPr>
        <p:spPr>
          <a:xfrm flipH="1" flipV="1">
            <a:off x="3527044" y="2552700"/>
            <a:ext cx="4964474" cy="2665841"/>
          </a:xfrm>
          <a:prstGeom prst="bentConnector5">
            <a:avLst>
              <a:gd name="adj1" fmla="val -4605"/>
              <a:gd name="adj2" fmla="val -35674"/>
              <a:gd name="adj3" fmla="val 1104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780770" y="2795716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6. Optimize(</a:t>
            </a:r>
            <a:r>
              <a:rPr lang="en-US" sz="1200" dirty="0" err="1" smtClean="0"/>
              <a:t>Target,PDF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31" name="Elbow Connector 130"/>
          <p:cNvCxnSpPr>
            <a:stCxn id="9" idx="3"/>
            <a:endCxn id="129" idx="1"/>
          </p:cNvCxnSpPr>
          <p:nvPr/>
        </p:nvCxnSpPr>
        <p:spPr>
          <a:xfrm rot="16200000" flipH="1">
            <a:off x="5260999" y="1390245"/>
            <a:ext cx="90616" cy="294892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80" idx="3"/>
            <a:endCxn id="129" idx="1"/>
          </p:cNvCxnSpPr>
          <p:nvPr/>
        </p:nvCxnSpPr>
        <p:spPr>
          <a:xfrm rot="16200000" flipH="1">
            <a:off x="6413266" y="2542512"/>
            <a:ext cx="509716" cy="22529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9" idx="3"/>
            <a:endCxn id="9" idx="4"/>
          </p:cNvCxnSpPr>
          <p:nvPr/>
        </p:nvCxnSpPr>
        <p:spPr>
          <a:xfrm flipH="1" flipV="1">
            <a:off x="4136644" y="2552700"/>
            <a:ext cx="4698144" cy="357316"/>
          </a:xfrm>
          <a:prstGeom prst="bentConnector3">
            <a:avLst>
              <a:gd name="adj1" fmla="val -48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784151" y="3338319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Validate(Target)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9459242" y="2895600"/>
            <a:ext cx="2114034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Validator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39959" y="3340443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Validate(Target)</a:t>
            </a:r>
            <a:endParaRPr lang="en-US" sz="1200" dirty="0"/>
          </a:p>
        </p:txBody>
      </p:sp>
      <p:cxnSp>
        <p:nvCxnSpPr>
          <p:cNvPr id="142" name="Elbow Connector 141"/>
          <p:cNvCxnSpPr>
            <a:stCxn id="138" idx="3"/>
            <a:endCxn id="140" idx="1"/>
          </p:cNvCxnSpPr>
          <p:nvPr/>
        </p:nvCxnSpPr>
        <p:spPr>
          <a:xfrm>
            <a:off x="8838169" y="3452619"/>
            <a:ext cx="801790" cy="21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9" idx="4"/>
            <a:endCxn id="138" idx="1"/>
          </p:cNvCxnSpPr>
          <p:nvPr/>
        </p:nvCxnSpPr>
        <p:spPr>
          <a:xfrm>
            <a:off x="4136644" y="2552700"/>
            <a:ext cx="2647507" cy="899919"/>
          </a:xfrm>
          <a:prstGeom prst="bentConnector3">
            <a:avLst>
              <a:gd name="adj1" fmla="val 5777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777460" y="3935530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. Draw(Target)</a:t>
            </a:r>
            <a:endParaRPr lang="en-US" sz="1200" dirty="0"/>
          </a:p>
        </p:txBody>
      </p:sp>
      <p:cxnSp>
        <p:nvCxnSpPr>
          <p:cNvPr id="152" name="Elbow Connector 151"/>
          <p:cNvCxnSpPr>
            <a:stCxn id="9" idx="4"/>
            <a:endCxn id="150" idx="1"/>
          </p:cNvCxnSpPr>
          <p:nvPr/>
        </p:nvCxnSpPr>
        <p:spPr>
          <a:xfrm>
            <a:off x="4136644" y="2552700"/>
            <a:ext cx="2640816" cy="1497130"/>
          </a:xfrm>
          <a:prstGeom prst="bentConnector3">
            <a:avLst>
              <a:gd name="adj1" fmla="val 811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459242" y="4348419"/>
            <a:ext cx="1284958" cy="359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Pymol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Jmol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Elbow Connector 155"/>
          <p:cNvCxnSpPr>
            <a:stCxn id="150" idx="3"/>
            <a:endCxn id="154" idx="1"/>
          </p:cNvCxnSpPr>
          <p:nvPr/>
        </p:nvCxnSpPr>
        <p:spPr>
          <a:xfrm>
            <a:off x="8831478" y="4049830"/>
            <a:ext cx="627764" cy="4782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2084"/>
      </p:ext>
    </p:extLst>
  </p:cSld>
  <p:clrMapOvr>
    <a:masterClrMapping/>
  </p:clrMapOvr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19</TotalTime>
  <Words>53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Courier New</vt:lpstr>
      <vt:lpstr>Mizzou_CMMS</vt:lpstr>
      <vt:lpstr>PowerPoint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Lander, Sean (MU-Student)</dc:creator>
  <cp:lastModifiedBy>Sean</cp:lastModifiedBy>
  <cp:revision>5</cp:revision>
  <dcterms:created xsi:type="dcterms:W3CDTF">2014-02-13T18:45:33Z</dcterms:created>
  <dcterms:modified xsi:type="dcterms:W3CDTF">2014-02-13T19:04:51Z</dcterms:modified>
</cp:coreProperties>
</file>