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25" d="100"/>
          <a:sy n="125" d="100"/>
        </p:scale>
        <p:origin x="-24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2312421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6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3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3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53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9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6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28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0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2244" y="364525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Input:</a:t>
            </a:r>
          </a:p>
          <a:p>
            <a:r>
              <a:rPr lang="en-US" dirty="0" smtClean="0"/>
              <a:t>Target Sequence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1244" y="1126525"/>
            <a:ext cx="3254756" cy="2980102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TBModeller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3472" y="1888525"/>
            <a:ext cx="2307332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</a:t>
            </a:r>
            <a:r>
              <a:rPr lang="en-US" sz="1200" dirty="0" smtClean="0"/>
              <a:t>. Target= Initialize(Sequence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Elbow Connector 7"/>
          <p:cNvCxnSpPr>
            <a:stCxn id="4" idx="2"/>
            <a:endCxn id="6" idx="1"/>
          </p:cNvCxnSpPr>
          <p:nvPr/>
        </p:nvCxnSpPr>
        <p:spPr>
          <a:xfrm rot="5400000">
            <a:off x="3228808" y="1094989"/>
            <a:ext cx="952500" cy="863172"/>
          </a:xfrm>
          <a:prstGeom prst="bentConnector4">
            <a:avLst>
              <a:gd name="adj1" fmla="val 44000"/>
              <a:gd name="adj2" fmla="val 12648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73472" y="2342389"/>
            <a:ext cx="2307332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2. </a:t>
            </a:r>
            <a:r>
              <a:rPr lang="en-US" sz="1200" dirty="0" err="1" smtClean="0"/>
              <a:t>Target.GetTemplates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606745" y="2764824"/>
            <a:ext cx="2114034" cy="1230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Biopython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35345" y="3222025"/>
            <a:ext cx="17526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Blast(Sequence)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601200" y="2764825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BLAST</a:t>
            </a:r>
            <a:endParaRPr lang="en-US" dirty="0"/>
          </a:p>
        </p:txBody>
      </p:sp>
      <p:cxnSp>
        <p:nvCxnSpPr>
          <p:cNvPr id="32" name="Elbow Connector 31"/>
          <p:cNvCxnSpPr>
            <a:stCxn id="23" idx="2"/>
            <a:endCxn id="26" idx="1"/>
          </p:cNvCxnSpPr>
          <p:nvPr/>
        </p:nvCxnSpPr>
        <p:spPr>
          <a:xfrm rot="5400000" flipH="1" flipV="1">
            <a:off x="8408772" y="2258197"/>
            <a:ext cx="495300" cy="1889555"/>
          </a:xfrm>
          <a:prstGeom prst="bentConnector4">
            <a:avLst>
              <a:gd name="adj1" fmla="val -18462"/>
              <a:gd name="adj2" fmla="val 731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74246" y="2796253"/>
            <a:ext cx="2305785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3. </a:t>
            </a:r>
            <a:r>
              <a:rPr lang="en-US" sz="1200" dirty="0" err="1" smtClean="0"/>
              <a:t>Target.GetPDBs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3271119" y="3250118"/>
            <a:ext cx="2312039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4</a:t>
            </a:r>
            <a:r>
              <a:rPr lang="en-US" sz="1200" dirty="0" smtClean="0"/>
              <a:t>. </a:t>
            </a:r>
            <a:r>
              <a:rPr lang="en-US" sz="1200" dirty="0" err="1" smtClean="0"/>
              <a:t>Target.AlignPDB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29" name="Rectangle 128"/>
          <p:cNvSpPr/>
          <p:nvPr/>
        </p:nvSpPr>
        <p:spPr>
          <a:xfrm>
            <a:off x="2286000" y="5570324"/>
            <a:ext cx="2054018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7. Optimize(</a:t>
            </a:r>
            <a:r>
              <a:rPr lang="en-US" sz="1200" dirty="0" err="1" smtClean="0"/>
              <a:t>TargetPDF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8" name="Rectangle 137"/>
          <p:cNvSpPr/>
          <p:nvPr/>
        </p:nvSpPr>
        <p:spPr>
          <a:xfrm>
            <a:off x="7166182" y="4724400"/>
            <a:ext cx="2054018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8. Validate(</a:t>
            </a:r>
            <a:r>
              <a:rPr lang="en-US" sz="1200" dirty="0" err="1" smtClean="0"/>
              <a:t>TargetPDB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9639299" y="4533900"/>
            <a:ext cx="2114034" cy="838200"/>
            <a:chOff x="7877290" y="4318687"/>
            <a:chExt cx="2114034" cy="838200"/>
          </a:xfrm>
        </p:grpSpPr>
        <p:sp>
          <p:nvSpPr>
            <p:cNvPr id="139" name="Rectangle 138"/>
            <p:cNvSpPr/>
            <p:nvPr/>
          </p:nvSpPr>
          <p:spPr>
            <a:xfrm>
              <a:off x="7877290" y="4318687"/>
              <a:ext cx="2114034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Validator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058007" y="4763530"/>
              <a:ext cx="1752600" cy="228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Validate(Target)</a:t>
              </a:r>
              <a:endParaRPr lang="en-US" sz="1200" dirty="0"/>
            </a:p>
          </p:txBody>
        </p:sp>
      </p:grpSp>
      <p:cxnSp>
        <p:nvCxnSpPr>
          <p:cNvPr id="142" name="Elbow Connector 141"/>
          <p:cNvCxnSpPr>
            <a:stCxn id="138" idx="3"/>
            <a:endCxn id="140" idx="1"/>
          </p:cNvCxnSpPr>
          <p:nvPr/>
        </p:nvCxnSpPr>
        <p:spPr>
          <a:xfrm>
            <a:off x="9220200" y="4838700"/>
            <a:ext cx="599816" cy="2543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159491" y="5105400"/>
            <a:ext cx="2054018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9. Draw(</a:t>
            </a:r>
            <a:r>
              <a:rPr lang="en-US" sz="1200" dirty="0" err="1" smtClean="0"/>
              <a:t>TargetPDB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>
          <a:xfrm>
            <a:off x="7705466" y="5730295"/>
            <a:ext cx="1284958" cy="359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Pymol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Jmol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Elbow Connector 155"/>
          <p:cNvCxnSpPr>
            <a:stCxn id="150" idx="3"/>
            <a:endCxn id="154" idx="1"/>
          </p:cNvCxnSpPr>
          <p:nvPr/>
        </p:nvCxnSpPr>
        <p:spPr>
          <a:xfrm flipH="1">
            <a:off x="7705466" y="5219700"/>
            <a:ext cx="1508043" cy="690283"/>
          </a:xfrm>
          <a:prstGeom prst="bentConnector5">
            <a:avLst>
              <a:gd name="adj1" fmla="val -15159"/>
              <a:gd name="adj2" fmla="val 45264"/>
              <a:gd name="adj3" fmla="val 11515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16319" y="562750"/>
            <a:ext cx="1378294" cy="1846304"/>
            <a:chOff x="212712" y="1219200"/>
            <a:chExt cx="1378294" cy="1846304"/>
          </a:xfrm>
        </p:grpSpPr>
        <p:sp>
          <p:nvSpPr>
            <p:cNvPr id="44" name="Rectangle 43"/>
            <p:cNvSpPr/>
            <p:nvPr/>
          </p:nvSpPr>
          <p:spPr>
            <a:xfrm>
              <a:off x="212712" y="1219200"/>
              <a:ext cx="1378294" cy="184630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Protein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76261" y="1596001"/>
              <a:ext cx="1219200" cy="228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Sequence</a:t>
              </a:r>
              <a:endParaRPr lang="en-US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6261" y="1971536"/>
              <a:ext cx="1219200" cy="2358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Template</a:t>
              </a: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6261" y="2354312"/>
              <a:ext cx="1219200" cy="2491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Alignments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6261" y="2750441"/>
              <a:ext cx="1219200" cy="2213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PDBs</a:t>
              </a:r>
              <a:endParaRPr lang="en-US" sz="1400" dirty="0"/>
            </a:p>
          </p:txBody>
        </p:sp>
      </p:grpSp>
      <p:cxnSp>
        <p:nvCxnSpPr>
          <p:cNvPr id="81" name="Elbow Connector 80"/>
          <p:cNvCxnSpPr>
            <a:stCxn id="3" idx="3"/>
            <a:endCxn id="23" idx="1"/>
          </p:cNvCxnSpPr>
          <p:nvPr/>
        </p:nvCxnSpPr>
        <p:spPr>
          <a:xfrm flipH="1">
            <a:off x="6835345" y="1053851"/>
            <a:ext cx="1463723" cy="2282474"/>
          </a:xfrm>
          <a:prstGeom prst="bentConnector5">
            <a:avLst>
              <a:gd name="adj1" fmla="val -15618"/>
              <a:gd name="adj2" fmla="val 67360"/>
              <a:gd name="adj3" fmla="val 12863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3" idx="1"/>
          </p:cNvCxnSpPr>
          <p:nvPr/>
        </p:nvCxnSpPr>
        <p:spPr>
          <a:xfrm flipV="1">
            <a:off x="5580804" y="1053851"/>
            <a:ext cx="1499064" cy="9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3" idx="3"/>
            <a:endCxn id="53" idx="1"/>
          </p:cNvCxnSpPr>
          <p:nvPr/>
        </p:nvCxnSpPr>
        <p:spPr>
          <a:xfrm flipH="1" flipV="1">
            <a:off x="7079868" y="1433006"/>
            <a:ext cx="1508077" cy="1903319"/>
          </a:xfrm>
          <a:prstGeom prst="bentConnector5">
            <a:avLst>
              <a:gd name="adj1" fmla="val -15158"/>
              <a:gd name="adj2" fmla="val 45101"/>
              <a:gd name="adj3" fmla="val 11515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3" idx="3"/>
            <a:endCxn id="54" idx="1"/>
          </p:cNvCxnSpPr>
          <p:nvPr/>
        </p:nvCxnSpPr>
        <p:spPr>
          <a:xfrm flipH="1" flipV="1">
            <a:off x="7079868" y="1822459"/>
            <a:ext cx="1508077" cy="1513866"/>
          </a:xfrm>
          <a:prstGeom prst="bentConnector5">
            <a:avLst>
              <a:gd name="adj1" fmla="val -15158"/>
              <a:gd name="adj2" fmla="val 56707"/>
              <a:gd name="adj3" fmla="val 11515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6835345" y="3587599"/>
            <a:ext cx="17526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PDB(Template)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9601200" y="3328612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PDB</a:t>
            </a:r>
            <a:endParaRPr lang="en-US" dirty="0"/>
          </a:p>
        </p:txBody>
      </p:sp>
      <p:cxnSp>
        <p:nvCxnSpPr>
          <p:cNvPr id="143" name="Elbow Connector 142"/>
          <p:cNvCxnSpPr>
            <a:stCxn id="121" idx="2"/>
            <a:endCxn id="141" idx="1"/>
          </p:cNvCxnSpPr>
          <p:nvPr/>
        </p:nvCxnSpPr>
        <p:spPr>
          <a:xfrm rot="5400000" flipH="1" flipV="1">
            <a:off x="8507878" y="2722878"/>
            <a:ext cx="297087" cy="1889555"/>
          </a:xfrm>
          <a:prstGeom prst="bentConnector4">
            <a:avLst>
              <a:gd name="adj1" fmla="val -33344"/>
              <a:gd name="adj2" fmla="val 8206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50" idx="3"/>
            <a:endCxn id="121" idx="1"/>
          </p:cNvCxnSpPr>
          <p:nvPr/>
        </p:nvCxnSpPr>
        <p:spPr>
          <a:xfrm>
            <a:off x="5580031" y="2910553"/>
            <a:ext cx="1255314" cy="791346"/>
          </a:xfrm>
          <a:prstGeom prst="bentConnector3">
            <a:avLst>
              <a:gd name="adj1" fmla="val 55463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53" idx="3"/>
            <a:endCxn id="121" idx="1"/>
          </p:cNvCxnSpPr>
          <p:nvPr/>
        </p:nvCxnSpPr>
        <p:spPr>
          <a:xfrm flipH="1">
            <a:off x="6835345" y="1433006"/>
            <a:ext cx="1463723" cy="2268893"/>
          </a:xfrm>
          <a:prstGeom prst="bentConnector5">
            <a:avLst>
              <a:gd name="adj1" fmla="val -25509"/>
              <a:gd name="adj2" fmla="val 56461"/>
              <a:gd name="adj3" fmla="val 138524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21" idx="3"/>
            <a:endCxn id="55" idx="1"/>
          </p:cNvCxnSpPr>
          <p:nvPr/>
        </p:nvCxnSpPr>
        <p:spPr>
          <a:xfrm flipH="1" flipV="1">
            <a:off x="7079868" y="2204671"/>
            <a:ext cx="1508077" cy="1497228"/>
          </a:xfrm>
          <a:prstGeom prst="bentConnector5">
            <a:avLst>
              <a:gd name="adj1" fmla="val -22232"/>
              <a:gd name="adj2" fmla="val 69970"/>
              <a:gd name="adj3" fmla="val 122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3276600" y="3641125"/>
            <a:ext cx="2312039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5</a:t>
            </a:r>
            <a:r>
              <a:rPr lang="en-US" sz="1200" dirty="0" smtClean="0"/>
              <a:t>. </a:t>
            </a:r>
            <a:r>
              <a:rPr lang="en-US" sz="1200" dirty="0" err="1" smtClean="0"/>
              <a:t>Target.ExportPDB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67" name="Rectangle 166"/>
          <p:cNvSpPr/>
          <p:nvPr/>
        </p:nvSpPr>
        <p:spPr>
          <a:xfrm>
            <a:off x="3824315" y="4196889"/>
            <a:ext cx="1205646" cy="3785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TargetPDB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1" name="Elbow Connector 170"/>
          <p:cNvCxnSpPr>
            <a:stCxn id="166" idx="3"/>
            <a:endCxn id="167" idx="0"/>
          </p:cNvCxnSpPr>
          <p:nvPr/>
        </p:nvCxnSpPr>
        <p:spPr>
          <a:xfrm flipH="1">
            <a:off x="4427138" y="3755425"/>
            <a:ext cx="1161501" cy="441464"/>
          </a:xfrm>
          <a:prstGeom prst="bentConnector4">
            <a:avLst>
              <a:gd name="adj1" fmla="val -19681"/>
              <a:gd name="adj2" fmla="val 6294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3"/>
            <a:endCxn id="23" idx="1"/>
          </p:cNvCxnSpPr>
          <p:nvPr/>
        </p:nvCxnSpPr>
        <p:spPr>
          <a:xfrm>
            <a:off x="5580804" y="2456689"/>
            <a:ext cx="1254541" cy="87963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643990" y="4893507"/>
            <a:ext cx="1869602" cy="3785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TargetPDB_chains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317496" y="4843604"/>
            <a:ext cx="2054018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6. </a:t>
            </a:r>
            <a:r>
              <a:rPr lang="en-US" sz="1200" dirty="0" smtClean="0"/>
              <a:t>Scwrl4</a:t>
            </a:r>
            <a:r>
              <a:rPr lang="en-US" sz="1200" dirty="0" smtClean="0"/>
              <a:t>(</a:t>
            </a:r>
            <a:r>
              <a:rPr lang="en-US" sz="1200" dirty="0" err="1" smtClean="0"/>
              <a:t>TargetPDF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84" name="Elbow Connector 183"/>
          <p:cNvCxnSpPr>
            <a:stCxn id="167" idx="2"/>
            <a:endCxn id="182" idx="1"/>
          </p:cNvCxnSpPr>
          <p:nvPr/>
        </p:nvCxnSpPr>
        <p:spPr>
          <a:xfrm rot="5400000">
            <a:off x="3181068" y="3711833"/>
            <a:ext cx="382499" cy="2109642"/>
          </a:xfrm>
          <a:prstGeom prst="bentConnector4">
            <a:avLst>
              <a:gd name="adj1" fmla="val 35059"/>
              <a:gd name="adj2" fmla="val 11083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82" idx="3"/>
            <a:endCxn id="180" idx="1"/>
          </p:cNvCxnSpPr>
          <p:nvPr/>
        </p:nvCxnSpPr>
        <p:spPr>
          <a:xfrm>
            <a:off x="4371514" y="4957904"/>
            <a:ext cx="272476" cy="124861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80" idx="3"/>
            <a:endCxn id="129" idx="1"/>
          </p:cNvCxnSpPr>
          <p:nvPr/>
        </p:nvCxnSpPr>
        <p:spPr>
          <a:xfrm flipH="1">
            <a:off x="2286000" y="5082765"/>
            <a:ext cx="4227592" cy="601859"/>
          </a:xfrm>
          <a:prstGeom prst="bentConnector5">
            <a:avLst>
              <a:gd name="adj1" fmla="val -5407"/>
              <a:gd name="adj2" fmla="val 56227"/>
              <a:gd name="adj3" fmla="val 105407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4624983" y="5565084"/>
            <a:ext cx="2193975" cy="3785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TargetPDB_optimized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Elbow Connector 203"/>
          <p:cNvCxnSpPr>
            <a:stCxn id="194" idx="3"/>
            <a:endCxn id="138" idx="1"/>
          </p:cNvCxnSpPr>
          <p:nvPr/>
        </p:nvCxnSpPr>
        <p:spPr>
          <a:xfrm flipV="1">
            <a:off x="6818958" y="4838700"/>
            <a:ext cx="347224" cy="915642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94" idx="3"/>
            <a:endCxn id="150" idx="1"/>
          </p:cNvCxnSpPr>
          <p:nvPr/>
        </p:nvCxnSpPr>
        <p:spPr>
          <a:xfrm flipV="1">
            <a:off x="6818958" y="5219700"/>
            <a:ext cx="340533" cy="534642"/>
          </a:xfrm>
          <a:prstGeom prst="bentConnector3">
            <a:avLst>
              <a:gd name="adj1" fmla="val 52238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129" idx="3"/>
            <a:endCxn id="194" idx="1"/>
          </p:cNvCxnSpPr>
          <p:nvPr/>
        </p:nvCxnSpPr>
        <p:spPr>
          <a:xfrm>
            <a:off x="4340018" y="5684624"/>
            <a:ext cx="284965" cy="69718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2084"/>
      </p:ext>
    </p:extLst>
  </p:cSld>
  <p:clrMapOvr>
    <a:masterClrMapping/>
  </p:clrMapOvr>
</p:sld>
</file>

<file path=ppt/theme/theme1.xml><?xml version="1.0" encoding="utf-8"?>
<a:theme xmlns:a="http://schemas.openxmlformats.org/drawingml/2006/main" name="Mizzou_CMM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MMS" id="{AC84FC4D-46FE-4242-88B7-A4A37FE105A4}" vid="{AFE4D93A-7C23-4F6E-B41D-D219774FD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Mizzou_CMMS</Template>
  <TotalTime>49</TotalTime>
  <Words>62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Courier New</vt:lpstr>
      <vt:lpstr>Mizzou_CMMS</vt:lpstr>
      <vt:lpstr>PowerPoint Presentation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Lander, Sean (MU-Student)</dc:creator>
  <cp:lastModifiedBy>Sean</cp:lastModifiedBy>
  <cp:revision>9</cp:revision>
  <dcterms:created xsi:type="dcterms:W3CDTF">2014-02-13T18:45:33Z</dcterms:created>
  <dcterms:modified xsi:type="dcterms:W3CDTF">2014-02-19T20:23:34Z</dcterms:modified>
</cp:coreProperties>
</file>