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9" r:id="rId1"/>
  </p:sldMasterIdLst>
  <p:sldIdLst>
    <p:sldId id="256" r:id="rId2"/>
    <p:sldId id="257" r:id="rId3"/>
    <p:sldId id="258" r:id="rId4"/>
    <p:sldId id="268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3" r:id="rId14"/>
    <p:sldId id="270" r:id="rId15"/>
    <p:sldId id="274" r:id="rId16"/>
    <p:sldId id="271" r:id="rId17"/>
    <p:sldId id="272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360" y="58"/>
      </p:cViewPr>
      <p:guideLst>
        <p:guide orient="horz" pos="18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Simulated</a:t>
            </a:r>
            <a:r>
              <a:rPr lang="en-US" baseline="0" dirty="0" smtClean="0"/>
              <a:t> Annealing using Consensus (not actual ranges)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Sheet1!$B$2:$B$102</c:f>
              <c:numCache>
                <c:formatCode>General</c:formatCode>
                <c:ptCount val="101"/>
                <c:pt idx="0">
                  <c:v>100</c:v>
                </c:pt>
                <c:pt idx="1">
                  <c:v>99</c:v>
                </c:pt>
                <c:pt idx="2">
                  <c:v>98</c:v>
                </c:pt>
                <c:pt idx="3">
                  <c:v>97</c:v>
                </c:pt>
                <c:pt idx="4">
                  <c:v>96</c:v>
                </c:pt>
                <c:pt idx="5">
                  <c:v>95</c:v>
                </c:pt>
                <c:pt idx="6">
                  <c:v>94</c:v>
                </c:pt>
                <c:pt idx="7">
                  <c:v>93</c:v>
                </c:pt>
                <c:pt idx="8">
                  <c:v>92</c:v>
                </c:pt>
                <c:pt idx="9">
                  <c:v>91</c:v>
                </c:pt>
                <c:pt idx="10">
                  <c:v>90</c:v>
                </c:pt>
                <c:pt idx="11">
                  <c:v>89</c:v>
                </c:pt>
                <c:pt idx="12">
                  <c:v>88</c:v>
                </c:pt>
                <c:pt idx="13">
                  <c:v>87</c:v>
                </c:pt>
                <c:pt idx="14">
                  <c:v>86</c:v>
                </c:pt>
                <c:pt idx="15">
                  <c:v>85</c:v>
                </c:pt>
                <c:pt idx="16">
                  <c:v>84</c:v>
                </c:pt>
                <c:pt idx="17">
                  <c:v>83</c:v>
                </c:pt>
                <c:pt idx="18">
                  <c:v>82</c:v>
                </c:pt>
                <c:pt idx="19">
                  <c:v>81</c:v>
                </c:pt>
                <c:pt idx="20">
                  <c:v>80</c:v>
                </c:pt>
                <c:pt idx="21">
                  <c:v>79</c:v>
                </c:pt>
                <c:pt idx="22">
                  <c:v>78</c:v>
                </c:pt>
                <c:pt idx="23">
                  <c:v>77</c:v>
                </c:pt>
                <c:pt idx="24">
                  <c:v>76</c:v>
                </c:pt>
                <c:pt idx="25">
                  <c:v>75</c:v>
                </c:pt>
                <c:pt idx="26">
                  <c:v>74</c:v>
                </c:pt>
                <c:pt idx="27">
                  <c:v>73</c:v>
                </c:pt>
                <c:pt idx="28">
                  <c:v>72</c:v>
                </c:pt>
                <c:pt idx="29">
                  <c:v>71</c:v>
                </c:pt>
                <c:pt idx="30">
                  <c:v>70</c:v>
                </c:pt>
                <c:pt idx="31">
                  <c:v>69</c:v>
                </c:pt>
                <c:pt idx="32">
                  <c:v>68</c:v>
                </c:pt>
                <c:pt idx="33">
                  <c:v>67</c:v>
                </c:pt>
                <c:pt idx="34">
                  <c:v>66</c:v>
                </c:pt>
                <c:pt idx="35">
                  <c:v>65</c:v>
                </c:pt>
                <c:pt idx="36">
                  <c:v>64</c:v>
                </c:pt>
                <c:pt idx="37">
                  <c:v>63</c:v>
                </c:pt>
                <c:pt idx="38">
                  <c:v>62</c:v>
                </c:pt>
                <c:pt idx="39">
                  <c:v>61</c:v>
                </c:pt>
                <c:pt idx="40">
                  <c:v>60</c:v>
                </c:pt>
                <c:pt idx="41">
                  <c:v>59</c:v>
                </c:pt>
                <c:pt idx="42">
                  <c:v>58</c:v>
                </c:pt>
                <c:pt idx="43">
                  <c:v>57</c:v>
                </c:pt>
                <c:pt idx="44">
                  <c:v>56</c:v>
                </c:pt>
                <c:pt idx="45">
                  <c:v>55</c:v>
                </c:pt>
                <c:pt idx="46">
                  <c:v>54</c:v>
                </c:pt>
                <c:pt idx="47">
                  <c:v>53</c:v>
                </c:pt>
                <c:pt idx="48">
                  <c:v>52</c:v>
                </c:pt>
                <c:pt idx="49">
                  <c:v>51</c:v>
                </c:pt>
                <c:pt idx="50">
                  <c:v>50</c:v>
                </c:pt>
                <c:pt idx="51">
                  <c:v>49</c:v>
                </c:pt>
                <c:pt idx="52">
                  <c:v>48</c:v>
                </c:pt>
                <c:pt idx="53">
                  <c:v>47</c:v>
                </c:pt>
                <c:pt idx="54">
                  <c:v>46</c:v>
                </c:pt>
                <c:pt idx="55">
                  <c:v>45</c:v>
                </c:pt>
                <c:pt idx="56">
                  <c:v>44</c:v>
                </c:pt>
                <c:pt idx="57">
                  <c:v>43</c:v>
                </c:pt>
                <c:pt idx="58">
                  <c:v>42</c:v>
                </c:pt>
                <c:pt idx="59">
                  <c:v>41</c:v>
                </c:pt>
                <c:pt idx="60">
                  <c:v>40</c:v>
                </c:pt>
                <c:pt idx="61">
                  <c:v>39</c:v>
                </c:pt>
                <c:pt idx="62">
                  <c:v>38</c:v>
                </c:pt>
                <c:pt idx="63">
                  <c:v>37</c:v>
                </c:pt>
                <c:pt idx="64">
                  <c:v>36</c:v>
                </c:pt>
                <c:pt idx="65">
                  <c:v>35</c:v>
                </c:pt>
                <c:pt idx="66">
                  <c:v>34</c:v>
                </c:pt>
                <c:pt idx="67">
                  <c:v>33</c:v>
                </c:pt>
                <c:pt idx="68">
                  <c:v>32</c:v>
                </c:pt>
                <c:pt idx="69">
                  <c:v>31</c:v>
                </c:pt>
                <c:pt idx="70">
                  <c:v>30</c:v>
                </c:pt>
                <c:pt idx="71">
                  <c:v>29</c:v>
                </c:pt>
                <c:pt idx="72">
                  <c:v>28</c:v>
                </c:pt>
                <c:pt idx="73">
                  <c:v>27</c:v>
                </c:pt>
                <c:pt idx="74">
                  <c:v>26</c:v>
                </c:pt>
                <c:pt idx="75">
                  <c:v>25</c:v>
                </c:pt>
                <c:pt idx="76">
                  <c:v>24</c:v>
                </c:pt>
                <c:pt idx="77">
                  <c:v>23</c:v>
                </c:pt>
                <c:pt idx="78">
                  <c:v>22</c:v>
                </c:pt>
                <c:pt idx="79">
                  <c:v>21</c:v>
                </c:pt>
                <c:pt idx="80">
                  <c:v>20</c:v>
                </c:pt>
                <c:pt idx="81">
                  <c:v>19</c:v>
                </c:pt>
                <c:pt idx="82">
                  <c:v>18</c:v>
                </c:pt>
                <c:pt idx="83">
                  <c:v>17</c:v>
                </c:pt>
                <c:pt idx="84">
                  <c:v>16</c:v>
                </c:pt>
                <c:pt idx="85">
                  <c:v>15</c:v>
                </c:pt>
                <c:pt idx="86">
                  <c:v>14</c:v>
                </c:pt>
                <c:pt idx="87">
                  <c:v>13</c:v>
                </c:pt>
                <c:pt idx="88">
                  <c:v>12</c:v>
                </c:pt>
                <c:pt idx="89">
                  <c:v>11</c:v>
                </c:pt>
                <c:pt idx="90">
                  <c:v>10</c:v>
                </c:pt>
                <c:pt idx="91">
                  <c:v>9</c:v>
                </c:pt>
                <c:pt idx="92">
                  <c:v>8</c:v>
                </c:pt>
                <c:pt idx="93">
                  <c:v>7</c:v>
                </c:pt>
                <c:pt idx="94">
                  <c:v>6</c:v>
                </c:pt>
                <c:pt idx="95">
                  <c:v>5</c:v>
                </c:pt>
                <c:pt idx="96">
                  <c:v>4</c:v>
                </c:pt>
                <c:pt idx="97">
                  <c:v>3</c:v>
                </c:pt>
                <c:pt idx="98">
                  <c:v>2</c:v>
                </c:pt>
                <c:pt idx="99">
                  <c:v>1</c:v>
                </c:pt>
                <c:pt idx="100">
                  <c:v>0</c:v>
                </c:pt>
              </c:numCache>
            </c:numRef>
          </c:cat>
          <c:val>
            <c:numRef>
              <c:f>Sheet1!$C$2:$C$102</c:f>
              <c:numCache>
                <c:formatCode>General</c:formatCode>
                <c:ptCount val="101"/>
                <c:pt idx="0">
                  <c:v>66</c:v>
                </c:pt>
                <c:pt idx="1">
                  <c:v>203</c:v>
                </c:pt>
                <c:pt idx="2">
                  <c:v>184</c:v>
                </c:pt>
                <c:pt idx="3">
                  <c:v>204</c:v>
                </c:pt>
                <c:pt idx="4">
                  <c:v>279</c:v>
                </c:pt>
                <c:pt idx="5">
                  <c:v>103</c:v>
                </c:pt>
                <c:pt idx="6">
                  <c:v>242</c:v>
                </c:pt>
                <c:pt idx="7">
                  <c:v>186</c:v>
                </c:pt>
                <c:pt idx="8">
                  <c:v>157</c:v>
                </c:pt>
                <c:pt idx="9">
                  <c:v>118</c:v>
                </c:pt>
                <c:pt idx="10">
                  <c:v>130</c:v>
                </c:pt>
                <c:pt idx="11">
                  <c:v>157</c:v>
                </c:pt>
                <c:pt idx="12">
                  <c:v>143</c:v>
                </c:pt>
                <c:pt idx="13">
                  <c:v>201</c:v>
                </c:pt>
                <c:pt idx="14">
                  <c:v>227</c:v>
                </c:pt>
                <c:pt idx="15">
                  <c:v>154</c:v>
                </c:pt>
                <c:pt idx="16">
                  <c:v>203</c:v>
                </c:pt>
                <c:pt idx="17">
                  <c:v>202</c:v>
                </c:pt>
                <c:pt idx="18">
                  <c:v>222</c:v>
                </c:pt>
                <c:pt idx="19">
                  <c:v>46</c:v>
                </c:pt>
                <c:pt idx="20">
                  <c:v>119</c:v>
                </c:pt>
                <c:pt idx="21">
                  <c:v>89</c:v>
                </c:pt>
                <c:pt idx="22">
                  <c:v>195</c:v>
                </c:pt>
                <c:pt idx="23">
                  <c:v>144</c:v>
                </c:pt>
                <c:pt idx="24">
                  <c:v>111</c:v>
                </c:pt>
                <c:pt idx="25">
                  <c:v>140</c:v>
                </c:pt>
                <c:pt idx="26">
                  <c:v>128</c:v>
                </c:pt>
                <c:pt idx="27">
                  <c:v>106</c:v>
                </c:pt>
                <c:pt idx="28">
                  <c:v>85</c:v>
                </c:pt>
                <c:pt idx="29">
                  <c:v>68</c:v>
                </c:pt>
                <c:pt idx="30">
                  <c:v>98</c:v>
                </c:pt>
                <c:pt idx="31">
                  <c:v>62</c:v>
                </c:pt>
                <c:pt idx="32">
                  <c:v>163</c:v>
                </c:pt>
                <c:pt idx="33">
                  <c:v>43</c:v>
                </c:pt>
                <c:pt idx="34">
                  <c:v>90</c:v>
                </c:pt>
                <c:pt idx="35">
                  <c:v>186</c:v>
                </c:pt>
                <c:pt idx="36">
                  <c:v>65</c:v>
                </c:pt>
                <c:pt idx="37">
                  <c:v>93</c:v>
                </c:pt>
                <c:pt idx="38">
                  <c:v>155</c:v>
                </c:pt>
                <c:pt idx="39">
                  <c:v>164</c:v>
                </c:pt>
                <c:pt idx="40">
                  <c:v>142</c:v>
                </c:pt>
                <c:pt idx="41">
                  <c:v>66</c:v>
                </c:pt>
                <c:pt idx="42">
                  <c:v>84</c:v>
                </c:pt>
                <c:pt idx="43">
                  <c:v>156</c:v>
                </c:pt>
                <c:pt idx="44">
                  <c:v>71</c:v>
                </c:pt>
                <c:pt idx="45">
                  <c:v>108</c:v>
                </c:pt>
                <c:pt idx="46">
                  <c:v>122</c:v>
                </c:pt>
                <c:pt idx="47">
                  <c:v>134</c:v>
                </c:pt>
                <c:pt idx="48">
                  <c:v>126</c:v>
                </c:pt>
                <c:pt idx="49">
                  <c:v>137</c:v>
                </c:pt>
                <c:pt idx="50">
                  <c:v>117</c:v>
                </c:pt>
                <c:pt idx="51">
                  <c:v>58</c:v>
                </c:pt>
                <c:pt idx="52">
                  <c:v>75</c:v>
                </c:pt>
                <c:pt idx="53">
                  <c:v>134</c:v>
                </c:pt>
                <c:pt idx="54">
                  <c:v>109</c:v>
                </c:pt>
                <c:pt idx="55">
                  <c:v>36</c:v>
                </c:pt>
                <c:pt idx="56">
                  <c:v>72</c:v>
                </c:pt>
                <c:pt idx="57">
                  <c:v>98</c:v>
                </c:pt>
                <c:pt idx="58">
                  <c:v>78</c:v>
                </c:pt>
                <c:pt idx="59">
                  <c:v>24</c:v>
                </c:pt>
                <c:pt idx="60">
                  <c:v>32</c:v>
                </c:pt>
                <c:pt idx="61">
                  <c:v>34</c:v>
                </c:pt>
                <c:pt idx="62">
                  <c:v>69</c:v>
                </c:pt>
                <c:pt idx="63">
                  <c:v>103</c:v>
                </c:pt>
                <c:pt idx="64">
                  <c:v>49</c:v>
                </c:pt>
                <c:pt idx="65">
                  <c:v>28</c:v>
                </c:pt>
                <c:pt idx="66">
                  <c:v>95</c:v>
                </c:pt>
                <c:pt idx="67">
                  <c:v>92</c:v>
                </c:pt>
                <c:pt idx="68">
                  <c:v>78</c:v>
                </c:pt>
                <c:pt idx="69">
                  <c:v>35</c:v>
                </c:pt>
                <c:pt idx="70">
                  <c:v>24</c:v>
                </c:pt>
                <c:pt idx="71">
                  <c:v>65</c:v>
                </c:pt>
                <c:pt idx="72">
                  <c:v>38</c:v>
                </c:pt>
                <c:pt idx="73">
                  <c:v>20</c:v>
                </c:pt>
                <c:pt idx="74">
                  <c:v>27</c:v>
                </c:pt>
                <c:pt idx="75">
                  <c:v>15</c:v>
                </c:pt>
                <c:pt idx="76">
                  <c:v>53</c:v>
                </c:pt>
                <c:pt idx="77">
                  <c:v>24</c:v>
                </c:pt>
                <c:pt idx="78">
                  <c:v>52</c:v>
                </c:pt>
                <c:pt idx="79">
                  <c:v>18</c:v>
                </c:pt>
                <c:pt idx="80">
                  <c:v>24</c:v>
                </c:pt>
                <c:pt idx="81">
                  <c:v>15</c:v>
                </c:pt>
                <c:pt idx="82">
                  <c:v>39</c:v>
                </c:pt>
                <c:pt idx="83">
                  <c:v>28</c:v>
                </c:pt>
                <c:pt idx="84">
                  <c:v>30</c:v>
                </c:pt>
                <c:pt idx="85">
                  <c:v>40</c:v>
                </c:pt>
                <c:pt idx="86">
                  <c:v>41</c:v>
                </c:pt>
                <c:pt idx="87">
                  <c:v>20</c:v>
                </c:pt>
                <c:pt idx="88">
                  <c:v>9</c:v>
                </c:pt>
                <c:pt idx="89">
                  <c:v>27</c:v>
                </c:pt>
                <c:pt idx="90">
                  <c:v>29</c:v>
                </c:pt>
                <c:pt idx="91">
                  <c:v>26</c:v>
                </c:pt>
                <c:pt idx="92">
                  <c:v>22</c:v>
                </c:pt>
                <c:pt idx="93">
                  <c:v>4</c:v>
                </c:pt>
                <c:pt idx="94">
                  <c:v>11</c:v>
                </c:pt>
                <c:pt idx="95">
                  <c:v>9</c:v>
                </c:pt>
                <c:pt idx="96">
                  <c:v>2</c:v>
                </c:pt>
                <c:pt idx="97">
                  <c:v>9</c:v>
                </c:pt>
                <c:pt idx="98">
                  <c:v>1</c:v>
                </c:pt>
                <c:pt idx="99">
                  <c:v>2</c:v>
                </c:pt>
                <c:pt idx="100">
                  <c:v>0</c:v>
                </c:pt>
              </c:numCache>
            </c:numRef>
          </c:val>
          <c:smooth val="0"/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Sheet1!$B$2:$B$102</c:f>
              <c:numCache>
                <c:formatCode>General</c:formatCode>
                <c:ptCount val="101"/>
                <c:pt idx="0">
                  <c:v>100</c:v>
                </c:pt>
                <c:pt idx="1">
                  <c:v>99</c:v>
                </c:pt>
                <c:pt idx="2">
                  <c:v>98</c:v>
                </c:pt>
                <c:pt idx="3">
                  <c:v>97</c:v>
                </c:pt>
                <c:pt idx="4">
                  <c:v>96</c:v>
                </c:pt>
                <c:pt idx="5">
                  <c:v>95</c:v>
                </c:pt>
                <c:pt idx="6">
                  <c:v>94</c:v>
                </c:pt>
                <c:pt idx="7">
                  <c:v>93</c:v>
                </c:pt>
                <c:pt idx="8">
                  <c:v>92</c:v>
                </c:pt>
                <c:pt idx="9">
                  <c:v>91</c:v>
                </c:pt>
                <c:pt idx="10">
                  <c:v>90</c:v>
                </c:pt>
                <c:pt idx="11">
                  <c:v>89</c:v>
                </c:pt>
                <c:pt idx="12">
                  <c:v>88</c:v>
                </c:pt>
                <c:pt idx="13">
                  <c:v>87</c:v>
                </c:pt>
                <c:pt idx="14">
                  <c:v>86</c:v>
                </c:pt>
                <c:pt idx="15">
                  <c:v>85</c:v>
                </c:pt>
                <c:pt idx="16">
                  <c:v>84</c:v>
                </c:pt>
                <c:pt idx="17">
                  <c:v>83</c:v>
                </c:pt>
                <c:pt idx="18">
                  <c:v>82</c:v>
                </c:pt>
                <c:pt idx="19">
                  <c:v>81</c:v>
                </c:pt>
                <c:pt idx="20">
                  <c:v>80</c:v>
                </c:pt>
                <c:pt idx="21">
                  <c:v>79</c:v>
                </c:pt>
                <c:pt idx="22">
                  <c:v>78</c:v>
                </c:pt>
                <c:pt idx="23">
                  <c:v>77</c:v>
                </c:pt>
                <c:pt idx="24">
                  <c:v>76</c:v>
                </c:pt>
                <c:pt idx="25">
                  <c:v>75</c:v>
                </c:pt>
                <c:pt idx="26">
                  <c:v>74</c:v>
                </c:pt>
                <c:pt idx="27">
                  <c:v>73</c:v>
                </c:pt>
                <c:pt idx="28">
                  <c:v>72</c:v>
                </c:pt>
                <c:pt idx="29">
                  <c:v>71</c:v>
                </c:pt>
                <c:pt idx="30">
                  <c:v>70</c:v>
                </c:pt>
                <c:pt idx="31">
                  <c:v>69</c:v>
                </c:pt>
                <c:pt idx="32">
                  <c:v>68</c:v>
                </c:pt>
                <c:pt idx="33">
                  <c:v>67</c:v>
                </c:pt>
                <c:pt idx="34">
                  <c:v>66</c:v>
                </c:pt>
                <c:pt idx="35">
                  <c:v>65</c:v>
                </c:pt>
                <c:pt idx="36">
                  <c:v>64</c:v>
                </c:pt>
                <c:pt idx="37">
                  <c:v>63</c:v>
                </c:pt>
                <c:pt idx="38">
                  <c:v>62</c:v>
                </c:pt>
                <c:pt idx="39">
                  <c:v>61</c:v>
                </c:pt>
                <c:pt idx="40">
                  <c:v>60</c:v>
                </c:pt>
                <c:pt idx="41">
                  <c:v>59</c:v>
                </c:pt>
                <c:pt idx="42">
                  <c:v>58</c:v>
                </c:pt>
                <c:pt idx="43">
                  <c:v>57</c:v>
                </c:pt>
                <c:pt idx="44">
                  <c:v>56</c:v>
                </c:pt>
                <c:pt idx="45">
                  <c:v>55</c:v>
                </c:pt>
                <c:pt idx="46">
                  <c:v>54</c:v>
                </c:pt>
                <c:pt idx="47">
                  <c:v>53</c:v>
                </c:pt>
                <c:pt idx="48">
                  <c:v>52</c:v>
                </c:pt>
                <c:pt idx="49">
                  <c:v>51</c:v>
                </c:pt>
                <c:pt idx="50">
                  <c:v>50</c:v>
                </c:pt>
                <c:pt idx="51">
                  <c:v>49</c:v>
                </c:pt>
                <c:pt idx="52">
                  <c:v>48</c:v>
                </c:pt>
                <c:pt idx="53">
                  <c:v>47</c:v>
                </c:pt>
                <c:pt idx="54">
                  <c:v>46</c:v>
                </c:pt>
                <c:pt idx="55">
                  <c:v>45</c:v>
                </c:pt>
                <c:pt idx="56">
                  <c:v>44</c:v>
                </c:pt>
                <c:pt idx="57">
                  <c:v>43</c:v>
                </c:pt>
                <c:pt idx="58">
                  <c:v>42</c:v>
                </c:pt>
                <c:pt idx="59">
                  <c:v>41</c:v>
                </c:pt>
                <c:pt idx="60">
                  <c:v>40</c:v>
                </c:pt>
                <c:pt idx="61">
                  <c:v>39</c:v>
                </c:pt>
                <c:pt idx="62">
                  <c:v>38</c:v>
                </c:pt>
                <c:pt idx="63">
                  <c:v>37</c:v>
                </c:pt>
                <c:pt idx="64">
                  <c:v>36</c:v>
                </c:pt>
                <c:pt idx="65">
                  <c:v>35</c:v>
                </c:pt>
                <c:pt idx="66">
                  <c:v>34</c:v>
                </c:pt>
                <c:pt idx="67">
                  <c:v>33</c:v>
                </c:pt>
                <c:pt idx="68">
                  <c:v>32</c:v>
                </c:pt>
                <c:pt idx="69">
                  <c:v>31</c:v>
                </c:pt>
                <c:pt idx="70">
                  <c:v>30</c:v>
                </c:pt>
                <c:pt idx="71">
                  <c:v>29</c:v>
                </c:pt>
                <c:pt idx="72">
                  <c:v>28</c:v>
                </c:pt>
                <c:pt idx="73">
                  <c:v>27</c:v>
                </c:pt>
                <c:pt idx="74">
                  <c:v>26</c:v>
                </c:pt>
                <c:pt idx="75">
                  <c:v>25</c:v>
                </c:pt>
                <c:pt idx="76">
                  <c:v>24</c:v>
                </c:pt>
                <c:pt idx="77">
                  <c:v>23</c:v>
                </c:pt>
                <c:pt idx="78">
                  <c:v>22</c:v>
                </c:pt>
                <c:pt idx="79">
                  <c:v>21</c:v>
                </c:pt>
                <c:pt idx="80">
                  <c:v>20</c:v>
                </c:pt>
                <c:pt idx="81">
                  <c:v>19</c:v>
                </c:pt>
                <c:pt idx="82">
                  <c:v>18</c:v>
                </c:pt>
                <c:pt idx="83">
                  <c:v>17</c:v>
                </c:pt>
                <c:pt idx="84">
                  <c:v>16</c:v>
                </c:pt>
                <c:pt idx="85">
                  <c:v>15</c:v>
                </c:pt>
                <c:pt idx="86">
                  <c:v>14</c:v>
                </c:pt>
                <c:pt idx="87">
                  <c:v>13</c:v>
                </c:pt>
                <c:pt idx="88">
                  <c:v>12</c:v>
                </c:pt>
                <c:pt idx="89">
                  <c:v>11</c:v>
                </c:pt>
                <c:pt idx="90">
                  <c:v>10</c:v>
                </c:pt>
                <c:pt idx="91">
                  <c:v>9</c:v>
                </c:pt>
                <c:pt idx="92">
                  <c:v>8</c:v>
                </c:pt>
                <c:pt idx="93">
                  <c:v>7</c:v>
                </c:pt>
                <c:pt idx="94">
                  <c:v>6</c:v>
                </c:pt>
                <c:pt idx="95">
                  <c:v>5</c:v>
                </c:pt>
                <c:pt idx="96">
                  <c:v>4</c:v>
                </c:pt>
                <c:pt idx="97">
                  <c:v>3</c:v>
                </c:pt>
                <c:pt idx="98">
                  <c:v>2</c:v>
                </c:pt>
                <c:pt idx="99">
                  <c:v>1</c:v>
                </c:pt>
                <c:pt idx="100">
                  <c:v>0</c:v>
                </c:pt>
              </c:numCache>
            </c:numRef>
          </c:cat>
          <c:val>
            <c:numRef>
              <c:f>Sheet1!$D$2:$D$102</c:f>
              <c:numCache>
                <c:formatCode>General</c:formatCode>
                <c:ptCount val="101"/>
                <c:pt idx="0">
                  <c:v>256</c:v>
                </c:pt>
                <c:pt idx="1">
                  <c:v>220</c:v>
                </c:pt>
                <c:pt idx="2">
                  <c:v>178</c:v>
                </c:pt>
                <c:pt idx="3">
                  <c:v>106</c:v>
                </c:pt>
                <c:pt idx="4">
                  <c:v>62</c:v>
                </c:pt>
                <c:pt idx="5">
                  <c:v>97</c:v>
                </c:pt>
                <c:pt idx="6">
                  <c:v>274</c:v>
                </c:pt>
                <c:pt idx="7">
                  <c:v>86</c:v>
                </c:pt>
                <c:pt idx="8">
                  <c:v>123</c:v>
                </c:pt>
                <c:pt idx="9">
                  <c:v>129</c:v>
                </c:pt>
                <c:pt idx="10">
                  <c:v>228</c:v>
                </c:pt>
                <c:pt idx="11">
                  <c:v>156</c:v>
                </c:pt>
                <c:pt idx="12">
                  <c:v>80</c:v>
                </c:pt>
                <c:pt idx="13">
                  <c:v>154</c:v>
                </c:pt>
                <c:pt idx="14">
                  <c:v>72</c:v>
                </c:pt>
                <c:pt idx="15">
                  <c:v>66</c:v>
                </c:pt>
                <c:pt idx="16">
                  <c:v>96</c:v>
                </c:pt>
                <c:pt idx="17">
                  <c:v>248</c:v>
                </c:pt>
                <c:pt idx="18">
                  <c:v>173</c:v>
                </c:pt>
                <c:pt idx="19">
                  <c:v>243</c:v>
                </c:pt>
                <c:pt idx="20">
                  <c:v>215</c:v>
                </c:pt>
                <c:pt idx="21">
                  <c:v>188</c:v>
                </c:pt>
                <c:pt idx="22">
                  <c:v>162</c:v>
                </c:pt>
                <c:pt idx="23">
                  <c:v>176</c:v>
                </c:pt>
                <c:pt idx="24">
                  <c:v>99</c:v>
                </c:pt>
                <c:pt idx="25">
                  <c:v>171</c:v>
                </c:pt>
                <c:pt idx="26">
                  <c:v>90</c:v>
                </c:pt>
                <c:pt idx="27">
                  <c:v>210</c:v>
                </c:pt>
                <c:pt idx="28">
                  <c:v>162</c:v>
                </c:pt>
                <c:pt idx="29">
                  <c:v>176</c:v>
                </c:pt>
                <c:pt idx="30">
                  <c:v>57</c:v>
                </c:pt>
                <c:pt idx="31">
                  <c:v>113</c:v>
                </c:pt>
                <c:pt idx="32">
                  <c:v>94</c:v>
                </c:pt>
                <c:pt idx="33">
                  <c:v>107</c:v>
                </c:pt>
                <c:pt idx="34">
                  <c:v>39</c:v>
                </c:pt>
                <c:pt idx="35">
                  <c:v>183</c:v>
                </c:pt>
                <c:pt idx="36">
                  <c:v>56</c:v>
                </c:pt>
                <c:pt idx="37">
                  <c:v>103</c:v>
                </c:pt>
                <c:pt idx="38">
                  <c:v>89</c:v>
                </c:pt>
                <c:pt idx="39">
                  <c:v>88</c:v>
                </c:pt>
                <c:pt idx="40">
                  <c:v>38</c:v>
                </c:pt>
                <c:pt idx="41">
                  <c:v>131</c:v>
                </c:pt>
                <c:pt idx="42">
                  <c:v>55</c:v>
                </c:pt>
                <c:pt idx="43">
                  <c:v>72</c:v>
                </c:pt>
                <c:pt idx="44">
                  <c:v>93</c:v>
                </c:pt>
                <c:pt idx="45">
                  <c:v>121</c:v>
                </c:pt>
                <c:pt idx="46">
                  <c:v>137</c:v>
                </c:pt>
                <c:pt idx="47">
                  <c:v>64</c:v>
                </c:pt>
                <c:pt idx="48">
                  <c:v>121</c:v>
                </c:pt>
                <c:pt idx="49">
                  <c:v>120</c:v>
                </c:pt>
                <c:pt idx="50">
                  <c:v>84</c:v>
                </c:pt>
                <c:pt idx="51">
                  <c:v>29</c:v>
                </c:pt>
                <c:pt idx="52">
                  <c:v>141</c:v>
                </c:pt>
                <c:pt idx="53">
                  <c:v>78</c:v>
                </c:pt>
                <c:pt idx="54">
                  <c:v>89</c:v>
                </c:pt>
                <c:pt idx="55">
                  <c:v>58</c:v>
                </c:pt>
                <c:pt idx="56">
                  <c:v>111</c:v>
                </c:pt>
                <c:pt idx="57">
                  <c:v>47</c:v>
                </c:pt>
                <c:pt idx="58">
                  <c:v>74</c:v>
                </c:pt>
                <c:pt idx="59">
                  <c:v>116</c:v>
                </c:pt>
                <c:pt idx="60">
                  <c:v>77</c:v>
                </c:pt>
                <c:pt idx="61">
                  <c:v>32</c:v>
                </c:pt>
                <c:pt idx="62">
                  <c:v>75</c:v>
                </c:pt>
                <c:pt idx="63">
                  <c:v>64</c:v>
                </c:pt>
                <c:pt idx="64">
                  <c:v>79</c:v>
                </c:pt>
                <c:pt idx="65">
                  <c:v>24</c:v>
                </c:pt>
                <c:pt idx="66">
                  <c:v>101</c:v>
                </c:pt>
                <c:pt idx="67">
                  <c:v>51</c:v>
                </c:pt>
                <c:pt idx="68">
                  <c:v>83</c:v>
                </c:pt>
                <c:pt idx="69">
                  <c:v>30</c:v>
                </c:pt>
                <c:pt idx="70">
                  <c:v>34</c:v>
                </c:pt>
                <c:pt idx="71">
                  <c:v>19</c:v>
                </c:pt>
                <c:pt idx="72">
                  <c:v>34</c:v>
                </c:pt>
                <c:pt idx="73">
                  <c:v>54</c:v>
                </c:pt>
                <c:pt idx="74">
                  <c:v>64</c:v>
                </c:pt>
                <c:pt idx="75">
                  <c:v>15</c:v>
                </c:pt>
                <c:pt idx="76">
                  <c:v>62</c:v>
                </c:pt>
                <c:pt idx="77">
                  <c:v>46</c:v>
                </c:pt>
                <c:pt idx="78">
                  <c:v>45</c:v>
                </c:pt>
                <c:pt idx="79">
                  <c:v>16</c:v>
                </c:pt>
                <c:pt idx="80">
                  <c:v>19</c:v>
                </c:pt>
                <c:pt idx="81">
                  <c:v>36</c:v>
                </c:pt>
                <c:pt idx="82">
                  <c:v>27</c:v>
                </c:pt>
                <c:pt idx="83">
                  <c:v>18</c:v>
                </c:pt>
                <c:pt idx="84">
                  <c:v>43</c:v>
                </c:pt>
                <c:pt idx="85">
                  <c:v>32</c:v>
                </c:pt>
                <c:pt idx="86">
                  <c:v>28</c:v>
                </c:pt>
                <c:pt idx="87">
                  <c:v>30</c:v>
                </c:pt>
                <c:pt idx="88">
                  <c:v>28</c:v>
                </c:pt>
                <c:pt idx="89">
                  <c:v>18</c:v>
                </c:pt>
                <c:pt idx="90">
                  <c:v>13</c:v>
                </c:pt>
                <c:pt idx="91">
                  <c:v>7</c:v>
                </c:pt>
                <c:pt idx="92">
                  <c:v>10</c:v>
                </c:pt>
                <c:pt idx="93">
                  <c:v>10</c:v>
                </c:pt>
                <c:pt idx="94">
                  <c:v>9</c:v>
                </c:pt>
                <c:pt idx="95">
                  <c:v>11</c:v>
                </c:pt>
                <c:pt idx="96">
                  <c:v>3</c:v>
                </c:pt>
                <c:pt idx="97">
                  <c:v>9</c:v>
                </c:pt>
                <c:pt idx="98">
                  <c:v>1</c:v>
                </c:pt>
                <c:pt idx="99">
                  <c:v>3</c:v>
                </c:pt>
                <c:pt idx="100">
                  <c:v>0</c:v>
                </c:pt>
              </c:numCache>
            </c:numRef>
          </c:val>
          <c:smooth val="0"/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Sheet1!$B$2:$B$102</c:f>
              <c:numCache>
                <c:formatCode>General</c:formatCode>
                <c:ptCount val="101"/>
                <c:pt idx="0">
                  <c:v>100</c:v>
                </c:pt>
                <c:pt idx="1">
                  <c:v>99</c:v>
                </c:pt>
                <c:pt idx="2">
                  <c:v>98</c:v>
                </c:pt>
                <c:pt idx="3">
                  <c:v>97</c:v>
                </c:pt>
                <c:pt idx="4">
                  <c:v>96</c:v>
                </c:pt>
                <c:pt idx="5">
                  <c:v>95</c:v>
                </c:pt>
                <c:pt idx="6">
                  <c:v>94</c:v>
                </c:pt>
                <c:pt idx="7">
                  <c:v>93</c:v>
                </c:pt>
                <c:pt idx="8">
                  <c:v>92</c:v>
                </c:pt>
                <c:pt idx="9">
                  <c:v>91</c:v>
                </c:pt>
                <c:pt idx="10">
                  <c:v>90</c:v>
                </c:pt>
                <c:pt idx="11">
                  <c:v>89</c:v>
                </c:pt>
                <c:pt idx="12">
                  <c:v>88</c:v>
                </c:pt>
                <c:pt idx="13">
                  <c:v>87</c:v>
                </c:pt>
                <c:pt idx="14">
                  <c:v>86</c:v>
                </c:pt>
                <c:pt idx="15">
                  <c:v>85</c:v>
                </c:pt>
                <c:pt idx="16">
                  <c:v>84</c:v>
                </c:pt>
                <c:pt idx="17">
                  <c:v>83</c:v>
                </c:pt>
                <c:pt idx="18">
                  <c:v>82</c:v>
                </c:pt>
                <c:pt idx="19">
                  <c:v>81</c:v>
                </c:pt>
                <c:pt idx="20">
                  <c:v>80</c:v>
                </c:pt>
                <c:pt idx="21">
                  <c:v>79</c:v>
                </c:pt>
                <c:pt idx="22">
                  <c:v>78</c:v>
                </c:pt>
                <c:pt idx="23">
                  <c:v>77</c:v>
                </c:pt>
                <c:pt idx="24">
                  <c:v>76</c:v>
                </c:pt>
                <c:pt idx="25">
                  <c:v>75</c:v>
                </c:pt>
                <c:pt idx="26">
                  <c:v>74</c:v>
                </c:pt>
                <c:pt idx="27">
                  <c:v>73</c:v>
                </c:pt>
                <c:pt idx="28">
                  <c:v>72</c:v>
                </c:pt>
                <c:pt idx="29">
                  <c:v>71</c:v>
                </c:pt>
                <c:pt idx="30">
                  <c:v>70</c:v>
                </c:pt>
                <c:pt idx="31">
                  <c:v>69</c:v>
                </c:pt>
                <c:pt idx="32">
                  <c:v>68</c:v>
                </c:pt>
                <c:pt idx="33">
                  <c:v>67</c:v>
                </c:pt>
                <c:pt idx="34">
                  <c:v>66</c:v>
                </c:pt>
                <c:pt idx="35">
                  <c:v>65</c:v>
                </c:pt>
                <c:pt idx="36">
                  <c:v>64</c:v>
                </c:pt>
                <c:pt idx="37">
                  <c:v>63</c:v>
                </c:pt>
                <c:pt idx="38">
                  <c:v>62</c:v>
                </c:pt>
                <c:pt idx="39">
                  <c:v>61</c:v>
                </c:pt>
                <c:pt idx="40">
                  <c:v>60</c:v>
                </c:pt>
                <c:pt idx="41">
                  <c:v>59</c:v>
                </c:pt>
                <c:pt idx="42">
                  <c:v>58</c:v>
                </c:pt>
                <c:pt idx="43">
                  <c:v>57</c:v>
                </c:pt>
                <c:pt idx="44">
                  <c:v>56</c:v>
                </c:pt>
                <c:pt idx="45">
                  <c:v>55</c:v>
                </c:pt>
                <c:pt idx="46">
                  <c:v>54</c:v>
                </c:pt>
                <c:pt idx="47">
                  <c:v>53</c:v>
                </c:pt>
                <c:pt idx="48">
                  <c:v>52</c:v>
                </c:pt>
                <c:pt idx="49">
                  <c:v>51</c:v>
                </c:pt>
                <c:pt idx="50">
                  <c:v>50</c:v>
                </c:pt>
                <c:pt idx="51">
                  <c:v>49</c:v>
                </c:pt>
                <c:pt idx="52">
                  <c:v>48</c:v>
                </c:pt>
                <c:pt idx="53">
                  <c:v>47</c:v>
                </c:pt>
                <c:pt idx="54">
                  <c:v>46</c:v>
                </c:pt>
                <c:pt idx="55">
                  <c:v>45</c:v>
                </c:pt>
                <c:pt idx="56">
                  <c:v>44</c:v>
                </c:pt>
                <c:pt idx="57">
                  <c:v>43</c:v>
                </c:pt>
                <c:pt idx="58">
                  <c:v>42</c:v>
                </c:pt>
                <c:pt idx="59">
                  <c:v>41</c:v>
                </c:pt>
                <c:pt idx="60">
                  <c:v>40</c:v>
                </c:pt>
                <c:pt idx="61">
                  <c:v>39</c:v>
                </c:pt>
                <c:pt idx="62">
                  <c:v>38</c:v>
                </c:pt>
                <c:pt idx="63">
                  <c:v>37</c:v>
                </c:pt>
                <c:pt idx="64">
                  <c:v>36</c:v>
                </c:pt>
                <c:pt idx="65">
                  <c:v>35</c:v>
                </c:pt>
                <c:pt idx="66">
                  <c:v>34</c:v>
                </c:pt>
                <c:pt idx="67">
                  <c:v>33</c:v>
                </c:pt>
                <c:pt idx="68">
                  <c:v>32</c:v>
                </c:pt>
                <c:pt idx="69">
                  <c:v>31</c:v>
                </c:pt>
                <c:pt idx="70">
                  <c:v>30</c:v>
                </c:pt>
                <c:pt idx="71">
                  <c:v>29</c:v>
                </c:pt>
                <c:pt idx="72">
                  <c:v>28</c:v>
                </c:pt>
                <c:pt idx="73">
                  <c:v>27</c:v>
                </c:pt>
                <c:pt idx="74">
                  <c:v>26</c:v>
                </c:pt>
                <c:pt idx="75">
                  <c:v>25</c:v>
                </c:pt>
                <c:pt idx="76">
                  <c:v>24</c:v>
                </c:pt>
                <c:pt idx="77">
                  <c:v>23</c:v>
                </c:pt>
                <c:pt idx="78">
                  <c:v>22</c:v>
                </c:pt>
                <c:pt idx="79">
                  <c:v>21</c:v>
                </c:pt>
                <c:pt idx="80">
                  <c:v>20</c:v>
                </c:pt>
                <c:pt idx="81">
                  <c:v>19</c:v>
                </c:pt>
                <c:pt idx="82">
                  <c:v>18</c:v>
                </c:pt>
                <c:pt idx="83">
                  <c:v>17</c:v>
                </c:pt>
                <c:pt idx="84">
                  <c:v>16</c:v>
                </c:pt>
                <c:pt idx="85">
                  <c:v>15</c:v>
                </c:pt>
                <c:pt idx="86">
                  <c:v>14</c:v>
                </c:pt>
                <c:pt idx="87">
                  <c:v>13</c:v>
                </c:pt>
                <c:pt idx="88">
                  <c:v>12</c:v>
                </c:pt>
                <c:pt idx="89">
                  <c:v>11</c:v>
                </c:pt>
                <c:pt idx="90">
                  <c:v>10</c:v>
                </c:pt>
                <c:pt idx="91">
                  <c:v>9</c:v>
                </c:pt>
                <c:pt idx="92">
                  <c:v>8</c:v>
                </c:pt>
                <c:pt idx="93">
                  <c:v>7</c:v>
                </c:pt>
                <c:pt idx="94">
                  <c:v>6</c:v>
                </c:pt>
                <c:pt idx="95">
                  <c:v>5</c:v>
                </c:pt>
                <c:pt idx="96">
                  <c:v>4</c:v>
                </c:pt>
                <c:pt idx="97">
                  <c:v>3</c:v>
                </c:pt>
                <c:pt idx="98">
                  <c:v>2</c:v>
                </c:pt>
                <c:pt idx="99">
                  <c:v>1</c:v>
                </c:pt>
                <c:pt idx="100">
                  <c:v>0</c:v>
                </c:pt>
              </c:numCache>
            </c:numRef>
          </c:cat>
          <c:val>
            <c:numRef>
              <c:f>Sheet1!$E$2:$E$102</c:f>
              <c:numCache>
                <c:formatCode>General</c:formatCode>
                <c:ptCount val="101"/>
                <c:pt idx="0">
                  <c:v>161</c:v>
                </c:pt>
                <c:pt idx="1">
                  <c:v>127</c:v>
                </c:pt>
                <c:pt idx="2">
                  <c:v>119</c:v>
                </c:pt>
                <c:pt idx="3">
                  <c:v>143</c:v>
                </c:pt>
                <c:pt idx="4">
                  <c:v>181</c:v>
                </c:pt>
                <c:pt idx="5">
                  <c:v>201</c:v>
                </c:pt>
                <c:pt idx="6">
                  <c:v>196</c:v>
                </c:pt>
                <c:pt idx="7">
                  <c:v>201</c:v>
                </c:pt>
                <c:pt idx="8">
                  <c:v>171</c:v>
                </c:pt>
                <c:pt idx="9">
                  <c:v>197</c:v>
                </c:pt>
                <c:pt idx="10">
                  <c:v>133</c:v>
                </c:pt>
                <c:pt idx="11">
                  <c:v>183</c:v>
                </c:pt>
                <c:pt idx="12">
                  <c:v>176</c:v>
                </c:pt>
                <c:pt idx="13">
                  <c:v>205</c:v>
                </c:pt>
                <c:pt idx="14">
                  <c:v>258</c:v>
                </c:pt>
                <c:pt idx="15">
                  <c:v>64</c:v>
                </c:pt>
                <c:pt idx="16">
                  <c:v>93</c:v>
                </c:pt>
                <c:pt idx="17">
                  <c:v>209</c:v>
                </c:pt>
                <c:pt idx="18">
                  <c:v>162</c:v>
                </c:pt>
                <c:pt idx="19">
                  <c:v>146</c:v>
                </c:pt>
                <c:pt idx="20">
                  <c:v>223</c:v>
                </c:pt>
                <c:pt idx="21">
                  <c:v>57</c:v>
                </c:pt>
                <c:pt idx="22">
                  <c:v>152</c:v>
                </c:pt>
                <c:pt idx="23">
                  <c:v>97</c:v>
                </c:pt>
                <c:pt idx="24">
                  <c:v>174</c:v>
                </c:pt>
                <c:pt idx="25">
                  <c:v>162</c:v>
                </c:pt>
                <c:pt idx="26">
                  <c:v>208</c:v>
                </c:pt>
                <c:pt idx="27">
                  <c:v>147</c:v>
                </c:pt>
                <c:pt idx="28">
                  <c:v>93</c:v>
                </c:pt>
                <c:pt idx="29">
                  <c:v>99</c:v>
                </c:pt>
                <c:pt idx="30">
                  <c:v>177</c:v>
                </c:pt>
                <c:pt idx="31">
                  <c:v>187</c:v>
                </c:pt>
                <c:pt idx="32">
                  <c:v>143</c:v>
                </c:pt>
                <c:pt idx="33">
                  <c:v>175</c:v>
                </c:pt>
                <c:pt idx="34">
                  <c:v>193</c:v>
                </c:pt>
                <c:pt idx="35">
                  <c:v>61</c:v>
                </c:pt>
                <c:pt idx="36">
                  <c:v>186</c:v>
                </c:pt>
                <c:pt idx="37">
                  <c:v>182</c:v>
                </c:pt>
                <c:pt idx="38">
                  <c:v>60</c:v>
                </c:pt>
                <c:pt idx="39">
                  <c:v>58</c:v>
                </c:pt>
                <c:pt idx="40">
                  <c:v>71</c:v>
                </c:pt>
                <c:pt idx="41">
                  <c:v>144</c:v>
                </c:pt>
                <c:pt idx="42">
                  <c:v>70</c:v>
                </c:pt>
                <c:pt idx="43">
                  <c:v>71</c:v>
                </c:pt>
                <c:pt idx="44">
                  <c:v>137</c:v>
                </c:pt>
                <c:pt idx="45">
                  <c:v>42</c:v>
                </c:pt>
                <c:pt idx="46">
                  <c:v>135</c:v>
                </c:pt>
                <c:pt idx="47">
                  <c:v>56</c:v>
                </c:pt>
                <c:pt idx="48">
                  <c:v>128</c:v>
                </c:pt>
                <c:pt idx="49">
                  <c:v>98</c:v>
                </c:pt>
                <c:pt idx="50">
                  <c:v>82</c:v>
                </c:pt>
                <c:pt idx="51">
                  <c:v>32</c:v>
                </c:pt>
                <c:pt idx="52">
                  <c:v>33</c:v>
                </c:pt>
                <c:pt idx="53">
                  <c:v>133</c:v>
                </c:pt>
                <c:pt idx="54">
                  <c:v>26</c:v>
                </c:pt>
                <c:pt idx="55">
                  <c:v>116</c:v>
                </c:pt>
                <c:pt idx="56">
                  <c:v>79</c:v>
                </c:pt>
                <c:pt idx="57">
                  <c:v>82</c:v>
                </c:pt>
                <c:pt idx="58">
                  <c:v>32</c:v>
                </c:pt>
                <c:pt idx="59">
                  <c:v>110</c:v>
                </c:pt>
                <c:pt idx="60">
                  <c:v>60</c:v>
                </c:pt>
                <c:pt idx="61">
                  <c:v>112</c:v>
                </c:pt>
                <c:pt idx="62">
                  <c:v>35</c:v>
                </c:pt>
                <c:pt idx="63">
                  <c:v>41</c:v>
                </c:pt>
                <c:pt idx="64">
                  <c:v>96</c:v>
                </c:pt>
                <c:pt idx="65">
                  <c:v>25</c:v>
                </c:pt>
                <c:pt idx="66">
                  <c:v>73</c:v>
                </c:pt>
                <c:pt idx="67">
                  <c:v>83</c:v>
                </c:pt>
                <c:pt idx="68">
                  <c:v>32</c:v>
                </c:pt>
                <c:pt idx="69">
                  <c:v>61</c:v>
                </c:pt>
                <c:pt idx="70">
                  <c:v>19</c:v>
                </c:pt>
                <c:pt idx="71">
                  <c:v>23</c:v>
                </c:pt>
                <c:pt idx="72">
                  <c:v>35</c:v>
                </c:pt>
                <c:pt idx="73">
                  <c:v>36</c:v>
                </c:pt>
                <c:pt idx="74">
                  <c:v>69</c:v>
                </c:pt>
                <c:pt idx="75">
                  <c:v>33</c:v>
                </c:pt>
                <c:pt idx="76">
                  <c:v>40</c:v>
                </c:pt>
                <c:pt idx="77">
                  <c:v>29</c:v>
                </c:pt>
                <c:pt idx="78">
                  <c:v>12</c:v>
                </c:pt>
                <c:pt idx="79">
                  <c:v>12</c:v>
                </c:pt>
                <c:pt idx="80">
                  <c:v>10</c:v>
                </c:pt>
                <c:pt idx="81">
                  <c:v>56</c:v>
                </c:pt>
                <c:pt idx="82">
                  <c:v>41</c:v>
                </c:pt>
                <c:pt idx="83">
                  <c:v>28</c:v>
                </c:pt>
                <c:pt idx="84">
                  <c:v>25</c:v>
                </c:pt>
                <c:pt idx="85">
                  <c:v>37</c:v>
                </c:pt>
                <c:pt idx="86">
                  <c:v>29</c:v>
                </c:pt>
                <c:pt idx="87">
                  <c:v>20</c:v>
                </c:pt>
                <c:pt idx="88">
                  <c:v>12</c:v>
                </c:pt>
                <c:pt idx="89">
                  <c:v>30</c:v>
                </c:pt>
                <c:pt idx="90">
                  <c:v>15</c:v>
                </c:pt>
                <c:pt idx="91">
                  <c:v>22</c:v>
                </c:pt>
                <c:pt idx="92">
                  <c:v>18</c:v>
                </c:pt>
                <c:pt idx="93">
                  <c:v>19</c:v>
                </c:pt>
                <c:pt idx="94">
                  <c:v>6</c:v>
                </c:pt>
                <c:pt idx="95">
                  <c:v>7</c:v>
                </c:pt>
                <c:pt idx="96">
                  <c:v>9</c:v>
                </c:pt>
                <c:pt idx="97">
                  <c:v>5</c:v>
                </c:pt>
                <c:pt idx="98">
                  <c:v>5</c:v>
                </c:pt>
                <c:pt idx="99">
                  <c:v>2</c:v>
                </c:pt>
                <c:pt idx="100">
                  <c:v>0</c:v>
                </c:pt>
              </c:numCache>
            </c:numRef>
          </c:val>
          <c:smooth val="0"/>
        </c:ser>
        <c:ser>
          <c:idx val="3"/>
          <c:order val="3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Sheet1!$B$2:$B$102</c:f>
              <c:numCache>
                <c:formatCode>General</c:formatCode>
                <c:ptCount val="101"/>
                <c:pt idx="0">
                  <c:v>100</c:v>
                </c:pt>
                <c:pt idx="1">
                  <c:v>99</c:v>
                </c:pt>
                <c:pt idx="2">
                  <c:v>98</c:v>
                </c:pt>
                <c:pt idx="3">
                  <c:v>97</c:v>
                </c:pt>
                <c:pt idx="4">
                  <c:v>96</c:v>
                </c:pt>
                <c:pt idx="5">
                  <c:v>95</c:v>
                </c:pt>
                <c:pt idx="6">
                  <c:v>94</c:v>
                </c:pt>
                <c:pt idx="7">
                  <c:v>93</c:v>
                </c:pt>
                <c:pt idx="8">
                  <c:v>92</c:v>
                </c:pt>
                <c:pt idx="9">
                  <c:v>91</c:v>
                </c:pt>
                <c:pt idx="10">
                  <c:v>90</c:v>
                </c:pt>
                <c:pt idx="11">
                  <c:v>89</c:v>
                </c:pt>
                <c:pt idx="12">
                  <c:v>88</c:v>
                </c:pt>
                <c:pt idx="13">
                  <c:v>87</c:v>
                </c:pt>
                <c:pt idx="14">
                  <c:v>86</c:v>
                </c:pt>
                <c:pt idx="15">
                  <c:v>85</c:v>
                </c:pt>
                <c:pt idx="16">
                  <c:v>84</c:v>
                </c:pt>
                <c:pt idx="17">
                  <c:v>83</c:v>
                </c:pt>
                <c:pt idx="18">
                  <c:v>82</c:v>
                </c:pt>
                <c:pt idx="19">
                  <c:v>81</c:v>
                </c:pt>
                <c:pt idx="20">
                  <c:v>80</c:v>
                </c:pt>
                <c:pt idx="21">
                  <c:v>79</c:v>
                </c:pt>
                <c:pt idx="22">
                  <c:v>78</c:v>
                </c:pt>
                <c:pt idx="23">
                  <c:v>77</c:v>
                </c:pt>
                <c:pt idx="24">
                  <c:v>76</c:v>
                </c:pt>
                <c:pt idx="25">
                  <c:v>75</c:v>
                </c:pt>
                <c:pt idx="26">
                  <c:v>74</c:v>
                </c:pt>
                <c:pt idx="27">
                  <c:v>73</c:v>
                </c:pt>
                <c:pt idx="28">
                  <c:v>72</c:v>
                </c:pt>
                <c:pt idx="29">
                  <c:v>71</c:v>
                </c:pt>
                <c:pt idx="30">
                  <c:v>70</c:v>
                </c:pt>
                <c:pt idx="31">
                  <c:v>69</c:v>
                </c:pt>
                <c:pt idx="32">
                  <c:v>68</c:v>
                </c:pt>
                <c:pt idx="33">
                  <c:v>67</c:v>
                </c:pt>
                <c:pt idx="34">
                  <c:v>66</c:v>
                </c:pt>
                <c:pt idx="35">
                  <c:v>65</c:v>
                </c:pt>
                <c:pt idx="36">
                  <c:v>64</c:v>
                </c:pt>
                <c:pt idx="37">
                  <c:v>63</c:v>
                </c:pt>
                <c:pt idx="38">
                  <c:v>62</c:v>
                </c:pt>
                <c:pt idx="39">
                  <c:v>61</c:v>
                </c:pt>
                <c:pt idx="40">
                  <c:v>60</c:v>
                </c:pt>
                <c:pt idx="41">
                  <c:v>59</c:v>
                </c:pt>
                <c:pt idx="42">
                  <c:v>58</c:v>
                </c:pt>
                <c:pt idx="43">
                  <c:v>57</c:v>
                </c:pt>
                <c:pt idx="44">
                  <c:v>56</c:v>
                </c:pt>
                <c:pt idx="45">
                  <c:v>55</c:v>
                </c:pt>
                <c:pt idx="46">
                  <c:v>54</c:v>
                </c:pt>
                <c:pt idx="47">
                  <c:v>53</c:v>
                </c:pt>
                <c:pt idx="48">
                  <c:v>52</c:v>
                </c:pt>
                <c:pt idx="49">
                  <c:v>51</c:v>
                </c:pt>
                <c:pt idx="50">
                  <c:v>50</c:v>
                </c:pt>
                <c:pt idx="51">
                  <c:v>49</c:v>
                </c:pt>
                <c:pt idx="52">
                  <c:v>48</c:v>
                </c:pt>
                <c:pt idx="53">
                  <c:v>47</c:v>
                </c:pt>
                <c:pt idx="54">
                  <c:v>46</c:v>
                </c:pt>
                <c:pt idx="55">
                  <c:v>45</c:v>
                </c:pt>
                <c:pt idx="56">
                  <c:v>44</c:v>
                </c:pt>
                <c:pt idx="57">
                  <c:v>43</c:v>
                </c:pt>
                <c:pt idx="58">
                  <c:v>42</c:v>
                </c:pt>
                <c:pt idx="59">
                  <c:v>41</c:v>
                </c:pt>
                <c:pt idx="60">
                  <c:v>40</c:v>
                </c:pt>
                <c:pt idx="61">
                  <c:v>39</c:v>
                </c:pt>
                <c:pt idx="62">
                  <c:v>38</c:v>
                </c:pt>
                <c:pt idx="63">
                  <c:v>37</c:v>
                </c:pt>
                <c:pt idx="64">
                  <c:v>36</c:v>
                </c:pt>
                <c:pt idx="65">
                  <c:v>35</c:v>
                </c:pt>
                <c:pt idx="66">
                  <c:v>34</c:v>
                </c:pt>
                <c:pt idx="67">
                  <c:v>33</c:v>
                </c:pt>
                <c:pt idx="68">
                  <c:v>32</c:v>
                </c:pt>
                <c:pt idx="69">
                  <c:v>31</c:v>
                </c:pt>
                <c:pt idx="70">
                  <c:v>30</c:v>
                </c:pt>
                <c:pt idx="71">
                  <c:v>29</c:v>
                </c:pt>
                <c:pt idx="72">
                  <c:v>28</c:v>
                </c:pt>
                <c:pt idx="73">
                  <c:v>27</c:v>
                </c:pt>
                <c:pt idx="74">
                  <c:v>26</c:v>
                </c:pt>
                <c:pt idx="75">
                  <c:v>25</c:v>
                </c:pt>
                <c:pt idx="76">
                  <c:v>24</c:v>
                </c:pt>
                <c:pt idx="77">
                  <c:v>23</c:v>
                </c:pt>
                <c:pt idx="78">
                  <c:v>22</c:v>
                </c:pt>
                <c:pt idx="79">
                  <c:v>21</c:v>
                </c:pt>
                <c:pt idx="80">
                  <c:v>20</c:v>
                </c:pt>
                <c:pt idx="81">
                  <c:v>19</c:v>
                </c:pt>
                <c:pt idx="82">
                  <c:v>18</c:v>
                </c:pt>
                <c:pt idx="83">
                  <c:v>17</c:v>
                </c:pt>
                <c:pt idx="84">
                  <c:v>16</c:v>
                </c:pt>
                <c:pt idx="85">
                  <c:v>15</c:v>
                </c:pt>
                <c:pt idx="86">
                  <c:v>14</c:v>
                </c:pt>
                <c:pt idx="87">
                  <c:v>13</c:v>
                </c:pt>
                <c:pt idx="88">
                  <c:v>12</c:v>
                </c:pt>
                <c:pt idx="89">
                  <c:v>11</c:v>
                </c:pt>
                <c:pt idx="90">
                  <c:v>10</c:v>
                </c:pt>
                <c:pt idx="91">
                  <c:v>9</c:v>
                </c:pt>
                <c:pt idx="92">
                  <c:v>8</c:v>
                </c:pt>
                <c:pt idx="93">
                  <c:v>7</c:v>
                </c:pt>
                <c:pt idx="94">
                  <c:v>6</c:v>
                </c:pt>
                <c:pt idx="95">
                  <c:v>5</c:v>
                </c:pt>
                <c:pt idx="96">
                  <c:v>4</c:v>
                </c:pt>
                <c:pt idx="97">
                  <c:v>3</c:v>
                </c:pt>
                <c:pt idx="98">
                  <c:v>2</c:v>
                </c:pt>
                <c:pt idx="99">
                  <c:v>1</c:v>
                </c:pt>
                <c:pt idx="100">
                  <c:v>0</c:v>
                </c:pt>
              </c:numCache>
            </c:numRef>
          </c:cat>
          <c:val>
            <c:numRef>
              <c:f>Sheet1!$F$2:$F$102</c:f>
              <c:numCache>
                <c:formatCode>General</c:formatCode>
                <c:ptCount val="101"/>
                <c:pt idx="0">
                  <c:v>216</c:v>
                </c:pt>
                <c:pt idx="1">
                  <c:v>285</c:v>
                </c:pt>
                <c:pt idx="2">
                  <c:v>280</c:v>
                </c:pt>
                <c:pt idx="3">
                  <c:v>203</c:v>
                </c:pt>
                <c:pt idx="4">
                  <c:v>102</c:v>
                </c:pt>
                <c:pt idx="5">
                  <c:v>76</c:v>
                </c:pt>
                <c:pt idx="6">
                  <c:v>219</c:v>
                </c:pt>
                <c:pt idx="7">
                  <c:v>208</c:v>
                </c:pt>
                <c:pt idx="8">
                  <c:v>191</c:v>
                </c:pt>
                <c:pt idx="9">
                  <c:v>200</c:v>
                </c:pt>
                <c:pt idx="10">
                  <c:v>73</c:v>
                </c:pt>
                <c:pt idx="11">
                  <c:v>154</c:v>
                </c:pt>
                <c:pt idx="12">
                  <c:v>256</c:v>
                </c:pt>
                <c:pt idx="13">
                  <c:v>247</c:v>
                </c:pt>
                <c:pt idx="14">
                  <c:v>166</c:v>
                </c:pt>
                <c:pt idx="15">
                  <c:v>223</c:v>
                </c:pt>
                <c:pt idx="16">
                  <c:v>82</c:v>
                </c:pt>
                <c:pt idx="17">
                  <c:v>223</c:v>
                </c:pt>
                <c:pt idx="18">
                  <c:v>134</c:v>
                </c:pt>
                <c:pt idx="19">
                  <c:v>125</c:v>
                </c:pt>
                <c:pt idx="20">
                  <c:v>233</c:v>
                </c:pt>
                <c:pt idx="21">
                  <c:v>144</c:v>
                </c:pt>
                <c:pt idx="22">
                  <c:v>43</c:v>
                </c:pt>
                <c:pt idx="23">
                  <c:v>90</c:v>
                </c:pt>
                <c:pt idx="24">
                  <c:v>154</c:v>
                </c:pt>
                <c:pt idx="25">
                  <c:v>173</c:v>
                </c:pt>
                <c:pt idx="26">
                  <c:v>186</c:v>
                </c:pt>
                <c:pt idx="27">
                  <c:v>132</c:v>
                </c:pt>
                <c:pt idx="28">
                  <c:v>198</c:v>
                </c:pt>
                <c:pt idx="29">
                  <c:v>43</c:v>
                </c:pt>
                <c:pt idx="30">
                  <c:v>66</c:v>
                </c:pt>
                <c:pt idx="31">
                  <c:v>166</c:v>
                </c:pt>
                <c:pt idx="32">
                  <c:v>124</c:v>
                </c:pt>
                <c:pt idx="33">
                  <c:v>199</c:v>
                </c:pt>
                <c:pt idx="34">
                  <c:v>148</c:v>
                </c:pt>
                <c:pt idx="35">
                  <c:v>48</c:v>
                </c:pt>
                <c:pt idx="36">
                  <c:v>93</c:v>
                </c:pt>
                <c:pt idx="37">
                  <c:v>38</c:v>
                </c:pt>
                <c:pt idx="38">
                  <c:v>76</c:v>
                </c:pt>
                <c:pt idx="39">
                  <c:v>75</c:v>
                </c:pt>
                <c:pt idx="40">
                  <c:v>176</c:v>
                </c:pt>
                <c:pt idx="41">
                  <c:v>128</c:v>
                </c:pt>
                <c:pt idx="42">
                  <c:v>122</c:v>
                </c:pt>
                <c:pt idx="43">
                  <c:v>170</c:v>
                </c:pt>
                <c:pt idx="44">
                  <c:v>154</c:v>
                </c:pt>
                <c:pt idx="45">
                  <c:v>56</c:v>
                </c:pt>
                <c:pt idx="46">
                  <c:v>66</c:v>
                </c:pt>
                <c:pt idx="47">
                  <c:v>144</c:v>
                </c:pt>
                <c:pt idx="48">
                  <c:v>38</c:v>
                </c:pt>
                <c:pt idx="49">
                  <c:v>56</c:v>
                </c:pt>
                <c:pt idx="50">
                  <c:v>49</c:v>
                </c:pt>
                <c:pt idx="51">
                  <c:v>75</c:v>
                </c:pt>
                <c:pt idx="52">
                  <c:v>74</c:v>
                </c:pt>
                <c:pt idx="53">
                  <c:v>120</c:v>
                </c:pt>
                <c:pt idx="54">
                  <c:v>123</c:v>
                </c:pt>
                <c:pt idx="55">
                  <c:v>36</c:v>
                </c:pt>
                <c:pt idx="56">
                  <c:v>23</c:v>
                </c:pt>
                <c:pt idx="57">
                  <c:v>30</c:v>
                </c:pt>
                <c:pt idx="58">
                  <c:v>61</c:v>
                </c:pt>
                <c:pt idx="59">
                  <c:v>29</c:v>
                </c:pt>
                <c:pt idx="60">
                  <c:v>32</c:v>
                </c:pt>
                <c:pt idx="61">
                  <c:v>77</c:v>
                </c:pt>
                <c:pt idx="62">
                  <c:v>45</c:v>
                </c:pt>
                <c:pt idx="63">
                  <c:v>41</c:v>
                </c:pt>
                <c:pt idx="64">
                  <c:v>37</c:v>
                </c:pt>
                <c:pt idx="65">
                  <c:v>75</c:v>
                </c:pt>
                <c:pt idx="66">
                  <c:v>49</c:v>
                </c:pt>
                <c:pt idx="67">
                  <c:v>26</c:v>
                </c:pt>
                <c:pt idx="68">
                  <c:v>66</c:v>
                </c:pt>
                <c:pt idx="69">
                  <c:v>29</c:v>
                </c:pt>
                <c:pt idx="70">
                  <c:v>44</c:v>
                </c:pt>
                <c:pt idx="71">
                  <c:v>81</c:v>
                </c:pt>
                <c:pt idx="72">
                  <c:v>48</c:v>
                </c:pt>
                <c:pt idx="73">
                  <c:v>36</c:v>
                </c:pt>
                <c:pt idx="74">
                  <c:v>25</c:v>
                </c:pt>
                <c:pt idx="75">
                  <c:v>34</c:v>
                </c:pt>
                <c:pt idx="76">
                  <c:v>68</c:v>
                </c:pt>
                <c:pt idx="77">
                  <c:v>49</c:v>
                </c:pt>
                <c:pt idx="78">
                  <c:v>45</c:v>
                </c:pt>
                <c:pt idx="79">
                  <c:v>42</c:v>
                </c:pt>
                <c:pt idx="80">
                  <c:v>49</c:v>
                </c:pt>
                <c:pt idx="81">
                  <c:v>18</c:v>
                </c:pt>
                <c:pt idx="82">
                  <c:v>43</c:v>
                </c:pt>
                <c:pt idx="83">
                  <c:v>40</c:v>
                </c:pt>
                <c:pt idx="84">
                  <c:v>38</c:v>
                </c:pt>
                <c:pt idx="85">
                  <c:v>10</c:v>
                </c:pt>
                <c:pt idx="86">
                  <c:v>37</c:v>
                </c:pt>
                <c:pt idx="87">
                  <c:v>16</c:v>
                </c:pt>
                <c:pt idx="88">
                  <c:v>16</c:v>
                </c:pt>
                <c:pt idx="89">
                  <c:v>27</c:v>
                </c:pt>
                <c:pt idx="90">
                  <c:v>15</c:v>
                </c:pt>
                <c:pt idx="91">
                  <c:v>27</c:v>
                </c:pt>
                <c:pt idx="92">
                  <c:v>24</c:v>
                </c:pt>
                <c:pt idx="93">
                  <c:v>18</c:v>
                </c:pt>
                <c:pt idx="94">
                  <c:v>15</c:v>
                </c:pt>
                <c:pt idx="95">
                  <c:v>8</c:v>
                </c:pt>
                <c:pt idx="96">
                  <c:v>2</c:v>
                </c:pt>
                <c:pt idx="97">
                  <c:v>3</c:v>
                </c:pt>
                <c:pt idx="98">
                  <c:v>2</c:v>
                </c:pt>
                <c:pt idx="99">
                  <c:v>3</c:v>
                </c:pt>
                <c:pt idx="100">
                  <c:v>0</c:v>
                </c:pt>
              </c:numCache>
            </c:numRef>
          </c:val>
          <c:smooth val="0"/>
        </c:ser>
        <c:ser>
          <c:idx val="4"/>
          <c:order val="4"/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Sheet1!$B$2:$B$102</c:f>
              <c:numCache>
                <c:formatCode>General</c:formatCode>
                <c:ptCount val="101"/>
                <c:pt idx="0">
                  <c:v>100</c:v>
                </c:pt>
                <c:pt idx="1">
                  <c:v>99</c:v>
                </c:pt>
                <c:pt idx="2">
                  <c:v>98</c:v>
                </c:pt>
                <c:pt idx="3">
                  <c:v>97</c:v>
                </c:pt>
                <c:pt idx="4">
                  <c:v>96</c:v>
                </c:pt>
                <c:pt idx="5">
                  <c:v>95</c:v>
                </c:pt>
                <c:pt idx="6">
                  <c:v>94</c:v>
                </c:pt>
                <c:pt idx="7">
                  <c:v>93</c:v>
                </c:pt>
                <c:pt idx="8">
                  <c:v>92</c:v>
                </c:pt>
                <c:pt idx="9">
                  <c:v>91</c:v>
                </c:pt>
                <c:pt idx="10">
                  <c:v>90</c:v>
                </c:pt>
                <c:pt idx="11">
                  <c:v>89</c:v>
                </c:pt>
                <c:pt idx="12">
                  <c:v>88</c:v>
                </c:pt>
                <c:pt idx="13">
                  <c:v>87</c:v>
                </c:pt>
                <c:pt idx="14">
                  <c:v>86</c:v>
                </c:pt>
                <c:pt idx="15">
                  <c:v>85</c:v>
                </c:pt>
                <c:pt idx="16">
                  <c:v>84</c:v>
                </c:pt>
                <c:pt idx="17">
                  <c:v>83</c:v>
                </c:pt>
                <c:pt idx="18">
                  <c:v>82</c:v>
                </c:pt>
                <c:pt idx="19">
                  <c:v>81</c:v>
                </c:pt>
                <c:pt idx="20">
                  <c:v>80</c:v>
                </c:pt>
                <c:pt idx="21">
                  <c:v>79</c:v>
                </c:pt>
                <c:pt idx="22">
                  <c:v>78</c:v>
                </c:pt>
                <c:pt idx="23">
                  <c:v>77</c:v>
                </c:pt>
                <c:pt idx="24">
                  <c:v>76</c:v>
                </c:pt>
                <c:pt idx="25">
                  <c:v>75</c:v>
                </c:pt>
                <c:pt idx="26">
                  <c:v>74</c:v>
                </c:pt>
                <c:pt idx="27">
                  <c:v>73</c:v>
                </c:pt>
                <c:pt idx="28">
                  <c:v>72</c:v>
                </c:pt>
                <c:pt idx="29">
                  <c:v>71</c:v>
                </c:pt>
                <c:pt idx="30">
                  <c:v>70</c:v>
                </c:pt>
                <c:pt idx="31">
                  <c:v>69</c:v>
                </c:pt>
                <c:pt idx="32">
                  <c:v>68</c:v>
                </c:pt>
                <c:pt idx="33">
                  <c:v>67</c:v>
                </c:pt>
                <c:pt idx="34">
                  <c:v>66</c:v>
                </c:pt>
                <c:pt idx="35">
                  <c:v>65</c:v>
                </c:pt>
                <c:pt idx="36">
                  <c:v>64</c:v>
                </c:pt>
                <c:pt idx="37">
                  <c:v>63</c:v>
                </c:pt>
                <c:pt idx="38">
                  <c:v>62</c:v>
                </c:pt>
                <c:pt idx="39">
                  <c:v>61</c:v>
                </c:pt>
                <c:pt idx="40">
                  <c:v>60</c:v>
                </c:pt>
                <c:pt idx="41">
                  <c:v>59</c:v>
                </c:pt>
                <c:pt idx="42">
                  <c:v>58</c:v>
                </c:pt>
                <c:pt idx="43">
                  <c:v>57</c:v>
                </c:pt>
                <c:pt idx="44">
                  <c:v>56</c:v>
                </c:pt>
                <c:pt idx="45">
                  <c:v>55</c:v>
                </c:pt>
                <c:pt idx="46">
                  <c:v>54</c:v>
                </c:pt>
                <c:pt idx="47">
                  <c:v>53</c:v>
                </c:pt>
                <c:pt idx="48">
                  <c:v>52</c:v>
                </c:pt>
                <c:pt idx="49">
                  <c:v>51</c:v>
                </c:pt>
                <c:pt idx="50">
                  <c:v>50</c:v>
                </c:pt>
                <c:pt idx="51">
                  <c:v>49</c:v>
                </c:pt>
                <c:pt idx="52">
                  <c:v>48</c:v>
                </c:pt>
                <c:pt idx="53">
                  <c:v>47</c:v>
                </c:pt>
                <c:pt idx="54">
                  <c:v>46</c:v>
                </c:pt>
                <c:pt idx="55">
                  <c:v>45</c:v>
                </c:pt>
                <c:pt idx="56">
                  <c:v>44</c:v>
                </c:pt>
                <c:pt idx="57">
                  <c:v>43</c:v>
                </c:pt>
                <c:pt idx="58">
                  <c:v>42</c:v>
                </c:pt>
                <c:pt idx="59">
                  <c:v>41</c:v>
                </c:pt>
                <c:pt idx="60">
                  <c:v>40</c:v>
                </c:pt>
                <c:pt idx="61">
                  <c:v>39</c:v>
                </c:pt>
                <c:pt idx="62">
                  <c:v>38</c:v>
                </c:pt>
                <c:pt idx="63">
                  <c:v>37</c:v>
                </c:pt>
                <c:pt idx="64">
                  <c:v>36</c:v>
                </c:pt>
                <c:pt idx="65">
                  <c:v>35</c:v>
                </c:pt>
                <c:pt idx="66">
                  <c:v>34</c:v>
                </c:pt>
                <c:pt idx="67">
                  <c:v>33</c:v>
                </c:pt>
                <c:pt idx="68">
                  <c:v>32</c:v>
                </c:pt>
                <c:pt idx="69">
                  <c:v>31</c:v>
                </c:pt>
                <c:pt idx="70">
                  <c:v>30</c:v>
                </c:pt>
                <c:pt idx="71">
                  <c:v>29</c:v>
                </c:pt>
                <c:pt idx="72">
                  <c:v>28</c:v>
                </c:pt>
                <c:pt idx="73">
                  <c:v>27</c:v>
                </c:pt>
                <c:pt idx="74">
                  <c:v>26</c:v>
                </c:pt>
                <c:pt idx="75">
                  <c:v>25</c:v>
                </c:pt>
                <c:pt idx="76">
                  <c:v>24</c:v>
                </c:pt>
                <c:pt idx="77">
                  <c:v>23</c:v>
                </c:pt>
                <c:pt idx="78">
                  <c:v>22</c:v>
                </c:pt>
                <c:pt idx="79">
                  <c:v>21</c:v>
                </c:pt>
                <c:pt idx="80">
                  <c:v>20</c:v>
                </c:pt>
                <c:pt idx="81">
                  <c:v>19</c:v>
                </c:pt>
                <c:pt idx="82">
                  <c:v>18</c:v>
                </c:pt>
                <c:pt idx="83">
                  <c:v>17</c:v>
                </c:pt>
                <c:pt idx="84">
                  <c:v>16</c:v>
                </c:pt>
                <c:pt idx="85">
                  <c:v>15</c:v>
                </c:pt>
                <c:pt idx="86">
                  <c:v>14</c:v>
                </c:pt>
                <c:pt idx="87">
                  <c:v>13</c:v>
                </c:pt>
                <c:pt idx="88">
                  <c:v>12</c:v>
                </c:pt>
                <c:pt idx="89">
                  <c:v>11</c:v>
                </c:pt>
                <c:pt idx="90">
                  <c:v>10</c:v>
                </c:pt>
                <c:pt idx="91">
                  <c:v>9</c:v>
                </c:pt>
                <c:pt idx="92">
                  <c:v>8</c:v>
                </c:pt>
                <c:pt idx="93">
                  <c:v>7</c:v>
                </c:pt>
                <c:pt idx="94">
                  <c:v>6</c:v>
                </c:pt>
                <c:pt idx="95">
                  <c:v>5</c:v>
                </c:pt>
                <c:pt idx="96">
                  <c:v>4</c:v>
                </c:pt>
                <c:pt idx="97">
                  <c:v>3</c:v>
                </c:pt>
                <c:pt idx="98">
                  <c:v>2</c:v>
                </c:pt>
                <c:pt idx="99">
                  <c:v>1</c:v>
                </c:pt>
                <c:pt idx="100">
                  <c:v>0</c:v>
                </c:pt>
              </c:numCache>
            </c:numRef>
          </c:cat>
          <c:val>
            <c:numRef>
              <c:f>Sheet1!$G$2:$G$102</c:f>
              <c:numCache>
                <c:formatCode>General</c:formatCode>
                <c:ptCount val="101"/>
                <c:pt idx="0">
                  <c:v>271</c:v>
                </c:pt>
                <c:pt idx="1">
                  <c:v>244</c:v>
                </c:pt>
                <c:pt idx="2">
                  <c:v>118</c:v>
                </c:pt>
                <c:pt idx="3">
                  <c:v>268</c:v>
                </c:pt>
                <c:pt idx="4">
                  <c:v>76</c:v>
                </c:pt>
                <c:pt idx="5">
                  <c:v>105</c:v>
                </c:pt>
                <c:pt idx="6">
                  <c:v>67</c:v>
                </c:pt>
                <c:pt idx="7">
                  <c:v>153</c:v>
                </c:pt>
                <c:pt idx="8">
                  <c:v>258</c:v>
                </c:pt>
                <c:pt idx="9">
                  <c:v>106</c:v>
                </c:pt>
                <c:pt idx="10">
                  <c:v>194</c:v>
                </c:pt>
                <c:pt idx="11">
                  <c:v>143</c:v>
                </c:pt>
                <c:pt idx="12">
                  <c:v>235</c:v>
                </c:pt>
                <c:pt idx="13">
                  <c:v>172</c:v>
                </c:pt>
                <c:pt idx="14">
                  <c:v>178</c:v>
                </c:pt>
                <c:pt idx="15">
                  <c:v>124</c:v>
                </c:pt>
                <c:pt idx="16">
                  <c:v>219</c:v>
                </c:pt>
                <c:pt idx="17">
                  <c:v>84</c:v>
                </c:pt>
                <c:pt idx="18">
                  <c:v>206</c:v>
                </c:pt>
                <c:pt idx="19">
                  <c:v>227</c:v>
                </c:pt>
                <c:pt idx="20">
                  <c:v>194</c:v>
                </c:pt>
                <c:pt idx="21">
                  <c:v>197</c:v>
                </c:pt>
                <c:pt idx="22">
                  <c:v>124</c:v>
                </c:pt>
                <c:pt idx="23">
                  <c:v>73</c:v>
                </c:pt>
                <c:pt idx="24">
                  <c:v>158</c:v>
                </c:pt>
                <c:pt idx="25">
                  <c:v>134</c:v>
                </c:pt>
                <c:pt idx="26">
                  <c:v>161</c:v>
                </c:pt>
                <c:pt idx="27">
                  <c:v>41</c:v>
                </c:pt>
                <c:pt idx="28">
                  <c:v>191</c:v>
                </c:pt>
                <c:pt idx="29">
                  <c:v>98</c:v>
                </c:pt>
                <c:pt idx="30">
                  <c:v>152</c:v>
                </c:pt>
                <c:pt idx="31">
                  <c:v>182</c:v>
                </c:pt>
                <c:pt idx="32">
                  <c:v>107</c:v>
                </c:pt>
                <c:pt idx="33">
                  <c:v>34</c:v>
                </c:pt>
                <c:pt idx="34">
                  <c:v>105</c:v>
                </c:pt>
                <c:pt idx="35">
                  <c:v>143</c:v>
                </c:pt>
                <c:pt idx="36">
                  <c:v>103</c:v>
                </c:pt>
                <c:pt idx="37">
                  <c:v>87</c:v>
                </c:pt>
                <c:pt idx="38">
                  <c:v>175</c:v>
                </c:pt>
                <c:pt idx="39">
                  <c:v>61</c:v>
                </c:pt>
                <c:pt idx="40">
                  <c:v>164</c:v>
                </c:pt>
                <c:pt idx="41">
                  <c:v>151</c:v>
                </c:pt>
                <c:pt idx="42">
                  <c:v>48</c:v>
                </c:pt>
                <c:pt idx="43">
                  <c:v>104</c:v>
                </c:pt>
                <c:pt idx="44">
                  <c:v>164</c:v>
                </c:pt>
                <c:pt idx="45">
                  <c:v>100</c:v>
                </c:pt>
                <c:pt idx="46">
                  <c:v>85</c:v>
                </c:pt>
                <c:pt idx="47">
                  <c:v>122</c:v>
                </c:pt>
                <c:pt idx="48">
                  <c:v>111</c:v>
                </c:pt>
                <c:pt idx="49">
                  <c:v>59</c:v>
                </c:pt>
                <c:pt idx="50">
                  <c:v>41</c:v>
                </c:pt>
                <c:pt idx="51">
                  <c:v>111</c:v>
                </c:pt>
                <c:pt idx="52">
                  <c:v>76</c:v>
                </c:pt>
                <c:pt idx="53">
                  <c:v>37</c:v>
                </c:pt>
                <c:pt idx="54">
                  <c:v>31</c:v>
                </c:pt>
                <c:pt idx="55">
                  <c:v>36</c:v>
                </c:pt>
                <c:pt idx="56">
                  <c:v>102</c:v>
                </c:pt>
                <c:pt idx="57">
                  <c:v>80</c:v>
                </c:pt>
                <c:pt idx="58">
                  <c:v>44</c:v>
                </c:pt>
                <c:pt idx="59">
                  <c:v>41</c:v>
                </c:pt>
                <c:pt idx="60">
                  <c:v>103</c:v>
                </c:pt>
                <c:pt idx="61">
                  <c:v>25</c:v>
                </c:pt>
                <c:pt idx="62">
                  <c:v>89</c:v>
                </c:pt>
                <c:pt idx="63">
                  <c:v>99</c:v>
                </c:pt>
                <c:pt idx="64">
                  <c:v>61</c:v>
                </c:pt>
                <c:pt idx="65">
                  <c:v>19</c:v>
                </c:pt>
                <c:pt idx="66">
                  <c:v>65</c:v>
                </c:pt>
                <c:pt idx="67">
                  <c:v>95</c:v>
                </c:pt>
                <c:pt idx="68">
                  <c:v>85</c:v>
                </c:pt>
                <c:pt idx="69">
                  <c:v>66</c:v>
                </c:pt>
                <c:pt idx="70">
                  <c:v>64</c:v>
                </c:pt>
                <c:pt idx="71">
                  <c:v>25</c:v>
                </c:pt>
                <c:pt idx="72">
                  <c:v>19</c:v>
                </c:pt>
                <c:pt idx="73">
                  <c:v>44</c:v>
                </c:pt>
                <c:pt idx="74">
                  <c:v>49</c:v>
                </c:pt>
                <c:pt idx="75">
                  <c:v>14</c:v>
                </c:pt>
                <c:pt idx="76">
                  <c:v>72</c:v>
                </c:pt>
                <c:pt idx="77">
                  <c:v>36</c:v>
                </c:pt>
                <c:pt idx="78">
                  <c:v>32</c:v>
                </c:pt>
                <c:pt idx="79">
                  <c:v>61</c:v>
                </c:pt>
                <c:pt idx="80">
                  <c:v>11</c:v>
                </c:pt>
                <c:pt idx="81">
                  <c:v>37</c:v>
                </c:pt>
                <c:pt idx="82">
                  <c:v>51</c:v>
                </c:pt>
                <c:pt idx="83">
                  <c:v>29</c:v>
                </c:pt>
                <c:pt idx="84">
                  <c:v>22</c:v>
                </c:pt>
                <c:pt idx="85">
                  <c:v>28</c:v>
                </c:pt>
                <c:pt idx="86">
                  <c:v>35</c:v>
                </c:pt>
                <c:pt idx="87">
                  <c:v>11</c:v>
                </c:pt>
                <c:pt idx="88">
                  <c:v>36</c:v>
                </c:pt>
                <c:pt idx="89">
                  <c:v>32</c:v>
                </c:pt>
                <c:pt idx="90">
                  <c:v>28</c:v>
                </c:pt>
                <c:pt idx="91">
                  <c:v>17</c:v>
                </c:pt>
                <c:pt idx="92">
                  <c:v>17</c:v>
                </c:pt>
                <c:pt idx="93">
                  <c:v>12</c:v>
                </c:pt>
                <c:pt idx="94">
                  <c:v>18</c:v>
                </c:pt>
                <c:pt idx="95">
                  <c:v>7</c:v>
                </c:pt>
                <c:pt idx="96">
                  <c:v>11</c:v>
                </c:pt>
                <c:pt idx="97">
                  <c:v>8</c:v>
                </c:pt>
                <c:pt idx="98">
                  <c:v>3</c:v>
                </c:pt>
                <c:pt idx="99">
                  <c:v>2</c:v>
                </c:pt>
                <c:pt idx="10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638296"/>
        <c:axId val="229643392"/>
      </c:lineChart>
      <c:catAx>
        <c:axId val="229638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Iteration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9643392"/>
        <c:crosses val="autoZero"/>
        <c:auto val="1"/>
        <c:lblAlgn val="ctr"/>
        <c:lblOffset val="100"/>
        <c:noMultiLvlLbl val="0"/>
      </c:catAx>
      <c:valAx>
        <c:axId val="229643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Score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9638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CE9A2F-68A3-4FC4-A6A2-1723864425D8}" type="doc">
      <dgm:prSet loTypeId="urn:microsoft.com/office/officeart/2005/8/layout/l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CA1C21-58FF-42C3-B352-FA38811AC95C}">
      <dgm:prSet phldrT="[Text]"/>
      <dgm:spPr/>
      <dgm:t>
        <a:bodyPr/>
        <a:lstStyle/>
        <a:p>
          <a:r>
            <a:rPr lang="en-US" smtClean="0"/>
            <a:t>Initialize Decoy</a:t>
          </a:r>
          <a:endParaRPr lang="en-US"/>
        </a:p>
      </dgm:t>
    </dgm:pt>
    <dgm:pt modelId="{BE3F3C55-45AB-48E5-AD28-B5ABC2FB687E}" type="parTrans" cxnId="{C05275AB-B9A2-4352-9D41-A97BBF7C7BBB}">
      <dgm:prSet/>
      <dgm:spPr/>
      <dgm:t>
        <a:bodyPr/>
        <a:lstStyle/>
        <a:p>
          <a:endParaRPr lang="en-US"/>
        </a:p>
      </dgm:t>
    </dgm:pt>
    <dgm:pt modelId="{5EADDE2A-ADFC-420B-B20E-BC809C3AD909}" type="sibTrans" cxnId="{C05275AB-B9A2-4352-9D41-A97BBF7C7BBB}">
      <dgm:prSet/>
      <dgm:spPr/>
      <dgm:t>
        <a:bodyPr/>
        <a:lstStyle/>
        <a:p>
          <a:endParaRPr lang="en-US"/>
        </a:p>
      </dgm:t>
    </dgm:pt>
    <dgm:pt modelId="{E14EC32A-4450-4C32-BE39-3F1C17C74B64}">
      <dgm:prSet/>
      <dgm:spPr/>
      <dgm:t>
        <a:bodyPr/>
        <a:lstStyle/>
        <a:p>
          <a:r>
            <a:rPr lang="en-US" smtClean="0"/>
            <a:t>Simulated Annealing</a:t>
          </a:r>
          <a:endParaRPr lang="en-US" dirty="0" smtClean="0"/>
        </a:p>
      </dgm:t>
    </dgm:pt>
    <dgm:pt modelId="{6B637C09-E3C5-41B3-B04E-B63902739182}" type="parTrans" cxnId="{981BD852-E0CB-41CE-856B-0F6F299622F2}">
      <dgm:prSet/>
      <dgm:spPr/>
      <dgm:t>
        <a:bodyPr/>
        <a:lstStyle/>
        <a:p>
          <a:endParaRPr lang="en-US"/>
        </a:p>
      </dgm:t>
    </dgm:pt>
    <dgm:pt modelId="{C0B94013-047F-4E01-B2DE-0582D5120C82}" type="sibTrans" cxnId="{981BD852-E0CB-41CE-856B-0F6F299622F2}">
      <dgm:prSet/>
      <dgm:spPr/>
      <dgm:t>
        <a:bodyPr/>
        <a:lstStyle/>
        <a:p>
          <a:endParaRPr lang="en-US"/>
        </a:p>
      </dgm:t>
    </dgm:pt>
    <dgm:pt modelId="{A67D9117-922A-43AD-8F50-FC93F5C9DF2D}">
      <dgm:prSet/>
      <dgm:spPr/>
      <dgm:t>
        <a:bodyPr/>
        <a:lstStyle/>
        <a:p>
          <a:r>
            <a:rPr lang="en-US" smtClean="0"/>
            <a:t>Select Neighbor</a:t>
          </a:r>
          <a:endParaRPr lang="en-US" dirty="0" smtClean="0"/>
        </a:p>
      </dgm:t>
    </dgm:pt>
    <dgm:pt modelId="{EA602E21-36C8-43B9-9BF5-23FF61DB1AA6}" type="parTrans" cxnId="{5A1E4216-6228-422D-9A18-BB7119F141CB}">
      <dgm:prSet/>
      <dgm:spPr/>
      <dgm:t>
        <a:bodyPr/>
        <a:lstStyle/>
        <a:p>
          <a:endParaRPr lang="en-US"/>
        </a:p>
      </dgm:t>
    </dgm:pt>
    <dgm:pt modelId="{84EC448D-EB56-457A-B9BA-23FDB0320694}" type="sibTrans" cxnId="{5A1E4216-6228-422D-9A18-BB7119F141CB}">
      <dgm:prSet/>
      <dgm:spPr/>
      <dgm:t>
        <a:bodyPr/>
        <a:lstStyle/>
        <a:p>
          <a:endParaRPr lang="en-US"/>
        </a:p>
      </dgm:t>
    </dgm:pt>
    <dgm:pt modelId="{D8985794-857C-4998-8555-F4874A26D9E9}">
      <dgm:prSet/>
      <dgm:spPr/>
      <dgm:t>
        <a:bodyPr/>
        <a:lstStyle/>
        <a:p>
          <a:r>
            <a:rPr lang="en-US" smtClean="0"/>
            <a:t>Compare scores</a:t>
          </a:r>
          <a:endParaRPr lang="en-US" dirty="0" smtClean="0"/>
        </a:p>
      </dgm:t>
    </dgm:pt>
    <dgm:pt modelId="{C9DC9331-CE0F-4FF8-970C-1046CAE871C7}" type="parTrans" cxnId="{22783E7C-846F-45A8-B66C-3DEA1BA46A2D}">
      <dgm:prSet/>
      <dgm:spPr/>
      <dgm:t>
        <a:bodyPr/>
        <a:lstStyle/>
        <a:p>
          <a:endParaRPr lang="en-US"/>
        </a:p>
      </dgm:t>
    </dgm:pt>
    <dgm:pt modelId="{A3FBDFF5-EB36-4CB3-B78E-A8C19F89EF33}" type="sibTrans" cxnId="{22783E7C-846F-45A8-B66C-3DEA1BA46A2D}">
      <dgm:prSet/>
      <dgm:spPr/>
      <dgm:t>
        <a:bodyPr/>
        <a:lstStyle/>
        <a:p>
          <a:endParaRPr lang="en-US"/>
        </a:p>
      </dgm:t>
    </dgm:pt>
    <dgm:pt modelId="{401623E2-2AA8-4502-9D51-7EF44838916F}">
      <dgm:prSet/>
      <dgm:spPr/>
      <dgm:t>
        <a:bodyPr/>
        <a:lstStyle/>
        <a:p>
          <a:r>
            <a:rPr lang="en-US" smtClean="0"/>
            <a:t>Accept/Reject</a:t>
          </a:r>
          <a:endParaRPr lang="en-US" dirty="0" smtClean="0"/>
        </a:p>
      </dgm:t>
    </dgm:pt>
    <dgm:pt modelId="{C2EB3181-B899-481D-907F-6D81103FAE5A}" type="parTrans" cxnId="{8B7AF6F7-FA55-4600-8174-013A3536E13C}">
      <dgm:prSet/>
      <dgm:spPr/>
      <dgm:t>
        <a:bodyPr/>
        <a:lstStyle/>
        <a:p>
          <a:endParaRPr lang="en-US"/>
        </a:p>
      </dgm:t>
    </dgm:pt>
    <dgm:pt modelId="{D8FF0D9E-DCFF-4231-9A01-510B333858E8}" type="sibTrans" cxnId="{8B7AF6F7-FA55-4600-8174-013A3536E13C}">
      <dgm:prSet/>
      <dgm:spPr/>
      <dgm:t>
        <a:bodyPr/>
        <a:lstStyle/>
        <a:p>
          <a:endParaRPr lang="en-US"/>
        </a:p>
      </dgm:t>
    </dgm:pt>
    <dgm:pt modelId="{E7659000-716C-4A3C-869C-A7AD7AD6882C}">
      <dgm:prSet/>
      <dgm:spPr/>
      <dgm:t>
        <a:bodyPr/>
        <a:lstStyle/>
        <a:p>
          <a:r>
            <a:rPr lang="en-US" smtClean="0"/>
            <a:t>Repeat until cool</a:t>
          </a:r>
          <a:endParaRPr lang="en-US" dirty="0" smtClean="0"/>
        </a:p>
      </dgm:t>
    </dgm:pt>
    <dgm:pt modelId="{635231BE-56B5-47AE-8522-F75607B02F51}" type="parTrans" cxnId="{94C763EF-7D3A-4D33-9B7E-722EDC45E0F2}">
      <dgm:prSet/>
      <dgm:spPr/>
      <dgm:t>
        <a:bodyPr/>
        <a:lstStyle/>
        <a:p>
          <a:endParaRPr lang="en-US"/>
        </a:p>
      </dgm:t>
    </dgm:pt>
    <dgm:pt modelId="{62A7984B-246A-4FD5-A610-B3DC8CFCD7B6}" type="sibTrans" cxnId="{94C763EF-7D3A-4D33-9B7E-722EDC45E0F2}">
      <dgm:prSet/>
      <dgm:spPr/>
      <dgm:t>
        <a:bodyPr/>
        <a:lstStyle/>
        <a:p>
          <a:endParaRPr lang="en-US"/>
        </a:p>
      </dgm:t>
    </dgm:pt>
    <dgm:pt modelId="{37E02DEE-D6BD-4EF9-8601-D5683FCEB1FD}">
      <dgm:prSet/>
      <dgm:spPr/>
      <dgm:t>
        <a:bodyPr vert="horz"/>
        <a:lstStyle/>
        <a:p>
          <a:r>
            <a:rPr lang="en-US" smtClean="0"/>
            <a:t>Add to list of decoys</a:t>
          </a:r>
          <a:endParaRPr lang="en-US" dirty="0" smtClean="0"/>
        </a:p>
      </dgm:t>
    </dgm:pt>
    <dgm:pt modelId="{B30D0F5E-50AA-43AF-A58A-81DA86CB9AD6}" type="parTrans" cxnId="{007A0F4F-39AB-450C-A6CF-94F3AC9C910E}">
      <dgm:prSet/>
      <dgm:spPr/>
      <dgm:t>
        <a:bodyPr/>
        <a:lstStyle/>
        <a:p>
          <a:endParaRPr lang="en-US"/>
        </a:p>
      </dgm:t>
    </dgm:pt>
    <dgm:pt modelId="{C1962595-136B-42E9-AD9D-CB61E7C8EEC8}" type="sibTrans" cxnId="{007A0F4F-39AB-450C-A6CF-94F3AC9C910E}">
      <dgm:prSet/>
      <dgm:spPr/>
      <dgm:t>
        <a:bodyPr/>
        <a:lstStyle/>
        <a:p>
          <a:endParaRPr lang="en-US"/>
        </a:p>
      </dgm:t>
    </dgm:pt>
    <dgm:pt modelId="{1054CB6F-31D8-4EA2-94F8-F1A1E40950CE}" type="pres">
      <dgm:prSet presAssocID="{6DCE9A2F-68A3-4FC4-A6A2-1723864425D8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2B86460-2792-4D76-82E2-A6560A296B24}" type="pres">
      <dgm:prSet presAssocID="{42CA1C21-58FF-42C3-B352-FA38811AC95C}" presName="horFlow" presStyleCnt="0"/>
      <dgm:spPr/>
    </dgm:pt>
    <dgm:pt modelId="{3179E677-4E5D-4DE2-999F-36859368CC84}" type="pres">
      <dgm:prSet presAssocID="{42CA1C21-58FF-42C3-B352-FA38811AC95C}" presName="bigChev" presStyleLbl="node1" presStyleIdx="0" presStyleCnt="3"/>
      <dgm:spPr/>
      <dgm:t>
        <a:bodyPr/>
        <a:lstStyle/>
        <a:p>
          <a:endParaRPr lang="en-US"/>
        </a:p>
      </dgm:t>
    </dgm:pt>
    <dgm:pt modelId="{F327D508-9B55-49A4-BB39-F5CDBB139B55}" type="pres">
      <dgm:prSet presAssocID="{42CA1C21-58FF-42C3-B352-FA38811AC95C}" presName="vSp" presStyleCnt="0"/>
      <dgm:spPr/>
    </dgm:pt>
    <dgm:pt modelId="{E892A933-23AE-4DE9-927D-1FFB5CAC3A0C}" type="pres">
      <dgm:prSet presAssocID="{E14EC32A-4450-4C32-BE39-3F1C17C74B64}" presName="horFlow" presStyleCnt="0"/>
      <dgm:spPr/>
    </dgm:pt>
    <dgm:pt modelId="{BFFCCB52-61F7-4AEC-93FC-D8A8B0FFF248}" type="pres">
      <dgm:prSet presAssocID="{E14EC32A-4450-4C32-BE39-3F1C17C74B64}" presName="bigChev" presStyleLbl="node1" presStyleIdx="1" presStyleCnt="3"/>
      <dgm:spPr/>
      <dgm:t>
        <a:bodyPr/>
        <a:lstStyle/>
        <a:p>
          <a:endParaRPr lang="en-US"/>
        </a:p>
      </dgm:t>
    </dgm:pt>
    <dgm:pt modelId="{DF862222-3626-4F15-9533-9C6E9E7879E0}" type="pres">
      <dgm:prSet presAssocID="{EA602E21-36C8-43B9-9BF5-23FF61DB1AA6}" presName="parTrans" presStyleCnt="0"/>
      <dgm:spPr/>
    </dgm:pt>
    <dgm:pt modelId="{195104EC-1F94-47CC-BF85-520C1FFAF437}" type="pres">
      <dgm:prSet presAssocID="{A67D9117-922A-43AD-8F50-FC93F5C9DF2D}" presName="node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8E9F44-790D-43DC-8086-FAA927C1EA89}" type="pres">
      <dgm:prSet presAssocID="{84EC448D-EB56-457A-B9BA-23FDB0320694}" presName="sibTrans" presStyleCnt="0"/>
      <dgm:spPr/>
    </dgm:pt>
    <dgm:pt modelId="{EA8D1806-CAEE-4346-8E6D-92B2C3273859}" type="pres">
      <dgm:prSet presAssocID="{D8985794-857C-4998-8555-F4874A26D9E9}" presName="node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8C3636-5DBE-4BB0-B0CF-862135E6F97B}" type="pres">
      <dgm:prSet presAssocID="{A3FBDFF5-EB36-4CB3-B78E-A8C19F89EF33}" presName="sibTrans" presStyleCnt="0"/>
      <dgm:spPr/>
    </dgm:pt>
    <dgm:pt modelId="{E8AEBF80-7DA8-4505-B00B-9C6BAC7A9D58}" type="pres">
      <dgm:prSet presAssocID="{401623E2-2AA8-4502-9D51-7EF44838916F}" presName="node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A402D6-49A0-4B77-B62C-53C47D860A47}" type="pres">
      <dgm:prSet presAssocID="{D8FF0D9E-DCFF-4231-9A01-510B333858E8}" presName="sibTrans" presStyleCnt="0"/>
      <dgm:spPr/>
    </dgm:pt>
    <dgm:pt modelId="{77E12061-C52D-44EC-B12B-E60073B0BA79}" type="pres">
      <dgm:prSet presAssocID="{E7659000-716C-4A3C-869C-A7AD7AD6882C}" presName="node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26D695-4D65-4062-8EE9-C786A2E4A3AC}" type="pres">
      <dgm:prSet presAssocID="{E14EC32A-4450-4C32-BE39-3F1C17C74B64}" presName="vSp" presStyleCnt="0"/>
      <dgm:spPr/>
    </dgm:pt>
    <dgm:pt modelId="{516AA239-75B7-4F6E-9510-37F797B30826}" type="pres">
      <dgm:prSet presAssocID="{37E02DEE-D6BD-4EF9-8601-D5683FCEB1FD}" presName="horFlow" presStyleCnt="0"/>
      <dgm:spPr/>
    </dgm:pt>
    <dgm:pt modelId="{BDEF8731-0750-4209-A3D5-189EE8741F4C}" type="pres">
      <dgm:prSet presAssocID="{37E02DEE-D6BD-4EF9-8601-D5683FCEB1FD}" presName="bigChev" presStyleLbl="node1" presStyleIdx="2" presStyleCnt="3" custAng="0"/>
      <dgm:spPr/>
      <dgm:t>
        <a:bodyPr/>
        <a:lstStyle/>
        <a:p>
          <a:endParaRPr lang="en-US"/>
        </a:p>
      </dgm:t>
    </dgm:pt>
  </dgm:ptLst>
  <dgm:cxnLst>
    <dgm:cxn modelId="{981BD852-E0CB-41CE-856B-0F6F299622F2}" srcId="{6DCE9A2F-68A3-4FC4-A6A2-1723864425D8}" destId="{E14EC32A-4450-4C32-BE39-3F1C17C74B64}" srcOrd="1" destOrd="0" parTransId="{6B637C09-E3C5-41B3-B04E-B63902739182}" sibTransId="{C0B94013-047F-4E01-B2DE-0582D5120C82}"/>
    <dgm:cxn modelId="{2D73CDC8-9969-484E-9F1A-876877AE469A}" type="presOf" srcId="{42CA1C21-58FF-42C3-B352-FA38811AC95C}" destId="{3179E677-4E5D-4DE2-999F-36859368CC84}" srcOrd="0" destOrd="0" presId="urn:microsoft.com/office/officeart/2005/8/layout/lProcess3"/>
    <dgm:cxn modelId="{C05275AB-B9A2-4352-9D41-A97BBF7C7BBB}" srcId="{6DCE9A2F-68A3-4FC4-A6A2-1723864425D8}" destId="{42CA1C21-58FF-42C3-B352-FA38811AC95C}" srcOrd="0" destOrd="0" parTransId="{BE3F3C55-45AB-48E5-AD28-B5ABC2FB687E}" sibTransId="{5EADDE2A-ADFC-420B-B20E-BC809C3AD909}"/>
    <dgm:cxn modelId="{5A1E4216-6228-422D-9A18-BB7119F141CB}" srcId="{E14EC32A-4450-4C32-BE39-3F1C17C74B64}" destId="{A67D9117-922A-43AD-8F50-FC93F5C9DF2D}" srcOrd="0" destOrd="0" parTransId="{EA602E21-36C8-43B9-9BF5-23FF61DB1AA6}" sibTransId="{84EC448D-EB56-457A-B9BA-23FDB0320694}"/>
    <dgm:cxn modelId="{CDF4111F-C497-44D9-9FDD-0AA9E774A7E4}" type="presOf" srcId="{E14EC32A-4450-4C32-BE39-3F1C17C74B64}" destId="{BFFCCB52-61F7-4AEC-93FC-D8A8B0FFF248}" srcOrd="0" destOrd="0" presId="urn:microsoft.com/office/officeart/2005/8/layout/lProcess3"/>
    <dgm:cxn modelId="{007A0F4F-39AB-450C-A6CF-94F3AC9C910E}" srcId="{6DCE9A2F-68A3-4FC4-A6A2-1723864425D8}" destId="{37E02DEE-D6BD-4EF9-8601-D5683FCEB1FD}" srcOrd="2" destOrd="0" parTransId="{B30D0F5E-50AA-43AF-A58A-81DA86CB9AD6}" sibTransId="{C1962595-136B-42E9-AD9D-CB61E7C8EEC8}"/>
    <dgm:cxn modelId="{7E0120BE-BD2C-46AB-A94C-447A27A52C46}" type="presOf" srcId="{D8985794-857C-4998-8555-F4874A26D9E9}" destId="{EA8D1806-CAEE-4346-8E6D-92B2C3273859}" srcOrd="0" destOrd="0" presId="urn:microsoft.com/office/officeart/2005/8/layout/lProcess3"/>
    <dgm:cxn modelId="{AF1E53E0-AD22-440A-ADA4-E987BDFE89F0}" type="presOf" srcId="{A67D9117-922A-43AD-8F50-FC93F5C9DF2D}" destId="{195104EC-1F94-47CC-BF85-520C1FFAF437}" srcOrd="0" destOrd="0" presId="urn:microsoft.com/office/officeart/2005/8/layout/lProcess3"/>
    <dgm:cxn modelId="{C811CAF4-4E92-4CCC-9D21-0015135FA1F2}" type="presOf" srcId="{37E02DEE-D6BD-4EF9-8601-D5683FCEB1FD}" destId="{BDEF8731-0750-4209-A3D5-189EE8741F4C}" srcOrd="0" destOrd="0" presId="urn:microsoft.com/office/officeart/2005/8/layout/lProcess3"/>
    <dgm:cxn modelId="{038BBAD6-73C3-4FFE-84DB-C6289ED58BC8}" type="presOf" srcId="{E7659000-716C-4A3C-869C-A7AD7AD6882C}" destId="{77E12061-C52D-44EC-B12B-E60073B0BA79}" srcOrd="0" destOrd="0" presId="urn:microsoft.com/office/officeart/2005/8/layout/lProcess3"/>
    <dgm:cxn modelId="{1005043E-1B38-4A73-9983-B34FCFF292A8}" type="presOf" srcId="{6DCE9A2F-68A3-4FC4-A6A2-1723864425D8}" destId="{1054CB6F-31D8-4EA2-94F8-F1A1E40950CE}" srcOrd="0" destOrd="0" presId="urn:microsoft.com/office/officeart/2005/8/layout/lProcess3"/>
    <dgm:cxn modelId="{8B7AF6F7-FA55-4600-8174-013A3536E13C}" srcId="{E14EC32A-4450-4C32-BE39-3F1C17C74B64}" destId="{401623E2-2AA8-4502-9D51-7EF44838916F}" srcOrd="2" destOrd="0" parTransId="{C2EB3181-B899-481D-907F-6D81103FAE5A}" sibTransId="{D8FF0D9E-DCFF-4231-9A01-510B333858E8}"/>
    <dgm:cxn modelId="{22783E7C-846F-45A8-B66C-3DEA1BA46A2D}" srcId="{E14EC32A-4450-4C32-BE39-3F1C17C74B64}" destId="{D8985794-857C-4998-8555-F4874A26D9E9}" srcOrd="1" destOrd="0" parTransId="{C9DC9331-CE0F-4FF8-970C-1046CAE871C7}" sibTransId="{A3FBDFF5-EB36-4CB3-B78E-A8C19F89EF33}"/>
    <dgm:cxn modelId="{94C763EF-7D3A-4D33-9B7E-722EDC45E0F2}" srcId="{E14EC32A-4450-4C32-BE39-3F1C17C74B64}" destId="{E7659000-716C-4A3C-869C-A7AD7AD6882C}" srcOrd="3" destOrd="0" parTransId="{635231BE-56B5-47AE-8522-F75607B02F51}" sibTransId="{62A7984B-246A-4FD5-A610-B3DC8CFCD7B6}"/>
    <dgm:cxn modelId="{B36701F7-219B-4756-9963-481790666FEA}" type="presOf" srcId="{401623E2-2AA8-4502-9D51-7EF44838916F}" destId="{E8AEBF80-7DA8-4505-B00B-9C6BAC7A9D58}" srcOrd="0" destOrd="0" presId="urn:microsoft.com/office/officeart/2005/8/layout/lProcess3"/>
    <dgm:cxn modelId="{9593F8BE-E197-41D2-ADD9-B2A187855613}" type="presParOf" srcId="{1054CB6F-31D8-4EA2-94F8-F1A1E40950CE}" destId="{F2B86460-2792-4D76-82E2-A6560A296B24}" srcOrd="0" destOrd="0" presId="urn:microsoft.com/office/officeart/2005/8/layout/lProcess3"/>
    <dgm:cxn modelId="{78FA2D8D-9B27-41EE-9315-BDEF5C168897}" type="presParOf" srcId="{F2B86460-2792-4D76-82E2-A6560A296B24}" destId="{3179E677-4E5D-4DE2-999F-36859368CC84}" srcOrd="0" destOrd="0" presId="urn:microsoft.com/office/officeart/2005/8/layout/lProcess3"/>
    <dgm:cxn modelId="{27BCB1E4-EBB3-4A78-B6B6-3CF3442B23E8}" type="presParOf" srcId="{1054CB6F-31D8-4EA2-94F8-F1A1E40950CE}" destId="{F327D508-9B55-49A4-BB39-F5CDBB139B55}" srcOrd="1" destOrd="0" presId="urn:microsoft.com/office/officeart/2005/8/layout/lProcess3"/>
    <dgm:cxn modelId="{13290F2D-7BCC-4529-AE7B-3F9E182F2A97}" type="presParOf" srcId="{1054CB6F-31D8-4EA2-94F8-F1A1E40950CE}" destId="{E892A933-23AE-4DE9-927D-1FFB5CAC3A0C}" srcOrd="2" destOrd="0" presId="urn:microsoft.com/office/officeart/2005/8/layout/lProcess3"/>
    <dgm:cxn modelId="{DF653EC9-45C2-4259-B8CF-5154A04F9101}" type="presParOf" srcId="{E892A933-23AE-4DE9-927D-1FFB5CAC3A0C}" destId="{BFFCCB52-61F7-4AEC-93FC-D8A8B0FFF248}" srcOrd="0" destOrd="0" presId="urn:microsoft.com/office/officeart/2005/8/layout/lProcess3"/>
    <dgm:cxn modelId="{3C84B205-EC3E-408A-AD0A-BE18ABD90337}" type="presParOf" srcId="{E892A933-23AE-4DE9-927D-1FFB5CAC3A0C}" destId="{DF862222-3626-4F15-9533-9C6E9E7879E0}" srcOrd="1" destOrd="0" presId="urn:microsoft.com/office/officeart/2005/8/layout/lProcess3"/>
    <dgm:cxn modelId="{C172D9CD-9AE4-4709-ACF3-B27DA55DC798}" type="presParOf" srcId="{E892A933-23AE-4DE9-927D-1FFB5CAC3A0C}" destId="{195104EC-1F94-47CC-BF85-520C1FFAF437}" srcOrd="2" destOrd="0" presId="urn:microsoft.com/office/officeart/2005/8/layout/lProcess3"/>
    <dgm:cxn modelId="{1C20C97C-5596-477C-A7DA-6EB37663D234}" type="presParOf" srcId="{E892A933-23AE-4DE9-927D-1FFB5CAC3A0C}" destId="{838E9F44-790D-43DC-8086-FAA927C1EA89}" srcOrd="3" destOrd="0" presId="urn:microsoft.com/office/officeart/2005/8/layout/lProcess3"/>
    <dgm:cxn modelId="{30350FC8-3224-4DB4-9149-C7ABA62B1AD4}" type="presParOf" srcId="{E892A933-23AE-4DE9-927D-1FFB5CAC3A0C}" destId="{EA8D1806-CAEE-4346-8E6D-92B2C3273859}" srcOrd="4" destOrd="0" presId="urn:microsoft.com/office/officeart/2005/8/layout/lProcess3"/>
    <dgm:cxn modelId="{3E1DFFBF-3B5C-4B69-A85C-F59F307C297B}" type="presParOf" srcId="{E892A933-23AE-4DE9-927D-1FFB5CAC3A0C}" destId="{CF8C3636-5DBE-4BB0-B0CF-862135E6F97B}" srcOrd="5" destOrd="0" presId="urn:microsoft.com/office/officeart/2005/8/layout/lProcess3"/>
    <dgm:cxn modelId="{9FF16FD7-26FF-4AB2-9D2E-65698212073E}" type="presParOf" srcId="{E892A933-23AE-4DE9-927D-1FFB5CAC3A0C}" destId="{E8AEBF80-7DA8-4505-B00B-9C6BAC7A9D58}" srcOrd="6" destOrd="0" presId="urn:microsoft.com/office/officeart/2005/8/layout/lProcess3"/>
    <dgm:cxn modelId="{9682E6FC-D964-47DC-B690-51C908A6C8D8}" type="presParOf" srcId="{E892A933-23AE-4DE9-927D-1FFB5CAC3A0C}" destId="{35A402D6-49A0-4B77-B62C-53C47D860A47}" srcOrd="7" destOrd="0" presId="urn:microsoft.com/office/officeart/2005/8/layout/lProcess3"/>
    <dgm:cxn modelId="{4449395A-AC1A-4F2F-ACDD-E741B5047C56}" type="presParOf" srcId="{E892A933-23AE-4DE9-927D-1FFB5CAC3A0C}" destId="{77E12061-C52D-44EC-B12B-E60073B0BA79}" srcOrd="8" destOrd="0" presId="urn:microsoft.com/office/officeart/2005/8/layout/lProcess3"/>
    <dgm:cxn modelId="{F45093D0-7FAB-4B85-97F3-5041A35176B7}" type="presParOf" srcId="{1054CB6F-31D8-4EA2-94F8-F1A1E40950CE}" destId="{C026D695-4D65-4062-8EE9-C786A2E4A3AC}" srcOrd="3" destOrd="0" presId="urn:microsoft.com/office/officeart/2005/8/layout/lProcess3"/>
    <dgm:cxn modelId="{1ECB04B5-0103-43CF-9731-1985940D6DBB}" type="presParOf" srcId="{1054CB6F-31D8-4EA2-94F8-F1A1E40950CE}" destId="{516AA239-75B7-4F6E-9510-37F797B30826}" srcOrd="4" destOrd="0" presId="urn:microsoft.com/office/officeart/2005/8/layout/lProcess3"/>
    <dgm:cxn modelId="{2AD89693-2597-4805-BD3E-854837C030CD}" type="presParOf" srcId="{516AA239-75B7-4F6E-9510-37F797B30826}" destId="{BDEF8731-0750-4209-A3D5-189EE8741F4C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00E540-E772-43A2-A3D3-7F120C82F2CA}" type="doc">
      <dgm:prSet loTypeId="urn:microsoft.com/office/officeart/2005/8/layout/chevron1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C79A39E4-174A-4799-AC0D-72269752F613}">
      <dgm:prSet phldrT="[Text]"/>
      <dgm:spPr/>
      <dgm:t>
        <a:bodyPr/>
        <a:lstStyle/>
        <a:p>
          <a:r>
            <a:rPr lang="en-US" dirty="0" smtClean="0"/>
            <a:t>Load in PDBs</a:t>
          </a:r>
          <a:endParaRPr lang="en-US" dirty="0"/>
        </a:p>
      </dgm:t>
    </dgm:pt>
    <dgm:pt modelId="{B0C8E0E7-7EF6-4ED3-A422-15D81BB51952}" type="parTrans" cxnId="{E3042876-BE18-47BC-B136-51030449666F}">
      <dgm:prSet/>
      <dgm:spPr/>
      <dgm:t>
        <a:bodyPr/>
        <a:lstStyle/>
        <a:p>
          <a:endParaRPr lang="en-US"/>
        </a:p>
      </dgm:t>
    </dgm:pt>
    <dgm:pt modelId="{FE2A3EAB-9C47-4848-9614-63A107A20715}" type="sibTrans" cxnId="{E3042876-BE18-47BC-B136-51030449666F}">
      <dgm:prSet/>
      <dgm:spPr/>
      <dgm:t>
        <a:bodyPr/>
        <a:lstStyle/>
        <a:p>
          <a:endParaRPr lang="en-US"/>
        </a:p>
      </dgm:t>
    </dgm:pt>
    <dgm:pt modelId="{A0EF2B06-D79E-49EE-A41A-FF70CD3D626A}">
      <dgm:prSet phldrT="[Text]"/>
      <dgm:spPr/>
      <dgm:t>
        <a:bodyPr/>
        <a:lstStyle/>
        <a:p>
          <a:r>
            <a:rPr lang="en-US" dirty="0" smtClean="0"/>
            <a:t>Create fragments</a:t>
          </a:r>
          <a:endParaRPr lang="en-US" dirty="0"/>
        </a:p>
      </dgm:t>
    </dgm:pt>
    <dgm:pt modelId="{E7879C63-15CC-4889-8E13-830D37EB3829}" type="parTrans" cxnId="{91683B57-1DDF-4118-8689-E518A7FFAE7C}">
      <dgm:prSet/>
      <dgm:spPr/>
      <dgm:t>
        <a:bodyPr/>
        <a:lstStyle/>
        <a:p>
          <a:endParaRPr lang="en-US"/>
        </a:p>
      </dgm:t>
    </dgm:pt>
    <dgm:pt modelId="{56390224-70A9-4A6C-AA91-433A0C2574E2}" type="sibTrans" cxnId="{91683B57-1DDF-4118-8689-E518A7FFAE7C}">
      <dgm:prSet/>
      <dgm:spPr/>
      <dgm:t>
        <a:bodyPr/>
        <a:lstStyle/>
        <a:p>
          <a:endParaRPr lang="en-US"/>
        </a:p>
      </dgm:t>
    </dgm:pt>
    <dgm:pt modelId="{BFD41821-8D74-4C66-BA9E-A0C6D9A1B751}">
      <dgm:prSet phldrT="[Text]"/>
      <dgm:spPr/>
      <dgm:t>
        <a:bodyPr/>
        <a:lstStyle/>
        <a:p>
          <a:r>
            <a:rPr lang="en-US" dirty="0" smtClean="0"/>
            <a:t>Convert to dihedrals</a:t>
          </a:r>
          <a:endParaRPr lang="en-US" dirty="0"/>
        </a:p>
      </dgm:t>
    </dgm:pt>
    <dgm:pt modelId="{9157A3C0-855C-475F-AD05-629885FE6299}" type="parTrans" cxnId="{D8EE7F63-1FB4-4E52-AD34-324188BC0CA5}">
      <dgm:prSet/>
      <dgm:spPr/>
      <dgm:t>
        <a:bodyPr/>
        <a:lstStyle/>
        <a:p>
          <a:endParaRPr lang="en-US"/>
        </a:p>
      </dgm:t>
    </dgm:pt>
    <dgm:pt modelId="{AA1B450F-0019-4F4D-A093-D24F55730030}" type="sibTrans" cxnId="{D8EE7F63-1FB4-4E52-AD34-324188BC0CA5}">
      <dgm:prSet/>
      <dgm:spPr/>
      <dgm:t>
        <a:bodyPr/>
        <a:lstStyle/>
        <a:p>
          <a:endParaRPr lang="en-US"/>
        </a:p>
      </dgm:t>
    </dgm:pt>
    <dgm:pt modelId="{0FC0C798-C1BB-4DBB-BD73-5D3DFC2E5FBD}">
      <dgm:prSet phldrT="[Text]"/>
      <dgm:spPr/>
      <dgm:t>
        <a:bodyPr/>
        <a:lstStyle/>
        <a:p>
          <a:r>
            <a:rPr lang="en-US" dirty="0" smtClean="0"/>
            <a:t>Store in DB</a:t>
          </a:r>
          <a:endParaRPr lang="en-US" dirty="0"/>
        </a:p>
      </dgm:t>
    </dgm:pt>
    <dgm:pt modelId="{B74DD82F-22F8-428C-A8AB-3289AA12C08C}" type="parTrans" cxnId="{53CEF7AA-373A-4C43-940D-9B86B1BACA58}">
      <dgm:prSet/>
      <dgm:spPr/>
      <dgm:t>
        <a:bodyPr/>
        <a:lstStyle/>
        <a:p>
          <a:endParaRPr lang="en-US"/>
        </a:p>
      </dgm:t>
    </dgm:pt>
    <dgm:pt modelId="{811D74CA-9D2E-4FCC-A2B2-F8713663BE7B}" type="sibTrans" cxnId="{53CEF7AA-373A-4C43-940D-9B86B1BACA58}">
      <dgm:prSet/>
      <dgm:spPr/>
      <dgm:t>
        <a:bodyPr/>
        <a:lstStyle/>
        <a:p>
          <a:endParaRPr lang="en-US"/>
        </a:p>
      </dgm:t>
    </dgm:pt>
    <dgm:pt modelId="{4FE1CDBC-0160-4FC0-B96F-827B39775619}" type="pres">
      <dgm:prSet presAssocID="{4400E540-E772-43A2-A3D3-7F120C82F2C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92AAAD-FE35-48A6-A026-3195E7CE5BCA}" type="pres">
      <dgm:prSet presAssocID="{C79A39E4-174A-4799-AC0D-72269752F6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E6F5E5-F77D-42D5-870E-537014FC070D}" type="pres">
      <dgm:prSet presAssocID="{FE2A3EAB-9C47-4848-9614-63A107A20715}" presName="parTxOnlySpace" presStyleCnt="0"/>
      <dgm:spPr/>
    </dgm:pt>
    <dgm:pt modelId="{594D59BB-6DD5-4C71-A809-7040351CBA1E}" type="pres">
      <dgm:prSet presAssocID="{BFD41821-8D74-4C66-BA9E-A0C6D9A1B75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0F8066-FECB-4A0D-A87C-4FD3BFA08E5C}" type="pres">
      <dgm:prSet presAssocID="{AA1B450F-0019-4F4D-A093-D24F55730030}" presName="parTxOnlySpace" presStyleCnt="0"/>
      <dgm:spPr/>
    </dgm:pt>
    <dgm:pt modelId="{CD6D8B89-912E-4CDE-8547-CACF3A1E0D3E}" type="pres">
      <dgm:prSet presAssocID="{A0EF2B06-D79E-49EE-A41A-FF70CD3D626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36071-1E15-47A6-BA9D-ADAC313AEFB5}" type="pres">
      <dgm:prSet presAssocID="{56390224-70A9-4A6C-AA91-433A0C2574E2}" presName="parTxOnlySpace" presStyleCnt="0"/>
      <dgm:spPr/>
    </dgm:pt>
    <dgm:pt modelId="{E3285919-594E-4279-8082-BB35709866D9}" type="pres">
      <dgm:prSet presAssocID="{0FC0C798-C1BB-4DBB-BD73-5D3DFC2E5FB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042876-BE18-47BC-B136-51030449666F}" srcId="{4400E540-E772-43A2-A3D3-7F120C82F2CA}" destId="{C79A39E4-174A-4799-AC0D-72269752F613}" srcOrd="0" destOrd="0" parTransId="{B0C8E0E7-7EF6-4ED3-A422-15D81BB51952}" sibTransId="{FE2A3EAB-9C47-4848-9614-63A107A20715}"/>
    <dgm:cxn modelId="{53CEF7AA-373A-4C43-940D-9B86B1BACA58}" srcId="{4400E540-E772-43A2-A3D3-7F120C82F2CA}" destId="{0FC0C798-C1BB-4DBB-BD73-5D3DFC2E5FBD}" srcOrd="3" destOrd="0" parTransId="{B74DD82F-22F8-428C-A8AB-3289AA12C08C}" sibTransId="{811D74CA-9D2E-4FCC-A2B2-F8713663BE7B}"/>
    <dgm:cxn modelId="{F989FA93-E625-4D53-B675-7F50E08B699E}" type="presOf" srcId="{4400E540-E772-43A2-A3D3-7F120C82F2CA}" destId="{4FE1CDBC-0160-4FC0-B96F-827B39775619}" srcOrd="0" destOrd="0" presId="urn:microsoft.com/office/officeart/2005/8/layout/chevron1"/>
    <dgm:cxn modelId="{D8EE7F63-1FB4-4E52-AD34-324188BC0CA5}" srcId="{4400E540-E772-43A2-A3D3-7F120C82F2CA}" destId="{BFD41821-8D74-4C66-BA9E-A0C6D9A1B751}" srcOrd="1" destOrd="0" parTransId="{9157A3C0-855C-475F-AD05-629885FE6299}" sibTransId="{AA1B450F-0019-4F4D-A093-D24F55730030}"/>
    <dgm:cxn modelId="{D0C0B44D-0AFF-426F-898D-464FFB16D901}" type="presOf" srcId="{BFD41821-8D74-4C66-BA9E-A0C6D9A1B751}" destId="{594D59BB-6DD5-4C71-A809-7040351CBA1E}" srcOrd="0" destOrd="0" presId="urn:microsoft.com/office/officeart/2005/8/layout/chevron1"/>
    <dgm:cxn modelId="{6A594AC5-5E2C-46E7-BD40-67F80C95629F}" type="presOf" srcId="{A0EF2B06-D79E-49EE-A41A-FF70CD3D626A}" destId="{CD6D8B89-912E-4CDE-8547-CACF3A1E0D3E}" srcOrd="0" destOrd="0" presId="urn:microsoft.com/office/officeart/2005/8/layout/chevron1"/>
    <dgm:cxn modelId="{30C00ABA-9307-4545-ACC7-D21FBCAF825B}" type="presOf" srcId="{0FC0C798-C1BB-4DBB-BD73-5D3DFC2E5FBD}" destId="{E3285919-594E-4279-8082-BB35709866D9}" srcOrd="0" destOrd="0" presId="urn:microsoft.com/office/officeart/2005/8/layout/chevron1"/>
    <dgm:cxn modelId="{14831AC7-AB10-49CB-A66C-99A8100770F7}" type="presOf" srcId="{C79A39E4-174A-4799-AC0D-72269752F613}" destId="{5292AAAD-FE35-48A6-A026-3195E7CE5BCA}" srcOrd="0" destOrd="0" presId="urn:microsoft.com/office/officeart/2005/8/layout/chevron1"/>
    <dgm:cxn modelId="{91683B57-1DDF-4118-8689-E518A7FFAE7C}" srcId="{4400E540-E772-43A2-A3D3-7F120C82F2CA}" destId="{A0EF2B06-D79E-49EE-A41A-FF70CD3D626A}" srcOrd="2" destOrd="0" parTransId="{E7879C63-15CC-4889-8E13-830D37EB3829}" sibTransId="{56390224-70A9-4A6C-AA91-433A0C2574E2}"/>
    <dgm:cxn modelId="{B07D2D8F-0DE9-49F5-B42D-388D33E6FCC8}" type="presParOf" srcId="{4FE1CDBC-0160-4FC0-B96F-827B39775619}" destId="{5292AAAD-FE35-48A6-A026-3195E7CE5BCA}" srcOrd="0" destOrd="0" presId="urn:microsoft.com/office/officeart/2005/8/layout/chevron1"/>
    <dgm:cxn modelId="{F45D01DE-D3DD-4AFB-B256-EB5A1AA6810B}" type="presParOf" srcId="{4FE1CDBC-0160-4FC0-B96F-827B39775619}" destId="{C6E6F5E5-F77D-42D5-870E-537014FC070D}" srcOrd="1" destOrd="0" presId="urn:microsoft.com/office/officeart/2005/8/layout/chevron1"/>
    <dgm:cxn modelId="{B9A0D004-33C9-4232-AD2F-FA15221B4F93}" type="presParOf" srcId="{4FE1CDBC-0160-4FC0-B96F-827B39775619}" destId="{594D59BB-6DD5-4C71-A809-7040351CBA1E}" srcOrd="2" destOrd="0" presId="urn:microsoft.com/office/officeart/2005/8/layout/chevron1"/>
    <dgm:cxn modelId="{BAC42505-BFB9-40AF-84FB-0ED82E22157B}" type="presParOf" srcId="{4FE1CDBC-0160-4FC0-B96F-827B39775619}" destId="{350F8066-FECB-4A0D-A87C-4FD3BFA08E5C}" srcOrd="3" destOrd="0" presId="urn:microsoft.com/office/officeart/2005/8/layout/chevron1"/>
    <dgm:cxn modelId="{B7D1004F-BDCE-45B2-8A2F-CBAC4F1816D6}" type="presParOf" srcId="{4FE1CDBC-0160-4FC0-B96F-827B39775619}" destId="{CD6D8B89-912E-4CDE-8547-CACF3A1E0D3E}" srcOrd="4" destOrd="0" presId="urn:microsoft.com/office/officeart/2005/8/layout/chevron1"/>
    <dgm:cxn modelId="{F12F7471-1851-4BBF-95CC-3AAE1D20BA04}" type="presParOf" srcId="{4FE1CDBC-0160-4FC0-B96F-827B39775619}" destId="{A7F36071-1E15-47A6-BA9D-ADAC313AEFB5}" srcOrd="5" destOrd="0" presId="urn:microsoft.com/office/officeart/2005/8/layout/chevron1"/>
    <dgm:cxn modelId="{23B3D74A-1314-4D6C-A7B7-620EF55932E4}" type="presParOf" srcId="{4FE1CDBC-0160-4FC0-B96F-827B39775619}" destId="{E3285919-594E-4279-8082-BB35709866D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C81FFA-7B81-4C3F-BC87-1766E8F7D872}" type="doc">
      <dgm:prSet loTypeId="urn:microsoft.com/office/officeart/2005/8/layout/process3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BC30D8A-BD7B-48A3-987B-E002B3FBEBB7}">
      <dgm:prSet phldrT="[Text]"/>
      <dgm:spPr/>
      <dgm:t>
        <a:bodyPr/>
        <a:lstStyle/>
        <a:p>
          <a:r>
            <a:rPr lang="en-US" dirty="0" smtClean="0"/>
            <a:t>Convert to PDB</a:t>
          </a:r>
          <a:endParaRPr lang="en-US" dirty="0"/>
        </a:p>
      </dgm:t>
    </dgm:pt>
    <dgm:pt modelId="{F61E34C6-EC5F-4AA2-96BB-DC30758C790A}" type="parTrans" cxnId="{DE654FB2-8A86-480F-A2DA-0CAA11FD73CD}">
      <dgm:prSet/>
      <dgm:spPr/>
      <dgm:t>
        <a:bodyPr/>
        <a:lstStyle/>
        <a:p>
          <a:endParaRPr lang="en-US"/>
        </a:p>
      </dgm:t>
    </dgm:pt>
    <dgm:pt modelId="{F94C123F-85B8-49D8-B851-1B6603A66C6B}" type="sibTrans" cxnId="{DE654FB2-8A86-480F-A2DA-0CAA11FD73CD}">
      <dgm:prSet/>
      <dgm:spPr/>
      <dgm:t>
        <a:bodyPr/>
        <a:lstStyle/>
        <a:p>
          <a:endParaRPr lang="en-US"/>
        </a:p>
      </dgm:t>
    </dgm:pt>
    <dgm:pt modelId="{7BD1C587-0058-4EA7-A7CA-1F4C0F02A798}">
      <dgm:prSet phldrT="[Text]"/>
      <dgm:spPr/>
      <dgm:t>
        <a:bodyPr/>
        <a:lstStyle/>
        <a:p>
          <a:r>
            <a:rPr lang="en-US" dirty="0" smtClean="0"/>
            <a:t>Score PDB</a:t>
          </a:r>
          <a:endParaRPr lang="en-US" dirty="0"/>
        </a:p>
      </dgm:t>
    </dgm:pt>
    <dgm:pt modelId="{0EEB4097-0A04-4573-B9AC-F1B366EE69AD}" type="parTrans" cxnId="{8AA6BE5C-078F-48DB-A6D3-5F1559D1A11C}">
      <dgm:prSet/>
      <dgm:spPr/>
      <dgm:t>
        <a:bodyPr/>
        <a:lstStyle/>
        <a:p>
          <a:endParaRPr lang="en-US"/>
        </a:p>
      </dgm:t>
    </dgm:pt>
    <dgm:pt modelId="{AE1E220D-F46C-4B62-9B58-942F28FFAF81}" type="sibTrans" cxnId="{8AA6BE5C-078F-48DB-A6D3-5F1559D1A11C}">
      <dgm:prSet/>
      <dgm:spPr/>
      <dgm:t>
        <a:bodyPr/>
        <a:lstStyle/>
        <a:p>
          <a:endParaRPr lang="en-US"/>
        </a:p>
      </dgm:t>
    </dgm:pt>
    <dgm:pt modelId="{BF3B14DD-E781-488B-A42D-3F4CCD37CB15}">
      <dgm:prSet phldrT="[Text]"/>
      <dgm:spPr/>
      <dgm:t>
        <a:bodyPr/>
        <a:lstStyle/>
        <a:p>
          <a:r>
            <a:rPr lang="en-US" dirty="0" smtClean="0"/>
            <a:t>Normalize scores</a:t>
          </a:r>
          <a:endParaRPr lang="en-US" dirty="0"/>
        </a:p>
      </dgm:t>
    </dgm:pt>
    <dgm:pt modelId="{9B220DC1-AD99-498C-8C73-8DE2D73A892F}" type="parTrans" cxnId="{122C2D6E-6185-4638-869D-60B45B7B8969}">
      <dgm:prSet/>
      <dgm:spPr/>
      <dgm:t>
        <a:bodyPr/>
        <a:lstStyle/>
        <a:p>
          <a:endParaRPr lang="en-US"/>
        </a:p>
      </dgm:t>
    </dgm:pt>
    <dgm:pt modelId="{2A72F3CA-C579-414D-912F-121E3CB4A15C}" type="sibTrans" cxnId="{122C2D6E-6185-4638-869D-60B45B7B8969}">
      <dgm:prSet/>
      <dgm:spPr/>
      <dgm:t>
        <a:bodyPr/>
        <a:lstStyle/>
        <a:p>
          <a:endParaRPr lang="en-US"/>
        </a:p>
      </dgm:t>
    </dgm:pt>
    <dgm:pt modelId="{48B31159-F60B-4FE7-BD4D-FABFB01539D2}">
      <dgm:prSet phldrT="[Text]"/>
      <dgm:spPr/>
      <dgm:t>
        <a:bodyPr/>
        <a:lstStyle/>
        <a:p>
          <a:r>
            <a:rPr lang="en-US" dirty="0" smtClean="0"/>
            <a:t>Return normalized sum</a:t>
          </a:r>
          <a:endParaRPr lang="en-US" dirty="0"/>
        </a:p>
      </dgm:t>
    </dgm:pt>
    <dgm:pt modelId="{5C618568-6B88-4E0C-98A9-BA9E7E16A9D5}" type="parTrans" cxnId="{86C133B7-8369-4C86-AC17-798B7F63392F}">
      <dgm:prSet/>
      <dgm:spPr/>
      <dgm:t>
        <a:bodyPr/>
        <a:lstStyle/>
        <a:p>
          <a:endParaRPr lang="en-US"/>
        </a:p>
      </dgm:t>
    </dgm:pt>
    <dgm:pt modelId="{1FE5F703-CB86-4C5E-B575-B0530E71762B}" type="sibTrans" cxnId="{86C133B7-8369-4C86-AC17-798B7F63392F}">
      <dgm:prSet/>
      <dgm:spPr/>
      <dgm:t>
        <a:bodyPr/>
        <a:lstStyle/>
        <a:p>
          <a:endParaRPr lang="en-US"/>
        </a:p>
      </dgm:t>
    </dgm:pt>
    <dgm:pt modelId="{439CF2B5-57BD-4828-9D8E-9F820883BE98}">
      <dgm:prSet phldrT="[Text]"/>
      <dgm:spPr/>
      <dgm:t>
        <a:bodyPr/>
        <a:lstStyle/>
        <a:p>
          <a:r>
            <a:rPr lang="en-US" dirty="0" err="1" smtClean="0"/>
            <a:t>Dfire</a:t>
          </a:r>
          <a:r>
            <a:rPr lang="en-US" dirty="0" smtClean="0"/>
            <a:t> Energy</a:t>
          </a:r>
          <a:endParaRPr lang="en-US" dirty="0"/>
        </a:p>
      </dgm:t>
    </dgm:pt>
    <dgm:pt modelId="{006415FB-BFC9-45CB-BEAC-0FE79442D071}" type="parTrans" cxnId="{D79D3205-F191-415C-8B85-05CFF2871D17}">
      <dgm:prSet/>
      <dgm:spPr/>
      <dgm:t>
        <a:bodyPr/>
        <a:lstStyle/>
        <a:p>
          <a:endParaRPr lang="en-US"/>
        </a:p>
      </dgm:t>
    </dgm:pt>
    <dgm:pt modelId="{66187009-214B-41CF-A40B-84A324C7E577}" type="sibTrans" cxnId="{D79D3205-F191-415C-8B85-05CFF2871D17}">
      <dgm:prSet/>
      <dgm:spPr/>
      <dgm:t>
        <a:bodyPr/>
        <a:lstStyle/>
        <a:p>
          <a:endParaRPr lang="en-US"/>
        </a:p>
      </dgm:t>
    </dgm:pt>
    <dgm:pt modelId="{AEB3B67A-9C4B-4581-964C-F975B5F4AB6F}">
      <dgm:prSet phldrT="[Text]"/>
      <dgm:spPr/>
      <dgm:t>
        <a:bodyPr/>
        <a:lstStyle/>
        <a:p>
          <a:r>
            <a:rPr lang="en-US" dirty="0" smtClean="0"/>
            <a:t>RW potential</a:t>
          </a:r>
          <a:endParaRPr lang="en-US" dirty="0"/>
        </a:p>
      </dgm:t>
    </dgm:pt>
    <dgm:pt modelId="{EDAFDCEA-C7D2-416E-B47A-64C585363076}" type="parTrans" cxnId="{3153F698-FC74-4079-B068-548989743EDD}">
      <dgm:prSet/>
      <dgm:spPr/>
      <dgm:t>
        <a:bodyPr/>
        <a:lstStyle/>
        <a:p>
          <a:endParaRPr lang="en-US"/>
        </a:p>
      </dgm:t>
    </dgm:pt>
    <dgm:pt modelId="{B5F0E27F-FA4D-4EB6-B491-3E5551064D57}" type="sibTrans" cxnId="{3153F698-FC74-4079-B068-548989743EDD}">
      <dgm:prSet/>
      <dgm:spPr/>
      <dgm:t>
        <a:bodyPr/>
        <a:lstStyle/>
        <a:p>
          <a:endParaRPr lang="en-US"/>
        </a:p>
      </dgm:t>
    </dgm:pt>
    <dgm:pt modelId="{6B85D295-8D0E-4A39-B18E-022A838BF0DB}">
      <dgm:prSet phldrT="[Text]"/>
      <dgm:spPr/>
      <dgm:t>
        <a:bodyPr/>
        <a:lstStyle/>
        <a:p>
          <a:r>
            <a:rPr lang="en-US" dirty="0" smtClean="0"/>
            <a:t>Rosetta</a:t>
          </a:r>
          <a:endParaRPr lang="en-US" dirty="0"/>
        </a:p>
      </dgm:t>
    </dgm:pt>
    <dgm:pt modelId="{E71E63F2-0A9F-409A-87AE-1B8501A0E8AF}" type="parTrans" cxnId="{E9E05E77-512E-4ADF-8606-1C56EC88BFAD}">
      <dgm:prSet/>
      <dgm:spPr/>
      <dgm:t>
        <a:bodyPr/>
        <a:lstStyle/>
        <a:p>
          <a:endParaRPr lang="en-US"/>
        </a:p>
      </dgm:t>
    </dgm:pt>
    <dgm:pt modelId="{FA382604-58FD-4DD5-A451-0B9A76D5A3FF}" type="sibTrans" cxnId="{E9E05E77-512E-4ADF-8606-1C56EC88BFAD}">
      <dgm:prSet/>
      <dgm:spPr/>
      <dgm:t>
        <a:bodyPr/>
        <a:lstStyle/>
        <a:p>
          <a:endParaRPr lang="en-US"/>
        </a:p>
      </dgm:t>
    </dgm:pt>
    <dgm:pt modelId="{902C8AAD-87C5-4772-9012-93F0CBF59D2A}" type="pres">
      <dgm:prSet presAssocID="{B6C81FFA-7B81-4C3F-BC87-1766E8F7D87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76F4BF-898D-4E5A-991D-3C455802BF80}" type="pres">
      <dgm:prSet presAssocID="{2BC30D8A-BD7B-48A3-987B-E002B3FBEBB7}" presName="composite" presStyleCnt="0"/>
      <dgm:spPr/>
    </dgm:pt>
    <dgm:pt modelId="{E4270B18-D743-4811-B526-B162689139D5}" type="pres">
      <dgm:prSet presAssocID="{2BC30D8A-BD7B-48A3-987B-E002B3FBEBB7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29549F-4433-48B4-9CB5-DAEB8EBAAF40}" type="pres">
      <dgm:prSet presAssocID="{2BC30D8A-BD7B-48A3-987B-E002B3FBEBB7}" presName="parSh" presStyleLbl="node1" presStyleIdx="0" presStyleCnt="4"/>
      <dgm:spPr/>
      <dgm:t>
        <a:bodyPr/>
        <a:lstStyle/>
        <a:p>
          <a:endParaRPr lang="en-US"/>
        </a:p>
      </dgm:t>
    </dgm:pt>
    <dgm:pt modelId="{7E1A340F-1D6E-4DDA-A554-533D62DFDA45}" type="pres">
      <dgm:prSet presAssocID="{2BC30D8A-BD7B-48A3-987B-E002B3FBEBB7}" presName="desTx" presStyleLbl="fgAcc1" presStyleIdx="0" presStyleCnt="4" custFlipHor="1" custScaleX="4008" custScaleY="6414">
        <dgm:presLayoutVars>
          <dgm:bulletEnabled val="1"/>
        </dgm:presLayoutVars>
      </dgm:prSet>
      <dgm:spPr/>
    </dgm:pt>
    <dgm:pt modelId="{866565D4-2941-4043-BC87-E8BEC1EF5879}" type="pres">
      <dgm:prSet presAssocID="{F94C123F-85B8-49D8-B851-1B6603A66C6B}" presName="sibTrans" presStyleLbl="sibTrans2D1" presStyleIdx="0" presStyleCnt="3"/>
      <dgm:spPr/>
      <dgm:t>
        <a:bodyPr/>
        <a:lstStyle/>
        <a:p>
          <a:endParaRPr lang="en-US"/>
        </a:p>
      </dgm:t>
    </dgm:pt>
    <dgm:pt modelId="{5F69E32D-EEEB-4259-97FB-069060F9F331}" type="pres">
      <dgm:prSet presAssocID="{F94C123F-85B8-49D8-B851-1B6603A66C6B}" presName="connTx" presStyleLbl="sibTrans2D1" presStyleIdx="0" presStyleCnt="3"/>
      <dgm:spPr/>
      <dgm:t>
        <a:bodyPr/>
        <a:lstStyle/>
        <a:p>
          <a:endParaRPr lang="en-US"/>
        </a:p>
      </dgm:t>
    </dgm:pt>
    <dgm:pt modelId="{9E88BC42-E967-4198-A93E-18176BBA010E}" type="pres">
      <dgm:prSet presAssocID="{7BD1C587-0058-4EA7-A7CA-1F4C0F02A798}" presName="composite" presStyleCnt="0"/>
      <dgm:spPr/>
    </dgm:pt>
    <dgm:pt modelId="{E607DF9B-E1CF-423A-82C5-F296F247AC30}" type="pres">
      <dgm:prSet presAssocID="{7BD1C587-0058-4EA7-A7CA-1F4C0F02A798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742AD6-81C8-4CF1-9C33-E1D3205CCEDF}" type="pres">
      <dgm:prSet presAssocID="{7BD1C587-0058-4EA7-A7CA-1F4C0F02A798}" presName="parSh" presStyleLbl="node1" presStyleIdx="1" presStyleCnt="4"/>
      <dgm:spPr/>
      <dgm:t>
        <a:bodyPr/>
        <a:lstStyle/>
        <a:p>
          <a:endParaRPr lang="en-US"/>
        </a:p>
      </dgm:t>
    </dgm:pt>
    <dgm:pt modelId="{D8A03765-CFAC-4DDD-8B4F-CBFFE545AC12}" type="pres">
      <dgm:prSet presAssocID="{7BD1C587-0058-4EA7-A7CA-1F4C0F02A798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BC4BFA-2D0E-4C8D-9AFB-3D23A5DF49E8}" type="pres">
      <dgm:prSet presAssocID="{AE1E220D-F46C-4B62-9B58-942F28FFAF81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CB93DBC-9E39-4159-B882-2F245BF617B0}" type="pres">
      <dgm:prSet presAssocID="{AE1E220D-F46C-4B62-9B58-942F28FFAF81}" presName="connTx" presStyleLbl="sibTrans2D1" presStyleIdx="1" presStyleCnt="3"/>
      <dgm:spPr/>
      <dgm:t>
        <a:bodyPr/>
        <a:lstStyle/>
        <a:p>
          <a:endParaRPr lang="en-US"/>
        </a:p>
      </dgm:t>
    </dgm:pt>
    <dgm:pt modelId="{02415A0B-FAFC-49D9-A6C0-37DC365DB533}" type="pres">
      <dgm:prSet presAssocID="{BF3B14DD-E781-488B-A42D-3F4CCD37CB15}" presName="composite" presStyleCnt="0"/>
      <dgm:spPr/>
    </dgm:pt>
    <dgm:pt modelId="{0142B752-9CC4-4634-888B-21D49EC4BA63}" type="pres">
      <dgm:prSet presAssocID="{BF3B14DD-E781-488B-A42D-3F4CCD37CB15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3A0298-E899-46A6-8384-BC8E01A6AD81}" type="pres">
      <dgm:prSet presAssocID="{BF3B14DD-E781-488B-A42D-3F4CCD37CB15}" presName="parSh" presStyleLbl="node1" presStyleIdx="2" presStyleCnt="4"/>
      <dgm:spPr/>
      <dgm:t>
        <a:bodyPr/>
        <a:lstStyle/>
        <a:p>
          <a:endParaRPr lang="en-US"/>
        </a:p>
      </dgm:t>
    </dgm:pt>
    <dgm:pt modelId="{4FB96499-22A6-4A99-9D1D-94970B7E90A3}" type="pres">
      <dgm:prSet presAssocID="{BF3B14DD-E781-488B-A42D-3F4CCD37CB15}" presName="desTx" presStyleLbl="fgAcc1" presStyleIdx="2" presStyleCnt="4" custFlipHor="1" custScaleX="4008" custScaleY="6414">
        <dgm:presLayoutVars>
          <dgm:bulletEnabled val="1"/>
        </dgm:presLayoutVars>
      </dgm:prSet>
      <dgm:spPr/>
    </dgm:pt>
    <dgm:pt modelId="{B12E8693-D81F-4CC0-B349-128D3C45BB81}" type="pres">
      <dgm:prSet presAssocID="{2A72F3CA-C579-414D-912F-121E3CB4A15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D20796BD-504F-44E9-BA89-0448CED4C89C}" type="pres">
      <dgm:prSet presAssocID="{2A72F3CA-C579-414D-912F-121E3CB4A15C}" presName="connTx" presStyleLbl="sibTrans2D1" presStyleIdx="2" presStyleCnt="3"/>
      <dgm:spPr/>
      <dgm:t>
        <a:bodyPr/>
        <a:lstStyle/>
        <a:p>
          <a:endParaRPr lang="en-US"/>
        </a:p>
      </dgm:t>
    </dgm:pt>
    <dgm:pt modelId="{2E1E9B7F-AF51-4985-AF48-B00B3DC040C2}" type="pres">
      <dgm:prSet presAssocID="{48B31159-F60B-4FE7-BD4D-FABFB01539D2}" presName="composite" presStyleCnt="0"/>
      <dgm:spPr/>
    </dgm:pt>
    <dgm:pt modelId="{6613041E-FB1A-4E48-A891-F8C9ED006240}" type="pres">
      <dgm:prSet presAssocID="{48B31159-F60B-4FE7-BD4D-FABFB01539D2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6DABC-20C8-4BE8-B319-F031703CEA23}" type="pres">
      <dgm:prSet presAssocID="{48B31159-F60B-4FE7-BD4D-FABFB01539D2}" presName="parSh" presStyleLbl="node1" presStyleIdx="3" presStyleCnt="4"/>
      <dgm:spPr/>
      <dgm:t>
        <a:bodyPr/>
        <a:lstStyle/>
        <a:p>
          <a:endParaRPr lang="en-US"/>
        </a:p>
      </dgm:t>
    </dgm:pt>
    <dgm:pt modelId="{3C691E95-ED6C-43D8-AA33-A4D4B0485E10}" type="pres">
      <dgm:prSet presAssocID="{48B31159-F60B-4FE7-BD4D-FABFB01539D2}" presName="desTx" presStyleLbl="fgAcc1" presStyleIdx="3" presStyleCnt="4" custFlipHor="1" custScaleX="4008" custScaleY="6414">
        <dgm:presLayoutVars>
          <dgm:bulletEnabled val="1"/>
        </dgm:presLayoutVars>
      </dgm:prSet>
      <dgm:spPr/>
    </dgm:pt>
  </dgm:ptLst>
  <dgm:cxnLst>
    <dgm:cxn modelId="{336894EC-193A-4D13-99AC-143496FA0427}" type="presOf" srcId="{7BD1C587-0058-4EA7-A7CA-1F4C0F02A798}" destId="{E607DF9B-E1CF-423A-82C5-F296F247AC30}" srcOrd="0" destOrd="0" presId="urn:microsoft.com/office/officeart/2005/8/layout/process3"/>
    <dgm:cxn modelId="{86C133B7-8369-4C86-AC17-798B7F63392F}" srcId="{B6C81FFA-7B81-4C3F-BC87-1766E8F7D872}" destId="{48B31159-F60B-4FE7-BD4D-FABFB01539D2}" srcOrd="3" destOrd="0" parTransId="{5C618568-6B88-4E0C-98A9-BA9E7E16A9D5}" sibTransId="{1FE5F703-CB86-4C5E-B575-B0530E71762B}"/>
    <dgm:cxn modelId="{8AA6BE5C-078F-48DB-A6D3-5F1559D1A11C}" srcId="{B6C81FFA-7B81-4C3F-BC87-1766E8F7D872}" destId="{7BD1C587-0058-4EA7-A7CA-1F4C0F02A798}" srcOrd="1" destOrd="0" parTransId="{0EEB4097-0A04-4573-B9AC-F1B366EE69AD}" sibTransId="{AE1E220D-F46C-4B62-9B58-942F28FFAF81}"/>
    <dgm:cxn modelId="{E2EFA025-DFE3-4BE1-BAC4-7B94763E5947}" type="presOf" srcId="{AE1E220D-F46C-4B62-9B58-942F28FFAF81}" destId="{8CB93DBC-9E39-4159-B882-2F245BF617B0}" srcOrd="1" destOrd="0" presId="urn:microsoft.com/office/officeart/2005/8/layout/process3"/>
    <dgm:cxn modelId="{A47E70DE-45E9-487C-AC31-57EC85169FFD}" type="presOf" srcId="{439CF2B5-57BD-4828-9D8E-9F820883BE98}" destId="{D8A03765-CFAC-4DDD-8B4F-CBFFE545AC12}" srcOrd="0" destOrd="0" presId="urn:microsoft.com/office/officeart/2005/8/layout/process3"/>
    <dgm:cxn modelId="{025EF43F-48FD-4FC8-9050-4A0051BD32E7}" type="presOf" srcId="{48B31159-F60B-4FE7-BD4D-FABFB01539D2}" destId="{6613041E-FB1A-4E48-A891-F8C9ED006240}" srcOrd="0" destOrd="0" presId="urn:microsoft.com/office/officeart/2005/8/layout/process3"/>
    <dgm:cxn modelId="{1C2C93FC-3F52-44B9-9879-B152BDA66323}" type="presOf" srcId="{48B31159-F60B-4FE7-BD4D-FABFB01539D2}" destId="{A846DABC-20C8-4BE8-B319-F031703CEA23}" srcOrd="1" destOrd="0" presId="urn:microsoft.com/office/officeart/2005/8/layout/process3"/>
    <dgm:cxn modelId="{122C2D6E-6185-4638-869D-60B45B7B8969}" srcId="{B6C81FFA-7B81-4C3F-BC87-1766E8F7D872}" destId="{BF3B14DD-E781-488B-A42D-3F4CCD37CB15}" srcOrd="2" destOrd="0" parTransId="{9B220DC1-AD99-498C-8C73-8DE2D73A892F}" sibTransId="{2A72F3CA-C579-414D-912F-121E3CB4A15C}"/>
    <dgm:cxn modelId="{0BD414EC-3DF0-4D72-8510-9E87B725AAB5}" type="presOf" srcId="{F94C123F-85B8-49D8-B851-1B6603A66C6B}" destId="{5F69E32D-EEEB-4259-97FB-069060F9F331}" srcOrd="1" destOrd="0" presId="urn:microsoft.com/office/officeart/2005/8/layout/process3"/>
    <dgm:cxn modelId="{E9E05E77-512E-4ADF-8606-1C56EC88BFAD}" srcId="{7BD1C587-0058-4EA7-A7CA-1F4C0F02A798}" destId="{6B85D295-8D0E-4A39-B18E-022A838BF0DB}" srcOrd="2" destOrd="0" parTransId="{E71E63F2-0A9F-409A-87AE-1B8501A0E8AF}" sibTransId="{FA382604-58FD-4DD5-A451-0B9A76D5A3FF}"/>
    <dgm:cxn modelId="{FE55DC07-7851-4E4C-9E1B-AC61C71DD431}" type="presOf" srcId="{F94C123F-85B8-49D8-B851-1B6603A66C6B}" destId="{866565D4-2941-4043-BC87-E8BEC1EF5879}" srcOrd="0" destOrd="0" presId="urn:microsoft.com/office/officeart/2005/8/layout/process3"/>
    <dgm:cxn modelId="{086F6BF3-1AE2-48D6-91C1-C0B9F943F3C2}" type="presOf" srcId="{AEB3B67A-9C4B-4581-964C-F975B5F4AB6F}" destId="{D8A03765-CFAC-4DDD-8B4F-CBFFE545AC12}" srcOrd="0" destOrd="1" presId="urn:microsoft.com/office/officeart/2005/8/layout/process3"/>
    <dgm:cxn modelId="{15CAB3F0-F32B-4FAE-AD3A-E74C6173E6B2}" type="presOf" srcId="{6B85D295-8D0E-4A39-B18E-022A838BF0DB}" destId="{D8A03765-CFAC-4DDD-8B4F-CBFFE545AC12}" srcOrd="0" destOrd="2" presId="urn:microsoft.com/office/officeart/2005/8/layout/process3"/>
    <dgm:cxn modelId="{735ABC3E-90C2-4E2C-AC3A-CD03394C20D2}" type="presOf" srcId="{AE1E220D-F46C-4B62-9B58-942F28FFAF81}" destId="{3EBC4BFA-2D0E-4C8D-9AFB-3D23A5DF49E8}" srcOrd="0" destOrd="0" presId="urn:microsoft.com/office/officeart/2005/8/layout/process3"/>
    <dgm:cxn modelId="{646D56DC-61AF-4F25-8EA2-2107BBE02358}" type="presOf" srcId="{2A72F3CA-C579-414D-912F-121E3CB4A15C}" destId="{D20796BD-504F-44E9-BA89-0448CED4C89C}" srcOrd="1" destOrd="0" presId="urn:microsoft.com/office/officeart/2005/8/layout/process3"/>
    <dgm:cxn modelId="{B0D60153-A3C4-47BA-80AE-7DBE8F6AC200}" type="presOf" srcId="{B6C81FFA-7B81-4C3F-BC87-1766E8F7D872}" destId="{902C8AAD-87C5-4772-9012-93F0CBF59D2A}" srcOrd="0" destOrd="0" presId="urn:microsoft.com/office/officeart/2005/8/layout/process3"/>
    <dgm:cxn modelId="{75F5177B-8CD1-417D-B06E-BE5FDE958FC7}" type="presOf" srcId="{BF3B14DD-E781-488B-A42D-3F4CCD37CB15}" destId="{413A0298-E899-46A6-8384-BC8E01A6AD81}" srcOrd="1" destOrd="0" presId="urn:microsoft.com/office/officeart/2005/8/layout/process3"/>
    <dgm:cxn modelId="{D79D3205-F191-415C-8B85-05CFF2871D17}" srcId="{7BD1C587-0058-4EA7-A7CA-1F4C0F02A798}" destId="{439CF2B5-57BD-4828-9D8E-9F820883BE98}" srcOrd="0" destOrd="0" parTransId="{006415FB-BFC9-45CB-BEAC-0FE79442D071}" sibTransId="{66187009-214B-41CF-A40B-84A324C7E577}"/>
    <dgm:cxn modelId="{3153F698-FC74-4079-B068-548989743EDD}" srcId="{7BD1C587-0058-4EA7-A7CA-1F4C0F02A798}" destId="{AEB3B67A-9C4B-4581-964C-F975B5F4AB6F}" srcOrd="1" destOrd="0" parTransId="{EDAFDCEA-C7D2-416E-B47A-64C585363076}" sibTransId="{B5F0E27F-FA4D-4EB6-B491-3E5551064D57}"/>
    <dgm:cxn modelId="{1E53434E-00A0-41AF-B084-BCF284D89F17}" type="presOf" srcId="{7BD1C587-0058-4EA7-A7CA-1F4C0F02A798}" destId="{6E742AD6-81C8-4CF1-9C33-E1D3205CCEDF}" srcOrd="1" destOrd="0" presId="urn:microsoft.com/office/officeart/2005/8/layout/process3"/>
    <dgm:cxn modelId="{AC118B5C-85C5-4E72-9E2A-7B714856E399}" type="presOf" srcId="{2BC30D8A-BD7B-48A3-987B-E002B3FBEBB7}" destId="{E4270B18-D743-4811-B526-B162689139D5}" srcOrd="0" destOrd="0" presId="urn:microsoft.com/office/officeart/2005/8/layout/process3"/>
    <dgm:cxn modelId="{1FA67192-75DA-45E4-B5FF-536853D05A78}" type="presOf" srcId="{2BC30D8A-BD7B-48A3-987B-E002B3FBEBB7}" destId="{4C29549F-4433-48B4-9CB5-DAEB8EBAAF40}" srcOrd="1" destOrd="0" presId="urn:microsoft.com/office/officeart/2005/8/layout/process3"/>
    <dgm:cxn modelId="{C511DCD3-43EA-4F28-8E28-8B49C3E684C6}" type="presOf" srcId="{BF3B14DD-E781-488B-A42D-3F4CCD37CB15}" destId="{0142B752-9CC4-4634-888B-21D49EC4BA63}" srcOrd="0" destOrd="0" presId="urn:microsoft.com/office/officeart/2005/8/layout/process3"/>
    <dgm:cxn modelId="{D641AF1D-8136-4873-98A0-0FFA7B628CD7}" type="presOf" srcId="{2A72F3CA-C579-414D-912F-121E3CB4A15C}" destId="{B12E8693-D81F-4CC0-B349-128D3C45BB81}" srcOrd="0" destOrd="0" presId="urn:microsoft.com/office/officeart/2005/8/layout/process3"/>
    <dgm:cxn modelId="{DE654FB2-8A86-480F-A2DA-0CAA11FD73CD}" srcId="{B6C81FFA-7B81-4C3F-BC87-1766E8F7D872}" destId="{2BC30D8A-BD7B-48A3-987B-E002B3FBEBB7}" srcOrd="0" destOrd="0" parTransId="{F61E34C6-EC5F-4AA2-96BB-DC30758C790A}" sibTransId="{F94C123F-85B8-49D8-B851-1B6603A66C6B}"/>
    <dgm:cxn modelId="{09062752-3FB1-44DE-A9A0-54D0EFD17C97}" type="presParOf" srcId="{902C8AAD-87C5-4772-9012-93F0CBF59D2A}" destId="{9376F4BF-898D-4E5A-991D-3C455802BF80}" srcOrd="0" destOrd="0" presId="urn:microsoft.com/office/officeart/2005/8/layout/process3"/>
    <dgm:cxn modelId="{7F2CDA3C-6D3B-4327-BFD3-6090D82D7973}" type="presParOf" srcId="{9376F4BF-898D-4E5A-991D-3C455802BF80}" destId="{E4270B18-D743-4811-B526-B162689139D5}" srcOrd="0" destOrd="0" presId="urn:microsoft.com/office/officeart/2005/8/layout/process3"/>
    <dgm:cxn modelId="{B8E260AD-C3D9-4692-8410-4194CF8C077D}" type="presParOf" srcId="{9376F4BF-898D-4E5A-991D-3C455802BF80}" destId="{4C29549F-4433-48B4-9CB5-DAEB8EBAAF40}" srcOrd="1" destOrd="0" presId="urn:microsoft.com/office/officeart/2005/8/layout/process3"/>
    <dgm:cxn modelId="{B073C7E5-FD03-46CB-A5CC-F65877E2A839}" type="presParOf" srcId="{9376F4BF-898D-4E5A-991D-3C455802BF80}" destId="{7E1A340F-1D6E-4DDA-A554-533D62DFDA45}" srcOrd="2" destOrd="0" presId="urn:microsoft.com/office/officeart/2005/8/layout/process3"/>
    <dgm:cxn modelId="{1FE07CB8-4743-47C2-B6FF-041FE178AC39}" type="presParOf" srcId="{902C8AAD-87C5-4772-9012-93F0CBF59D2A}" destId="{866565D4-2941-4043-BC87-E8BEC1EF5879}" srcOrd="1" destOrd="0" presId="urn:microsoft.com/office/officeart/2005/8/layout/process3"/>
    <dgm:cxn modelId="{36C635EF-AF3F-4957-84F8-7EDB9429D8F0}" type="presParOf" srcId="{866565D4-2941-4043-BC87-E8BEC1EF5879}" destId="{5F69E32D-EEEB-4259-97FB-069060F9F331}" srcOrd="0" destOrd="0" presId="urn:microsoft.com/office/officeart/2005/8/layout/process3"/>
    <dgm:cxn modelId="{A50640F1-642A-4B29-BC45-F56B6BA4CB32}" type="presParOf" srcId="{902C8AAD-87C5-4772-9012-93F0CBF59D2A}" destId="{9E88BC42-E967-4198-A93E-18176BBA010E}" srcOrd="2" destOrd="0" presId="urn:microsoft.com/office/officeart/2005/8/layout/process3"/>
    <dgm:cxn modelId="{AC116C6F-7BA4-42A0-8C7F-0E6B2889BDE0}" type="presParOf" srcId="{9E88BC42-E967-4198-A93E-18176BBA010E}" destId="{E607DF9B-E1CF-423A-82C5-F296F247AC30}" srcOrd="0" destOrd="0" presId="urn:microsoft.com/office/officeart/2005/8/layout/process3"/>
    <dgm:cxn modelId="{4D04D628-59D5-49DC-89D8-E472910691D7}" type="presParOf" srcId="{9E88BC42-E967-4198-A93E-18176BBA010E}" destId="{6E742AD6-81C8-4CF1-9C33-E1D3205CCEDF}" srcOrd="1" destOrd="0" presId="urn:microsoft.com/office/officeart/2005/8/layout/process3"/>
    <dgm:cxn modelId="{70FE91C5-CE21-4520-8906-79310372F9A4}" type="presParOf" srcId="{9E88BC42-E967-4198-A93E-18176BBA010E}" destId="{D8A03765-CFAC-4DDD-8B4F-CBFFE545AC12}" srcOrd="2" destOrd="0" presId="urn:microsoft.com/office/officeart/2005/8/layout/process3"/>
    <dgm:cxn modelId="{38ED3506-01CE-4066-9691-50CAD9AEA84E}" type="presParOf" srcId="{902C8AAD-87C5-4772-9012-93F0CBF59D2A}" destId="{3EBC4BFA-2D0E-4C8D-9AFB-3D23A5DF49E8}" srcOrd="3" destOrd="0" presId="urn:microsoft.com/office/officeart/2005/8/layout/process3"/>
    <dgm:cxn modelId="{5F16E75F-0329-4ABE-9DE1-3B1B1AFD2FA4}" type="presParOf" srcId="{3EBC4BFA-2D0E-4C8D-9AFB-3D23A5DF49E8}" destId="{8CB93DBC-9E39-4159-B882-2F245BF617B0}" srcOrd="0" destOrd="0" presId="urn:microsoft.com/office/officeart/2005/8/layout/process3"/>
    <dgm:cxn modelId="{42CAE64D-E582-4BF5-A835-5D7CD65F94B1}" type="presParOf" srcId="{902C8AAD-87C5-4772-9012-93F0CBF59D2A}" destId="{02415A0B-FAFC-49D9-A6C0-37DC365DB533}" srcOrd="4" destOrd="0" presId="urn:microsoft.com/office/officeart/2005/8/layout/process3"/>
    <dgm:cxn modelId="{05878044-FB19-4E73-8E93-C8F185DB19B0}" type="presParOf" srcId="{02415A0B-FAFC-49D9-A6C0-37DC365DB533}" destId="{0142B752-9CC4-4634-888B-21D49EC4BA63}" srcOrd="0" destOrd="0" presId="urn:microsoft.com/office/officeart/2005/8/layout/process3"/>
    <dgm:cxn modelId="{1635A6A8-4B84-4143-8300-39F8A4197FA7}" type="presParOf" srcId="{02415A0B-FAFC-49D9-A6C0-37DC365DB533}" destId="{413A0298-E899-46A6-8384-BC8E01A6AD81}" srcOrd="1" destOrd="0" presId="urn:microsoft.com/office/officeart/2005/8/layout/process3"/>
    <dgm:cxn modelId="{139722CA-6B91-4FC4-8401-3625FC5BB2FF}" type="presParOf" srcId="{02415A0B-FAFC-49D9-A6C0-37DC365DB533}" destId="{4FB96499-22A6-4A99-9D1D-94970B7E90A3}" srcOrd="2" destOrd="0" presId="urn:microsoft.com/office/officeart/2005/8/layout/process3"/>
    <dgm:cxn modelId="{80458126-5D07-4294-8335-EAC961F32D1C}" type="presParOf" srcId="{902C8AAD-87C5-4772-9012-93F0CBF59D2A}" destId="{B12E8693-D81F-4CC0-B349-128D3C45BB81}" srcOrd="5" destOrd="0" presId="urn:microsoft.com/office/officeart/2005/8/layout/process3"/>
    <dgm:cxn modelId="{AACA5CA0-EB56-41CA-A04E-75EE156A2D93}" type="presParOf" srcId="{B12E8693-D81F-4CC0-B349-128D3C45BB81}" destId="{D20796BD-504F-44E9-BA89-0448CED4C89C}" srcOrd="0" destOrd="0" presId="urn:microsoft.com/office/officeart/2005/8/layout/process3"/>
    <dgm:cxn modelId="{C34813D3-33DC-4C10-82DB-C2588C48C6A3}" type="presParOf" srcId="{902C8AAD-87C5-4772-9012-93F0CBF59D2A}" destId="{2E1E9B7F-AF51-4985-AF48-B00B3DC040C2}" srcOrd="6" destOrd="0" presId="urn:microsoft.com/office/officeart/2005/8/layout/process3"/>
    <dgm:cxn modelId="{C26A2107-59D4-4EAB-8196-49EB5DE615AA}" type="presParOf" srcId="{2E1E9B7F-AF51-4985-AF48-B00B3DC040C2}" destId="{6613041E-FB1A-4E48-A891-F8C9ED006240}" srcOrd="0" destOrd="0" presId="urn:microsoft.com/office/officeart/2005/8/layout/process3"/>
    <dgm:cxn modelId="{063DA4B3-D565-49DF-84FD-08C9178EC897}" type="presParOf" srcId="{2E1E9B7F-AF51-4985-AF48-B00B3DC040C2}" destId="{A846DABC-20C8-4BE8-B319-F031703CEA23}" srcOrd="1" destOrd="0" presId="urn:microsoft.com/office/officeart/2005/8/layout/process3"/>
    <dgm:cxn modelId="{37FC3C40-E371-4197-B1D7-EC93692E0B73}" type="presParOf" srcId="{2E1E9B7F-AF51-4985-AF48-B00B3DC040C2}" destId="{3C691E95-ED6C-43D8-AA33-A4D4B0485E1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CE9A2F-68A3-4FC4-A6A2-1723864425D8}" type="doc">
      <dgm:prSet loTypeId="urn:microsoft.com/office/officeart/2005/8/layout/l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CA1C21-58FF-42C3-B352-FA38811AC95C}">
      <dgm:prSet phldrT="[Text]"/>
      <dgm:spPr/>
      <dgm:t>
        <a:bodyPr/>
        <a:lstStyle/>
        <a:p>
          <a:r>
            <a:rPr lang="en-US" smtClean="0"/>
            <a:t>Initialize Decoy</a:t>
          </a:r>
          <a:endParaRPr lang="en-US"/>
        </a:p>
      </dgm:t>
    </dgm:pt>
    <dgm:pt modelId="{BE3F3C55-45AB-48E5-AD28-B5ABC2FB687E}" type="parTrans" cxnId="{C05275AB-B9A2-4352-9D41-A97BBF7C7BBB}">
      <dgm:prSet/>
      <dgm:spPr/>
      <dgm:t>
        <a:bodyPr/>
        <a:lstStyle/>
        <a:p>
          <a:endParaRPr lang="en-US"/>
        </a:p>
      </dgm:t>
    </dgm:pt>
    <dgm:pt modelId="{5EADDE2A-ADFC-420B-B20E-BC809C3AD909}" type="sibTrans" cxnId="{C05275AB-B9A2-4352-9D41-A97BBF7C7BBB}">
      <dgm:prSet/>
      <dgm:spPr/>
      <dgm:t>
        <a:bodyPr/>
        <a:lstStyle/>
        <a:p>
          <a:endParaRPr lang="en-US"/>
        </a:p>
      </dgm:t>
    </dgm:pt>
    <dgm:pt modelId="{E14EC32A-4450-4C32-BE39-3F1C17C74B64}">
      <dgm:prSet/>
      <dgm:spPr/>
      <dgm:t>
        <a:bodyPr/>
        <a:lstStyle/>
        <a:p>
          <a:r>
            <a:rPr lang="en-US" smtClean="0"/>
            <a:t>Simulated Annealing</a:t>
          </a:r>
          <a:endParaRPr lang="en-US" dirty="0" smtClean="0"/>
        </a:p>
      </dgm:t>
    </dgm:pt>
    <dgm:pt modelId="{6B637C09-E3C5-41B3-B04E-B63902739182}" type="parTrans" cxnId="{981BD852-E0CB-41CE-856B-0F6F299622F2}">
      <dgm:prSet/>
      <dgm:spPr/>
      <dgm:t>
        <a:bodyPr/>
        <a:lstStyle/>
        <a:p>
          <a:endParaRPr lang="en-US"/>
        </a:p>
      </dgm:t>
    </dgm:pt>
    <dgm:pt modelId="{C0B94013-047F-4E01-B2DE-0582D5120C82}" type="sibTrans" cxnId="{981BD852-E0CB-41CE-856B-0F6F299622F2}">
      <dgm:prSet/>
      <dgm:spPr/>
      <dgm:t>
        <a:bodyPr/>
        <a:lstStyle/>
        <a:p>
          <a:endParaRPr lang="en-US"/>
        </a:p>
      </dgm:t>
    </dgm:pt>
    <dgm:pt modelId="{A67D9117-922A-43AD-8F50-FC93F5C9DF2D}">
      <dgm:prSet/>
      <dgm:spPr/>
      <dgm:t>
        <a:bodyPr/>
        <a:lstStyle/>
        <a:p>
          <a:r>
            <a:rPr lang="en-US" smtClean="0"/>
            <a:t>Select Neighbor</a:t>
          </a:r>
          <a:endParaRPr lang="en-US" dirty="0" smtClean="0"/>
        </a:p>
      </dgm:t>
    </dgm:pt>
    <dgm:pt modelId="{EA602E21-36C8-43B9-9BF5-23FF61DB1AA6}" type="parTrans" cxnId="{5A1E4216-6228-422D-9A18-BB7119F141CB}">
      <dgm:prSet/>
      <dgm:spPr/>
      <dgm:t>
        <a:bodyPr/>
        <a:lstStyle/>
        <a:p>
          <a:endParaRPr lang="en-US"/>
        </a:p>
      </dgm:t>
    </dgm:pt>
    <dgm:pt modelId="{84EC448D-EB56-457A-B9BA-23FDB0320694}" type="sibTrans" cxnId="{5A1E4216-6228-422D-9A18-BB7119F141CB}">
      <dgm:prSet/>
      <dgm:spPr/>
      <dgm:t>
        <a:bodyPr/>
        <a:lstStyle/>
        <a:p>
          <a:endParaRPr lang="en-US"/>
        </a:p>
      </dgm:t>
    </dgm:pt>
    <dgm:pt modelId="{D8985794-857C-4998-8555-F4874A26D9E9}">
      <dgm:prSet/>
      <dgm:spPr/>
      <dgm:t>
        <a:bodyPr/>
        <a:lstStyle/>
        <a:p>
          <a:r>
            <a:rPr lang="en-US" smtClean="0"/>
            <a:t>Compare scores</a:t>
          </a:r>
          <a:endParaRPr lang="en-US" dirty="0" smtClean="0"/>
        </a:p>
      </dgm:t>
    </dgm:pt>
    <dgm:pt modelId="{C9DC9331-CE0F-4FF8-970C-1046CAE871C7}" type="parTrans" cxnId="{22783E7C-846F-45A8-B66C-3DEA1BA46A2D}">
      <dgm:prSet/>
      <dgm:spPr/>
      <dgm:t>
        <a:bodyPr/>
        <a:lstStyle/>
        <a:p>
          <a:endParaRPr lang="en-US"/>
        </a:p>
      </dgm:t>
    </dgm:pt>
    <dgm:pt modelId="{A3FBDFF5-EB36-4CB3-B78E-A8C19F89EF33}" type="sibTrans" cxnId="{22783E7C-846F-45A8-B66C-3DEA1BA46A2D}">
      <dgm:prSet/>
      <dgm:spPr/>
      <dgm:t>
        <a:bodyPr/>
        <a:lstStyle/>
        <a:p>
          <a:endParaRPr lang="en-US"/>
        </a:p>
      </dgm:t>
    </dgm:pt>
    <dgm:pt modelId="{401623E2-2AA8-4502-9D51-7EF44838916F}">
      <dgm:prSet/>
      <dgm:spPr/>
      <dgm:t>
        <a:bodyPr/>
        <a:lstStyle/>
        <a:p>
          <a:r>
            <a:rPr lang="en-US" smtClean="0"/>
            <a:t>Accept/Reject</a:t>
          </a:r>
          <a:endParaRPr lang="en-US" dirty="0" smtClean="0"/>
        </a:p>
      </dgm:t>
    </dgm:pt>
    <dgm:pt modelId="{C2EB3181-B899-481D-907F-6D81103FAE5A}" type="parTrans" cxnId="{8B7AF6F7-FA55-4600-8174-013A3536E13C}">
      <dgm:prSet/>
      <dgm:spPr/>
      <dgm:t>
        <a:bodyPr/>
        <a:lstStyle/>
        <a:p>
          <a:endParaRPr lang="en-US"/>
        </a:p>
      </dgm:t>
    </dgm:pt>
    <dgm:pt modelId="{D8FF0D9E-DCFF-4231-9A01-510B333858E8}" type="sibTrans" cxnId="{8B7AF6F7-FA55-4600-8174-013A3536E13C}">
      <dgm:prSet/>
      <dgm:spPr/>
      <dgm:t>
        <a:bodyPr/>
        <a:lstStyle/>
        <a:p>
          <a:endParaRPr lang="en-US"/>
        </a:p>
      </dgm:t>
    </dgm:pt>
    <dgm:pt modelId="{E7659000-716C-4A3C-869C-A7AD7AD6882C}">
      <dgm:prSet/>
      <dgm:spPr/>
      <dgm:t>
        <a:bodyPr/>
        <a:lstStyle/>
        <a:p>
          <a:r>
            <a:rPr lang="en-US" smtClean="0"/>
            <a:t>Repeat until cool</a:t>
          </a:r>
          <a:endParaRPr lang="en-US" dirty="0" smtClean="0"/>
        </a:p>
      </dgm:t>
    </dgm:pt>
    <dgm:pt modelId="{635231BE-56B5-47AE-8522-F75607B02F51}" type="parTrans" cxnId="{94C763EF-7D3A-4D33-9B7E-722EDC45E0F2}">
      <dgm:prSet/>
      <dgm:spPr/>
      <dgm:t>
        <a:bodyPr/>
        <a:lstStyle/>
        <a:p>
          <a:endParaRPr lang="en-US"/>
        </a:p>
      </dgm:t>
    </dgm:pt>
    <dgm:pt modelId="{62A7984B-246A-4FD5-A610-B3DC8CFCD7B6}" type="sibTrans" cxnId="{94C763EF-7D3A-4D33-9B7E-722EDC45E0F2}">
      <dgm:prSet/>
      <dgm:spPr/>
      <dgm:t>
        <a:bodyPr/>
        <a:lstStyle/>
        <a:p>
          <a:endParaRPr lang="en-US"/>
        </a:p>
      </dgm:t>
    </dgm:pt>
    <dgm:pt modelId="{37E02DEE-D6BD-4EF9-8601-D5683FCEB1FD}">
      <dgm:prSet/>
      <dgm:spPr/>
      <dgm:t>
        <a:bodyPr vert="horz"/>
        <a:lstStyle/>
        <a:p>
          <a:r>
            <a:rPr lang="en-US" smtClean="0"/>
            <a:t>Add to list of decoys</a:t>
          </a:r>
          <a:endParaRPr lang="en-US" dirty="0" smtClean="0"/>
        </a:p>
      </dgm:t>
    </dgm:pt>
    <dgm:pt modelId="{B30D0F5E-50AA-43AF-A58A-81DA86CB9AD6}" type="parTrans" cxnId="{007A0F4F-39AB-450C-A6CF-94F3AC9C910E}">
      <dgm:prSet/>
      <dgm:spPr/>
      <dgm:t>
        <a:bodyPr/>
        <a:lstStyle/>
        <a:p>
          <a:endParaRPr lang="en-US"/>
        </a:p>
      </dgm:t>
    </dgm:pt>
    <dgm:pt modelId="{C1962595-136B-42E9-AD9D-CB61E7C8EEC8}" type="sibTrans" cxnId="{007A0F4F-39AB-450C-A6CF-94F3AC9C910E}">
      <dgm:prSet/>
      <dgm:spPr/>
      <dgm:t>
        <a:bodyPr/>
        <a:lstStyle/>
        <a:p>
          <a:endParaRPr lang="en-US"/>
        </a:p>
      </dgm:t>
    </dgm:pt>
    <dgm:pt modelId="{1054CB6F-31D8-4EA2-94F8-F1A1E40950CE}" type="pres">
      <dgm:prSet presAssocID="{6DCE9A2F-68A3-4FC4-A6A2-1723864425D8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2B86460-2792-4D76-82E2-A6560A296B24}" type="pres">
      <dgm:prSet presAssocID="{42CA1C21-58FF-42C3-B352-FA38811AC95C}" presName="horFlow" presStyleCnt="0"/>
      <dgm:spPr/>
    </dgm:pt>
    <dgm:pt modelId="{3179E677-4E5D-4DE2-999F-36859368CC84}" type="pres">
      <dgm:prSet presAssocID="{42CA1C21-58FF-42C3-B352-FA38811AC95C}" presName="bigChev" presStyleLbl="node1" presStyleIdx="0" presStyleCnt="3"/>
      <dgm:spPr/>
      <dgm:t>
        <a:bodyPr/>
        <a:lstStyle/>
        <a:p>
          <a:endParaRPr lang="en-US"/>
        </a:p>
      </dgm:t>
    </dgm:pt>
    <dgm:pt modelId="{F327D508-9B55-49A4-BB39-F5CDBB139B55}" type="pres">
      <dgm:prSet presAssocID="{42CA1C21-58FF-42C3-B352-FA38811AC95C}" presName="vSp" presStyleCnt="0"/>
      <dgm:spPr/>
    </dgm:pt>
    <dgm:pt modelId="{E892A933-23AE-4DE9-927D-1FFB5CAC3A0C}" type="pres">
      <dgm:prSet presAssocID="{E14EC32A-4450-4C32-BE39-3F1C17C74B64}" presName="horFlow" presStyleCnt="0"/>
      <dgm:spPr/>
    </dgm:pt>
    <dgm:pt modelId="{BFFCCB52-61F7-4AEC-93FC-D8A8B0FFF248}" type="pres">
      <dgm:prSet presAssocID="{E14EC32A-4450-4C32-BE39-3F1C17C74B64}" presName="bigChev" presStyleLbl="node1" presStyleIdx="1" presStyleCnt="3"/>
      <dgm:spPr/>
      <dgm:t>
        <a:bodyPr/>
        <a:lstStyle/>
        <a:p>
          <a:endParaRPr lang="en-US"/>
        </a:p>
      </dgm:t>
    </dgm:pt>
    <dgm:pt modelId="{DF862222-3626-4F15-9533-9C6E9E7879E0}" type="pres">
      <dgm:prSet presAssocID="{EA602E21-36C8-43B9-9BF5-23FF61DB1AA6}" presName="parTrans" presStyleCnt="0"/>
      <dgm:spPr/>
    </dgm:pt>
    <dgm:pt modelId="{195104EC-1F94-47CC-BF85-520C1FFAF437}" type="pres">
      <dgm:prSet presAssocID="{A67D9117-922A-43AD-8F50-FC93F5C9DF2D}" presName="node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8E9F44-790D-43DC-8086-FAA927C1EA89}" type="pres">
      <dgm:prSet presAssocID="{84EC448D-EB56-457A-B9BA-23FDB0320694}" presName="sibTrans" presStyleCnt="0"/>
      <dgm:spPr/>
    </dgm:pt>
    <dgm:pt modelId="{EA8D1806-CAEE-4346-8E6D-92B2C3273859}" type="pres">
      <dgm:prSet presAssocID="{D8985794-857C-4998-8555-F4874A26D9E9}" presName="node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8C3636-5DBE-4BB0-B0CF-862135E6F97B}" type="pres">
      <dgm:prSet presAssocID="{A3FBDFF5-EB36-4CB3-B78E-A8C19F89EF33}" presName="sibTrans" presStyleCnt="0"/>
      <dgm:spPr/>
    </dgm:pt>
    <dgm:pt modelId="{E8AEBF80-7DA8-4505-B00B-9C6BAC7A9D58}" type="pres">
      <dgm:prSet presAssocID="{401623E2-2AA8-4502-9D51-7EF44838916F}" presName="node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A402D6-49A0-4B77-B62C-53C47D860A47}" type="pres">
      <dgm:prSet presAssocID="{D8FF0D9E-DCFF-4231-9A01-510B333858E8}" presName="sibTrans" presStyleCnt="0"/>
      <dgm:spPr/>
    </dgm:pt>
    <dgm:pt modelId="{77E12061-C52D-44EC-B12B-E60073B0BA79}" type="pres">
      <dgm:prSet presAssocID="{E7659000-716C-4A3C-869C-A7AD7AD6882C}" presName="node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26D695-4D65-4062-8EE9-C786A2E4A3AC}" type="pres">
      <dgm:prSet presAssocID="{E14EC32A-4450-4C32-BE39-3F1C17C74B64}" presName="vSp" presStyleCnt="0"/>
      <dgm:spPr/>
    </dgm:pt>
    <dgm:pt modelId="{516AA239-75B7-4F6E-9510-37F797B30826}" type="pres">
      <dgm:prSet presAssocID="{37E02DEE-D6BD-4EF9-8601-D5683FCEB1FD}" presName="horFlow" presStyleCnt="0"/>
      <dgm:spPr/>
    </dgm:pt>
    <dgm:pt modelId="{BDEF8731-0750-4209-A3D5-189EE8741F4C}" type="pres">
      <dgm:prSet presAssocID="{37E02DEE-D6BD-4EF9-8601-D5683FCEB1FD}" presName="bigChev" presStyleLbl="node1" presStyleIdx="2" presStyleCnt="3" custAng="0"/>
      <dgm:spPr/>
      <dgm:t>
        <a:bodyPr/>
        <a:lstStyle/>
        <a:p>
          <a:endParaRPr lang="en-US"/>
        </a:p>
      </dgm:t>
    </dgm:pt>
  </dgm:ptLst>
  <dgm:cxnLst>
    <dgm:cxn modelId="{2C801434-759B-4CEE-A874-0E6E354A64B6}" type="presOf" srcId="{E14EC32A-4450-4C32-BE39-3F1C17C74B64}" destId="{BFFCCB52-61F7-4AEC-93FC-D8A8B0FFF248}" srcOrd="0" destOrd="0" presId="urn:microsoft.com/office/officeart/2005/8/layout/lProcess3"/>
    <dgm:cxn modelId="{981BD852-E0CB-41CE-856B-0F6F299622F2}" srcId="{6DCE9A2F-68A3-4FC4-A6A2-1723864425D8}" destId="{E14EC32A-4450-4C32-BE39-3F1C17C74B64}" srcOrd="1" destOrd="0" parTransId="{6B637C09-E3C5-41B3-B04E-B63902739182}" sibTransId="{C0B94013-047F-4E01-B2DE-0582D5120C82}"/>
    <dgm:cxn modelId="{CDB11A2E-6675-4F9E-BFDA-057F81B3F55A}" type="presOf" srcId="{42CA1C21-58FF-42C3-B352-FA38811AC95C}" destId="{3179E677-4E5D-4DE2-999F-36859368CC84}" srcOrd="0" destOrd="0" presId="urn:microsoft.com/office/officeart/2005/8/layout/lProcess3"/>
    <dgm:cxn modelId="{15A63BC0-D794-4DDC-894B-F5F4AC910DAA}" type="presOf" srcId="{D8985794-857C-4998-8555-F4874A26D9E9}" destId="{EA8D1806-CAEE-4346-8E6D-92B2C3273859}" srcOrd="0" destOrd="0" presId="urn:microsoft.com/office/officeart/2005/8/layout/lProcess3"/>
    <dgm:cxn modelId="{C05275AB-B9A2-4352-9D41-A97BBF7C7BBB}" srcId="{6DCE9A2F-68A3-4FC4-A6A2-1723864425D8}" destId="{42CA1C21-58FF-42C3-B352-FA38811AC95C}" srcOrd="0" destOrd="0" parTransId="{BE3F3C55-45AB-48E5-AD28-B5ABC2FB687E}" sibTransId="{5EADDE2A-ADFC-420B-B20E-BC809C3AD909}"/>
    <dgm:cxn modelId="{5A1E4216-6228-422D-9A18-BB7119F141CB}" srcId="{E14EC32A-4450-4C32-BE39-3F1C17C74B64}" destId="{A67D9117-922A-43AD-8F50-FC93F5C9DF2D}" srcOrd="0" destOrd="0" parTransId="{EA602E21-36C8-43B9-9BF5-23FF61DB1AA6}" sibTransId="{84EC448D-EB56-457A-B9BA-23FDB0320694}"/>
    <dgm:cxn modelId="{007A0F4F-39AB-450C-A6CF-94F3AC9C910E}" srcId="{6DCE9A2F-68A3-4FC4-A6A2-1723864425D8}" destId="{37E02DEE-D6BD-4EF9-8601-D5683FCEB1FD}" srcOrd="2" destOrd="0" parTransId="{B30D0F5E-50AA-43AF-A58A-81DA86CB9AD6}" sibTransId="{C1962595-136B-42E9-AD9D-CB61E7C8EEC8}"/>
    <dgm:cxn modelId="{89D6764D-1698-4B04-9037-43CEF1E5EF2E}" type="presOf" srcId="{37E02DEE-D6BD-4EF9-8601-D5683FCEB1FD}" destId="{BDEF8731-0750-4209-A3D5-189EE8741F4C}" srcOrd="0" destOrd="0" presId="urn:microsoft.com/office/officeart/2005/8/layout/lProcess3"/>
    <dgm:cxn modelId="{BCBF7A1C-7D13-4D7F-97EF-D15F79A500CB}" type="presOf" srcId="{401623E2-2AA8-4502-9D51-7EF44838916F}" destId="{E8AEBF80-7DA8-4505-B00B-9C6BAC7A9D58}" srcOrd="0" destOrd="0" presId="urn:microsoft.com/office/officeart/2005/8/layout/lProcess3"/>
    <dgm:cxn modelId="{96B99AF2-B644-4E4C-9E3A-11A96D926DC5}" type="presOf" srcId="{A67D9117-922A-43AD-8F50-FC93F5C9DF2D}" destId="{195104EC-1F94-47CC-BF85-520C1FFAF437}" srcOrd="0" destOrd="0" presId="urn:microsoft.com/office/officeart/2005/8/layout/lProcess3"/>
    <dgm:cxn modelId="{8B7AF6F7-FA55-4600-8174-013A3536E13C}" srcId="{E14EC32A-4450-4C32-BE39-3F1C17C74B64}" destId="{401623E2-2AA8-4502-9D51-7EF44838916F}" srcOrd="2" destOrd="0" parTransId="{C2EB3181-B899-481D-907F-6D81103FAE5A}" sibTransId="{D8FF0D9E-DCFF-4231-9A01-510B333858E8}"/>
    <dgm:cxn modelId="{33EA0347-E085-4F23-B68C-4771AE60810E}" type="presOf" srcId="{E7659000-716C-4A3C-869C-A7AD7AD6882C}" destId="{77E12061-C52D-44EC-B12B-E60073B0BA79}" srcOrd="0" destOrd="0" presId="urn:microsoft.com/office/officeart/2005/8/layout/lProcess3"/>
    <dgm:cxn modelId="{22783E7C-846F-45A8-B66C-3DEA1BA46A2D}" srcId="{E14EC32A-4450-4C32-BE39-3F1C17C74B64}" destId="{D8985794-857C-4998-8555-F4874A26D9E9}" srcOrd="1" destOrd="0" parTransId="{C9DC9331-CE0F-4FF8-970C-1046CAE871C7}" sibTransId="{A3FBDFF5-EB36-4CB3-B78E-A8C19F89EF33}"/>
    <dgm:cxn modelId="{94C763EF-7D3A-4D33-9B7E-722EDC45E0F2}" srcId="{E14EC32A-4450-4C32-BE39-3F1C17C74B64}" destId="{E7659000-716C-4A3C-869C-A7AD7AD6882C}" srcOrd="3" destOrd="0" parTransId="{635231BE-56B5-47AE-8522-F75607B02F51}" sibTransId="{62A7984B-246A-4FD5-A610-B3DC8CFCD7B6}"/>
    <dgm:cxn modelId="{17044CBC-8889-4765-A074-6BB57AA26501}" type="presOf" srcId="{6DCE9A2F-68A3-4FC4-A6A2-1723864425D8}" destId="{1054CB6F-31D8-4EA2-94F8-F1A1E40950CE}" srcOrd="0" destOrd="0" presId="urn:microsoft.com/office/officeart/2005/8/layout/lProcess3"/>
    <dgm:cxn modelId="{2E6BC499-EF7F-4C7E-BCC2-29A30CA847D5}" type="presParOf" srcId="{1054CB6F-31D8-4EA2-94F8-F1A1E40950CE}" destId="{F2B86460-2792-4D76-82E2-A6560A296B24}" srcOrd="0" destOrd="0" presId="urn:microsoft.com/office/officeart/2005/8/layout/lProcess3"/>
    <dgm:cxn modelId="{7235206D-02AB-4901-AD17-2B167222A1EF}" type="presParOf" srcId="{F2B86460-2792-4D76-82E2-A6560A296B24}" destId="{3179E677-4E5D-4DE2-999F-36859368CC84}" srcOrd="0" destOrd="0" presId="urn:microsoft.com/office/officeart/2005/8/layout/lProcess3"/>
    <dgm:cxn modelId="{76FF6F45-8B2A-47E3-91A4-4B381322DAB5}" type="presParOf" srcId="{1054CB6F-31D8-4EA2-94F8-F1A1E40950CE}" destId="{F327D508-9B55-49A4-BB39-F5CDBB139B55}" srcOrd="1" destOrd="0" presId="urn:microsoft.com/office/officeart/2005/8/layout/lProcess3"/>
    <dgm:cxn modelId="{BC856A72-EF38-4015-9F69-679E6B7FDD59}" type="presParOf" srcId="{1054CB6F-31D8-4EA2-94F8-F1A1E40950CE}" destId="{E892A933-23AE-4DE9-927D-1FFB5CAC3A0C}" srcOrd="2" destOrd="0" presId="urn:microsoft.com/office/officeart/2005/8/layout/lProcess3"/>
    <dgm:cxn modelId="{852F849A-FF5D-4E80-BF66-0E3A02D0BAE4}" type="presParOf" srcId="{E892A933-23AE-4DE9-927D-1FFB5CAC3A0C}" destId="{BFFCCB52-61F7-4AEC-93FC-D8A8B0FFF248}" srcOrd="0" destOrd="0" presId="urn:microsoft.com/office/officeart/2005/8/layout/lProcess3"/>
    <dgm:cxn modelId="{887EFC14-F8DF-4EC8-A218-9647D910B4FB}" type="presParOf" srcId="{E892A933-23AE-4DE9-927D-1FFB5CAC3A0C}" destId="{DF862222-3626-4F15-9533-9C6E9E7879E0}" srcOrd="1" destOrd="0" presId="urn:microsoft.com/office/officeart/2005/8/layout/lProcess3"/>
    <dgm:cxn modelId="{D4CEFC3B-7AE0-4705-B51C-4CEA30CD89B7}" type="presParOf" srcId="{E892A933-23AE-4DE9-927D-1FFB5CAC3A0C}" destId="{195104EC-1F94-47CC-BF85-520C1FFAF437}" srcOrd="2" destOrd="0" presId="urn:microsoft.com/office/officeart/2005/8/layout/lProcess3"/>
    <dgm:cxn modelId="{ABA8D526-B826-4787-B57C-9CD809ABABA6}" type="presParOf" srcId="{E892A933-23AE-4DE9-927D-1FFB5CAC3A0C}" destId="{838E9F44-790D-43DC-8086-FAA927C1EA89}" srcOrd="3" destOrd="0" presId="urn:microsoft.com/office/officeart/2005/8/layout/lProcess3"/>
    <dgm:cxn modelId="{EA6416F0-F444-4FF3-B7E6-3EF31EF25970}" type="presParOf" srcId="{E892A933-23AE-4DE9-927D-1FFB5CAC3A0C}" destId="{EA8D1806-CAEE-4346-8E6D-92B2C3273859}" srcOrd="4" destOrd="0" presId="urn:microsoft.com/office/officeart/2005/8/layout/lProcess3"/>
    <dgm:cxn modelId="{FC8E76F6-ACAD-4918-9028-ADAE1F77B1FD}" type="presParOf" srcId="{E892A933-23AE-4DE9-927D-1FFB5CAC3A0C}" destId="{CF8C3636-5DBE-4BB0-B0CF-862135E6F97B}" srcOrd="5" destOrd="0" presId="urn:microsoft.com/office/officeart/2005/8/layout/lProcess3"/>
    <dgm:cxn modelId="{66353192-2BA2-4640-8253-969CEAF20100}" type="presParOf" srcId="{E892A933-23AE-4DE9-927D-1FFB5CAC3A0C}" destId="{E8AEBF80-7DA8-4505-B00B-9C6BAC7A9D58}" srcOrd="6" destOrd="0" presId="urn:microsoft.com/office/officeart/2005/8/layout/lProcess3"/>
    <dgm:cxn modelId="{94CB8C5C-1FAB-4C2A-B768-B0C5AD50E136}" type="presParOf" srcId="{E892A933-23AE-4DE9-927D-1FFB5CAC3A0C}" destId="{35A402D6-49A0-4B77-B62C-53C47D860A47}" srcOrd="7" destOrd="0" presId="urn:microsoft.com/office/officeart/2005/8/layout/lProcess3"/>
    <dgm:cxn modelId="{C730D841-2784-4F05-9020-6FE47C6C9B54}" type="presParOf" srcId="{E892A933-23AE-4DE9-927D-1FFB5CAC3A0C}" destId="{77E12061-C52D-44EC-B12B-E60073B0BA79}" srcOrd="8" destOrd="0" presId="urn:microsoft.com/office/officeart/2005/8/layout/lProcess3"/>
    <dgm:cxn modelId="{403FEB8D-2969-4E53-9B79-B05D26EF1AF1}" type="presParOf" srcId="{1054CB6F-31D8-4EA2-94F8-F1A1E40950CE}" destId="{C026D695-4D65-4062-8EE9-C786A2E4A3AC}" srcOrd="3" destOrd="0" presId="urn:microsoft.com/office/officeart/2005/8/layout/lProcess3"/>
    <dgm:cxn modelId="{F3CC5A7E-30F8-4598-BD2F-220EC9123ED6}" type="presParOf" srcId="{1054CB6F-31D8-4EA2-94F8-F1A1E40950CE}" destId="{516AA239-75B7-4F6E-9510-37F797B30826}" srcOrd="4" destOrd="0" presId="urn:microsoft.com/office/officeart/2005/8/layout/lProcess3"/>
    <dgm:cxn modelId="{0A8D4B8C-6DE3-41FD-8502-47DBEF3A02E8}" type="presParOf" srcId="{516AA239-75B7-4F6E-9510-37F797B30826}" destId="{BDEF8731-0750-4209-A3D5-189EE8741F4C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00E540-E772-43A2-A3D3-7F120C82F2CA}" type="doc">
      <dgm:prSet loTypeId="urn:microsoft.com/office/officeart/2005/8/layout/chevron1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C79A39E4-174A-4799-AC0D-72269752F613}">
      <dgm:prSet phldrT="[Text]"/>
      <dgm:spPr/>
      <dgm:t>
        <a:bodyPr/>
        <a:lstStyle/>
        <a:p>
          <a:r>
            <a:rPr lang="en-US" dirty="0" smtClean="0"/>
            <a:t>Load in PDBs</a:t>
          </a:r>
          <a:endParaRPr lang="en-US" dirty="0"/>
        </a:p>
      </dgm:t>
    </dgm:pt>
    <dgm:pt modelId="{B0C8E0E7-7EF6-4ED3-A422-15D81BB51952}" type="parTrans" cxnId="{E3042876-BE18-47BC-B136-51030449666F}">
      <dgm:prSet/>
      <dgm:spPr/>
      <dgm:t>
        <a:bodyPr/>
        <a:lstStyle/>
        <a:p>
          <a:endParaRPr lang="en-US"/>
        </a:p>
      </dgm:t>
    </dgm:pt>
    <dgm:pt modelId="{FE2A3EAB-9C47-4848-9614-63A107A20715}" type="sibTrans" cxnId="{E3042876-BE18-47BC-B136-51030449666F}">
      <dgm:prSet/>
      <dgm:spPr/>
      <dgm:t>
        <a:bodyPr/>
        <a:lstStyle/>
        <a:p>
          <a:endParaRPr lang="en-US"/>
        </a:p>
      </dgm:t>
    </dgm:pt>
    <dgm:pt modelId="{A0EF2B06-D79E-49EE-A41A-FF70CD3D626A}">
      <dgm:prSet phldrT="[Text]"/>
      <dgm:spPr/>
      <dgm:t>
        <a:bodyPr/>
        <a:lstStyle/>
        <a:p>
          <a:r>
            <a:rPr lang="en-US" dirty="0" smtClean="0"/>
            <a:t>Create fragments</a:t>
          </a:r>
          <a:endParaRPr lang="en-US" dirty="0"/>
        </a:p>
      </dgm:t>
    </dgm:pt>
    <dgm:pt modelId="{E7879C63-15CC-4889-8E13-830D37EB3829}" type="parTrans" cxnId="{91683B57-1DDF-4118-8689-E518A7FFAE7C}">
      <dgm:prSet/>
      <dgm:spPr/>
      <dgm:t>
        <a:bodyPr/>
        <a:lstStyle/>
        <a:p>
          <a:endParaRPr lang="en-US"/>
        </a:p>
      </dgm:t>
    </dgm:pt>
    <dgm:pt modelId="{56390224-70A9-4A6C-AA91-433A0C2574E2}" type="sibTrans" cxnId="{91683B57-1DDF-4118-8689-E518A7FFAE7C}">
      <dgm:prSet/>
      <dgm:spPr/>
      <dgm:t>
        <a:bodyPr/>
        <a:lstStyle/>
        <a:p>
          <a:endParaRPr lang="en-US"/>
        </a:p>
      </dgm:t>
    </dgm:pt>
    <dgm:pt modelId="{BFD41821-8D74-4C66-BA9E-A0C6D9A1B751}">
      <dgm:prSet phldrT="[Text]"/>
      <dgm:spPr/>
      <dgm:t>
        <a:bodyPr/>
        <a:lstStyle/>
        <a:p>
          <a:r>
            <a:rPr lang="en-US" dirty="0" smtClean="0"/>
            <a:t>Convert to dihedrals</a:t>
          </a:r>
          <a:endParaRPr lang="en-US" dirty="0"/>
        </a:p>
      </dgm:t>
    </dgm:pt>
    <dgm:pt modelId="{9157A3C0-855C-475F-AD05-629885FE6299}" type="parTrans" cxnId="{D8EE7F63-1FB4-4E52-AD34-324188BC0CA5}">
      <dgm:prSet/>
      <dgm:spPr/>
      <dgm:t>
        <a:bodyPr/>
        <a:lstStyle/>
        <a:p>
          <a:endParaRPr lang="en-US"/>
        </a:p>
      </dgm:t>
    </dgm:pt>
    <dgm:pt modelId="{AA1B450F-0019-4F4D-A093-D24F55730030}" type="sibTrans" cxnId="{D8EE7F63-1FB4-4E52-AD34-324188BC0CA5}">
      <dgm:prSet/>
      <dgm:spPr/>
      <dgm:t>
        <a:bodyPr/>
        <a:lstStyle/>
        <a:p>
          <a:endParaRPr lang="en-US"/>
        </a:p>
      </dgm:t>
    </dgm:pt>
    <dgm:pt modelId="{0FC0C798-C1BB-4DBB-BD73-5D3DFC2E5FBD}">
      <dgm:prSet phldrT="[Text]"/>
      <dgm:spPr/>
      <dgm:t>
        <a:bodyPr/>
        <a:lstStyle/>
        <a:p>
          <a:r>
            <a:rPr lang="en-US" dirty="0" smtClean="0"/>
            <a:t>Store in DB</a:t>
          </a:r>
          <a:endParaRPr lang="en-US" dirty="0"/>
        </a:p>
      </dgm:t>
    </dgm:pt>
    <dgm:pt modelId="{B74DD82F-22F8-428C-A8AB-3289AA12C08C}" type="parTrans" cxnId="{53CEF7AA-373A-4C43-940D-9B86B1BACA58}">
      <dgm:prSet/>
      <dgm:spPr/>
      <dgm:t>
        <a:bodyPr/>
        <a:lstStyle/>
        <a:p>
          <a:endParaRPr lang="en-US"/>
        </a:p>
      </dgm:t>
    </dgm:pt>
    <dgm:pt modelId="{811D74CA-9D2E-4FCC-A2B2-F8713663BE7B}" type="sibTrans" cxnId="{53CEF7AA-373A-4C43-940D-9B86B1BACA58}">
      <dgm:prSet/>
      <dgm:spPr/>
      <dgm:t>
        <a:bodyPr/>
        <a:lstStyle/>
        <a:p>
          <a:endParaRPr lang="en-US"/>
        </a:p>
      </dgm:t>
    </dgm:pt>
    <dgm:pt modelId="{4FE1CDBC-0160-4FC0-B96F-827B39775619}" type="pres">
      <dgm:prSet presAssocID="{4400E540-E772-43A2-A3D3-7F120C82F2C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92AAAD-FE35-48A6-A026-3195E7CE5BCA}" type="pres">
      <dgm:prSet presAssocID="{C79A39E4-174A-4799-AC0D-72269752F6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E6F5E5-F77D-42D5-870E-537014FC070D}" type="pres">
      <dgm:prSet presAssocID="{FE2A3EAB-9C47-4848-9614-63A107A20715}" presName="parTxOnlySpace" presStyleCnt="0"/>
      <dgm:spPr/>
    </dgm:pt>
    <dgm:pt modelId="{594D59BB-6DD5-4C71-A809-7040351CBA1E}" type="pres">
      <dgm:prSet presAssocID="{BFD41821-8D74-4C66-BA9E-A0C6D9A1B75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0F8066-FECB-4A0D-A87C-4FD3BFA08E5C}" type="pres">
      <dgm:prSet presAssocID="{AA1B450F-0019-4F4D-A093-D24F55730030}" presName="parTxOnlySpace" presStyleCnt="0"/>
      <dgm:spPr/>
    </dgm:pt>
    <dgm:pt modelId="{CD6D8B89-912E-4CDE-8547-CACF3A1E0D3E}" type="pres">
      <dgm:prSet presAssocID="{A0EF2B06-D79E-49EE-A41A-FF70CD3D626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36071-1E15-47A6-BA9D-ADAC313AEFB5}" type="pres">
      <dgm:prSet presAssocID="{56390224-70A9-4A6C-AA91-433A0C2574E2}" presName="parTxOnlySpace" presStyleCnt="0"/>
      <dgm:spPr/>
    </dgm:pt>
    <dgm:pt modelId="{E3285919-594E-4279-8082-BB35709866D9}" type="pres">
      <dgm:prSet presAssocID="{0FC0C798-C1BB-4DBB-BD73-5D3DFC2E5FB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042876-BE18-47BC-B136-51030449666F}" srcId="{4400E540-E772-43A2-A3D3-7F120C82F2CA}" destId="{C79A39E4-174A-4799-AC0D-72269752F613}" srcOrd="0" destOrd="0" parTransId="{B0C8E0E7-7EF6-4ED3-A422-15D81BB51952}" sibTransId="{FE2A3EAB-9C47-4848-9614-63A107A20715}"/>
    <dgm:cxn modelId="{DD71C374-13E0-4CC5-AEBD-91EDA85956EE}" type="presOf" srcId="{A0EF2B06-D79E-49EE-A41A-FF70CD3D626A}" destId="{CD6D8B89-912E-4CDE-8547-CACF3A1E0D3E}" srcOrd="0" destOrd="0" presId="urn:microsoft.com/office/officeart/2005/8/layout/chevron1"/>
    <dgm:cxn modelId="{269E202B-CC68-44F2-A9B9-2D2A7A49BE62}" type="presOf" srcId="{BFD41821-8D74-4C66-BA9E-A0C6D9A1B751}" destId="{594D59BB-6DD5-4C71-A809-7040351CBA1E}" srcOrd="0" destOrd="0" presId="urn:microsoft.com/office/officeart/2005/8/layout/chevron1"/>
    <dgm:cxn modelId="{53CEF7AA-373A-4C43-940D-9B86B1BACA58}" srcId="{4400E540-E772-43A2-A3D3-7F120C82F2CA}" destId="{0FC0C798-C1BB-4DBB-BD73-5D3DFC2E5FBD}" srcOrd="3" destOrd="0" parTransId="{B74DD82F-22F8-428C-A8AB-3289AA12C08C}" sibTransId="{811D74CA-9D2E-4FCC-A2B2-F8713663BE7B}"/>
    <dgm:cxn modelId="{D8EE7F63-1FB4-4E52-AD34-324188BC0CA5}" srcId="{4400E540-E772-43A2-A3D3-7F120C82F2CA}" destId="{BFD41821-8D74-4C66-BA9E-A0C6D9A1B751}" srcOrd="1" destOrd="0" parTransId="{9157A3C0-855C-475F-AD05-629885FE6299}" sibTransId="{AA1B450F-0019-4F4D-A093-D24F55730030}"/>
    <dgm:cxn modelId="{44F9E3C3-EEFF-4E35-9E92-11D882D16385}" type="presOf" srcId="{0FC0C798-C1BB-4DBB-BD73-5D3DFC2E5FBD}" destId="{E3285919-594E-4279-8082-BB35709866D9}" srcOrd="0" destOrd="0" presId="urn:microsoft.com/office/officeart/2005/8/layout/chevron1"/>
    <dgm:cxn modelId="{27F44F4E-0AA7-4F37-B1D3-FB916093D264}" type="presOf" srcId="{4400E540-E772-43A2-A3D3-7F120C82F2CA}" destId="{4FE1CDBC-0160-4FC0-B96F-827B39775619}" srcOrd="0" destOrd="0" presId="urn:microsoft.com/office/officeart/2005/8/layout/chevron1"/>
    <dgm:cxn modelId="{2B816D58-B6A5-4DEF-AA8F-701844821E58}" type="presOf" srcId="{C79A39E4-174A-4799-AC0D-72269752F613}" destId="{5292AAAD-FE35-48A6-A026-3195E7CE5BCA}" srcOrd="0" destOrd="0" presId="urn:microsoft.com/office/officeart/2005/8/layout/chevron1"/>
    <dgm:cxn modelId="{91683B57-1DDF-4118-8689-E518A7FFAE7C}" srcId="{4400E540-E772-43A2-A3D3-7F120C82F2CA}" destId="{A0EF2B06-D79E-49EE-A41A-FF70CD3D626A}" srcOrd="2" destOrd="0" parTransId="{E7879C63-15CC-4889-8E13-830D37EB3829}" sibTransId="{56390224-70A9-4A6C-AA91-433A0C2574E2}"/>
    <dgm:cxn modelId="{95ABF553-DF72-4837-91CD-E3F87CA9637F}" type="presParOf" srcId="{4FE1CDBC-0160-4FC0-B96F-827B39775619}" destId="{5292AAAD-FE35-48A6-A026-3195E7CE5BCA}" srcOrd="0" destOrd="0" presId="urn:microsoft.com/office/officeart/2005/8/layout/chevron1"/>
    <dgm:cxn modelId="{0F3D9641-609A-4135-9A0C-075B0D8228C8}" type="presParOf" srcId="{4FE1CDBC-0160-4FC0-B96F-827B39775619}" destId="{C6E6F5E5-F77D-42D5-870E-537014FC070D}" srcOrd="1" destOrd="0" presId="urn:microsoft.com/office/officeart/2005/8/layout/chevron1"/>
    <dgm:cxn modelId="{3D78BCE5-FDAE-43E0-A647-460FDF5F3B58}" type="presParOf" srcId="{4FE1CDBC-0160-4FC0-B96F-827B39775619}" destId="{594D59BB-6DD5-4C71-A809-7040351CBA1E}" srcOrd="2" destOrd="0" presId="urn:microsoft.com/office/officeart/2005/8/layout/chevron1"/>
    <dgm:cxn modelId="{C3E6DBDD-57D9-455E-AE28-FA4F1CEB7BEC}" type="presParOf" srcId="{4FE1CDBC-0160-4FC0-B96F-827B39775619}" destId="{350F8066-FECB-4A0D-A87C-4FD3BFA08E5C}" srcOrd="3" destOrd="0" presId="urn:microsoft.com/office/officeart/2005/8/layout/chevron1"/>
    <dgm:cxn modelId="{77DC1688-9BE4-46FC-A3B2-9C8761FFC2E2}" type="presParOf" srcId="{4FE1CDBC-0160-4FC0-B96F-827B39775619}" destId="{CD6D8B89-912E-4CDE-8547-CACF3A1E0D3E}" srcOrd="4" destOrd="0" presId="urn:microsoft.com/office/officeart/2005/8/layout/chevron1"/>
    <dgm:cxn modelId="{6A8F1CE3-FBD3-4F21-9A11-444C15025F2A}" type="presParOf" srcId="{4FE1CDBC-0160-4FC0-B96F-827B39775619}" destId="{A7F36071-1E15-47A6-BA9D-ADAC313AEFB5}" srcOrd="5" destOrd="0" presId="urn:microsoft.com/office/officeart/2005/8/layout/chevron1"/>
    <dgm:cxn modelId="{F4F36F90-C353-44EF-853C-113FF0F34735}" type="presParOf" srcId="{4FE1CDBC-0160-4FC0-B96F-827B39775619}" destId="{E3285919-594E-4279-8082-BB35709866D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C81FFA-7B81-4C3F-BC87-1766E8F7D872}" type="doc">
      <dgm:prSet loTypeId="urn:microsoft.com/office/officeart/2005/8/layout/process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BC30D8A-BD7B-48A3-987B-E002B3FBEBB7}">
      <dgm:prSet phldrT="[Text]"/>
      <dgm:spPr/>
      <dgm:t>
        <a:bodyPr/>
        <a:lstStyle/>
        <a:p>
          <a:r>
            <a:rPr lang="en-US" dirty="0" smtClean="0"/>
            <a:t>Convert to PDB</a:t>
          </a:r>
          <a:endParaRPr lang="en-US" dirty="0"/>
        </a:p>
      </dgm:t>
    </dgm:pt>
    <dgm:pt modelId="{F61E34C6-EC5F-4AA2-96BB-DC30758C790A}" type="parTrans" cxnId="{DE654FB2-8A86-480F-A2DA-0CAA11FD73CD}">
      <dgm:prSet/>
      <dgm:spPr/>
      <dgm:t>
        <a:bodyPr/>
        <a:lstStyle/>
        <a:p>
          <a:endParaRPr lang="en-US"/>
        </a:p>
      </dgm:t>
    </dgm:pt>
    <dgm:pt modelId="{F94C123F-85B8-49D8-B851-1B6603A66C6B}" type="sibTrans" cxnId="{DE654FB2-8A86-480F-A2DA-0CAA11FD73CD}">
      <dgm:prSet/>
      <dgm:spPr/>
      <dgm:t>
        <a:bodyPr/>
        <a:lstStyle/>
        <a:p>
          <a:endParaRPr lang="en-US"/>
        </a:p>
      </dgm:t>
    </dgm:pt>
    <dgm:pt modelId="{7BD1C587-0058-4EA7-A7CA-1F4C0F02A798}">
      <dgm:prSet phldrT="[Text]"/>
      <dgm:spPr/>
      <dgm:t>
        <a:bodyPr/>
        <a:lstStyle/>
        <a:p>
          <a:r>
            <a:rPr lang="en-US" dirty="0" err="1" smtClean="0"/>
            <a:t>Dfire</a:t>
          </a:r>
          <a:r>
            <a:rPr lang="en-US" dirty="0" smtClean="0"/>
            <a:t> Score PDB</a:t>
          </a:r>
          <a:endParaRPr lang="en-US" dirty="0"/>
        </a:p>
      </dgm:t>
    </dgm:pt>
    <dgm:pt modelId="{0EEB4097-0A04-4573-B9AC-F1B366EE69AD}" type="parTrans" cxnId="{8AA6BE5C-078F-48DB-A6D3-5F1559D1A11C}">
      <dgm:prSet/>
      <dgm:spPr/>
      <dgm:t>
        <a:bodyPr/>
        <a:lstStyle/>
        <a:p>
          <a:endParaRPr lang="en-US"/>
        </a:p>
      </dgm:t>
    </dgm:pt>
    <dgm:pt modelId="{AE1E220D-F46C-4B62-9B58-942F28FFAF81}" type="sibTrans" cxnId="{8AA6BE5C-078F-48DB-A6D3-5F1559D1A11C}">
      <dgm:prSet/>
      <dgm:spPr/>
      <dgm:t>
        <a:bodyPr/>
        <a:lstStyle/>
        <a:p>
          <a:endParaRPr lang="en-US"/>
        </a:p>
      </dgm:t>
    </dgm:pt>
    <dgm:pt modelId="{E96CEB6B-D408-4673-BABF-8F1709B8D065}">
      <dgm:prSet phldrT="[Text]"/>
      <dgm:spPr/>
      <dgm:t>
        <a:bodyPr/>
        <a:lstStyle/>
        <a:p>
          <a:r>
            <a:rPr lang="en-US" dirty="0" smtClean="0"/>
            <a:t>Return score</a:t>
          </a:r>
          <a:endParaRPr lang="en-US" dirty="0"/>
        </a:p>
      </dgm:t>
    </dgm:pt>
    <dgm:pt modelId="{CE1DD90C-41E0-4F3D-8A7B-1CF20655ABB7}" type="parTrans" cxnId="{A4C37180-F556-4599-A3DD-7815D9EBFA6F}">
      <dgm:prSet/>
      <dgm:spPr/>
      <dgm:t>
        <a:bodyPr/>
        <a:lstStyle/>
        <a:p>
          <a:endParaRPr lang="en-US"/>
        </a:p>
      </dgm:t>
    </dgm:pt>
    <dgm:pt modelId="{E2E376F3-8608-4BA5-9A5B-FDA3F8DB7525}" type="sibTrans" cxnId="{A4C37180-F556-4599-A3DD-7815D9EBFA6F}">
      <dgm:prSet/>
      <dgm:spPr/>
      <dgm:t>
        <a:bodyPr/>
        <a:lstStyle/>
        <a:p>
          <a:endParaRPr lang="en-US"/>
        </a:p>
      </dgm:t>
    </dgm:pt>
    <dgm:pt modelId="{9E090667-5B9B-48D5-942D-F2DE43B3E39F}" type="pres">
      <dgm:prSet presAssocID="{B6C81FFA-7B81-4C3F-BC87-1766E8F7D87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CFF53C-DF75-4A3C-976A-1C934E44DBD3}" type="pres">
      <dgm:prSet presAssocID="{2BC30D8A-BD7B-48A3-987B-E002B3FBEBB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420B10-3746-42A9-B161-A8F4B5F2EA5B}" type="pres">
      <dgm:prSet presAssocID="{F94C123F-85B8-49D8-B851-1B6603A66C6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5FA191B-ED7C-4F30-B18B-D403FE68B450}" type="pres">
      <dgm:prSet presAssocID="{F94C123F-85B8-49D8-B851-1B6603A66C6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30F8E4B-6373-4958-A793-C505CDA2CD52}" type="pres">
      <dgm:prSet presAssocID="{7BD1C587-0058-4EA7-A7CA-1F4C0F02A79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F60CE4-9E78-47A5-BCA1-3822F7F099FC}" type="pres">
      <dgm:prSet presAssocID="{AE1E220D-F46C-4B62-9B58-942F28FFAF81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51833C6-2903-40DF-9258-3DB8F8AC1F60}" type="pres">
      <dgm:prSet presAssocID="{AE1E220D-F46C-4B62-9B58-942F28FFAF81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9458F47F-D435-4A08-99E2-817F4045D2A7}" type="pres">
      <dgm:prSet presAssocID="{E96CEB6B-D408-4673-BABF-8F1709B8D06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71C1EE-5B5D-484C-9632-1B9A58407FDE}" type="presOf" srcId="{F94C123F-85B8-49D8-B851-1B6603A66C6B}" destId="{55FA191B-ED7C-4F30-B18B-D403FE68B450}" srcOrd="1" destOrd="0" presId="urn:microsoft.com/office/officeart/2005/8/layout/process1"/>
    <dgm:cxn modelId="{A4C37180-F556-4599-A3DD-7815D9EBFA6F}" srcId="{B6C81FFA-7B81-4C3F-BC87-1766E8F7D872}" destId="{E96CEB6B-D408-4673-BABF-8F1709B8D065}" srcOrd="2" destOrd="0" parTransId="{CE1DD90C-41E0-4F3D-8A7B-1CF20655ABB7}" sibTransId="{E2E376F3-8608-4BA5-9A5B-FDA3F8DB7525}"/>
    <dgm:cxn modelId="{EF4174A0-6630-4234-A9DD-34100E9C5C3A}" type="presOf" srcId="{B6C81FFA-7B81-4C3F-BC87-1766E8F7D872}" destId="{9E090667-5B9B-48D5-942D-F2DE43B3E39F}" srcOrd="0" destOrd="0" presId="urn:microsoft.com/office/officeart/2005/8/layout/process1"/>
    <dgm:cxn modelId="{ED0B9352-7B8C-44AA-AA61-678A459B5013}" type="presOf" srcId="{7BD1C587-0058-4EA7-A7CA-1F4C0F02A798}" destId="{C30F8E4B-6373-4958-A793-C505CDA2CD52}" srcOrd="0" destOrd="0" presId="urn:microsoft.com/office/officeart/2005/8/layout/process1"/>
    <dgm:cxn modelId="{3B47806B-EAAD-46BE-A0C5-F8CC1C8E1947}" type="presOf" srcId="{AE1E220D-F46C-4B62-9B58-942F28FFAF81}" destId="{A4F60CE4-9E78-47A5-BCA1-3822F7F099FC}" srcOrd="0" destOrd="0" presId="urn:microsoft.com/office/officeart/2005/8/layout/process1"/>
    <dgm:cxn modelId="{8F0792B2-CCF0-4FCC-B67B-DFFF4509D8BE}" type="presOf" srcId="{F94C123F-85B8-49D8-B851-1B6603A66C6B}" destId="{89420B10-3746-42A9-B161-A8F4B5F2EA5B}" srcOrd="0" destOrd="0" presId="urn:microsoft.com/office/officeart/2005/8/layout/process1"/>
    <dgm:cxn modelId="{8AA6BE5C-078F-48DB-A6D3-5F1559D1A11C}" srcId="{B6C81FFA-7B81-4C3F-BC87-1766E8F7D872}" destId="{7BD1C587-0058-4EA7-A7CA-1F4C0F02A798}" srcOrd="1" destOrd="0" parTransId="{0EEB4097-0A04-4573-B9AC-F1B366EE69AD}" sibTransId="{AE1E220D-F46C-4B62-9B58-942F28FFAF81}"/>
    <dgm:cxn modelId="{DE654FB2-8A86-480F-A2DA-0CAA11FD73CD}" srcId="{B6C81FFA-7B81-4C3F-BC87-1766E8F7D872}" destId="{2BC30D8A-BD7B-48A3-987B-E002B3FBEBB7}" srcOrd="0" destOrd="0" parTransId="{F61E34C6-EC5F-4AA2-96BB-DC30758C790A}" sibTransId="{F94C123F-85B8-49D8-B851-1B6603A66C6B}"/>
    <dgm:cxn modelId="{97FCC7A4-E2A1-4E4F-8AB1-051D0890BE21}" type="presOf" srcId="{2BC30D8A-BD7B-48A3-987B-E002B3FBEBB7}" destId="{87CFF53C-DF75-4A3C-976A-1C934E44DBD3}" srcOrd="0" destOrd="0" presId="urn:microsoft.com/office/officeart/2005/8/layout/process1"/>
    <dgm:cxn modelId="{0092003D-2DE1-4948-9152-40D1E324D088}" type="presOf" srcId="{AE1E220D-F46C-4B62-9B58-942F28FFAF81}" destId="{351833C6-2903-40DF-9258-3DB8F8AC1F60}" srcOrd="1" destOrd="0" presId="urn:microsoft.com/office/officeart/2005/8/layout/process1"/>
    <dgm:cxn modelId="{C67CF58A-0247-45F2-BB1A-62873F3F6781}" type="presOf" srcId="{E96CEB6B-D408-4673-BABF-8F1709B8D065}" destId="{9458F47F-D435-4A08-99E2-817F4045D2A7}" srcOrd="0" destOrd="0" presId="urn:microsoft.com/office/officeart/2005/8/layout/process1"/>
    <dgm:cxn modelId="{4D527B60-7F0F-406A-94EA-D4F41A2A3794}" type="presParOf" srcId="{9E090667-5B9B-48D5-942D-F2DE43B3E39F}" destId="{87CFF53C-DF75-4A3C-976A-1C934E44DBD3}" srcOrd="0" destOrd="0" presId="urn:microsoft.com/office/officeart/2005/8/layout/process1"/>
    <dgm:cxn modelId="{8D6B326B-3732-477C-AF24-7369E518E131}" type="presParOf" srcId="{9E090667-5B9B-48D5-942D-F2DE43B3E39F}" destId="{89420B10-3746-42A9-B161-A8F4B5F2EA5B}" srcOrd="1" destOrd="0" presId="urn:microsoft.com/office/officeart/2005/8/layout/process1"/>
    <dgm:cxn modelId="{11D37C07-F96B-4036-ACDF-09F4BE5923A6}" type="presParOf" srcId="{89420B10-3746-42A9-B161-A8F4B5F2EA5B}" destId="{55FA191B-ED7C-4F30-B18B-D403FE68B450}" srcOrd="0" destOrd="0" presId="urn:microsoft.com/office/officeart/2005/8/layout/process1"/>
    <dgm:cxn modelId="{9ED1C046-1E0B-419F-9519-85534C66DB32}" type="presParOf" srcId="{9E090667-5B9B-48D5-942D-F2DE43B3E39F}" destId="{C30F8E4B-6373-4958-A793-C505CDA2CD52}" srcOrd="2" destOrd="0" presId="urn:microsoft.com/office/officeart/2005/8/layout/process1"/>
    <dgm:cxn modelId="{4F636F3E-B0A4-4499-8C12-57450593021B}" type="presParOf" srcId="{9E090667-5B9B-48D5-942D-F2DE43B3E39F}" destId="{A4F60CE4-9E78-47A5-BCA1-3822F7F099FC}" srcOrd="3" destOrd="0" presId="urn:microsoft.com/office/officeart/2005/8/layout/process1"/>
    <dgm:cxn modelId="{ADE9B24A-2018-4191-9F34-587C612A4CDC}" type="presParOf" srcId="{A4F60CE4-9E78-47A5-BCA1-3822F7F099FC}" destId="{351833C6-2903-40DF-9258-3DB8F8AC1F60}" srcOrd="0" destOrd="0" presId="urn:microsoft.com/office/officeart/2005/8/layout/process1"/>
    <dgm:cxn modelId="{1A1EFB1A-A2AC-47E8-BE0B-405F78E0142A}" type="presParOf" srcId="{9E090667-5B9B-48D5-942D-F2DE43B3E39F}" destId="{9458F47F-D435-4A08-99E2-817F4045D2A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9E677-4E5D-4DE2-999F-36859368CC84}">
      <dsp:nvSpPr>
        <dsp:cNvPr id="0" name=""/>
        <dsp:cNvSpPr/>
      </dsp:nvSpPr>
      <dsp:spPr>
        <a:xfrm>
          <a:off x="1059" y="216768"/>
          <a:ext cx="2115343" cy="84613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Initialize Decoy</a:t>
          </a:r>
          <a:endParaRPr lang="en-US" sz="2300" kern="1200"/>
        </a:p>
      </dsp:txBody>
      <dsp:txXfrm>
        <a:off x="424128" y="216768"/>
        <a:ext cx="1269206" cy="846137"/>
      </dsp:txXfrm>
    </dsp:sp>
    <dsp:sp modelId="{BFFCCB52-61F7-4AEC-93FC-D8A8B0FFF248}">
      <dsp:nvSpPr>
        <dsp:cNvPr id="0" name=""/>
        <dsp:cNvSpPr/>
      </dsp:nvSpPr>
      <dsp:spPr>
        <a:xfrm>
          <a:off x="1059" y="1181364"/>
          <a:ext cx="2115343" cy="84613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Simulated Annealing</a:t>
          </a:r>
          <a:endParaRPr lang="en-US" sz="2300" kern="1200" dirty="0" smtClean="0"/>
        </a:p>
      </dsp:txBody>
      <dsp:txXfrm>
        <a:off x="424128" y="1181364"/>
        <a:ext cx="1269206" cy="846137"/>
      </dsp:txXfrm>
    </dsp:sp>
    <dsp:sp modelId="{195104EC-1F94-47CC-BF85-520C1FFAF437}">
      <dsp:nvSpPr>
        <dsp:cNvPr id="0" name=""/>
        <dsp:cNvSpPr/>
      </dsp:nvSpPr>
      <dsp:spPr>
        <a:xfrm>
          <a:off x="1841408" y="1253286"/>
          <a:ext cx="1755735" cy="70229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Select Neighbor</a:t>
          </a:r>
          <a:endParaRPr lang="en-US" sz="1400" kern="1200" dirty="0" smtClean="0"/>
        </a:p>
      </dsp:txBody>
      <dsp:txXfrm>
        <a:off x="2192555" y="1253286"/>
        <a:ext cx="1053441" cy="702294"/>
      </dsp:txXfrm>
    </dsp:sp>
    <dsp:sp modelId="{EA8D1806-CAEE-4346-8E6D-92B2C3273859}">
      <dsp:nvSpPr>
        <dsp:cNvPr id="0" name=""/>
        <dsp:cNvSpPr/>
      </dsp:nvSpPr>
      <dsp:spPr>
        <a:xfrm>
          <a:off x="3351340" y="1253286"/>
          <a:ext cx="1755735" cy="70229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Compare scores</a:t>
          </a:r>
          <a:endParaRPr lang="en-US" sz="1400" kern="1200" dirty="0" smtClean="0"/>
        </a:p>
      </dsp:txBody>
      <dsp:txXfrm>
        <a:off x="3702487" y="1253286"/>
        <a:ext cx="1053441" cy="702294"/>
      </dsp:txXfrm>
    </dsp:sp>
    <dsp:sp modelId="{E8AEBF80-7DA8-4505-B00B-9C6BAC7A9D58}">
      <dsp:nvSpPr>
        <dsp:cNvPr id="0" name=""/>
        <dsp:cNvSpPr/>
      </dsp:nvSpPr>
      <dsp:spPr>
        <a:xfrm>
          <a:off x="4861273" y="1253286"/>
          <a:ext cx="1755735" cy="70229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Accept/Reject</a:t>
          </a:r>
          <a:endParaRPr lang="en-US" sz="1400" kern="1200" dirty="0" smtClean="0"/>
        </a:p>
      </dsp:txBody>
      <dsp:txXfrm>
        <a:off x="5212420" y="1253286"/>
        <a:ext cx="1053441" cy="702294"/>
      </dsp:txXfrm>
    </dsp:sp>
    <dsp:sp modelId="{77E12061-C52D-44EC-B12B-E60073B0BA79}">
      <dsp:nvSpPr>
        <dsp:cNvPr id="0" name=""/>
        <dsp:cNvSpPr/>
      </dsp:nvSpPr>
      <dsp:spPr>
        <a:xfrm>
          <a:off x="6371205" y="1253286"/>
          <a:ext cx="1755735" cy="70229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Repeat until cool</a:t>
          </a:r>
          <a:endParaRPr lang="en-US" sz="1400" kern="1200" dirty="0" smtClean="0"/>
        </a:p>
      </dsp:txBody>
      <dsp:txXfrm>
        <a:off x="6722352" y="1253286"/>
        <a:ext cx="1053441" cy="702294"/>
      </dsp:txXfrm>
    </dsp:sp>
    <dsp:sp modelId="{BDEF8731-0750-4209-A3D5-189EE8741F4C}">
      <dsp:nvSpPr>
        <dsp:cNvPr id="0" name=""/>
        <dsp:cNvSpPr/>
      </dsp:nvSpPr>
      <dsp:spPr>
        <a:xfrm>
          <a:off x="1059" y="2145961"/>
          <a:ext cx="2115343" cy="84613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Add to list of decoys</a:t>
          </a:r>
          <a:endParaRPr lang="en-US" sz="2300" kern="1200" dirty="0" smtClean="0"/>
        </a:p>
      </dsp:txBody>
      <dsp:txXfrm>
        <a:off x="424128" y="2145961"/>
        <a:ext cx="1269206" cy="8461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92AAAD-FE35-48A6-A026-3195E7CE5BCA}">
      <dsp:nvSpPr>
        <dsp:cNvPr id="0" name=""/>
        <dsp:cNvSpPr/>
      </dsp:nvSpPr>
      <dsp:spPr>
        <a:xfrm>
          <a:off x="2450" y="40653"/>
          <a:ext cx="1426567" cy="570626"/>
        </a:xfrm>
        <a:prstGeom prst="chevron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Load in PDBs</a:t>
          </a:r>
          <a:endParaRPr lang="en-US" sz="1400" kern="1200" dirty="0"/>
        </a:p>
      </dsp:txBody>
      <dsp:txXfrm>
        <a:off x="287763" y="40653"/>
        <a:ext cx="855941" cy="570626"/>
      </dsp:txXfrm>
    </dsp:sp>
    <dsp:sp modelId="{594D59BB-6DD5-4C71-A809-7040351CBA1E}">
      <dsp:nvSpPr>
        <dsp:cNvPr id="0" name=""/>
        <dsp:cNvSpPr/>
      </dsp:nvSpPr>
      <dsp:spPr>
        <a:xfrm>
          <a:off x="1286361" y="40653"/>
          <a:ext cx="1426567" cy="570626"/>
        </a:xfrm>
        <a:prstGeom prst="chevron">
          <a:avLst/>
        </a:prstGeom>
        <a:solidFill>
          <a:schemeClr val="accent6">
            <a:shade val="80000"/>
            <a:hueOff val="18370"/>
            <a:satOff val="90"/>
            <a:lumOff val="72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Convert to dihedrals</a:t>
          </a:r>
          <a:endParaRPr lang="en-US" sz="1400" kern="1200" dirty="0"/>
        </a:p>
      </dsp:txBody>
      <dsp:txXfrm>
        <a:off x="1571674" y="40653"/>
        <a:ext cx="855941" cy="570626"/>
      </dsp:txXfrm>
    </dsp:sp>
    <dsp:sp modelId="{CD6D8B89-912E-4CDE-8547-CACF3A1E0D3E}">
      <dsp:nvSpPr>
        <dsp:cNvPr id="0" name=""/>
        <dsp:cNvSpPr/>
      </dsp:nvSpPr>
      <dsp:spPr>
        <a:xfrm>
          <a:off x="2570271" y="40653"/>
          <a:ext cx="1426567" cy="570626"/>
        </a:xfrm>
        <a:prstGeom prst="chevron">
          <a:avLst/>
        </a:prstGeom>
        <a:solidFill>
          <a:schemeClr val="accent6">
            <a:shade val="80000"/>
            <a:hueOff val="36741"/>
            <a:satOff val="181"/>
            <a:lumOff val="1446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 fragments</a:t>
          </a:r>
          <a:endParaRPr lang="en-US" sz="1400" kern="1200" dirty="0"/>
        </a:p>
      </dsp:txBody>
      <dsp:txXfrm>
        <a:off x="2855584" y="40653"/>
        <a:ext cx="855941" cy="570626"/>
      </dsp:txXfrm>
    </dsp:sp>
    <dsp:sp modelId="{E3285919-594E-4279-8082-BB35709866D9}">
      <dsp:nvSpPr>
        <dsp:cNvPr id="0" name=""/>
        <dsp:cNvSpPr/>
      </dsp:nvSpPr>
      <dsp:spPr>
        <a:xfrm>
          <a:off x="3854182" y="40653"/>
          <a:ext cx="1426567" cy="570626"/>
        </a:xfrm>
        <a:prstGeom prst="chevron">
          <a:avLst/>
        </a:prstGeom>
        <a:solidFill>
          <a:schemeClr val="accent6">
            <a:shade val="80000"/>
            <a:hueOff val="55111"/>
            <a:satOff val="271"/>
            <a:lumOff val="2169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Store in DB</a:t>
          </a:r>
          <a:endParaRPr lang="en-US" sz="1400" kern="1200" dirty="0"/>
        </a:p>
      </dsp:txBody>
      <dsp:txXfrm>
        <a:off x="4139495" y="40653"/>
        <a:ext cx="855941" cy="5706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9549F-4433-48B4-9CB5-DAEB8EBAAF40}">
      <dsp:nvSpPr>
        <dsp:cNvPr id="0" name=""/>
        <dsp:cNvSpPr/>
      </dsp:nvSpPr>
      <dsp:spPr>
        <a:xfrm>
          <a:off x="912" y="187980"/>
          <a:ext cx="1140651" cy="6451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Convert to PDB</a:t>
          </a:r>
          <a:endParaRPr lang="en-US" sz="1100" kern="1200" dirty="0"/>
        </a:p>
      </dsp:txBody>
      <dsp:txXfrm>
        <a:off x="912" y="187980"/>
        <a:ext cx="1140651" cy="430111"/>
      </dsp:txXfrm>
    </dsp:sp>
    <dsp:sp modelId="{7E1A340F-1D6E-4DDA-A554-533D62DFDA45}">
      <dsp:nvSpPr>
        <dsp:cNvPr id="0" name=""/>
        <dsp:cNvSpPr/>
      </dsp:nvSpPr>
      <dsp:spPr>
        <a:xfrm flipH="1">
          <a:off x="782007" y="951633"/>
          <a:ext cx="45717" cy="4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565D4-2941-4043-BC87-E8BEC1EF5879}">
      <dsp:nvSpPr>
        <dsp:cNvPr id="0" name=""/>
        <dsp:cNvSpPr/>
      </dsp:nvSpPr>
      <dsp:spPr>
        <a:xfrm rot="21242680">
          <a:off x="1255417" y="176940"/>
          <a:ext cx="244082" cy="2839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255615" y="237537"/>
        <a:ext cx="170857" cy="170393"/>
      </dsp:txXfrm>
    </dsp:sp>
    <dsp:sp modelId="{6E742AD6-81C8-4CF1-9C33-E1D3205CCEDF}">
      <dsp:nvSpPr>
        <dsp:cNvPr id="0" name=""/>
        <dsp:cNvSpPr/>
      </dsp:nvSpPr>
      <dsp:spPr>
        <a:xfrm>
          <a:off x="1599611" y="21210"/>
          <a:ext cx="1140651" cy="6451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Score PDB</a:t>
          </a:r>
          <a:endParaRPr lang="en-US" sz="1100" kern="1200" dirty="0"/>
        </a:p>
      </dsp:txBody>
      <dsp:txXfrm>
        <a:off x="1599611" y="21210"/>
        <a:ext cx="1140651" cy="430111"/>
      </dsp:txXfrm>
    </dsp:sp>
    <dsp:sp modelId="{D8A03765-CFAC-4DDD-8B4F-CBFFE545AC12}">
      <dsp:nvSpPr>
        <dsp:cNvPr id="0" name=""/>
        <dsp:cNvSpPr/>
      </dsp:nvSpPr>
      <dsp:spPr>
        <a:xfrm>
          <a:off x="1833238" y="451322"/>
          <a:ext cx="1140651" cy="712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Dfire</a:t>
          </a:r>
          <a:r>
            <a:rPr lang="en-US" sz="1100" kern="1200" dirty="0" smtClean="0"/>
            <a:t> Energy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RW potential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Rosetta</a:t>
          </a:r>
          <a:endParaRPr lang="en-US" sz="1100" kern="1200" dirty="0"/>
        </a:p>
      </dsp:txBody>
      <dsp:txXfrm>
        <a:off x="1854115" y="472199"/>
        <a:ext cx="1098897" cy="671046"/>
      </dsp:txXfrm>
    </dsp:sp>
    <dsp:sp modelId="{3EBC4BFA-2D0E-4C8D-9AFB-3D23A5DF49E8}">
      <dsp:nvSpPr>
        <dsp:cNvPr id="0" name=""/>
        <dsp:cNvSpPr/>
      </dsp:nvSpPr>
      <dsp:spPr>
        <a:xfrm rot="312029">
          <a:off x="2912423" y="178601"/>
          <a:ext cx="368102" cy="2839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912598" y="231538"/>
        <a:ext cx="282905" cy="170393"/>
      </dsp:txXfrm>
    </dsp:sp>
    <dsp:sp modelId="{413A0298-E899-46A6-8384-BC8E01A6AD81}">
      <dsp:nvSpPr>
        <dsp:cNvPr id="0" name=""/>
        <dsp:cNvSpPr/>
      </dsp:nvSpPr>
      <dsp:spPr>
        <a:xfrm>
          <a:off x="3431937" y="187980"/>
          <a:ext cx="1140651" cy="6451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Normalize scores</a:t>
          </a:r>
          <a:endParaRPr lang="en-US" sz="1100" kern="1200" dirty="0"/>
        </a:p>
      </dsp:txBody>
      <dsp:txXfrm>
        <a:off x="3431937" y="187980"/>
        <a:ext cx="1140651" cy="430111"/>
      </dsp:txXfrm>
    </dsp:sp>
    <dsp:sp modelId="{4FB96499-22A6-4A99-9D1D-94970B7E90A3}">
      <dsp:nvSpPr>
        <dsp:cNvPr id="0" name=""/>
        <dsp:cNvSpPr/>
      </dsp:nvSpPr>
      <dsp:spPr>
        <a:xfrm flipH="1">
          <a:off x="4213031" y="951633"/>
          <a:ext cx="45717" cy="4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2E8693-D81F-4CC0-B349-128D3C45BB81}">
      <dsp:nvSpPr>
        <dsp:cNvPr id="0" name=""/>
        <dsp:cNvSpPr/>
      </dsp:nvSpPr>
      <dsp:spPr>
        <a:xfrm>
          <a:off x="4687100" y="261042"/>
          <a:ext cx="242764" cy="2839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687100" y="317840"/>
        <a:ext cx="169935" cy="170393"/>
      </dsp:txXfrm>
    </dsp:sp>
    <dsp:sp modelId="{A846DABC-20C8-4BE8-B319-F031703CEA23}">
      <dsp:nvSpPr>
        <dsp:cNvPr id="0" name=""/>
        <dsp:cNvSpPr/>
      </dsp:nvSpPr>
      <dsp:spPr>
        <a:xfrm>
          <a:off x="5030635" y="187980"/>
          <a:ext cx="1140651" cy="6451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Return normalized sum</a:t>
          </a:r>
          <a:endParaRPr lang="en-US" sz="1100" kern="1200" dirty="0"/>
        </a:p>
      </dsp:txBody>
      <dsp:txXfrm>
        <a:off x="5030635" y="187980"/>
        <a:ext cx="1140651" cy="430111"/>
      </dsp:txXfrm>
    </dsp:sp>
    <dsp:sp modelId="{3C691E95-ED6C-43D8-AA33-A4D4B0485E10}">
      <dsp:nvSpPr>
        <dsp:cNvPr id="0" name=""/>
        <dsp:cNvSpPr/>
      </dsp:nvSpPr>
      <dsp:spPr>
        <a:xfrm flipH="1">
          <a:off x="5811730" y="951633"/>
          <a:ext cx="45717" cy="4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9E677-4E5D-4DE2-999F-36859368CC84}">
      <dsp:nvSpPr>
        <dsp:cNvPr id="0" name=""/>
        <dsp:cNvSpPr/>
      </dsp:nvSpPr>
      <dsp:spPr>
        <a:xfrm>
          <a:off x="1059" y="216768"/>
          <a:ext cx="2115343" cy="84613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Initialize Decoy</a:t>
          </a:r>
          <a:endParaRPr lang="en-US" sz="2300" kern="1200"/>
        </a:p>
      </dsp:txBody>
      <dsp:txXfrm>
        <a:off x="424128" y="216768"/>
        <a:ext cx="1269206" cy="846137"/>
      </dsp:txXfrm>
    </dsp:sp>
    <dsp:sp modelId="{BFFCCB52-61F7-4AEC-93FC-D8A8B0FFF248}">
      <dsp:nvSpPr>
        <dsp:cNvPr id="0" name=""/>
        <dsp:cNvSpPr/>
      </dsp:nvSpPr>
      <dsp:spPr>
        <a:xfrm>
          <a:off x="1059" y="1181364"/>
          <a:ext cx="2115343" cy="84613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Simulated Annealing</a:t>
          </a:r>
          <a:endParaRPr lang="en-US" sz="2300" kern="1200" dirty="0" smtClean="0"/>
        </a:p>
      </dsp:txBody>
      <dsp:txXfrm>
        <a:off x="424128" y="1181364"/>
        <a:ext cx="1269206" cy="846137"/>
      </dsp:txXfrm>
    </dsp:sp>
    <dsp:sp modelId="{195104EC-1F94-47CC-BF85-520C1FFAF437}">
      <dsp:nvSpPr>
        <dsp:cNvPr id="0" name=""/>
        <dsp:cNvSpPr/>
      </dsp:nvSpPr>
      <dsp:spPr>
        <a:xfrm>
          <a:off x="1841408" y="1253286"/>
          <a:ext cx="1755735" cy="70229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Select Neighbor</a:t>
          </a:r>
          <a:endParaRPr lang="en-US" sz="1400" kern="1200" dirty="0" smtClean="0"/>
        </a:p>
      </dsp:txBody>
      <dsp:txXfrm>
        <a:off x="2192555" y="1253286"/>
        <a:ext cx="1053441" cy="702294"/>
      </dsp:txXfrm>
    </dsp:sp>
    <dsp:sp modelId="{EA8D1806-CAEE-4346-8E6D-92B2C3273859}">
      <dsp:nvSpPr>
        <dsp:cNvPr id="0" name=""/>
        <dsp:cNvSpPr/>
      </dsp:nvSpPr>
      <dsp:spPr>
        <a:xfrm>
          <a:off x="3351340" y="1253286"/>
          <a:ext cx="1755735" cy="70229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Compare scores</a:t>
          </a:r>
          <a:endParaRPr lang="en-US" sz="1400" kern="1200" dirty="0" smtClean="0"/>
        </a:p>
      </dsp:txBody>
      <dsp:txXfrm>
        <a:off x="3702487" y="1253286"/>
        <a:ext cx="1053441" cy="702294"/>
      </dsp:txXfrm>
    </dsp:sp>
    <dsp:sp modelId="{E8AEBF80-7DA8-4505-B00B-9C6BAC7A9D58}">
      <dsp:nvSpPr>
        <dsp:cNvPr id="0" name=""/>
        <dsp:cNvSpPr/>
      </dsp:nvSpPr>
      <dsp:spPr>
        <a:xfrm>
          <a:off x="4861273" y="1253286"/>
          <a:ext cx="1755735" cy="70229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Accept/Reject</a:t>
          </a:r>
          <a:endParaRPr lang="en-US" sz="1400" kern="1200" dirty="0" smtClean="0"/>
        </a:p>
      </dsp:txBody>
      <dsp:txXfrm>
        <a:off x="5212420" y="1253286"/>
        <a:ext cx="1053441" cy="702294"/>
      </dsp:txXfrm>
    </dsp:sp>
    <dsp:sp modelId="{77E12061-C52D-44EC-B12B-E60073B0BA79}">
      <dsp:nvSpPr>
        <dsp:cNvPr id="0" name=""/>
        <dsp:cNvSpPr/>
      </dsp:nvSpPr>
      <dsp:spPr>
        <a:xfrm>
          <a:off x="6371205" y="1253286"/>
          <a:ext cx="1755735" cy="70229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Repeat until cool</a:t>
          </a:r>
          <a:endParaRPr lang="en-US" sz="1400" kern="1200" dirty="0" smtClean="0"/>
        </a:p>
      </dsp:txBody>
      <dsp:txXfrm>
        <a:off x="6722352" y="1253286"/>
        <a:ext cx="1053441" cy="702294"/>
      </dsp:txXfrm>
    </dsp:sp>
    <dsp:sp modelId="{BDEF8731-0750-4209-A3D5-189EE8741F4C}">
      <dsp:nvSpPr>
        <dsp:cNvPr id="0" name=""/>
        <dsp:cNvSpPr/>
      </dsp:nvSpPr>
      <dsp:spPr>
        <a:xfrm>
          <a:off x="1059" y="2145961"/>
          <a:ext cx="2115343" cy="84613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Add to list of decoys</a:t>
          </a:r>
          <a:endParaRPr lang="en-US" sz="2300" kern="1200" dirty="0" smtClean="0"/>
        </a:p>
      </dsp:txBody>
      <dsp:txXfrm>
        <a:off x="424128" y="2145961"/>
        <a:ext cx="1269206" cy="8461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92AAAD-FE35-48A6-A026-3195E7CE5BCA}">
      <dsp:nvSpPr>
        <dsp:cNvPr id="0" name=""/>
        <dsp:cNvSpPr/>
      </dsp:nvSpPr>
      <dsp:spPr>
        <a:xfrm>
          <a:off x="2450" y="40653"/>
          <a:ext cx="1426567" cy="570626"/>
        </a:xfrm>
        <a:prstGeom prst="chevron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Load in PDBs</a:t>
          </a:r>
          <a:endParaRPr lang="en-US" sz="1400" kern="1200" dirty="0"/>
        </a:p>
      </dsp:txBody>
      <dsp:txXfrm>
        <a:off x="287763" y="40653"/>
        <a:ext cx="855941" cy="570626"/>
      </dsp:txXfrm>
    </dsp:sp>
    <dsp:sp modelId="{594D59BB-6DD5-4C71-A809-7040351CBA1E}">
      <dsp:nvSpPr>
        <dsp:cNvPr id="0" name=""/>
        <dsp:cNvSpPr/>
      </dsp:nvSpPr>
      <dsp:spPr>
        <a:xfrm>
          <a:off x="1286361" y="40653"/>
          <a:ext cx="1426567" cy="570626"/>
        </a:xfrm>
        <a:prstGeom prst="chevron">
          <a:avLst/>
        </a:prstGeom>
        <a:solidFill>
          <a:schemeClr val="accent6">
            <a:shade val="80000"/>
            <a:hueOff val="18370"/>
            <a:satOff val="90"/>
            <a:lumOff val="72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Convert to dihedrals</a:t>
          </a:r>
          <a:endParaRPr lang="en-US" sz="1400" kern="1200" dirty="0"/>
        </a:p>
      </dsp:txBody>
      <dsp:txXfrm>
        <a:off x="1571674" y="40653"/>
        <a:ext cx="855941" cy="570626"/>
      </dsp:txXfrm>
    </dsp:sp>
    <dsp:sp modelId="{CD6D8B89-912E-4CDE-8547-CACF3A1E0D3E}">
      <dsp:nvSpPr>
        <dsp:cNvPr id="0" name=""/>
        <dsp:cNvSpPr/>
      </dsp:nvSpPr>
      <dsp:spPr>
        <a:xfrm>
          <a:off x="2570271" y="40653"/>
          <a:ext cx="1426567" cy="570626"/>
        </a:xfrm>
        <a:prstGeom prst="chevron">
          <a:avLst/>
        </a:prstGeom>
        <a:solidFill>
          <a:schemeClr val="accent6">
            <a:shade val="80000"/>
            <a:hueOff val="36741"/>
            <a:satOff val="181"/>
            <a:lumOff val="1446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 fragments</a:t>
          </a:r>
          <a:endParaRPr lang="en-US" sz="1400" kern="1200" dirty="0"/>
        </a:p>
      </dsp:txBody>
      <dsp:txXfrm>
        <a:off x="2855584" y="40653"/>
        <a:ext cx="855941" cy="570626"/>
      </dsp:txXfrm>
    </dsp:sp>
    <dsp:sp modelId="{E3285919-594E-4279-8082-BB35709866D9}">
      <dsp:nvSpPr>
        <dsp:cNvPr id="0" name=""/>
        <dsp:cNvSpPr/>
      </dsp:nvSpPr>
      <dsp:spPr>
        <a:xfrm>
          <a:off x="3854182" y="40653"/>
          <a:ext cx="1426567" cy="570626"/>
        </a:xfrm>
        <a:prstGeom prst="chevron">
          <a:avLst/>
        </a:prstGeom>
        <a:solidFill>
          <a:schemeClr val="accent6">
            <a:shade val="80000"/>
            <a:hueOff val="55111"/>
            <a:satOff val="271"/>
            <a:lumOff val="2169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Store in DB</a:t>
          </a:r>
          <a:endParaRPr lang="en-US" sz="1400" kern="1200" dirty="0"/>
        </a:p>
      </dsp:txBody>
      <dsp:txXfrm>
        <a:off x="4139495" y="40653"/>
        <a:ext cx="855941" cy="5706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CFF53C-DF75-4A3C-976A-1C934E44DBD3}">
      <dsp:nvSpPr>
        <dsp:cNvPr id="0" name=""/>
        <dsp:cNvSpPr/>
      </dsp:nvSpPr>
      <dsp:spPr>
        <a:xfrm>
          <a:off x="4518" y="0"/>
          <a:ext cx="1350402" cy="4995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Convert to PDB</a:t>
          </a:r>
          <a:endParaRPr lang="en-US" sz="1400" kern="1200" dirty="0"/>
        </a:p>
      </dsp:txBody>
      <dsp:txXfrm>
        <a:off x="19149" y="14631"/>
        <a:ext cx="1321140" cy="470271"/>
      </dsp:txXfrm>
    </dsp:sp>
    <dsp:sp modelId="{89420B10-3746-42A9-B161-A8F4B5F2EA5B}">
      <dsp:nvSpPr>
        <dsp:cNvPr id="0" name=""/>
        <dsp:cNvSpPr/>
      </dsp:nvSpPr>
      <dsp:spPr>
        <a:xfrm>
          <a:off x="1489961" y="82316"/>
          <a:ext cx="286285" cy="3348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489961" y="149296"/>
        <a:ext cx="200400" cy="200939"/>
      </dsp:txXfrm>
    </dsp:sp>
    <dsp:sp modelId="{C30F8E4B-6373-4958-A793-C505CDA2CD52}">
      <dsp:nvSpPr>
        <dsp:cNvPr id="0" name=""/>
        <dsp:cNvSpPr/>
      </dsp:nvSpPr>
      <dsp:spPr>
        <a:xfrm>
          <a:off x="1895082" y="0"/>
          <a:ext cx="1350402" cy="4995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Dfire</a:t>
          </a:r>
          <a:r>
            <a:rPr lang="en-US" sz="1400" kern="1200" dirty="0" smtClean="0"/>
            <a:t> Score PDB</a:t>
          </a:r>
          <a:endParaRPr lang="en-US" sz="1400" kern="1200" dirty="0"/>
        </a:p>
      </dsp:txBody>
      <dsp:txXfrm>
        <a:off x="1909713" y="14631"/>
        <a:ext cx="1321140" cy="470271"/>
      </dsp:txXfrm>
    </dsp:sp>
    <dsp:sp modelId="{A4F60CE4-9E78-47A5-BCA1-3822F7F099FC}">
      <dsp:nvSpPr>
        <dsp:cNvPr id="0" name=""/>
        <dsp:cNvSpPr/>
      </dsp:nvSpPr>
      <dsp:spPr>
        <a:xfrm>
          <a:off x="3380525" y="82316"/>
          <a:ext cx="286285" cy="3348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380525" y="149296"/>
        <a:ext cx="200400" cy="200939"/>
      </dsp:txXfrm>
    </dsp:sp>
    <dsp:sp modelId="{9458F47F-D435-4A08-99E2-817F4045D2A7}">
      <dsp:nvSpPr>
        <dsp:cNvPr id="0" name=""/>
        <dsp:cNvSpPr/>
      </dsp:nvSpPr>
      <dsp:spPr>
        <a:xfrm>
          <a:off x="3785646" y="0"/>
          <a:ext cx="1350402" cy="4995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Return score</a:t>
          </a:r>
          <a:endParaRPr lang="en-US" sz="1400" kern="1200" dirty="0"/>
        </a:p>
      </dsp:txBody>
      <dsp:txXfrm>
        <a:off x="3800277" y="14631"/>
        <a:ext cx="1321140" cy="4702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http://upload.wikimedia.org/wikipedia/commons/thumb/2/22/DHRS7B_homology_model.png/350px-DHRS7B_homology_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678" y="0"/>
            <a:ext cx="182532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79"/>
            <a:ext cx="2312421" cy="19202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96000" y="6400800"/>
            <a:ext cx="6096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Caiwei</a:t>
            </a:r>
            <a:r>
              <a:rPr lang="en-US" sz="1200" baseline="0" dirty="0" smtClean="0">
                <a:solidFill>
                  <a:schemeClr val="bg1"/>
                </a:solidFill>
              </a:rPr>
              <a:t> Wang, Haipei Fan, Puneet Gaddam, Sean Lander, Xiaokai Qian, Brett Koonce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422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00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upload.wikimedia.org/wikipedia/commons/thumb/2/22/DHRS7B_homology_model.png/350px-DHRS7B_homology_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678" y="0"/>
            <a:ext cx="182532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96000" y="6400800"/>
            <a:ext cx="6096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Caiwei</a:t>
            </a:r>
            <a:r>
              <a:rPr lang="en-US" sz="1200" baseline="0" dirty="0" smtClean="0">
                <a:solidFill>
                  <a:schemeClr val="bg1"/>
                </a:solidFill>
              </a:rPr>
              <a:t> Wang, Haipei Fan, Puneet Gaddam, Sean Lander, Xiaokai Qian, Brett Koonce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575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7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53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62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73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upload.wikimedia.org/wikipedia/commons/thumb/2/22/DHRS7B_homology_model.png/350px-DHRS7B_homology_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678" y="0"/>
            <a:ext cx="182532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6400800"/>
            <a:ext cx="6096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Caiwei</a:t>
            </a:r>
            <a:r>
              <a:rPr lang="en-US" sz="1200" baseline="0" dirty="0" smtClean="0">
                <a:solidFill>
                  <a:schemeClr val="bg1"/>
                </a:solidFill>
              </a:rPr>
              <a:t> Wang, Haipei Fan, Puneet Gaddam, Sean Lander, Xiaokai Qian, Brett Koonce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436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34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upload.wikimedia.org/wikipedia/commons/thumb/2/22/DHRS7B_homology_model.png/350px-DHRS7B_homology_model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678" y="0"/>
            <a:ext cx="182532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00" y="6400800"/>
            <a:ext cx="6096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Caiwei</a:t>
            </a:r>
            <a:r>
              <a:rPr lang="en-US" sz="1200" baseline="0" dirty="0" smtClean="0">
                <a:solidFill>
                  <a:schemeClr val="bg1"/>
                </a:solidFill>
              </a:rPr>
              <a:t> Wang, Haipei Fan, Puneet Gaddam, Sean Lander, Xiaokai Qian, Brett Koonce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2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ourier New" panose="02070309020205020404" pitchFamily="49" charset="0"/>
        <a:buChar char="o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xk2310" TargetMode="External"/><Relationship Id="rId7" Type="http://schemas.openxmlformats.org/officeDocument/2006/relationships/hyperlink" Target="https://github.com/asparagui" TargetMode="External"/><Relationship Id="rId2" Type="http://schemas.openxmlformats.org/officeDocument/2006/relationships/hyperlink" Target="https://github.com/cwwmo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lander36" TargetMode="External"/><Relationship Id="rId5" Type="http://schemas.openxmlformats.org/officeDocument/2006/relationships/hyperlink" Target="https://github.com/pg7b2" TargetMode="External"/><Relationship Id="rId4" Type="http://schemas.openxmlformats.org/officeDocument/2006/relationships/hyperlink" Target="https://github.com/happyfhp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758952"/>
            <a:ext cx="10058399" cy="3566160"/>
          </a:xfrm>
        </p:spPr>
        <p:txBody>
          <a:bodyPr/>
          <a:lstStyle/>
          <a:p>
            <a:r>
              <a:rPr lang="en-US" dirty="0" smtClean="0"/>
              <a:t>Protein Structure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Template Free Modeling using Simulated Annealing and Consensus Scoring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1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Consensus scoring for model acceptance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058401" cy="4317987"/>
          </a:xfrm>
        </p:spPr>
        <p:txBody>
          <a:bodyPr>
            <a:normAutofit/>
          </a:bodyPr>
          <a:lstStyle/>
          <a:p>
            <a:r>
              <a:rPr lang="en-US" dirty="0" smtClean="0"/>
              <a:t>Consensus is becoming popular in machine learning recently</a:t>
            </a:r>
          </a:p>
          <a:p>
            <a:r>
              <a:rPr lang="en-US" dirty="0" smtClean="0"/>
              <a:t>Ability to improve classification based on</a:t>
            </a:r>
            <a:br>
              <a:rPr lang="en-US" dirty="0" smtClean="0"/>
            </a:br>
            <a:r>
              <a:rPr lang="en-US" dirty="0" smtClean="0"/>
              <a:t>multiple different methods</a:t>
            </a:r>
          </a:p>
          <a:p>
            <a:r>
              <a:rPr lang="en-US" dirty="0" smtClean="0"/>
              <a:t>Modifying it for Simulated Annealing scoring</a:t>
            </a:r>
          </a:p>
          <a:p>
            <a:r>
              <a:rPr lang="en-US" dirty="0" smtClean="0"/>
              <a:t>Use three scoring techniques:</a:t>
            </a:r>
          </a:p>
          <a:p>
            <a:pPr lvl="1"/>
            <a:r>
              <a:rPr lang="en-US" dirty="0" smtClean="0"/>
              <a:t>D-fire</a:t>
            </a:r>
          </a:p>
          <a:p>
            <a:pPr lvl="1"/>
            <a:r>
              <a:rPr lang="en-US" dirty="0" smtClean="0"/>
              <a:t>RW-potential</a:t>
            </a:r>
          </a:p>
          <a:p>
            <a:pPr lvl="1"/>
            <a:r>
              <a:rPr lang="en-US" dirty="0" smtClean="0"/>
              <a:t>Rosetta</a:t>
            </a:r>
          </a:p>
          <a:p>
            <a:r>
              <a:rPr lang="en-US" dirty="0" smtClean="0"/>
              <a:t>If score improves for 2/3, accept</a:t>
            </a:r>
          </a:p>
          <a:p>
            <a:r>
              <a:rPr lang="en-US" dirty="0" smtClean="0"/>
              <a:t>Otherwise normalize and sum, then accept</a:t>
            </a:r>
            <a:br>
              <a:rPr lang="en-US" dirty="0" smtClean="0"/>
            </a:br>
            <a:r>
              <a:rPr lang="en-US" dirty="0" smtClean="0"/>
              <a:t>according to temperature based probability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39200" y="0"/>
            <a:ext cx="17315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Unique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930" y="2209800"/>
            <a:ext cx="5726539" cy="39539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564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decoys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for determining algorithm quality</a:t>
            </a:r>
          </a:p>
          <a:p>
            <a:r>
              <a:rPr lang="en-US" dirty="0" smtClean="0"/>
              <a:t>Build 100 decoys, recording scores from Simulated Annealing</a:t>
            </a:r>
          </a:p>
          <a:p>
            <a:r>
              <a:rPr lang="en-US" dirty="0"/>
              <a:t>C</a:t>
            </a:r>
            <a:r>
              <a:rPr lang="en-US" dirty="0" smtClean="0"/>
              <a:t>ollection is scored and sorted</a:t>
            </a:r>
          </a:p>
          <a:p>
            <a:r>
              <a:rPr lang="en-US" dirty="0" smtClean="0"/>
              <a:t>Collection’s </a:t>
            </a:r>
            <a:r>
              <a:rPr lang="en-US" dirty="0" err="1" smtClean="0"/>
              <a:t>rmsd</a:t>
            </a:r>
            <a:r>
              <a:rPr lang="en-US" dirty="0" smtClean="0"/>
              <a:t> is calculated</a:t>
            </a:r>
            <a:br>
              <a:rPr lang="en-US" dirty="0" smtClean="0"/>
            </a:br>
            <a:r>
              <a:rPr lang="en-US" dirty="0" smtClean="0"/>
              <a:t>against native structure</a:t>
            </a:r>
          </a:p>
          <a:p>
            <a:r>
              <a:rPr lang="en-US" dirty="0" smtClean="0"/>
              <a:t>Accuracy of algorithm is determined</a:t>
            </a:r>
          </a:p>
          <a:p>
            <a:endParaRPr lang="en-US" dirty="0"/>
          </a:p>
        </p:txBody>
      </p:sp>
      <p:pic>
        <p:nvPicPr>
          <p:cNvPr id="1028" name="Picture 4" descr="http://cancer2000.net/molecular%20biology/images/SMAD4_DPC4_prote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702057"/>
            <a:ext cx="3505200" cy="316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Decoy evaluation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2531135"/>
              </p:ext>
            </p:extLst>
          </p:nvPr>
        </p:nvGraphicFramePr>
        <p:xfrm>
          <a:off x="2057400" y="4572000"/>
          <a:ext cx="8458200" cy="1559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/>
                <a:gridCol w="1409700"/>
                <a:gridCol w="1409700"/>
                <a:gridCol w="1409700"/>
                <a:gridCol w="1409700"/>
                <a:gridCol w="1409700"/>
              </a:tblGrid>
              <a:tr h="31184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Target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&lt;3Å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&lt;4Å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&lt;5Å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&lt;6Å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Decoys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</a:tr>
              <a:tr h="31184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T0644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12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52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65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89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100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</a:tr>
              <a:tr h="31184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T0645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11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100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</a:tr>
              <a:tr h="31184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T0646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54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67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81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95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100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</a:tr>
              <a:tr h="31184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…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…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…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…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…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…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504520"/>
              </p:ext>
            </p:extLst>
          </p:nvPr>
        </p:nvGraphicFramePr>
        <p:xfrm>
          <a:off x="1097280" y="1731266"/>
          <a:ext cx="10058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61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Movie from PDBs</a:t>
            </a:r>
          </a:p>
          <a:p>
            <a:r>
              <a:rPr lang="en-US" dirty="0" smtClean="0"/>
              <a:t>Save off every 100</a:t>
            </a:r>
            <a:r>
              <a:rPr lang="en-US" baseline="30000" dirty="0" smtClean="0"/>
              <a:t>th</a:t>
            </a:r>
            <a:r>
              <a:rPr lang="en-US" dirty="0" smtClean="0"/>
              <a:t> PDB (out of 10,000 created)</a:t>
            </a:r>
            <a:br>
              <a:rPr lang="en-US" dirty="0" smtClean="0"/>
            </a:br>
            <a:r>
              <a:rPr lang="en-US" dirty="0" smtClean="0"/>
              <a:t>and store it off</a:t>
            </a:r>
          </a:p>
          <a:p>
            <a:r>
              <a:rPr lang="en-US" dirty="0" smtClean="0"/>
              <a:t>After sorting, use tools to create a movie of the</a:t>
            </a:r>
            <a:br>
              <a:rPr lang="en-US" dirty="0" smtClean="0"/>
            </a:br>
            <a:r>
              <a:rPr lang="en-US" dirty="0" smtClean="0"/>
              <a:t>top-scoring protein</a:t>
            </a:r>
          </a:p>
          <a:p>
            <a:r>
              <a:rPr lang="en-US" dirty="0" smtClean="0"/>
              <a:t>End with an overlay of it and its native structure</a:t>
            </a:r>
            <a:br>
              <a:rPr lang="en-US" dirty="0" smtClean="0"/>
            </a:br>
            <a:r>
              <a:rPr lang="en-US" dirty="0" smtClean="0"/>
              <a:t>along with the RMSD/TM-score for comparison</a:t>
            </a:r>
          </a:p>
        </p:txBody>
      </p:sp>
      <p:pic>
        <p:nvPicPr>
          <p:cNvPr id="1026" name="Picture 2" descr="http://idp1.force.cs.is.nagoya-u.ac.jp/pscdb/img/jmol_566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981200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95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3082513"/>
              </p:ext>
            </p:extLst>
          </p:nvPr>
        </p:nvGraphicFramePr>
        <p:xfrm>
          <a:off x="2209801" y="2472267"/>
          <a:ext cx="8128000" cy="320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n 6"/>
          <p:cNvSpPr/>
          <p:nvPr/>
        </p:nvSpPr>
        <p:spPr>
          <a:xfrm>
            <a:off x="5486401" y="1100667"/>
            <a:ext cx="1828800" cy="18288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Fragment DB</a:t>
            </a:r>
            <a:endParaRPr lang="en-US" dirty="0"/>
          </a:p>
        </p:txBody>
      </p:sp>
      <p:sp>
        <p:nvSpPr>
          <p:cNvPr id="8" name="Curved Left Arrow 7"/>
          <p:cNvSpPr/>
          <p:nvPr/>
        </p:nvSpPr>
        <p:spPr>
          <a:xfrm rot="10800000">
            <a:off x="685801" y="2777067"/>
            <a:ext cx="1295400" cy="2438400"/>
          </a:xfrm>
          <a:prstGeom prst="curved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100x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>
            <a:endCxn id="7" idx="2"/>
          </p:cNvCxnSpPr>
          <p:nvPr/>
        </p:nvCxnSpPr>
        <p:spPr>
          <a:xfrm rot="5400000" flipH="1" flipV="1">
            <a:off x="4343401" y="2624667"/>
            <a:ext cx="1752600" cy="5334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4169281864"/>
              </p:ext>
            </p:extLst>
          </p:nvPr>
        </p:nvGraphicFramePr>
        <p:xfrm>
          <a:off x="1143001" y="1253067"/>
          <a:ext cx="5283200" cy="651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9" name="Elbow Connector 18"/>
          <p:cNvCxnSpPr>
            <a:endCxn id="7" idx="2"/>
          </p:cNvCxnSpPr>
          <p:nvPr/>
        </p:nvCxnSpPr>
        <p:spPr>
          <a:xfrm flipV="1">
            <a:off x="4267201" y="2015067"/>
            <a:ext cx="1219200" cy="1066800"/>
          </a:xfrm>
          <a:prstGeom prst="bentConnector3">
            <a:avLst>
              <a:gd name="adj1" fmla="val 297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302447523"/>
              </p:ext>
            </p:extLst>
          </p:nvPr>
        </p:nvGraphicFramePr>
        <p:xfrm>
          <a:off x="4925569" y="4910667"/>
          <a:ext cx="6172200" cy="118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27" name="Curved Connector 26"/>
          <p:cNvCxnSpPr>
            <a:endCxn id="25" idx="1"/>
          </p:cNvCxnSpPr>
          <p:nvPr/>
        </p:nvCxnSpPr>
        <p:spPr>
          <a:xfrm rot="10800000" flipV="1">
            <a:off x="4925570" y="4453467"/>
            <a:ext cx="1322831" cy="1049866"/>
          </a:xfrm>
          <a:prstGeom prst="curvedConnector3">
            <a:avLst>
              <a:gd name="adj1" fmla="val 1172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5" idx="3"/>
          </p:cNvCxnSpPr>
          <p:nvPr/>
        </p:nvCxnSpPr>
        <p:spPr>
          <a:xfrm flipH="1" flipV="1">
            <a:off x="6403849" y="4453467"/>
            <a:ext cx="4693920" cy="1049866"/>
          </a:xfrm>
          <a:prstGeom prst="curvedConnector3">
            <a:avLst>
              <a:gd name="adj1" fmla="val -48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333500" y="152400"/>
            <a:ext cx="3200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</a:rPr>
              <a:t>Architecture</a:t>
            </a:r>
            <a:endParaRPr lang="en-US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92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2209801" y="2472267"/>
          <a:ext cx="8128000" cy="320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n 6"/>
          <p:cNvSpPr/>
          <p:nvPr/>
        </p:nvSpPr>
        <p:spPr>
          <a:xfrm>
            <a:off x="5486401" y="1100667"/>
            <a:ext cx="1828800" cy="18288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Fragment DB</a:t>
            </a:r>
            <a:endParaRPr lang="en-US" dirty="0"/>
          </a:p>
        </p:txBody>
      </p:sp>
      <p:sp>
        <p:nvSpPr>
          <p:cNvPr id="8" name="Curved Left Arrow 7"/>
          <p:cNvSpPr/>
          <p:nvPr/>
        </p:nvSpPr>
        <p:spPr>
          <a:xfrm rot="10800000">
            <a:off x="685801" y="2777067"/>
            <a:ext cx="1295400" cy="2438400"/>
          </a:xfrm>
          <a:prstGeom prst="curved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100x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>
            <a:endCxn id="7" idx="2"/>
          </p:cNvCxnSpPr>
          <p:nvPr/>
        </p:nvCxnSpPr>
        <p:spPr>
          <a:xfrm rot="5400000" flipH="1" flipV="1">
            <a:off x="4343401" y="2624667"/>
            <a:ext cx="1752600" cy="5334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Diagram 16"/>
          <p:cNvGraphicFramePr/>
          <p:nvPr>
            <p:extLst/>
          </p:nvPr>
        </p:nvGraphicFramePr>
        <p:xfrm>
          <a:off x="1143001" y="1253067"/>
          <a:ext cx="5283200" cy="651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9" name="Elbow Connector 18"/>
          <p:cNvCxnSpPr>
            <a:endCxn id="7" idx="2"/>
          </p:cNvCxnSpPr>
          <p:nvPr/>
        </p:nvCxnSpPr>
        <p:spPr>
          <a:xfrm flipV="1">
            <a:off x="4267201" y="2015067"/>
            <a:ext cx="1219200" cy="1066800"/>
          </a:xfrm>
          <a:prstGeom prst="bentConnector3">
            <a:avLst>
              <a:gd name="adj1" fmla="val 297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29525703"/>
              </p:ext>
            </p:extLst>
          </p:nvPr>
        </p:nvGraphicFramePr>
        <p:xfrm>
          <a:off x="4917833" y="5215467"/>
          <a:ext cx="5140567" cy="49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27" name="Curved Connector 26"/>
          <p:cNvCxnSpPr>
            <a:endCxn id="25" idx="1"/>
          </p:cNvCxnSpPr>
          <p:nvPr/>
        </p:nvCxnSpPr>
        <p:spPr>
          <a:xfrm rot="10800000" flipV="1">
            <a:off x="4917833" y="4453467"/>
            <a:ext cx="1322836" cy="1011766"/>
          </a:xfrm>
          <a:prstGeom prst="curvedConnector3">
            <a:avLst>
              <a:gd name="adj1" fmla="val 1172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5" idx="3"/>
          </p:cNvCxnSpPr>
          <p:nvPr/>
        </p:nvCxnSpPr>
        <p:spPr>
          <a:xfrm flipH="1" flipV="1">
            <a:off x="6396114" y="4453467"/>
            <a:ext cx="3662286" cy="1011766"/>
          </a:xfrm>
          <a:prstGeom prst="curvedConnector3">
            <a:avLst>
              <a:gd name="adj1" fmla="val -62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333500" y="152400"/>
            <a:ext cx="3200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</a:rPr>
              <a:t>Architecture</a:t>
            </a:r>
            <a:endParaRPr lang="en-US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9393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Language</a:t>
            </a:r>
            <a:r>
              <a:rPr lang="en-US" dirty="0" smtClean="0"/>
              <a:t>: Python 3.3 x86</a:t>
            </a:r>
          </a:p>
          <a:p>
            <a:r>
              <a:rPr lang="en-US" b="1" dirty="0" smtClean="0"/>
              <a:t>Temperature/Cycles</a:t>
            </a:r>
            <a:r>
              <a:rPr lang="en-US" dirty="0" smtClean="0"/>
              <a:t>: 25,000/10,000</a:t>
            </a:r>
          </a:p>
          <a:p>
            <a:r>
              <a:rPr lang="en-US" b="1" dirty="0" smtClean="0"/>
              <a:t>Tools</a:t>
            </a:r>
            <a:r>
              <a:rPr lang="en-US" dirty="0" smtClean="0"/>
              <a:t>: </a:t>
            </a:r>
            <a:r>
              <a:rPr lang="en-US" dirty="0" err="1" smtClean="0"/>
              <a:t>Dfire</a:t>
            </a:r>
            <a:r>
              <a:rPr lang="en-US" dirty="0" smtClean="0"/>
              <a:t>, Rosetta, </a:t>
            </a:r>
            <a:r>
              <a:rPr lang="en-US" dirty="0" err="1" smtClean="0"/>
              <a:t>rama</a:t>
            </a:r>
            <a:r>
              <a:rPr lang="en-US" dirty="0" smtClean="0"/>
              <a:t>/</a:t>
            </a:r>
            <a:r>
              <a:rPr lang="en-US" dirty="0" err="1" smtClean="0"/>
              <a:t>lipa</a:t>
            </a:r>
            <a:r>
              <a:rPr lang="en-US" dirty="0"/>
              <a:t> </a:t>
            </a:r>
            <a:r>
              <a:rPr lang="en-US" dirty="0" smtClean="0"/>
              <a:t>for torsion angle/</a:t>
            </a:r>
            <a:r>
              <a:rPr lang="en-US" dirty="0" err="1" smtClean="0"/>
              <a:t>pdb</a:t>
            </a:r>
            <a:r>
              <a:rPr lang="en-US" dirty="0" smtClean="0"/>
              <a:t> conversion, TM-score, RW-potential</a:t>
            </a:r>
          </a:p>
          <a:p>
            <a:r>
              <a:rPr lang="en-US" b="1" dirty="0" smtClean="0"/>
              <a:t>Libraries</a:t>
            </a:r>
            <a:r>
              <a:rPr lang="en-US" dirty="0" smtClean="0"/>
              <a:t>: </a:t>
            </a:r>
            <a:r>
              <a:rPr lang="en-US" dirty="0" err="1" smtClean="0"/>
              <a:t>biopython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, sqlite3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49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Issues/Solutions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Issue</a:t>
            </a:r>
            <a:r>
              <a:rPr lang="en-US" dirty="0" smtClean="0"/>
              <a:t>: Fragment DB too difficult to create:</a:t>
            </a:r>
          </a:p>
          <a:p>
            <a:pPr lvl="1"/>
            <a:r>
              <a:rPr lang="en-US" b="1" dirty="0" smtClean="0"/>
              <a:t>Reason</a:t>
            </a:r>
            <a:r>
              <a:rPr lang="en-US" dirty="0" smtClean="0"/>
              <a:t>: Gathering enough PDBs to create a large enough database may not be possible. Organization/access may be too complicated.</a:t>
            </a:r>
          </a:p>
          <a:p>
            <a:pPr lvl="1"/>
            <a:r>
              <a:rPr lang="en-US" b="1" dirty="0" smtClean="0"/>
              <a:t>Solution</a:t>
            </a:r>
            <a:r>
              <a:rPr lang="en-US" dirty="0" smtClean="0"/>
              <a:t>: Use pre-built fragment database created by Rosetta</a:t>
            </a:r>
          </a:p>
          <a:p>
            <a:r>
              <a:rPr lang="en-US" b="1" dirty="0" smtClean="0"/>
              <a:t>Issue</a:t>
            </a:r>
            <a:r>
              <a:rPr lang="en-US" dirty="0" smtClean="0"/>
              <a:t>: Normalization between multiple scores not possible</a:t>
            </a:r>
          </a:p>
          <a:p>
            <a:pPr lvl="1"/>
            <a:r>
              <a:rPr lang="en-US" b="1" dirty="0" smtClean="0"/>
              <a:t>Reason</a:t>
            </a:r>
            <a:r>
              <a:rPr lang="en-US" dirty="0" smtClean="0"/>
              <a:t>: Open-ended scores (not a set range) may keep ranges from being normalized.</a:t>
            </a:r>
          </a:p>
          <a:p>
            <a:pPr lvl="1"/>
            <a:r>
              <a:rPr lang="en-US" b="1" dirty="0" smtClean="0"/>
              <a:t>Solution</a:t>
            </a:r>
            <a:r>
              <a:rPr lang="en-US" dirty="0" smtClean="0"/>
              <a:t>: Remove those scores and either keep them out or replace them. Worst case scenario we go to a single score</a:t>
            </a:r>
          </a:p>
        </p:txBody>
      </p:sp>
    </p:spTree>
    <p:extLst>
      <p:ext uri="{BB962C8B-B14F-4D97-AF65-F5344CB8AC3E}">
        <p14:creationId xmlns:p14="http://schemas.microsoft.com/office/powerpoint/2010/main" val="174342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does what…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3777316"/>
              </p:ext>
            </p:extLst>
          </p:nvPr>
        </p:nvGraphicFramePr>
        <p:xfrm>
          <a:off x="1325625" y="2590800"/>
          <a:ext cx="3017775" cy="7772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498156"/>
                <a:gridCol w="151961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Name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Handle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Caiwei Wang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u="none" strike="noStrike" dirty="0" err="1">
                          <a:effectLst/>
                          <a:hlinkClick r:id="rId2"/>
                        </a:rPr>
                        <a:t>cwwmoment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415589"/>
              </p:ext>
            </p:extLst>
          </p:nvPr>
        </p:nvGraphicFramePr>
        <p:xfrm>
          <a:off x="5331268" y="3383280"/>
          <a:ext cx="5565332" cy="233172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802194"/>
                <a:gridCol w="1217613"/>
                <a:gridCol w="254552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Name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Handle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/>
                        </a:rPr>
                        <a:t>Is</a:t>
                      </a:r>
                      <a:r>
                        <a:rPr lang="en-US" b="1" baseline="0" dirty="0" smtClean="0">
                          <a:effectLst/>
                        </a:rPr>
                        <a:t> Doing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Xiaokai Qian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effectLst/>
                          <a:hlinkClick r:id="rId3"/>
                        </a:rPr>
                        <a:t>qxk2310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Testing, Coding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Haipei Fan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effectLst/>
                          <a:hlinkClick r:id="rId4"/>
                        </a:rPr>
                        <a:t>happyfhp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Documentation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Puneet Gaddam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effectLst/>
                          <a:hlinkClick r:id="rId5"/>
                        </a:rPr>
                        <a:t>pg7b2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Evaluation,</a:t>
                      </a:r>
                      <a:r>
                        <a:rPr lang="en-US" baseline="0" dirty="0" smtClean="0">
                          <a:effectLst/>
                        </a:rPr>
                        <a:t> Visualization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Sean Lander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effectLst/>
                          <a:hlinkClick r:id="rId6"/>
                        </a:rPr>
                        <a:t>slander36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PPTs,</a:t>
                      </a:r>
                      <a:r>
                        <a:rPr lang="en-US" baseline="0" dirty="0" smtClean="0">
                          <a:effectLst/>
                        </a:rPr>
                        <a:t> Coding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Brett Koonce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u="none" strike="noStrike" dirty="0" err="1">
                          <a:effectLst/>
                          <a:hlinkClick r:id="rId7"/>
                        </a:rPr>
                        <a:t>asparagui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Report, Coding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219200" y="1743670"/>
            <a:ext cx="58260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Project Coordinator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26371" y="2581870"/>
            <a:ext cx="46272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Team Members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27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6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Template Free Modeling</a:t>
            </a:r>
          </a:p>
          <a:p>
            <a:r>
              <a:rPr lang="en-US" dirty="0" smtClean="0"/>
              <a:t>Fragment database construction</a:t>
            </a:r>
          </a:p>
          <a:p>
            <a:r>
              <a:rPr lang="en-US" dirty="0" smtClean="0"/>
              <a:t>Fragment database querying</a:t>
            </a:r>
          </a:p>
          <a:p>
            <a:r>
              <a:rPr lang="en-US" dirty="0" smtClean="0"/>
              <a:t>Target structure initialization</a:t>
            </a:r>
          </a:p>
          <a:p>
            <a:r>
              <a:rPr lang="en-US" dirty="0" smtClean="0"/>
              <a:t>Introduction to Simulated Annealing</a:t>
            </a:r>
          </a:p>
          <a:p>
            <a:r>
              <a:rPr lang="en-US" dirty="0" smtClean="0"/>
              <a:t>Consensus scoring for model acceptance </a:t>
            </a:r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Unique</a:t>
            </a:r>
            <a:endParaRPr lang="en-US" dirty="0" smtClean="0"/>
          </a:p>
          <a:p>
            <a:r>
              <a:rPr lang="en-US" dirty="0" smtClean="0"/>
              <a:t>Building decoys</a:t>
            </a:r>
          </a:p>
          <a:p>
            <a:r>
              <a:rPr lang="en-US" dirty="0" smtClean="0"/>
              <a:t>Decoy evaluation</a:t>
            </a:r>
          </a:p>
          <a:p>
            <a:r>
              <a:rPr lang="en-US" dirty="0" smtClean="0"/>
              <a:t>Who does what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3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Template Free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Knowledge of a protein’s structure is important</a:t>
            </a:r>
          </a:p>
          <a:p>
            <a:r>
              <a:rPr lang="en-US" dirty="0" smtClean="0"/>
              <a:t>Sometimes similar proteins can be used as templates</a:t>
            </a:r>
          </a:p>
          <a:p>
            <a:r>
              <a:rPr lang="en-US" dirty="0" smtClean="0"/>
              <a:t>Not all proteins have templates</a:t>
            </a:r>
          </a:p>
          <a:p>
            <a:r>
              <a:rPr lang="en-US" dirty="0" smtClean="0"/>
              <a:t>We can use fragments of other known proteins instead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848600" y="1858962"/>
            <a:ext cx="2438400" cy="2408238"/>
            <a:chOff x="8686800" y="1835333"/>
            <a:chExt cx="2438400" cy="2408238"/>
          </a:xfrm>
        </p:grpSpPr>
        <p:pic>
          <p:nvPicPr>
            <p:cNvPr id="2050" name="Picture 2" descr="http://feig.bch.msu.edu/images/structure.refine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13" r="10788"/>
            <a:stretch/>
          </p:blipFill>
          <p:spPr bwMode="auto">
            <a:xfrm>
              <a:off x="8686800" y="1835333"/>
              <a:ext cx="2438400" cy="24082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686800" y="3786371"/>
              <a:ext cx="2438400" cy="457200"/>
            </a:xfrm>
            <a:prstGeom prst="rect">
              <a:avLst/>
            </a:prstGeom>
            <a:solidFill>
              <a:srgbClr val="EAEAEA">
                <a:alpha val="40000"/>
              </a:srgbClr>
            </a:solidFill>
            <a:ln>
              <a:noFill/>
            </a:ln>
          </p:spPr>
          <p:txBody>
            <a:bodyPr wrap="square" lIns="91440" tIns="45720" rIns="91440" bIns="45720">
              <a:noAutofit/>
            </a:bodyPr>
            <a:lstStyle/>
            <a:p>
              <a:pPr algn="ctr"/>
              <a:r>
                <a:rPr lang="en-US" sz="24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Protein Template</a:t>
              </a:r>
              <a:endPara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657600"/>
            <a:ext cx="4822354" cy="245690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290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228600"/>
            <a:ext cx="472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SD</a:t>
            </a:r>
            <a:r>
              <a:rPr lang="en-US" b="1" u="sng" dirty="0" smtClean="0">
                <a:solidFill>
                  <a:srgbClr val="FF0000"/>
                </a:solidFill>
              </a:rPr>
              <a:t>DEVYQYIVS</a:t>
            </a:r>
            <a:r>
              <a:rPr lang="en-US" dirty="0" smtClean="0"/>
              <a:t>QVKQYGIEPAELLSRKYGDKAKYHLSQ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865083"/>
              </p:ext>
            </p:extLst>
          </p:nvPr>
        </p:nvGraphicFramePr>
        <p:xfrm>
          <a:off x="2895600" y="707998"/>
          <a:ext cx="3045905" cy="18542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345375"/>
                <a:gridCol w="17005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Fragment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none" dirty="0" smtClean="0">
                          <a:solidFill>
                            <a:srgbClr val="FF0000"/>
                          </a:solidFill>
                        </a:rPr>
                        <a:t>DEVYQYIVS</a:t>
                      </a:r>
                      <a:endParaRPr lang="en-US" b="0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(130,-120,45,…)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SDDEQYRK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(35,115,-30,…)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EVYQYIVRK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YGDKQHYHL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Bent-Up Arrow 5"/>
          <p:cNvSpPr/>
          <p:nvPr/>
        </p:nvSpPr>
        <p:spPr>
          <a:xfrm rot="5400000">
            <a:off x="2089666" y="641866"/>
            <a:ext cx="914400" cy="69746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" y="3048000"/>
            <a:ext cx="289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DEVYQYIVS</a:t>
            </a:r>
            <a:r>
              <a:rPr lang="en-US" dirty="0" smtClean="0"/>
              <a:t>QVKQYGIKYHLSQ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12713"/>
              </p:ext>
            </p:extLst>
          </p:nvPr>
        </p:nvGraphicFramePr>
        <p:xfrm>
          <a:off x="100149" y="4648200"/>
          <a:ext cx="3045905" cy="14833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345375"/>
                <a:gridCol w="17005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Fragment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none" dirty="0" smtClean="0">
                          <a:solidFill>
                            <a:srgbClr val="FF0000"/>
                          </a:solidFill>
                        </a:rPr>
                        <a:t>DEVYQYIVS</a:t>
                      </a:r>
                      <a:endParaRPr lang="en-US" b="0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(130,-120,45,…)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QVKQYGIKY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(35,115,-30,…)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YGIKYHLSQ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6200" y="3543300"/>
            <a:ext cx="289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DEVYQYIVS</a:t>
            </a:r>
            <a:r>
              <a:rPr lang="en-US" b="1" u="sng" dirty="0" smtClean="0">
                <a:solidFill>
                  <a:srgbClr val="0070C0"/>
                </a:solidFill>
              </a:rPr>
              <a:t>QVKQYGIKY</a:t>
            </a:r>
            <a:r>
              <a:rPr lang="en-US" dirty="0" smtClean="0"/>
              <a:t>HLSQ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200" y="4038600"/>
            <a:ext cx="289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DEVYQYIVS</a:t>
            </a:r>
            <a:r>
              <a:rPr lang="en-US" dirty="0" smtClean="0">
                <a:solidFill>
                  <a:srgbClr val="0070C0"/>
                </a:solidFill>
              </a:rPr>
              <a:t>QVKQ</a:t>
            </a:r>
            <a:r>
              <a:rPr lang="en-US" b="1" u="sng" dirty="0" smtClean="0">
                <a:solidFill>
                  <a:srgbClr val="002060"/>
                </a:solidFill>
              </a:rPr>
              <a:t>YGIKYHLSQ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29000" y="2895600"/>
            <a:ext cx="8656321" cy="3293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 ← s0; e ← E(s)                    // Initial state, energy.</a:t>
            </a:r>
          </a:p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sbest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← s;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ebest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← e                // Initial "best" solution.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 ← 0                               // Energy evaluation count.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k &lt;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kmax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and e 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emax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// While time left &amp; not good enough: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T ← temperature(k/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kmax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         // Temperature calculation.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snew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←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neighbour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               // Pick some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neighbour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enew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← E(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snew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                  // Compute its energy.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P(e,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enew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T) &gt; random() then  // Should we move to it?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 ←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snew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e ←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enew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// Yes, change state.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enew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ebest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then              // Is this a new best?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sbest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←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snew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ebest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←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enew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// Save 'new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neighbour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 to 'best found'.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k ← k + 1                         // One more evaluation done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sbest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// Return the best solution found.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30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8303" y="1066800"/>
            <a:ext cx="627670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Simulated Annealing for Score Maximization</a:t>
            </a:r>
          </a:p>
          <a:p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count &lt;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max_steps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temperature := temperature -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cooling_rate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candidate :=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solution.neighbor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score_difference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:= score(solution) - score(candidate)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 Candidate score is worse than current solution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score_difference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0: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# Higher the temp, closer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prob_to_accept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gets to 1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prob_to_accept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:= e^(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score_difference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/temperature)</a:t>
            </a:r>
          </a:p>
          <a:p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# Select from uniform distribution. If higher than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#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prob_to_accept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skip that candidate and try again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prob_to_accept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random():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continue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solution := candidate</a:t>
            </a:r>
          </a:p>
          <a:p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86400" y="609600"/>
            <a:ext cx="7086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Simulated Annealing for Score Maximization</a:t>
            </a:r>
          </a:p>
          <a:p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count &lt;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max_steps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temperature := temperature -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cooling_rate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candidate :=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solution.neighbor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 Get score deltas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score_difference1 := score1(solution) - score1(candidate)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score_difference2 := score2(solution) - score2(candidate)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score_difference3 := score3(solution) - score3(candidate)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 Two or more candidate scores are worse than current solution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two_or_more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score_differences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0):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# Normalize score differences based on their scoring methods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score_difference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normalize_and_sum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score_differences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# Higher the temp, closer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prob_to_accept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gets to 1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prob_to_accept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:= e^(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score_difference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/temperature)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# Select from uniform distribution. If higher than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#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prob_to_accept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skip that candidate and try again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prob_to_accept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random():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continue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solution := candidate</a:t>
            </a:r>
          </a:p>
          <a:p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79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database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get from PDB to DB?</a:t>
            </a:r>
          </a:p>
          <a:p>
            <a:r>
              <a:rPr lang="en-US" dirty="0" smtClean="0"/>
              <a:t>Convert PDB into residue-torsion pairs</a:t>
            </a:r>
          </a:p>
          <a:p>
            <a:r>
              <a:rPr lang="en-US" dirty="0" smtClean="0"/>
              <a:t>Sliding window along new list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503" y="1845734"/>
            <a:ext cx="4822354" cy="245690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618681"/>
              </p:ext>
            </p:extLst>
          </p:nvPr>
        </p:nvGraphicFramePr>
        <p:xfrm>
          <a:off x="990600" y="3276600"/>
          <a:ext cx="4905100" cy="1112520"/>
        </p:xfrm>
        <a:graphic>
          <a:graphicData uri="http://schemas.openxmlformats.org/drawingml/2006/table">
            <a:tbl>
              <a:tblPr firstCol="1">
                <a:tableStyleId>{E8B1032C-EA38-4F05-BA0D-38AFFFC7BED3}</a:tableStyleId>
              </a:tblPr>
              <a:tblGrid>
                <a:gridCol w="490510"/>
                <a:gridCol w="490510"/>
                <a:gridCol w="490510"/>
                <a:gridCol w="490510"/>
                <a:gridCol w="490510"/>
                <a:gridCol w="490510"/>
                <a:gridCol w="490510"/>
                <a:gridCol w="490510"/>
                <a:gridCol w="490510"/>
                <a:gridCol w="4905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Q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Phi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-60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-75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-145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Psi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-15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-10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077008"/>
              </p:ext>
            </p:extLst>
          </p:nvPr>
        </p:nvGraphicFramePr>
        <p:xfrm>
          <a:off x="990596" y="4769637"/>
          <a:ext cx="4876800" cy="1112520"/>
        </p:xfrm>
        <a:graphic>
          <a:graphicData uri="http://schemas.openxmlformats.org/drawingml/2006/table">
            <a:tbl>
              <a:tblPr firstCol="1">
                <a:tableStyleId>{E8B1032C-EA38-4F05-BA0D-38AFFFC7BED3}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Q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Phi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-60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-75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-145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Psi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-15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-10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38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database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Multiple choices, some simple, some hard</a:t>
            </a:r>
          </a:p>
          <a:p>
            <a:r>
              <a:rPr lang="en-US" b="1" dirty="0" smtClean="0"/>
              <a:t>Choice 1</a:t>
            </a:r>
            <a:r>
              <a:rPr lang="en-US" dirty="0" smtClean="0"/>
              <a:t>: Complete sequence match</a:t>
            </a:r>
          </a:p>
          <a:p>
            <a:pPr lvl="1"/>
            <a:r>
              <a:rPr lang="en-US" dirty="0" smtClean="0"/>
              <a:t>For each segment (length 3 or 9) do a query for a complete match in the database</a:t>
            </a:r>
          </a:p>
          <a:p>
            <a:pPr lvl="1"/>
            <a:r>
              <a:rPr lang="en-US" dirty="0" smtClean="0"/>
              <a:t>Randomly select from list of matches</a:t>
            </a:r>
          </a:p>
          <a:p>
            <a:pPr lvl="1"/>
            <a:r>
              <a:rPr lang="en-US" b="1" dirty="0" smtClean="0"/>
              <a:t>Drawback</a:t>
            </a:r>
            <a:r>
              <a:rPr lang="en-US" dirty="0" smtClean="0"/>
              <a:t>: Segment may not exist in the database. 20^9, or ~5x10^11 possible combinations</a:t>
            </a:r>
          </a:p>
          <a:p>
            <a:pPr lvl="1"/>
            <a:r>
              <a:rPr lang="en-US" b="1" dirty="0" smtClean="0"/>
              <a:t>Possible extension</a:t>
            </a:r>
            <a:r>
              <a:rPr lang="en-US" dirty="0" smtClean="0"/>
              <a:t>: Include secondary structure and solvent accessibility of sequence in search</a:t>
            </a:r>
            <a:endParaRPr lang="en-US" b="1" dirty="0" smtClean="0"/>
          </a:p>
          <a:p>
            <a:r>
              <a:rPr lang="en-US" b="1" dirty="0" smtClean="0"/>
              <a:t>Choice 2</a:t>
            </a:r>
            <a:r>
              <a:rPr lang="en-US" dirty="0" smtClean="0"/>
              <a:t>: Query based on edit distance, BLOSUM62</a:t>
            </a:r>
          </a:p>
          <a:p>
            <a:pPr lvl="1"/>
            <a:r>
              <a:rPr lang="en-US" dirty="0" smtClean="0"/>
              <a:t>For each segment (length 3 or 9) run BLOSUM62 against each and find match with lowest edit distance</a:t>
            </a:r>
          </a:p>
          <a:p>
            <a:pPr lvl="1"/>
            <a:r>
              <a:rPr lang="en-US" b="1" dirty="0" smtClean="0"/>
              <a:t>Drawback</a:t>
            </a:r>
            <a:r>
              <a:rPr lang="en-US" dirty="0" smtClean="0"/>
              <a:t>: High computation time. 9^2 comparisons + table lookup</a:t>
            </a:r>
          </a:p>
          <a:p>
            <a:pPr lvl="1"/>
            <a:r>
              <a:rPr lang="en-US" b="1" dirty="0" smtClean="0"/>
              <a:t>Possible speedup</a:t>
            </a:r>
            <a:r>
              <a:rPr lang="en-US" dirty="0" smtClean="0"/>
              <a:t>: Run Choice 1 first. Only use this method if no complete matches are found</a:t>
            </a:r>
          </a:p>
          <a:p>
            <a:r>
              <a:rPr lang="en-US" b="1" dirty="0" smtClean="0"/>
              <a:t>Choice 3</a:t>
            </a:r>
            <a:r>
              <a:rPr lang="en-US" dirty="0" smtClean="0"/>
              <a:t>: DB Clustering</a:t>
            </a:r>
          </a:p>
          <a:p>
            <a:pPr lvl="1"/>
            <a:r>
              <a:rPr lang="en-US" dirty="0" smtClean="0"/>
              <a:t>Attempt to cluster fragments based on feature similarity</a:t>
            </a:r>
          </a:p>
          <a:p>
            <a:pPr lvl="1"/>
            <a:r>
              <a:rPr lang="en-US" b="1" dirty="0" smtClean="0"/>
              <a:t>Drawback</a:t>
            </a:r>
            <a:r>
              <a:rPr lang="en-US" dirty="0" smtClean="0"/>
              <a:t>: Not straight forward. Large amount of classification work required prior to use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124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structure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with Template Based Modelling, initialization is not very important</a:t>
            </a:r>
          </a:p>
          <a:p>
            <a:r>
              <a:rPr lang="en-US" dirty="0" smtClean="0"/>
              <a:t>For each non-overlapping chunk of 9 from target sequence, find decent match in Fragment DB</a:t>
            </a:r>
          </a:p>
          <a:p>
            <a:r>
              <a:rPr lang="en-US" dirty="0" smtClean="0"/>
              <a:t>When we reach the end, take the final 9 and find a decent match in Fragment DB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823" y="3775059"/>
            <a:ext cx="2950720" cy="4938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727" y="4193320"/>
            <a:ext cx="2956816" cy="4938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373" y="4611581"/>
            <a:ext cx="2950720" cy="4938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943" y="3572117"/>
            <a:ext cx="3060457" cy="160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9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Simulated Annealing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Idea: </a:t>
            </a:r>
            <a:r>
              <a:rPr lang="en-US" dirty="0" smtClean="0"/>
              <a:t>Allow mistakes when high energy (temperature), then slowly become more strict as energy lowers</a:t>
            </a:r>
          </a:p>
          <a:p>
            <a:r>
              <a:rPr lang="en-US" dirty="0" smtClean="0"/>
              <a:t>In each cycle:</a:t>
            </a:r>
          </a:p>
          <a:p>
            <a:pPr lvl="1"/>
            <a:r>
              <a:rPr lang="en-US" dirty="0" smtClean="0"/>
              <a:t>Grab the current solution’s neighbor</a:t>
            </a:r>
          </a:p>
          <a:p>
            <a:pPr lvl="1"/>
            <a:r>
              <a:rPr lang="en-US" dirty="0" smtClean="0"/>
              <a:t>If the neighbor’s score is better, use</a:t>
            </a:r>
            <a:br>
              <a:rPr lang="en-US" dirty="0" smtClean="0"/>
            </a:br>
            <a:r>
              <a:rPr lang="en-US" dirty="0" smtClean="0"/>
              <a:t>the neighbor as the current solution</a:t>
            </a:r>
          </a:p>
          <a:p>
            <a:pPr lvl="1"/>
            <a:r>
              <a:rPr lang="en-US" dirty="0" smtClean="0"/>
              <a:t>If it’s not, select it with a probability</a:t>
            </a:r>
            <a:br>
              <a:rPr lang="en-US" dirty="0" smtClean="0"/>
            </a:br>
            <a:r>
              <a:rPr lang="en-US" dirty="0" smtClean="0"/>
              <a:t>based on the current temperature,</a:t>
            </a:r>
            <a:br>
              <a:rPr lang="en-US" dirty="0" smtClean="0"/>
            </a:br>
            <a:r>
              <a:rPr lang="en-US" dirty="0" smtClean="0"/>
              <a:t>e^(-change/temperature) when trying</a:t>
            </a:r>
            <a:br>
              <a:rPr lang="en-US" dirty="0" smtClean="0"/>
            </a:br>
            <a:r>
              <a:rPr lang="en-US" dirty="0" smtClean="0"/>
              <a:t>to minimize, </a:t>
            </a:r>
            <a:r>
              <a:rPr lang="en-US" smtClean="0"/>
              <a:t>e^(change/temperature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otherwise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253853"/>
            <a:ext cx="6279424" cy="36152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32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zzou_CMMS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zzou_CMMS" id="{AC84FC4D-46FE-4242-88B7-A4A37FE105A4}" vid="{AFE4D93A-7C23-4F6E-B41D-D219774FD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Mizzou_CMMS</Template>
  <TotalTime>195</TotalTime>
  <Words>1009</Words>
  <Application>Microsoft Office PowerPoint</Application>
  <PresentationFormat>Widescreen</PresentationFormat>
  <Paragraphs>318</Paragraphs>
  <Slides>19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Consolas</vt:lpstr>
      <vt:lpstr>Courier New</vt:lpstr>
      <vt:lpstr>Mizzou_CMMS</vt:lpstr>
      <vt:lpstr>Protein Structure Prediction</vt:lpstr>
      <vt:lpstr>Agenda</vt:lpstr>
      <vt:lpstr>Introduction to Template Free Modelling</vt:lpstr>
      <vt:lpstr>PowerPoint Presentation</vt:lpstr>
      <vt:lpstr>PowerPoint Presentation</vt:lpstr>
      <vt:lpstr>Fragment database construction</vt:lpstr>
      <vt:lpstr>Fragment database querying</vt:lpstr>
      <vt:lpstr>Target structure initialization</vt:lpstr>
      <vt:lpstr>Introduction to Simulated Annealing</vt:lpstr>
      <vt:lpstr>Consensus scoring for model acceptance</vt:lpstr>
      <vt:lpstr>Building decoys</vt:lpstr>
      <vt:lpstr>Decoy evaluation</vt:lpstr>
      <vt:lpstr>Visualization</vt:lpstr>
      <vt:lpstr>PowerPoint Presentation</vt:lpstr>
      <vt:lpstr>PowerPoint Presentation</vt:lpstr>
      <vt:lpstr>Implementation</vt:lpstr>
      <vt:lpstr>Potential Issues/Solutions</vt:lpstr>
      <vt:lpstr>Who does what…</vt:lpstr>
      <vt:lpstr>Questions?</vt:lpstr>
    </vt:vector>
  </TitlesOfParts>
  <Company>University of Missouri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Structure Prediction</dc:title>
  <dc:creator>Lander, Sean (MU-Student)</dc:creator>
  <cp:lastModifiedBy>Sean</cp:lastModifiedBy>
  <cp:revision>35</cp:revision>
  <dcterms:created xsi:type="dcterms:W3CDTF">2014-02-26T22:17:04Z</dcterms:created>
  <dcterms:modified xsi:type="dcterms:W3CDTF">2014-03-09T16:02:40Z</dcterms:modified>
</cp:coreProperties>
</file>