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0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5598" autoAdjust="0"/>
    <p:restoredTop sz="94660"/>
  </p:normalViewPr>
  <p:slideViewPr>
    <p:cSldViewPr>
      <p:cViewPr varScale="1">
        <p:scale>
          <a:sx n="100" d="100"/>
          <a:sy n="100" d="100"/>
        </p:scale>
        <p:origin x="1218" y="1014"/>
      </p:cViewPr>
      <p:guideLst>
        <p:guide orient="horz" pos="21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8"/>
      </p:guideLst>
    </p:cSldViewPr>
  </p:notesViewPr>
  <p:gridSpacing cx="72000" cy="720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5B315E-6665-466F-9E2E-7848E0021778}" type="datetime1">
              <a:rPr lang="ko-KR" altLang="en-US"/>
              <a:pPr lvl="0">
                <a:defRPr/>
              </a:pPr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4B52357-44BE-4A30-8918-E73226DF81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0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ADSTORE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en-US" altLang="ko-KR"/>
              <a:t>FREE TEMPLATE</a:t>
            </a:r>
            <a:endParaRPr lang="en-US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/>
              <a:t>HELLO</a:t>
            </a:r>
            <a:endParaRPr lang="ko-KR" altLang="en-US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/>
              <a:buNone/>
              <a:defRPr/>
            </a:pPr>
            <a:r>
              <a:rPr lang="en-US" altLang="ko-KR"/>
              <a:t>WORLD!</a:t>
            </a:r>
            <a:endParaRPr lang="ko-KR" altLang="en-US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3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6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4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5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8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1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1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1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13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15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16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18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19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2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2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23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24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25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2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27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28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3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3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3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3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34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3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36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37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3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39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4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4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4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43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4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45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46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4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49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5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1" animBg="1"/>
      <p:bldP spid="40" grpId="2" animBg="1"/>
      <p:bldP spid="7" grpId="3" animBg="1"/>
      <p:bldP spid="8" grpId="4" animBg="1"/>
      <p:bldP spid="9" grpId="5" animBg="1"/>
      <p:bldP spid="10" grpId="6" animBg="1"/>
      <p:bldP spid="11" grpId="7" animBg="1"/>
      <p:bldP spid="12" grpId="8" animBg="1"/>
      <p:bldP spid="13" grpId="9" animBg="1"/>
      <p:bldP spid="14" grpId="10" animBg="1"/>
      <p:bldP spid="15" grpId="11" animBg="1"/>
      <p:bldP spid="16" grpId="12" animBg="1"/>
      <p:bldP spid="17" grpId="13" animBg="1"/>
      <p:bldP spid="18" grpId="14" animBg="1"/>
      <p:bldP spid="19" grpId="15" animBg="1"/>
      <p:bldP spid="20" grpId="16" animBg="1"/>
      <p:bldP spid="21" grpId="17" animBg="1"/>
      <p:bldP spid="22" grpId="18" animBg="1"/>
      <p:bldP spid="23" grpId="19" animBg="1"/>
      <p:bldP spid="24" grpId="20" animBg="1"/>
      <p:bldP spid="25" grpId="21" animBg="1"/>
      <p:bldP spid="26" grpId="22" animBg="1"/>
      <p:bldP spid="27" grpId="23" animBg="1"/>
      <p:bldP spid="28" grpId="24" animBg="1"/>
      <p:bldP spid="29" grpId="25" animBg="1"/>
      <p:bldP spid="30" grpId="26" animBg="1"/>
      <p:bldP spid="31" grpId="27" animBg="1"/>
      <p:bldP spid="32" grpId="28" animBg="1"/>
      <p:bldP spid="33" grpId="29" animBg="1"/>
      <p:bldP spid="34" grpId="30" animBg="1"/>
      <p:bldP spid="35" grpId="31" animBg="1"/>
      <p:bldP spid="36" grpId="32" animBg="1"/>
      <p:bldP spid="37" grpId="33" animBg="1"/>
      <p:bldP spid="38" grpId="34" animBg="1"/>
      <p:bldP spid="41" grpId="35" animBg="1"/>
      <p:bldP spid="42" grpId="36" animBg="1"/>
      <p:bldP spid="43" grpId="37" animBg="1"/>
      <p:bldP spid="44" grpId="38" animBg="1"/>
      <p:bldP spid="45" grpId="39" animBg="1"/>
      <p:bldP spid="46" grpId="40" animBg="1"/>
      <p:bldP spid="47" grpId="41" animBg="1"/>
      <p:bldP spid="48" grpId="42" animBg="1"/>
      <p:bldP spid="49" grpId="43" animBg="1"/>
      <p:bldP spid="50" grpId="44" animBg="1"/>
      <p:bldP spid="51" grpId="45" animBg="1"/>
      <p:bldP spid="52" grpId="46" animBg="1"/>
      <p:bldP spid="53" grpId="47" animBg="1"/>
      <p:bldP spid="67" grpId="48" animBg="1"/>
      <p:bldP spid="69" grpId="49" animBg="1"/>
      <p:bldP spid="68" grpId="50" animBg="1"/>
    </p:bldLst>
  </p:timing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en-US" altLang="ko-KR"/>
              <a:t>INDEX</a:t>
            </a:r>
            <a:endParaRPr lang="en-US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/>
              <a:t>HELLO</a:t>
            </a:r>
            <a:endParaRPr lang="ko-KR" altLang="en-US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/>
              <a:buNone/>
              <a:defRPr/>
            </a:pPr>
            <a:r>
              <a:rPr lang="en-US" altLang="ko-KR"/>
              <a:t>WORLD!</a:t>
            </a:r>
            <a:endParaRPr lang="ko-KR" altLang="en-US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/>
          <a:srcRect r="40120"/>
          <a:stretch>
            <a:fillRect/>
          </a:stretch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/>
          <a:srcRect l="43730"/>
          <a:stretch>
            <a:fillRect/>
          </a:stretch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 rot="0"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>
              <a:defRPr/>
            </a:pPr>
            <a:r>
              <a:rPr lang="en-US" altLang="ko-KR"/>
              <a:t>-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01. GAME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02. RETRO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03.THEME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04. TEMP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05. CONTINUE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06. DESIGN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1" animBg="1"/>
      <p:bldP spid="29" grpId="2" animBg="1"/>
      <p:bldP spid="30" grpId="3" animBg="1"/>
      <p:bldP spid="36" grpId="4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HELLO</a:t>
            </a:r>
            <a:br>
              <a:rPr lang="en-US" altLang="ko-KR" dirty="0" smtClean="0"/>
            </a:br>
            <a:r>
              <a:rPr lang="en-US" altLang="ko-KR" dirty="0" smtClean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</a:t>
            </a:r>
            <a:r>
              <a:rPr lang="ko-KR" altLang="en-US" dirty="0" smtClean="0"/>
              <a:t>편집합니다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 smtClean="0"/>
              <a:t>서브타이틀을 입력합니다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</a:t>
            </a:r>
            <a:r>
              <a:rPr lang="ko-KR" altLang="en-US" dirty="0" smtClean="0"/>
              <a:t>편집합니다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HELLO</a:t>
            </a:r>
            <a:br>
              <a:rPr lang="en-US" altLang="ko-KR" dirty="0" smtClean="0"/>
            </a:br>
            <a:r>
              <a:rPr lang="en-US" altLang="ko-KR" dirty="0" smtClean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 smtClean="0"/>
              <a:t>서브타이틀을 입력합니다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Relationship Id="rId6" Type="http://schemas.openxmlformats.org/officeDocument/2006/relationships/image" Target="../media/image3.jpe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gradFill flip="xy" rotWithShape="1"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>
              <a:defRPr/>
            </a:pPr>
            <a:fld id="{65F3B4B6-8735-410C-A595-1695EF3E240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 idx="0" hasCustomPrompt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defRPr/>
            </a:pPr>
            <a:br>
              <a:rPr lang="ko-KR" altLang="en-US" sz="800">
                <a:latin typeface="+mn-lt"/>
                <a:ea typeface="+mn-ea"/>
                <a:cs typeface="+mn-cs"/>
              </a:rPr>
            </a:br>
            <a:r>
              <a:rPr lang="ko-KR" altLang="en-US" sz="1200">
                <a:latin typeface="+mn-lt"/>
                <a:ea typeface="+mn-ea"/>
                <a:cs typeface="+mn-cs"/>
              </a:rPr>
              <a:t>시스템 프로그래밍 </a:t>
            </a:r>
            <a:r>
              <a:rPr lang="en-US" altLang="ko-KR" sz="1200">
                <a:latin typeface="+mn-lt"/>
                <a:ea typeface="+mn-ea"/>
                <a:cs typeface="+mn-cs"/>
              </a:rPr>
              <a:t>11</a:t>
            </a:r>
            <a:r>
              <a:rPr lang="ko-KR" altLang="en-US" sz="1200">
                <a:latin typeface="+mn-lt"/>
                <a:ea typeface="+mn-ea"/>
                <a:cs typeface="+mn-cs"/>
              </a:rPr>
              <a:t>팀</a:t>
            </a:r>
            <a:endParaRPr lang="ko-KR" altLang="en-US" sz="120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en-US" altLang="ko-KR" sz="800"/>
          </a:p>
          <a:p>
            <a:pPr lvl="0">
              <a:defRPr/>
            </a:pPr>
            <a:endParaRPr lang="ko-KR" altLang="en-US" sz="80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2048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 hasCustomPrompt="1"/>
          </p:nvPr>
        </p:nvSpPr>
        <p:spPr/>
        <p:txBody>
          <a:bodyPr>
            <a:normAutofit lnSpcReduction="10000"/>
          </a:bodyPr>
          <a:lstStyle/>
          <a:p>
            <a:pPr algn="dist">
              <a:defRPr/>
            </a:pP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10" name="텍스트 개체 틀 7"/>
          <p:cNvSpPr>
            <a:spLocks noGrp="1"/>
          </p:cNvSpPr>
          <p:nvPr/>
        </p:nvSpPr>
        <p:spPr>
          <a:xfrm>
            <a:off x="6156000" y="4581000"/>
            <a:ext cx="1224000" cy="1512000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45720" rIns="0" bIns="45720" anchor="ctr">
            <a:normAutofit lnSpcReduction="10000"/>
          </a:bodyPr>
          <a:p>
            <a: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300" normalizeH="0" baseline="0" mc:Ignorable="hp" hp:hslEmbossed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671889" y="2430463"/>
            <a:ext cx="1804986" cy="3916362"/>
          </a:xfrm>
        </p:spPr>
        <p:txBody>
          <a:bodyPr/>
          <a:lstStyle/>
          <a:p>
            <a:pPr lvl="0" algn="dist">
              <a:defRPr/>
            </a:pPr>
            <a:r>
              <a:rPr lang="en-US" altLang="ko-KR" b="1"/>
              <a:t>-</a:t>
            </a:r>
            <a:endParaRPr lang="en-US" altLang="ko-KR" b="1"/>
          </a:p>
          <a:p>
            <a:pPr lvl="0" algn="dist">
              <a:defRPr/>
            </a:pPr>
            <a:r>
              <a:rPr lang="en-US" altLang="ko-KR">
                <a:solidFill>
                  <a:srgbClr val="fffa8f"/>
                </a:solidFill>
              </a:rPr>
              <a:t>01. </a:t>
            </a:r>
            <a:r>
              <a:rPr lang="ko-KR" altLang="en-US"/>
              <a:t>팀원소개</a:t>
            </a:r>
            <a:endParaRPr lang="ko-KR" altLang="en-US"/>
          </a:p>
          <a:p>
            <a:pPr lvl="0" algn="dist">
              <a:defRPr/>
            </a:pPr>
            <a:r>
              <a:rPr lang="en-US" altLang="ko-KR">
                <a:solidFill>
                  <a:srgbClr val="1abce2"/>
                </a:solidFill>
              </a:rPr>
              <a:t>02. </a:t>
            </a:r>
            <a:r>
              <a:rPr lang="ko-KR" altLang="en-US"/>
              <a:t>게임설명</a:t>
            </a:r>
            <a:endParaRPr lang="ko-KR" altLang="en-US"/>
          </a:p>
          <a:p>
            <a:pPr lvl="0" algn="dist">
              <a:defRPr/>
            </a:pPr>
            <a:r>
              <a:rPr lang="en-US" altLang="ko-KR">
                <a:solidFill>
                  <a:srgbClr val="71fe50"/>
                </a:solidFill>
              </a:rPr>
              <a:t>03.</a:t>
            </a:r>
            <a:r>
              <a:rPr lang="ko-KR" altLang="en-US"/>
              <a:t>주요코드</a:t>
            </a:r>
            <a:endParaRPr lang="ko-KR" altLang="en-US"/>
          </a:p>
          <a:p>
            <a:pPr lvl="0" algn="dist">
              <a:defRPr/>
            </a:pPr>
            <a:r>
              <a:rPr lang="en-US" altLang="ko-KR">
                <a:solidFill>
                  <a:schemeClr val="bg1"/>
                </a:solidFill>
              </a:rPr>
              <a:t>04. </a:t>
            </a:r>
            <a:r>
              <a:rPr lang="ko-KR" altLang="en-US"/>
              <a:t>시연영상</a:t>
            </a:r>
            <a:endParaRPr lang="ko-KR" altLang="en-US"/>
          </a:p>
          <a:p>
            <a:pPr lvl="0" algn="dist">
              <a:defRPr/>
            </a:pPr>
            <a:r>
              <a:rPr lang="en-US" altLang="ko-KR">
                <a:solidFill>
                  <a:srgbClr val="df2985"/>
                </a:solidFill>
              </a:rPr>
              <a:t>05. </a:t>
            </a:r>
            <a:r>
              <a:rPr lang="ko-KR" altLang="en-US"/>
              <a:t>궁금한점</a:t>
            </a:r>
            <a:endParaRPr lang="ko-KR" altLang="en-US"/>
          </a:p>
          <a:p>
            <a:pPr lvl="0" algn="dist">
              <a:defRPr/>
            </a:pPr>
            <a:endParaRPr lang="ko-KR" altLang="en-US">
              <a:solidFill>
                <a:srgbClr val="df298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2475" y="1989000"/>
            <a:ext cx="8595300" cy="4642750"/>
          </a:xfrm>
        </p:spPr>
        <p:txBody>
          <a:bodyPr>
            <a:normAutofit fontScale="25000" lnSpcReduction="20000"/>
          </a:bodyPr>
          <a:lstStyle/>
          <a:p>
            <a:pPr lvl="0" algn="l">
              <a:defRPr/>
            </a:pPr>
            <a:endParaRPr lang="ko-KR" altLang="en-US"/>
          </a:p>
          <a:p>
            <a:pPr lvl="0" algn="l">
              <a:defRPr/>
            </a:pPr>
            <a:r>
              <a:rPr lang="en-US" altLang="ko-KR" sz="8000">
                <a:solidFill>
                  <a:srgbClr val="fffa8f"/>
                </a:solidFill>
              </a:rPr>
              <a:t>01. </a:t>
            </a:r>
            <a:r>
              <a:rPr lang="ko-KR" altLang="en-US" sz="8000"/>
              <a:t>팀원소개</a:t>
            </a:r>
            <a:endParaRPr lang="ko-KR" altLang="en-US" sz="6153"/>
          </a:p>
          <a:p>
            <a:pPr lvl="0" algn="dist">
              <a:defRPr/>
            </a:pPr>
            <a:endParaRPr lang="ko-KR" altLang="en-US" sz="6153"/>
          </a:p>
          <a:p>
            <a:pPr lvl="0" algn="l">
              <a:defRPr/>
            </a:pPr>
            <a:r>
              <a:rPr lang="ko-KR" altLang="en-US" sz="6153"/>
              <a:t> 조재현 </a:t>
            </a:r>
            <a:r>
              <a:rPr lang="en-US" altLang="ko-KR" sz="6153"/>
              <a:t>:</a:t>
            </a:r>
            <a:r>
              <a:rPr lang="ko-KR" altLang="en-US" sz="6153"/>
              <a:t> </a:t>
            </a:r>
            <a:endParaRPr lang="ko-KR" altLang="en-US" sz="6153"/>
          </a:p>
          <a:p>
            <a:pPr lvl="0" algn="l">
              <a:defRPr/>
            </a:pPr>
            <a:endParaRPr lang="ko-KR" altLang="en-US" sz="6153"/>
          </a:p>
          <a:p>
            <a:pPr lvl="0" algn="l">
              <a:defRPr/>
            </a:pPr>
            <a:r>
              <a:rPr lang="ko-KR" altLang="en-US" sz="6153"/>
              <a:t> 김동영 </a:t>
            </a:r>
            <a:r>
              <a:rPr lang="en-US" altLang="ko-KR" sz="6153"/>
              <a:t>:</a:t>
            </a:r>
            <a:r>
              <a:rPr lang="ko-KR" altLang="en-US" sz="6153"/>
              <a:t> </a:t>
            </a:r>
            <a:endParaRPr lang="ko-KR" altLang="en-US" sz="6153"/>
          </a:p>
          <a:p>
            <a:pPr lvl="0" algn="l">
              <a:defRPr/>
            </a:pPr>
            <a:endParaRPr lang="ko-KR" altLang="en-US" sz="6153"/>
          </a:p>
          <a:p>
            <a:pPr lvl="0" algn="l">
              <a:defRPr/>
            </a:pPr>
            <a:r>
              <a:rPr lang="ko-KR" altLang="en-US" sz="6153"/>
              <a:t> 장졍 </a:t>
            </a:r>
            <a:r>
              <a:rPr lang="en-US" altLang="ko-KR" sz="6153"/>
              <a:t>:</a:t>
            </a:r>
            <a:r>
              <a:rPr lang="ko-KR" altLang="en-US" sz="6153"/>
              <a:t> </a:t>
            </a:r>
            <a:endParaRPr lang="ko-KR" altLang="en-US" sz="6153"/>
          </a:p>
          <a:p>
            <a:pPr lvl="0" algn="l">
              <a:defRPr/>
            </a:pPr>
            <a:endParaRPr lang="ko-KR" altLang="en-US" sz="6153"/>
          </a:p>
          <a:p>
            <a:pPr lvl="0" algn="l">
              <a:defRPr/>
            </a:pPr>
            <a:r>
              <a:rPr lang="ko-KR" altLang="en-US" sz="6153"/>
              <a:t> 리우위엔 </a:t>
            </a:r>
            <a:r>
              <a:rPr lang="en-US" altLang="ko-KR" sz="6153"/>
              <a:t>:</a:t>
            </a:r>
            <a:r>
              <a:rPr lang="ko-KR" altLang="en-US" sz="6153"/>
              <a:t> </a:t>
            </a:r>
            <a:endParaRPr lang="ko-KR" altLang="en-US" sz="6153"/>
          </a:p>
          <a:p>
            <a:pPr lvl="0" algn="l">
              <a:defRPr/>
            </a:pPr>
            <a:endParaRPr lang="ko-KR" altLang="en-US" sz="6153"/>
          </a:p>
          <a:p>
            <a:pPr lvl="0" algn="l">
              <a:defRPr/>
            </a:pPr>
            <a:r>
              <a:rPr lang="ko-KR" altLang="en-US" sz="6153"/>
              <a:t> 조경제 </a:t>
            </a:r>
            <a:r>
              <a:rPr lang="en-US" altLang="ko-KR" sz="6153"/>
              <a:t>:</a:t>
            </a:r>
            <a:r>
              <a:rPr lang="ko-KR" altLang="en-US" sz="6153"/>
              <a:t> 보고서</a:t>
            </a:r>
            <a:r>
              <a:rPr lang="en-US" altLang="ko-KR" sz="6153"/>
              <a:t>, PPT</a:t>
            </a:r>
            <a:r>
              <a:rPr lang="ko-KR" altLang="en-US" sz="6153"/>
              <a:t>제작</a:t>
            </a:r>
            <a:endParaRPr lang="ko-KR" altLang="en-US" sz="4210"/>
          </a:p>
          <a:p>
            <a:pPr lvl="0" algn="l">
              <a:defRPr/>
            </a:pPr>
            <a:endParaRPr lang="en-US" altLang="ko-KR" sz="421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팀원소개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2475" y="1989000"/>
            <a:ext cx="8595300" cy="4642750"/>
          </a:xfrm>
        </p:spPr>
        <p:txBody>
          <a:bodyPr>
            <a:normAutofit lnSpcReduction="10000"/>
          </a:bodyPr>
          <a:lstStyle/>
          <a:p>
            <a:pPr lvl="0" algn="l">
              <a:defRPr/>
            </a:pPr>
            <a:endParaRPr lang="ko-KR" altLang="en-US"/>
          </a:p>
          <a:p>
            <a:pPr lvl="0" algn="l">
              <a:defRPr/>
            </a:pPr>
            <a:r>
              <a:rPr lang="en-US" altLang="ko-KR" sz="2000">
                <a:solidFill>
                  <a:srgbClr val="1abce2"/>
                </a:solidFill>
              </a:rPr>
              <a:t>02. </a:t>
            </a:r>
            <a:r>
              <a:rPr lang="ko-KR" altLang="en-US" sz="2000"/>
              <a:t>게임설명</a:t>
            </a:r>
            <a:endParaRPr lang="ko-KR" altLang="en-US" sz="2000"/>
          </a:p>
          <a:p>
            <a:pPr lvl="0" algn="dist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게임설명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2000" y="3017249"/>
            <a:ext cx="4956000" cy="2787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2475" y="1989000"/>
            <a:ext cx="8595300" cy="4642750"/>
          </a:xfrm>
        </p:spPr>
        <p:txBody>
          <a:bodyPr>
            <a:normAutofit fontScale="40000" lnSpcReduction="20000"/>
          </a:bodyPr>
          <a:lstStyle/>
          <a:p>
            <a:pPr lvl="0" algn="l">
              <a:defRPr/>
            </a:pPr>
            <a:endParaRPr lang="ko-KR" altLang="en-US"/>
          </a:p>
          <a:p>
            <a:pPr lvl="0" algn="l">
              <a:defRPr/>
            </a:pPr>
            <a:r>
              <a:rPr lang="en-US" altLang="ko-KR" sz="5000">
                <a:solidFill>
                  <a:srgbClr val="71fe50"/>
                </a:solidFill>
              </a:rPr>
              <a:t>03.</a:t>
            </a:r>
            <a:r>
              <a:rPr lang="ko-KR" altLang="en-US" sz="5000">
                <a:solidFill>
                  <a:srgbClr val="71fe50"/>
                </a:solidFill>
              </a:rPr>
              <a:t> </a:t>
            </a:r>
            <a:r>
              <a:rPr lang="ko-KR" altLang="en-US" sz="5000"/>
              <a:t>주요코드</a:t>
            </a:r>
            <a:endParaRPr lang="ko-KR" altLang="en-US"/>
          </a:p>
          <a:p>
            <a:pPr lvl="0" algn="dist">
              <a:defRPr/>
            </a:pPr>
            <a:endParaRPr lang="ko-KR" altLang="en-US" sz="3750"/>
          </a:p>
          <a:p>
            <a:pPr lvl="0" algn="l">
              <a:defRPr/>
            </a:pPr>
            <a:r>
              <a:rPr lang="ko-KR" altLang="en-US" sz="3750"/>
              <a:t> 조재현 </a:t>
            </a:r>
            <a:r>
              <a:rPr lang="en-US" altLang="ko-KR" sz="3750"/>
              <a:t>:</a:t>
            </a:r>
            <a:r>
              <a:rPr lang="ko-KR" altLang="en-US" sz="3750"/>
              <a:t> </a:t>
            </a:r>
            <a:endParaRPr lang="ko-KR" altLang="en-US" sz="3750"/>
          </a:p>
          <a:p>
            <a:pPr lvl="0" algn="l">
              <a:defRPr/>
            </a:pPr>
            <a:endParaRPr lang="ko-KR" altLang="en-US" sz="3750"/>
          </a:p>
          <a:p>
            <a:pPr lvl="0" algn="l">
              <a:defRPr/>
            </a:pPr>
            <a:r>
              <a:rPr lang="ko-KR" altLang="en-US" sz="3750"/>
              <a:t> 김동영 </a:t>
            </a:r>
            <a:r>
              <a:rPr lang="en-US" altLang="ko-KR" sz="3750"/>
              <a:t>:</a:t>
            </a:r>
            <a:r>
              <a:rPr lang="ko-KR" altLang="en-US" sz="3750"/>
              <a:t> </a:t>
            </a:r>
            <a:endParaRPr lang="ko-KR" altLang="en-US" sz="3750"/>
          </a:p>
          <a:p>
            <a:pPr lvl="0" algn="l">
              <a:defRPr/>
            </a:pPr>
            <a:endParaRPr lang="ko-KR" altLang="en-US" sz="3750"/>
          </a:p>
          <a:p>
            <a:pPr lvl="0" algn="l">
              <a:defRPr/>
            </a:pPr>
            <a:r>
              <a:rPr lang="ko-KR" altLang="en-US" sz="3750"/>
              <a:t> 장졍 </a:t>
            </a:r>
            <a:r>
              <a:rPr lang="en-US" altLang="ko-KR" sz="3750"/>
              <a:t>:</a:t>
            </a:r>
            <a:r>
              <a:rPr lang="ko-KR" altLang="en-US" sz="3750"/>
              <a:t> </a:t>
            </a:r>
            <a:endParaRPr lang="ko-KR" altLang="en-US" sz="3750"/>
          </a:p>
          <a:p>
            <a:pPr lvl="0" algn="l">
              <a:defRPr/>
            </a:pPr>
            <a:endParaRPr lang="ko-KR" altLang="en-US" sz="3750"/>
          </a:p>
          <a:p>
            <a:pPr lvl="0" algn="l">
              <a:defRPr/>
            </a:pPr>
            <a:r>
              <a:rPr lang="ko-KR" altLang="en-US" sz="3750"/>
              <a:t> 리우위엔 </a:t>
            </a:r>
            <a:r>
              <a:rPr lang="en-US" altLang="ko-KR" sz="3750"/>
              <a:t>:</a:t>
            </a:r>
            <a:r>
              <a:rPr lang="ko-KR" altLang="en-US" sz="3750"/>
              <a:t> </a:t>
            </a:r>
            <a:endParaRPr lang="ko-KR" altLang="en-US" sz="3750"/>
          </a:p>
          <a:p>
            <a:pPr lvl="0" algn="l">
              <a:defRPr/>
            </a:pPr>
            <a:endParaRPr lang="ko-KR" altLang="en-US" sz="3750"/>
          </a:p>
          <a:p>
            <a:pPr lvl="0" algn="l">
              <a:defRPr/>
            </a:pPr>
            <a:r>
              <a:rPr lang="ko-KR" altLang="en-US" sz="3750"/>
              <a:t> 조경제 </a:t>
            </a:r>
            <a:r>
              <a:rPr lang="en-US" altLang="ko-KR" sz="3750"/>
              <a:t>:</a:t>
            </a:r>
            <a:r>
              <a:rPr lang="ko-KR" altLang="en-US" sz="3750"/>
              <a:t> 보고서</a:t>
            </a:r>
            <a:r>
              <a:rPr lang="en-US" altLang="ko-KR" sz="3750"/>
              <a:t>, PPT</a:t>
            </a:r>
            <a:r>
              <a:rPr lang="ko-KR" altLang="en-US" sz="3750"/>
              <a:t>제작</a:t>
            </a:r>
            <a:endParaRPr lang="ko-KR" altLang="en-US" sz="3750"/>
          </a:p>
          <a:p>
            <a:pPr lvl="0" algn="l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주요코드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2475" y="1989000"/>
            <a:ext cx="8595300" cy="4642750"/>
          </a:xfrm>
        </p:spPr>
        <p:txBody>
          <a:bodyPr>
            <a:normAutofit fontScale="40000" lnSpcReduction="20000"/>
          </a:bodyPr>
          <a:lstStyle/>
          <a:p>
            <a:pPr lvl="0" algn="l">
              <a:defRPr/>
            </a:pPr>
            <a:endParaRPr lang="ko-KR" altLang="en-US"/>
          </a:p>
          <a:p>
            <a:pPr lvl="0" algn="l">
              <a:defRPr/>
            </a:pPr>
            <a:r>
              <a:rPr lang="en-US" altLang="ko-KR" sz="5000">
                <a:solidFill>
                  <a:schemeClr val="bg1"/>
                </a:solidFill>
              </a:rPr>
              <a:t>04. </a:t>
            </a:r>
            <a:r>
              <a:rPr lang="ko-KR" altLang="en-US" sz="5000"/>
              <a:t>시연영상</a:t>
            </a:r>
            <a:endParaRPr lang="ko-KR" altLang="en-US"/>
          </a:p>
          <a:p>
            <a:pPr lvl="0" algn="dist">
              <a:defRPr/>
            </a:pPr>
            <a:endParaRPr lang="ko-KR" altLang="en-US"/>
          </a:p>
          <a:p>
            <a:pPr lvl="0" algn="l">
              <a:defRPr/>
            </a:pPr>
            <a:r>
              <a:rPr lang="ko-KR" altLang="en-US" sz="1764"/>
              <a:t> </a:t>
            </a:r>
            <a:r>
              <a:rPr lang="ko-KR" altLang="en-US" sz="3750"/>
              <a:t>조재현 </a:t>
            </a:r>
            <a:r>
              <a:rPr lang="en-US" altLang="ko-KR" sz="3750"/>
              <a:t>:</a:t>
            </a:r>
            <a:r>
              <a:rPr lang="ko-KR" altLang="en-US" sz="3750"/>
              <a:t> </a:t>
            </a:r>
            <a:endParaRPr lang="ko-KR" altLang="en-US" sz="3750"/>
          </a:p>
          <a:p>
            <a:pPr lvl="0" algn="l">
              <a:defRPr/>
            </a:pPr>
            <a:endParaRPr lang="ko-KR" altLang="en-US" sz="3750"/>
          </a:p>
          <a:p>
            <a:pPr lvl="0" algn="l">
              <a:defRPr/>
            </a:pPr>
            <a:r>
              <a:rPr lang="ko-KR" altLang="en-US" sz="3750"/>
              <a:t> 김동영 </a:t>
            </a:r>
            <a:r>
              <a:rPr lang="en-US" altLang="ko-KR" sz="3750"/>
              <a:t>:</a:t>
            </a:r>
            <a:r>
              <a:rPr lang="ko-KR" altLang="en-US" sz="3750"/>
              <a:t> </a:t>
            </a:r>
            <a:endParaRPr lang="ko-KR" altLang="en-US" sz="3750"/>
          </a:p>
          <a:p>
            <a:pPr lvl="0" algn="l">
              <a:defRPr/>
            </a:pPr>
            <a:endParaRPr lang="ko-KR" altLang="en-US" sz="3750"/>
          </a:p>
          <a:p>
            <a:pPr lvl="0" algn="l">
              <a:defRPr/>
            </a:pPr>
            <a:r>
              <a:rPr lang="ko-KR" altLang="en-US" sz="3750"/>
              <a:t> 장졍 </a:t>
            </a:r>
            <a:r>
              <a:rPr lang="en-US" altLang="ko-KR" sz="3750"/>
              <a:t>:</a:t>
            </a:r>
            <a:r>
              <a:rPr lang="ko-KR" altLang="en-US" sz="3750"/>
              <a:t> </a:t>
            </a:r>
            <a:endParaRPr lang="ko-KR" altLang="en-US" sz="3750"/>
          </a:p>
          <a:p>
            <a:pPr lvl="0" algn="l">
              <a:defRPr/>
            </a:pPr>
            <a:endParaRPr lang="ko-KR" altLang="en-US" sz="3750"/>
          </a:p>
          <a:p>
            <a:pPr lvl="0" algn="l">
              <a:defRPr/>
            </a:pPr>
            <a:r>
              <a:rPr lang="ko-KR" altLang="en-US" sz="3750"/>
              <a:t> 리우위엔 </a:t>
            </a:r>
            <a:r>
              <a:rPr lang="en-US" altLang="ko-KR" sz="3750"/>
              <a:t>:</a:t>
            </a:r>
            <a:r>
              <a:rPr lang="ko-KR" altLang="en-US" sz="3750"/>
              <a:t> </a:t>
            </a:r>
            <a:endParaRPr lang="ko-KR" altLang="en-US" sz="3750"/>
          </a:p>
          <a:p>
            <a:pPr lvl="0" algn="l">
              <a:defRPr/>
            </a:pPr>
            <a:endParaRPr lang="ko-KR" altLang="en-US" sz="3750"/>
          </a:p>
          <a:p>
            <a:pPr lvl="0" algn="l">
              <a:defRPr/>
            </a:pPr>
            <a:r>
              <a:rPr lang="ko-KR" altLang="en-US" sz="3750"/>
              <a:t> 조경제 </a:t>
            </a:r>
            <a:r>
              <a:rPr lang="en-US" altLang="ko-KR" sz="3750"/>
              <a:t>:</a:t>
            </a:r>
            <a:r>
              <a:rPr lang="ko-KR" altLang="en-US" sz="3750"/>
              <a:t> 보고서</a:t>
            </a:r>
            <a:r>
              <a:rPr lang="en-US" altLang="ko-KR" sz="3750"/>
              <a:t>, PPT</a:t>
            </a:r>
            <a:r>
              <a:rPr lang="ko-KR" altLang="en-US" sz="3750"/>
              <a:t>제작</a:t>
            </a:r>
            <a:endParaRPr lang="ko-KR" altLang="en-US" sz="3157"/>
          </a:p>
          <a:p>
            <a:pPr lvl="0" algn="l">
              <a:defRPr/>
            </a:pPr>
            <a:endParaRPr lang="en-US" altLang="ko-KR" sz="3157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시연영상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2475" y="2997000"/>
            <a:ext cx="8259525" cy="3634750"/>
          </a:xfrm>
        </p:spPr>
        <p:txBody>
          <a:bodyPr>
            <a:normAutofit fontScale="77500" lnSpcReduction="20000"/>
          </a:bodyPr>
          <a:lstStyle/>
          <a:p>
            <a:pPr lvl="0" algn="l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>
                <a:solidFill>
                  <a:srgbClr val="df2985"/>
                </a:solidFill>
              </a:rPr>
              <a:t> </a:t>
            </a:r>
            <a:r>
              <a:rPr lang="en-US" altLang="ko-KR" sz="10000"/>
              <a:t>Q &amp; A</a:t>
            </a:r>
            <a:endParaRPr lang="en-US" altLang="ko-KR" sz="10000"/>
          </a:p>
          <a:p>
            <a:pPr lvl="0" algn="dist">
              <a:defRPr/>
            </a:pPr>
            <a:endParaRPr lang="ko-KR" altLang="en-US"/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궁금한점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en-US" altLang="ko-KR" sz="11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팀원소개</a:t>
            </a:r>
            <a:endParaRPr lang="ko-KR" altLang="en-US"/>
          </a:p>
        </p:txBody>
      </p:sp>
      <p:sp>
        <p:nvSpPr>
          <p:cNvPr id="11" name="십자형 10"/>
          <p:cNvSpPr>
            <a:spLocks noChangeAspect="1"/>
          </p:cNvSpPr>
          <p:nvPr/>
        </p:nvSpPr>
        <p:spPr>
          <a:xfrm>
            <a:off x="4520625" y="2667806"/>
            <a:ext cx="99000" cy="99000"/>
          </a:xfrm>
          <a:prstGeom prst="plus">
            <a:avLst>
              <a:gd name="adj" fmla="val 25000"/>
            </a:avLst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085000"/>
            <a:ext cx="99000" cy="99000"/>
          </a:xfrm>
          <a:prstGeom prst="plus">
            <a:avLst>
              <a:gd name="adj" fmla="val 25000"/>
            </a:avLst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alpha val="0"/>
            </a:schemeClr>
          </a:solidFill>
        </a:ln>
      </a:spPr>
      <a:bodyPr vert="horz" lIns="0" tIns="45720" rIns="0" bIns="45720" anchor="ctr">
        <a:normAutofit lnSpcReduction="10000"/>
      </a:bodyPr>
      <a:lstStyle>
        <a:defPPr marL="0" indent="0" algn="dist" defTabSz="914400" rtl="0" eaLnBrk="1" latinLnBrk="1" hangingPunct="1">
          <a:lnSpc>
            <a:spcPct val="90000"/>
          </a:lnSpc>
          <a:spcBef>
            <a:spcPts val="1000"/>
          </a:spcBef>
          <a:spcAft>
            <a:spcPts val="0"/>
          </a:spcAft>
          <a:buFont typeface="Arial"/>
          <a:buNone/>
          <a:defRPr xmlns:mc="http://schemas.openxmlformats.org/markup-compatibility/2006" xmlns:hp="http://schemas.haansoft.com/office/presentation/8.0" kumimoji="0" lang="ko-KR" altLang="en-US" sz="800" b="0" i="0" u="none" strike="noStrike" kern="1200" cap="none" spc="300" normalizeH="0" baseline="0" mc:Ignorable="hp" hp:hslEmbossed="0">
            <a:solidFill>
              <a:schemeClr val="bg1">
                <a:lumMod val="95000"/>
              </a:schemeClr>
            </a:solidFill>
            <a:latin typeface="+mn-lt"/>
            <a:ea typeface="+mn-ea"/>
            <a:cs typeface="+mn-cs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</ep:Words>
  <ep:PresentationFormat>화면 슬라이드 쇼(4:3)</ep:PresentationFormat>
  <ep:Paragraphs>55</ep:Paragraphs>
  <ep:Slides>8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시스템 프로그래밍 11팀</vt:lpstr>
      <vt:lpstr>슬라이드 2</vt:lpstr>
      <vt:lpstr>2048 퍼즐게임</vt:lpstr>
      <vt:lpstr>2048 퍼즐게임</vt:lpstr>
      <vt:lpstr>2048 퍼즐게임</vt:lpstr>
      <vt:lpstr>2048 퍼즐게임</vt:lpstr>
      <vt:lpstr>2048 퍼즐게임</vt:lpstr>
      <vt:lpstr>2048 퍼즐게임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2015-06-25T00:21:41.000</dcterms:created>
  <dc:creator>Adstore.Tistory.com</dc:creator>
  <cp:lastModifiedBy>Administrator</cp:lastModifiedBy>
  <dcterms:modified xsi:type="dcterms:W3CDTF">2018-12-20T09:27:07.272</dcterms:modified>
  <cp:revision>117</cp:revision>
  <dc:title>PowerPoint 프레젠테이션</dc:title>
  <cp:version>1000.0000.01</cp:version>
</cp:coreProperties>
</file>