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305" r:id="rId4"/>
    <p:sldId id="277" r:id="rId5"/>
    <p:sldId id="278" r:id="rId6"/>
    <p:sldId id="279" r:id="rId7"/>
    <p:sldId id="280" r:id="rId8"/>
    <p:sldId id="281" r:id="rId9"/>
    <p:sldId id="291" r:id="rId10"/>
    <p:sldId id="292" r:id="rId11"/>
    <p:sldId id="293" r:id="rId12"/>
    <p:sldId id="295" r:id="rId13"/>
    <p:sldId id="259" r:id="rId14"/>
    <p:sldId id="260" r:id="rId15"/>
    <p:sldId id="304" r:id="rId16"/>
    <p:sldId id="303" r:id="rId17"/>
    <p:sldId id="307" r:id="rId18"/>
    <p:sldId id="308" r:id="rId19"/>
    <p:sldId id="302" r:id="rId20"/>
    <p:sldId id="309" r:id="rId21"/>
    <p:sldId id="261" r:id="rId22"/>
    <p:sldId id="271" r:id="rId23"/>
    <p:sldId id="267" r:id="rId24"/>
    <p:sldId id="298" r:id="rId25"/>
    <p:sldId id="306" r:id="rId26"/>
    <p:sldId id="264" r:id="rId27"/>
    <p:sldId id="265" r:id="rId28"/>
    <p:sldId id="266"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A18858-42CA-F445-9CD4-1D11835C3553}">
          <p14:sldIdLst>
            <p14:sldId id="257"/>
            <p14:sldId id="258"/>
            <p14:sldId id="305"/>
            <p14:sldId id="277"/>
            <p14:sldId id="278"/>
            <p14:sldId id="279"/>
            <p14:sldId id="280"/>
            <p14:sldId id="281"/>
            <p14:sldId id="291"/>
            <p14:sldId id="292"/>
            <p14:sldId id="293"/>
            <p14:sldId id="295"/>
            <p14:sldId id="259"/>
            <p14:sldId id="260"/>
            <p14:sldId id="304"/>
            <p14:sldId id="303"/>
            <p14:sldId id="307"/>
            <p14:sldId id="308"/>
            <p14:sldId id="302"/>
            <p14:sldId id="309"/>
            <p14:sldId id="261"/>
            <p14:sldId id="271"/>
            <p14:sldId id="267"/>
            <p14:sldId id="298"/>
            <p14:sldId id="306"/>
            <p14:sldId id="264"/>
            <p14:sldId id="265"/>
            <p14:sldId id="266"/>
          </p14:sldIdLst>
        </p14:section>
        <p14:section name="Backup" id="{A7BFF48C-0A29-BF4C-B5C0-AF0922265001}">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2" autoAdjust="0"/>
    <p:restoredTop sz="92406"/>
  </p:normalViewPr>
  <p:slideViewPr>
    <p:cSldViewPr snapToGrid="0">
      <p:cViewPr varScale="1">
        <p:scale>
          <a:sx n="106" d="100"/>
          <a:sy n="106" d="100"/>
        </p:scale>
        <p:origin x="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8.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FF5492DB-8289-4255-86F4-42383054BA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187AB9-4380-4D98-9B49-6D34F38BC78E}">
      <dgm:prSet/>
      <dgm:spPr/>
      <dgm:t>
        <a:bodyPr/>
        <a:lstStyle/>
        <a:p>
          <a:r>
            <a:rPr lang="en-US" dirty="0"/>
            <a:t>To develop an advanced movie recommender model to provide accurate and relevant movies based on users' preferences and movie watching patterns by similar users.</a:t>
          </a:r>
        </a:p>
      </dgm:t>
    </dgm:pt>
    <dgm:pt modelId="{797157BA-780D-47F8-AE34-65433A354032}" type="parTrans" cxnId="{D72583F2-A0A0-4F26-9969-D0043BFF9905}">
      <dgm:prSet/>
      <dgm:spPr/>
      <dgm:t>
        <a:bodyPr/>
        <a:lstStyle/>
        <a:p>
          <a:endParaRPr lang="en-US"/>
        </a:p>
      </dgm:t>
    </dgm:pt>
    <dgm:pt modelId="{534C1946-36A8-434C-8617-A9658DCA08B1}" type="sibTrans" cxnId="{D72583F2-A0A0-4F26-9969-D0043BFF9905}">
      <dgm:prSet/>
      <dgm:spPr/>
      <dgm:t>
        <a:bodyPr/>
        <a:lstStyle/>
        <a:p>
          <a:endParaRPr lang="en-US"/>
        </a:p>
      </dgm:t>
    </dgm:pt>
    <dgm:pt modelId="{DD8F269A-0C5D-4205-83B2-A95AA5D7F85B}">
      <dgm:prSet/>
      <dgm:spPr/>
      <dgm:t>
        <a:bodyPr/>
        <a:lstStyle/>
        <a:p>
          <a:r>
            <a:rPr lang="en-US" dirty="0"/>
            <a:t>Reduce the browse time leading to improve user satisfaction and enhance user engagement (there by increased user retention for streaming service).</a:t>
          </a:r>
        </a:p>
      </dgm:t>
    </dgm:pt>
    <dgm:pt modelId="{C803A6C5-F4F4-4222-8DF1-7127CA480BB5}" type="parTrans" cxnId="{EF2F1253-86B0-4B48-9CB4-CE71D2D3A76C}">
      <dgm:prSet/>
      <dgm:spPr/>
      <dgm:t>
        <a:bodyPr/>
        <a:lstStyle/>
        <a:p>
          <a:endParaRPr lang="en-US"/>
        </a:p>
      </dgm:t>
    </dgm:pt>
    <dgm:pt modelId="{9A355567-55EE-460A-95D4-2C41C217A0FC}" type="sibTrans" cxnId="{EF2F1253-86B0-4B48-9CB4-CE71D2D3A76C}">
      <dgm:prSet/>
      <dgm:spPr/>
      <dgm:t>
        <a:bodyPr/>
        <a:lstStyle/>
        <a:p>
          <a:endParaRPr lang="en-US"/>
        </a:p>
      </dgm:t>
    </dgm:pt>
    <dgm:pt modelId="{69D8F323-51F3-424E-B133-F835220ABE93}" type="pres">
      <dgm:prSet presAssocID="{FF5492DB-8289-4255-86F4-42383054BAA3}" presName="root" presStyleCnt="0">
        <dgm:presLayoutVars>
          <dgm:dir/>
          <dgm:resizeHandles val="exact"/>
        </dgm:presLayoutVars>
      </dgm:prSet>
      <dgm:spPr/>
    </dgm:pt>
    <dgm:pt modelId="{39D06E61-3479-4115-8FB3-3F60031E0B94}" type="pres">
      <dgm:prSet presAssocID="{FE187AB9-4380-4D98-9B49-6D34F38BC78E}" presName="compNode" presStyleCnt="0"/>
      <dgm:spPr/>
    </dgm:pt>
    <dgm:pt modelId="{757D2D25-2A9B-4935-8779-801A9C967734}" type="pres">
      <dgm:prSet presAssocID="{FE187AB9-4380-4D98-9B49-6D34F38BC78E}" presName="bgRect" presStyleLbl="bgShp" presStyleIdx="0" presStyleCnt="2"/>
      <dgm:spPr/>
    </dgm:pt>
    <dgm:pt modelId="{8C6D314D-09AD-4140-8B5C-3C83F9882820}" type="pres">
      <dgm:prSet presAssocID="{FE187AB9-4380-4D98-9B49-6D34F38BC7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DF49B755-22E5-41FE-9947-E60C1B7CCAE8}" type="pres">
      <dgm:prSet presAssocID="{FE187AB9-4380-4D98-9B49-6D34F38BC78E}" presName="spaceRect" presStyleCnt="0"/>
      <dgm:spPr/>
    </dgm:pt>
    <dgm:pt modelId="{0F3813B5-9917-46F7-8A80-868F78CB1E2B}" type="pres">
      <dgm:prSet presAssocID="{FE187AB9-4380-4D98-9B49-6D34F38BC78E}" presName="parTx" presStyleLbl="revTx" presStyleIdx="0" presStyleCnt="2">
        <dgm:presLayoutVars>
          <dgm:chMax val="0"/>
          <dgm:chPref val="0"/>
        </dgm:presLayoutVars>
      </dgm:prSet>
      <dgm:spPr/>
    </dgm:pt>
    <dgm:pt modelId="{2C6D8A97-9D35-4A88-8F56-7478B245E4BA}" type="pres">
      <dgm:prSet presAssocID="{534C1946-36A8-434C-8617-A9658DCA08B1}" presName="sibTrans" presStyleCnt="0"/>
      <dgm:spPr/>
    </dgm:pt>
    <dgm:pt modelId="{3FD6F121-3816-47AF-9977-0DF45A93A300}" type="pres">
      <dgm:prSet presAssocID="{DD8F269A-0C5D-4205-83B2-A95AA5D7F85B}" presName="compNode" presStyleCnt="0"/>
      <dgm:spPr/>
    </dgm:pt>
    <dgm:pt modelId="{BFECF4F6-3D16-4FAC-A7F9-E339BE879E7F}" type="pres">
      <dgm:prSet presAssocID="{DD8F269A-0C5D-4205-83B2-A95AA5D7F85B}" presName="bgRect" presStyleLbl="bgShp" presStyleIdx="1" presStyleCnt="2"/>
      <dgm:spPr/>
    </dgm:pt>
    <dgm:pt modelId="{0F46DEF1-D7A4-4C1A-8B22-5ACF173346DC}" type="pres">
      <dgm:prSet presAssocID="{DD8F269A-0C5D-4205-83B2-A95AA5D7F8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23FA008D-9FA8-4DF7-AC73-602D2D40D400}" type="pres">
      <dgm:prSet presAssocID="{DD8F269A-0C5D-4205-83B2-A95AA5D7F85B}" presName="spaceRect" presStyleCnt="0"/>
      <dgm:spPr/>
    </dgm:pt>
    <dgm:pt modelId="{9744EB5B-592C-438F-96C2-30A1328AA5C8}" type="pres">
      <dgm:prSet presAssocID="{DD8F269A-0C5D-4205-83B2-A95AA5D7F85B}" presName="parTx" presStyleLbl="revTx" presStyleIdx="1" presStyleCnt="2">
        <dgm:presLayoutVars>
          <dgm:chMax val="0"/>
          <dgm:chPref val="0"/>
        </dgm:presLayoutVars>
      </dgm:prSet>
      <dgm:spPr/>
    </dgm:pt>
  </dgm:ptLst>
  <dgm:cxnLst>
    <dgm:cxn modelId="{C4FB0542-238F-4897-A253-F39F8E80985D}" type="presOf" srcId="{FF5492DB-8289-4255-86F4-42383054BAA3}" destId="{69D8F323-51F3-424E-B133-F835220ABE93}" srcOrd="0" destOrd="0" presId="urn:microsoft.com/office/officeart/2018/2/layout/IconVerticalSolidList"/>
    <dgm:cxn modelId="{EF2F1253-86B0-4B48-9CB4-CE71D2D3A76C}" srcId="{FF5492DB-8289-4255-86F4-42383054BAA3}" destId="{DD8F269A-0C5D-4205-83B2-A95AA5D7F85B}" srcOrd="1" destOrd="0" parTransId="{C803A6C5-F4F4-4222-8DF1-7127CA480BB5}" sibTransId="{9A355567-55EE-460A-95D4-2C41C217A0FC}"/>
    <dgm:cxn modelId="{DFED08DF-1D89-4660-B25E-42CD386264D3}" type="presOf" srcId="{DD8F269A-0C5D-4205-83B2-A95AA5D7F85B}" destId="{9744EB5B-592C-438F-96C2-30A1328AA5C8}" srcOrd="0" destOrd="0" presId="urn:microsoft.com/office/officeart/2018/2/layout/IconVerticalSolidList"/>
    <dgm:cxn modelId="{D72583F2-A0A0-4F26-9969-D0043BFF9905}" srcId="{FF5492DB-8289-4255-86F4-42383054BAA3}" destId="{FE187AB9-4380-4D98-9B49-6D34F38BC78E}" srcOrd="0" destOrd="0" parTransId="{797157BA-780D-47F8-AE34-65433A354032}" sibTransId="{534C1946-36A8-434C-8617-A9658DCA08B1}"/>
    <dgm:cxn modelId="{A5E867FE-04BD-4C98-A1CA-301B11C80E5B}" type="presOf" srcId="{FE187AB9-4380-4D98-9B49-6D34F38BC78E}" destId="{0F3813B5-9917-46F7-8A80-868F78CB1E2B}" srcOrd="0" destOrd="0" presId="urn:microsoft.com/office/officeart/2018/2/layout/IconVerticalSolidList"/>
    <dgm:cxn modelId="{C153A485-1EF4-41A3-82F2-92C3BFE6E0D5}" type="presParOf" srcId="{69D8F323-51F3-424E-B133-F835220ABE93}" destId="{39D06E61-3479-4115-8FB3-3F60031E0B94}" srcOrd="0" destOrd="0" presId="urn:microsoft.com/office/officeart/2018/2/layout/IconVerticalSolidList"/>
    <dgm:cxn modelId="{0BF3E797-19A7-4EA6-8915-C8723DFA9B49}" type="presParOf" srcId="{39D06E61-3479-4115-8FB3-3F60031E0B94}" destId="{757D2D25-2A9B-4935-8779-801A9C967734}" srcOrd="0" destOrd="0" presId="urn:microsoft.com/office/officeart/2018/2/layout/IconVerticalSolidList"/>
    <dgm:cxn modelId="{03E08136-11F5-4C89-834C-7FF8E0431720}" type="presParOf" srcId="{39D06E61-3479-4115-8FB3-3F60031E0B94}" destId="{8C6D314D-09AD-4140-8B5C-3C83F9882820}" srcOrd="1" destOrd="0" presId="urn:microsoft.com/office/officeart/2018/2/layout/IconVerticalSolidList"/>
    <dgm:cxn modelId="{A519176D-8D5D-4CAD-934A-A82EFBF1BF9F}" type="presParOf" srcId="{39D06E61-3479-4115-8FB3-3F60031E0B94}" destId="{DF49B755-22E5-41FE-9947-E60C1B7CCAE8}" srcOrd="2" destOrd="0" presId="urn:microsoft.com/office/officeart/2018/2/layout/IconVerticalSolidList"/>
    <dgm:cxn modelId="{0B898735-41BA-47C4-A669-E66A2B5150E5}" type="presParOf" srcId="{39D06E61-3479-4115-8FB3-3F60031E0B94}" destId="{0F3813B5-9917-46F7-8A80-868F78CB1E2B}" srcOrd="3" destOrd="0" presId="urn:microsoft.com/office/officeart/2018/2/layout/IconVerticalSolidList"/>
    <dgm:cxn modelId="{F9A448C6-5C9A-4CAF-ADA0-CB7ED0897BF1}" type="presParOf" srcId="{69D8F323-51F3-424E-B133-F835220ABE93}" destId="{2C6D8A97-9D35-4A88-8F56-7478B245E4BA}" srcOrd="1" destOrd="0" presId="urn:microsoft.com/office/officeart/2018/2/layout/IconVerticalSolidList"/>
    <dgm:cxn modelId="{E7D8B0B6-386E-4C68-9877-2E8ACCA6394D}" type="presParOf" srcId="{69D8F323-51F3-424E-B133-F835220ABE93}" destId="{3FD6F121-3816-47AF-9977-0DF45A93A300}" srcOrd="2" destOrd="0" presId="urn:microsoft.com/office/officeart/2018/2/layout/IconVerticalSolidList"/>
    <dgm:cxn modelId="{E24290F6-6157-4494-B931-F2FABDB8D698}" type="presParOf" srcId="{3FD6F121-3816-47AF-9977-0DF45A93A300}" destId="{BFECF4F6-3D16-4FAC-A7F9-E339BE879E7F}" srcOrd="0" destOrd="0" presId="urn:microsoft.com/office/officeart/2018/2/layout/IconVerticalSolidList"/>
    <dgm:cxn modelId="{8CCEFBFB-3492-4CD4-A02E-0C9BD95244EF}" type="presParOf" srcId="{3FD6F121-3816-47AF-9977-0DF45A93A300}" destId="{0F46DEF1-D7A4-4C1A-8B22-5ACF173346DC}" srcOrd="1" destOrd="0" presId="urn:microsoft.com/office/officeart/2018/2/layout/IconVerticalSolidList"/>
    <dgm:cxn modelId="{8BAFB9E4-2132-4126-998E-473494185DCB}" type="presParOf" srcId="{3FD6F121-3816-47AF-9977-0DF45A93A300}" destId="{23FA008D-9FA8-4DF7-AC73-602D2D40D400}" srcOrd="2" destOrd="0" presId="urn:microsoft.com/office/officeart/2018/2/layout/IconVerticalSolidList"/>
    <dgm:cxn modelId="{83678ABF-CCAE-4346-BD30-028C556DAA89}" type="presParOf" srcId="{3FD6F121-3816-47AF-9977-0DF45A93A300}" destId="{9744EB5B-592C-438F-96C2-30A1328AA5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D0BBB0-E7F1-4B1B-BE6C-3129091A7A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CDC8FD-A132-4287-BCC0-BEA832553791}">
      <dgm:prSet/>
      <dgm:spPr/>
      <dgm:t>
        <a:bodyPr/>
        <a:lstStyle/>
        <a:p>
          <a:r>
            <a:rPr lang="en-IN" dirty="0" err="1"/>
            <a:t>Movies.csv</a:t>
          </a:r>
          <a:r>
            <a:rPr lang="en-IN" dirty="0"/>
            <a:t> – 62,423 </a:t>
          </a:r>
          <a:r>
            <a:rPr lang="en-IN" dirty="0" err="1"/>
            <a:t>MovieId</a:t>
          </a:r>
          <a:r>
            <a:rPr lang="en-IN" dirty="0"/>
            <a:t> along with title and genres</a:t>
          </a:r>
          <a:endParaRPr lang="en-US" dirty="0"/>
        </a:p>
      </dgm:t>
    </dgm:pt>
    <dgm:pt modelId="{BC14C91B-876A-49D9-B7CF-F82D99D533D6}" type="parTrans" cxnId="{8DCC25E3-F5E5-488B-82E2-7763DF388C0F}">
      <dgm:prSet/>
      <dgm:spPr/>
      <dgm:t>
        <a:bodyPr/>
        <a:lstStyle/>
        <a:p>
          <a:endParaRPr lang="en-US"/>
        </a:p>
      </dgm:t>
    </dgm:pt>
    <dgm:pt modelId="{3468FBBD-E4D8-4949-A890-780F1D0CB760}" type="sibTrans" cxnId="{8DCC25E3-F5E5-488B-82E2-7763DF388C0F}">
      <dgm:prSet/>
      <dgm:spPr/>
      <dgm:t>
        <a:bodyPr/>
        <a:lstStyle/>
        <a:p>
          <a:endParaRPr lang="en-US"/>
        </a:p>
      </dgm:t>
    </dgm:pt>
    <dgm:pt modelId="{FEBB7DE0-B916-48FE-85E3-3CF6FAAF0D5E}">
      <dgm:prSet/>
      <dgm:spPr/>
      <dgm:t>
        <a:bodyPr/>
        <a:lstStyle/>
        <a:p>
          <a:r>
            <a:rPr lang="en-IN" dirty="0" err="1"/>
            <a:t>Ratings.csv</a:t>
          </a:r>
          <a:r>
            <a:rPr lang="en-IN" dirty="0"/>
            <a:t> – 25000095 rows of </a:t>
          </a:r>
          <a:r>
            <a:rPr lang="en-IN" dirty="0" err="1"/>
            <a:t>userId</a:t>
          </a:r>
          <a:r>
            <a:rPr lang="en-IN" dirty="0"/>
            <a:t>, </a:t>
          </a:r>
          <a:r>
            <a:rPr lang="en-IN" dirty="0" err="1"/>
            <a:t>movieId</a:t>
          </a:r>
          <a:r>
            <a:rPr lang="en-IN" dirty="0"/>
            <a:t>, rating and timestamp. There are no null values in this dataset.</a:t>
          </a:r>
          <a:endParaRPr lang="en-US" dirty="0"/>
        </a:p>
      </dgm:t>
    </dgm:pt>
    <dgm:pt modelId="{69D6BD70-C52F-4555-B72E-0D1C7E704B8E}" type="parTrans" cxnId="{8424AD98-9AC4-49A0-BBD2-639D0D49071E}">
      <dgm:prSet/>
      <dgm:spPr/>
      <dgm:t>
        <a:bodyPr/>
        <a:lstStyle/>
        <a:p>
          <a:endParaRPr lang="en-US"/>
        </a:p>
      </dgm:t>
    </dgm:pt>
    <dgm:pt modelId="{042A75BC-4D7C-4613-BF2D-8178A59E3FCD}" type="sibTrans" cxnId="{8424AD98-9AC4-49A0-BBD2-639D0D49071E}">
      <dgm:prSet/>
      <dgm:spPr/>
      <dgm:t>
        <a:bodyPr/>
        <a:lstStyle/>
        <a:p>
          <a:endParaRPr lang="en-US"/>
        </a:p>
      </dgm:t>
    </dgm:pt>
    <dgm:pt modelId="{E759A797-17E7-4A72-8BF9-3613162694B2}">
      <dgm:prSet/>
      <dgm:spPr/>
      <dgm:t>
        <a:bodyPr/>
        <a:lstStyle/>
        <a:p>
          <a:r>
            <a:rPr lang="en-IN" dirty="0"/>
            <a:t>3376 Movies from </a:t>
          </a:r>
          <a:r>
            <a:rPr lang="en-IN" dirty="0" err="1"/>
            <a:t>movies.csv</a:t>
          </a:r>
          <a:r>
            <a:rPr lang="en-IN" dirty="0"/>
            <a:t> has no data in </a:t>
          </a:r>
          <a:r>
            <a:rPr lang="en-IN" dirty="0" err="1"/>
            <a:t>ratings.csv</a:t>
          </a:r>
          <a:r>
            <a:rPr lang="en-IN" dirty="0"/>
            <a:t>. Hence, can never be recommended to users.</a:t>
          </a:r>
          <a:endParaRPr lang="en-US" dirty="0"/>
        </a:p>
      </dgm:t>
    </dgm:pt>
    <dgm:pt modelId="{6C982411-5894-48C2-B945-37B063DA112E}" type="parTrans" cxnId="{5A3B1BFB-7C8A-4C2F-8250-2A11C5B85CF9}">
      <dgm:prSet/>
      <dgm:spPr/>
      <dgm:t>
        <a:bodyPr/>
        <a:lstStyle/>
        <a:p>
          <a:endParaRPr lang="en-US"/>
        </a:p>
      </dgm:t>
    </dgm:pt>
    <dgm:pt modelId="{2AE97800-1173-4FC5-AF10-D3068FA0C48F}" type="sibTrans" cxnId="{5A3B1BFB-7C8A-4C2F-8250-2A11C5B85CF9}">
      <dgm:prSet/>
      <dgm:spPr/>
      <dgm:t>
        <a:bodyPr/>
        <a:lstStyle/>
        <a:p>
          <a:endParaRPr lang="en-US"/>
        </a:p>
      </dgm:t>
    </dgm:pt>
    <dgm:pt modelId="{A99C1A05-0C4D-4BBF-98F2-B44B9F5DA2E1}">
      <dgm:prSet/>
      <dgm:spPr/>
      <dgm:t>
        <a:bodyPr/>
        <a:lstStyle/>
        <a:p>
          <a:r>
            <a:rPr lang="en-IN" dirty="0" err="1"/>
            <a:t>Genome_scores</a:t>
          </a:r>
          <a:r>
            <a:rPr lang="en-IN" dirty="0"/>
            <a:t> – ﻿15,584,448 rows – Relevance score for only 13816 </a:t>
          </a:r>
          <a:r>
            <a:rPr lang="en-IN" dirty="0" err="1"/>
            <a:t>movieId</a:t>
          </a:r>
          <a:r>
            <a:rPr lang="en-IN" dirty="0"/>
            <a:t> and its </a:t>
          </a:r>
          <a:r>
            <a:rPr lang="en-IN" dirty="0" err="1"/>
            <a:t>tagId</a:t>
          </a:r>
          <a:r>
            <a:rPr lang="en-IN" dirty="0"/>
            <a:t>. </a:t>
          </a:r>
          <a:endParaRPr lang="en-US" dirty="0"/>
        </a:p>
      </dgm:t>
    </dgm:pt>
    <dgm:pt modelId="{2FE3ED29-2FDB-405C-B4CC-7681416B833F}" type="parTrans" cxnId="{C80642A0-2F88-4A8A-A3E9-85861375E384}">
      <dgm:prSet/>
      <dgm:spPr/>
      <dgm:t>
        <a:bodyPr/>
        <a:lstStyle/>
        <a:p>
          <a:endParaRPr lang="en-US"/>
        </a:p>
      </dgm:t>
    </dgm:pt>
    <dgm:pt modelId="{FB0F28B7-2E66-435A-A508-1FEE1E77E02F}" type="sibTrans" cxnId="{C80642A0-2F88-4A8A-A3E9-85861375E384}">
      <dgm:prSet/>
      <dgm:spPr/>
      <dgm:t>
        <a:bodyPr/>
        <a:lstStyle/>
        <a:p>
          <a:endParaRPr lang="en-US"/>
        </a:p>
      </dgm:t>
    </dgm:pt>
    <dgm:pt modelId="{9E543FC1-4F49-4BC5-9912-694134E2C4A1}" type="pres">
      <dgm:prSet presAssocID="{7DD0BBB0-E7F1-4B1B-BE6C-3129091A7A89}" presName="root" presStyleCnt="0">
        <dgm:presLayoutVars>
          <dgm:dir/>
          <dgm:resizeHandles val="exact"/>
        </dgm:presLayoutVars>
      </dgm:prSet>
      <dgm:spPr/>
    </dgm:pt>
    <dgm:pt modelId="{FC27667B-4EE0-4E26-9553-D9FFA54C316C}" type="pres">
      <dgm:prSet presAssocID="{40CDC8FD-A132-4287-BCC0-BEA832553791}" presName="compNode" presStyleCnt="0"/>
      <dgm:spPr/>
    </dgm:pt>
    <dgm:pt modelId="{762E6D02-1754-43EF-A64D-164B114354D6}" type="pres">
      <dgm:prSet presAssocID="{40CDC8FD-A132-4287-BCC0-BEA832553791}" presName="bgRect" presStyleLbl="bgShp" presStyleIdx="0" presStyleCnt="4"/>
      <dgm:spPr/>
    </dgm:pt>
    <dgm:pt modelId="{F933C080-4666-4DA0-B375-C98F3C005305}" type="pres">
      <dgm:prSet presAssocID="{40CDC8FD-A132-4287-BCC0-BEA8325537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8DCCFAEB-DDCA-4A48-B306-D4528D2A867E}" type="pres">
      <dgm:prSet presAssocID="{40CDC8FD-A132-4287-BCC0-BEA832553791}" presName="spaceRect" presStyleCnt="0"/>
      <dgm:spPr/>
    </dgm:pt>
    <dgm:pt modelId="{6A95DAC8-FD22-4F76-B7B9-938648A6DA3E}" type="pres">
      <dgm:prSet presAssocID="{40CDC8FD-A132-4287-BCC0-BEA832553791}" presName="parTx" presStyleLbl="revTx" presStyleIdx="0" presStyleCnt="4">
        <dgm:presLayoutVars>
          <dgm:chMax val="0"/>
          <dgm:chPref val="0"/>
        </dgm:presLayoutVars>
      </dgm:prSet>
      <dgm:spPr/>
    </dgm:pt>
    <dgm:pt modelId="{01457998-8020-4C52-8832-4E6AE1E5E712}" type="pres">
      <dgm:prSet presAssocID="{3468FBBD-E4D8-4949-A890-780F1D0CB760}" presName="sibTrans" presStyleCnt="0"/>
      <dgm:spPr/>
    </dgm:pt>
    <dgm:pt modelId="{98CCB609-CA00-4B9A-A7B0-DCCEA5E9F2B4}" type="pres">
      <dgm:prSet presAssocID="{FEBB7DE0-B916-48FE-85E3-3CF6FAAF0D5E}" presName="compNode" presStyleCnt="0"/>
      <dgm:spPr/>
    </dgm:pt>
    <dgm:pt modelId="{7823D459-7A2E-479D-AAD1-7FF500F3F30A}" type="pres">
      <dgm:prSet presAssocID="{FEBB7DE0-B916-48FE-85E3-3CF6FAAF0D5E}" presName="bgRect" presStyleLbl="bgShp" presStyleIdx="1" presStyleCnt="4"/>
      <dgm:spPr/>
    </dgm:pt>
    <dgm:pt modelId="{38C48518-EB6A-46A3-861F-DA065D9D8A3B}" type="pres">
      <dgm:prSet presAssocID="{FEBB7DE0-B916-48FE-85E3-3CF6FAAF0D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53232517-0887-4CA1-9438-021F751BD6CB}" type="pres">
      <dgm:prSet presAssocID="{FEBB7DE0-B916-48FE-85E3-3CF6FAAF0D5E}" presName="spaceRect" presStyleCnt="0"/>
      <dgm:spPr/>
    </dgm:pt>
    <dgm:pt modelId="{F3D3A7C8-E9FA-4D4A-8F4B-0100536D6367}" type="pres">
      <dgm:prSet presAssocID="{FEBB7DE0-B916-48FE-85E3-3CF6FAAF0D5E}" presName="parTx" presStyleLbl="revTx" presStyleIdx="1" presStyleCnt="4">
        <dgm:presLayoutVars>
          <dgm:chMax val="0"/>
          <dgm:chPref val="0"/>
        </dgm:presLayoutVars>
      </dgm:prSet>
      <dgm:spPr/>
    </dgm:pt>
    <dgm:pt modelId="{E1F24835-68E0-4E6B-AB78-65526FD0947B}" type="pres">
      <dgm:prSet presAssocID="{042A75BC-4D7C-4613-BF2D-8178A59E3FCD}" presName="sibTrans" presStyleCnt="0"/>
      <dgm:spPr/>
    </dgm:pt>
    <dgm:pt modelId="{FBE85CDB-C028-4129-BFF4-A3C700B898B9}" type="pres">
      <dgm:prSet presAssocID="{E759A797-17E7-4A72-8BF9-3613162694B2}" presName="compNode" presStyleCnt="0"/>
      <dgm:spPr/>
    </dgm:pt>
    <dgm:pt modelId="{ED6B0706-89EB-48CE-BD34-AB6B14A51407}" type="pres">
      <dgm:prSet presAssocID="{E759A797-17E7-4A72-8BF9-3613162694B2}" presName="bgRect" presStyleLbl="bgShp" presStyleIdx="2" presStyleCnt="4"/>
      <dgm:spPr/>
    </dgm:pt>
    <dgm:pt modelId="{28D95370-14C2-4B58-8D4C-DB5BC64EB12F}" type="pres">
      <dgm:prSet presAssocID="{E759A797-17E7-4A72-8BF9-3613162694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FD63452F-E99F-42DA-A445-FEE203F7B049}" type="pres">
      <dgm:prSet presAssocID="{E759A797-17E7-4A72-8BF9-3613162694B2}" presName="spaceRect" presStyleCnt="0"/>
      <dgm:spPr/>
    </dgm:pt>
    <dgm:pt modelId="{EC421E45-2DCE-4465-BC84-E2EFE581BAA4}" type="pres">
      <dgm:prSet presAssocID="{E759A797-17E7-4A72-8BF9-3613162694B2}" presName="parTx" presStyleLbl="revTx" presStyleIdx="2" presStyleCnt="4">
        <dgm:presLayoutVars>
          <dgm:chMax val="0"/>
          <dgm:chPref val="0"/>
        </dgm:presLayoutVars>
      </dgm:prSet>
      <dgm:spPr/>
    </dgm:pt>
    <dgm:pt modelId="{C91E7C5A-A64C-461B-B148-D36B20249626}" type="pres">
      <dgm:prSet presAssocID="{2AE97800-1173-4FC5-AF10-D3068FA0C48F}" presName="sibTrans" presStyleCnt="0"/>
      <dgm:spPr/>
    </dgm:pt>
    <dgm:pt modelId="{0B781C55-EC8E-4592-93F2-9E26D39ED203}" type="pres">
      <dgm:prSet presAssocID="{A99C1A05-0C4D-4BBF-98F2-B44B9F5DA2E1}" presName="compNode" presStyleCnt="0"/>
      <dgm:spPr/>
    </dgm:pt>
    <dgm:pt modelId="{2D32C593-27CB-4C1D-B999-5156E390EDD9}" type="pres">
      <dgm:prSet presAssocID="{A99C1A05-0C4D-4BBF-98F2-B44B9F5DA2E1}" presName="bgRect" presStyleLbl="bgShp" presStyleIdx="3" presStyleCnt="4"/>
      <dgm:spPr/>
    </dgm:pt>
    <dgm:pt modelId="{502DCAE6-2AE3-42FE-8635-89CBC10D0406}" type="pres">
      <dgm:prSet presAssocID="{A99C1A05-0C4D-4BBF-98F2-B44B9F5DA2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EA29D209-21F8-4B04-A152-ADBB9A980373}" type="pres">
      <dgm:prSet presAssocID="{A99C1A05-0C4D-4BBF-98F2-B44B9F5DA2E1}" presName="spaceRect" presStyleCnt="0"/>
      <dgm:spPr/>
    </dgm:pt>
    <dgm:pt modelId="{4A67D25A-4772-4C1F-A5D0-21DF42EC6FAB}" type="pres">
      <dgm:prSet presAssocID="{A99C1A05-0C4D-4BBF-98F2-B44B9F5DA2E1}" presName="parTx" presStyleLbl="revTx" presStyleIdx="3" presStyleCnt="4">
        <dgm:presLayoutVars>
          <dgm:chMax val="0"/>
          <dgm:chPref val="0"/>
        </dgm:presLayoutVars>
      </dgm:prSet>
      <dgm:spPr/>
    </dgm:pt>
  </dgm:ptLst>
  <dgm:cxnLst>
    <dgm:cxn modelId="{8C71A115-7070-45C3-A4F5-174D170F045B}" type="presOf" srcId="{7DD0BBB0-E7F1-4B1B-BE6C-3129091A7A89}" destId="{9E543FC1-4F49-4BC5-9912-694134E2C4A1}" srcOrd="0" destOrd="0" presId="urn:microsoft.com/office/officeart/2018/2/layout/IconVerticalSolidList"/>
    <dgm:cxn modelId="{B17D3E2B-BEE3-4E43-84F1-CDA8AB9E27C1}" type="presOf" srcId="{FEBB7DE0-B916-48FE-85E3-3CF6FAAF0D5E}" destId="{F3D3A7C8-E9FA-4D4A-8F4B-0100536D6367}" srcOrd="0" destOrd="0" presId="urn:microsoft.com/office/officeart/2018/2/layout/IconVerticalSolidList"/>
    <dgm:cxn modelId="{B8377844-4C57-43BD-B741-3F7EFBD8B83F}" type="presOf" srcId="{A99C1A05-0C4D-4BBF-98F2-B44B9F5DA2E1}" destId="{4A67D25A-4772-4C1F-A5D0-21DF42EC6FAB}" srcOrd="0" destOrd="0" presId="urn:microsoft.com/office/officeart/2018/2/layout/IconVerticalSolidList"/>
    <dgm:cxn modelId="{1C1C0C4B-0B62-43B2-A03D-DC1C813E4D96}" type="presOf" srcId="{E759A797-17E7-4A72-8BF9-3613162694B2}" destId="{EC421E45-2DCE-4465-BC84-E2EFE581BAA4}" srcOrd="0" destOrd="0" presId="urn:microsoft.com/office/officeart/2018/2/layout/IconVerticalSolidList"/>
    <dgm:cxn modelId="{8424AD98-9AC4-49A0-BBD2-639D0D49071E}" srcId="{7DD0BBB0-E7F1-4B1B-BE6C-3129091A7A89}" destId="{FEBB7DE0-B916-48FE-85E3-3CF6FAAF0D5E}" srcOrd="1" destOrd="0" parTransId="{69D6BD70-C52F-4555-B72E-0D1C7E704B8E}" sibTransId="{042A75BC-4D7C-4613-BF2D-8178A59E3FCD}"/>
    <dgm:cxn modelId="{C80642A0-2F88-4A8A-A3E9-85861375E384}" srcId="{7DD0BBB0-E7F1-4B1B-BE6C-3129091A7A89}" destId="{A99C1A05-0C4D-4BBF-98F2-B44B9F5DA2E1}" srcOrd="3" destOrd="0" parTransId="{2FE3ED29-2FDB-405C-B4CC-7681416B833F}" sibTransId="{FB0F28B7-2E66-435A-A508-1FEE1E77E02F}"/>
    <dgm:cxn modelId="{6D294BE1-AC6F-4D96-A761-2EE524211631}" type="presOf" srcId="{40CDC8FD-A132-4287-BCC0-BEA832553791}" destId="{6A95DAC8-FD22-4F76-B7B9-938648A6DA3E}" srcOrd="0" destOrd="0" presId="urn:microsoft.com/office/officeart/2018/2/layout/IconVerticalSolidList"/>
    <dgm:cxn modelId="{8DCC25E3-F5E5-488B-82E2-7763DF388C0F}" srcId="{7DD0BBB0-E7F1-4B1B-BE6C-3129091A7A89}" destId="{40CDC8FD-A132-4287-BCC0-BEA832553791}" srcOrd="0" destOrd="0" parTransId="{BC14C91B-876A-49D9-B7CF-F82D99D533D6}" sibTransId="{3468FBBD-E4D8-4949-A890-780F1D0CB760}"/>
    <dgm:cxn modelId="{5A3B1BFB-7C8A-4C2F-8250-2A11C5B85CF9}" srcId="{7DD0BBB0-E7F1-4B1B-BE6C-3129091A7A89}" destId="{E759A797-17E7-4A72-8BF9-3613162694B2}" srcOrd="2" destOrd="0" parTransId="{6C982411-5894-48C2-B945-37B063DA112E}" sibTransId="{2AE97800-1173-4FC5-AF10-D3068FA0C48F}"/>
    <dgm:cxn modelId="{C842A2D1-CD2E-4C77-A222-6CF9577653B8}" type="presParOf" srcId="{9E543FC1-4F49-4BC5-9912-694134E2C4A1}" destId="{FC27667B-4EE0-4E26-9553-D9FFA54C316C}" srcOrd="0" destOrd="0" presId="urn:microsoft.com/office/officeart/2018/2/layout/IconVerticalSolidList"/>
    <dgm:cxn modelId="{37C03875-AAB5-45F1-BF20-9FC44C5AE196}" type="presParOf" srcId="{FC27667B-4EE0-4E26-9553-D9FFA54C316C}" destId="{762E6D02-1754-43EF-A64D-164B114354D6}" srcOrd="0" destOrd="0" presId="urn:microsoft.com/office/officeart/2018/2/layout/IconVerticalSolidList"/>
    <dgm:cxn modelId="{CD04DB84-6D60-458E-A13C-E1D9336CCB2A}" type="presParOf" srcId="{FC27667B-4EE0-4E26-9553-D9FFA54C316C}" destId="{F933C080-4666-4DA0-B375-C98F3C005305}" srcOrd="1" destOrd="0" presId="urn:microsoft.com/office/officeart/2018/2/layout/IconVerticalSolidList"/>
    <dgm:cxn modelId="{D8DD3752-5B9B-49B2-9841-84B670DC179D}" type="presParOf" srcId="{FC27667B-4EE0-4E26-9553-D9FFA54C316C}" destId="{8DCCFAEB-DDCA-4A48-B306-D4528D2A867E}" srcOrd="2" destOrd="0" presId="urn:microsoft.com/office/officeart/2018/2/layout/IconVerticalSolidList"/>
    <dgm:cxn modelId="{24D6F3AA-0D3F-4C0F-89DC-C5A239A58B53}" type="presParOf" srcId="{FC27667B-4EE0-4E26-9553-D9FFA54C316C}" destId="{6A95DAC8-FD22-4F76-B7B9-938648A6DA3E}" srcOrd="3" destOrd="0" presId="urn:microsoft.com/office/officeart/2018/2/layout/IconVerticalSolidList"/>
    <dgm:cxn modelId="{989FD627-3508-4E1A-81F4-3C544F67DA65}" type="presParOf" srcId="{9E543FC1-4F49-4BC5-9912-694134E2C4A1}" destId="{01457998-8020-4C52-8832-4E6AE1E5E712}" srcOrd="1" destOrd="0" presId="urn:microsoft.com/office/officeart/2018/2/layout/IconVerticalSolidList"/>
    <dgm:cxn modelId="{EA97C054-EE47-479D-A475-93BE8E64E8AB}" type="presParOf" srcId="{9E543FC1-4F49-4BC5-9912-694134E2C4A1}" destId="{98CCB609-CA00-4B9A-A7B0-DCCEA5E9F2B4}" srcOrd="2" destOrd="0" presId="urn:microsoft.com/office/officeart/2018/2/layout/IconVerticalSolidList"/>
    <dgm:cxn modelId="{0B6DE5A8-92C2-4133-97FF-6590E8DE5E4F}" type="presParOf" srcId="{98CCB609-CA00-4B9A-A7B0-DCCEA5E9F2B4}" destId="{7823D459-7A2E-479D-AAD1-7FF500F3F30A}" srcOrd="0" destOrd="0" presId="urn:microsoft.com/office/officeart/2018/2/layout/IconVerticalSolidList"/>
    <dgm:cxn modelId="{F196AE2D-C2C2-4696-B701-09492A9FE3B3}" type="presParOf" srcId="{98CCB609-CA00-4B9A-A7B0-DCCEA5E9F2B4}" destId="{38C48518-EB6A-46A3-861F-DA065D9D8A3B}" srcOrd="1" destOrd="0" presId="urn:microsoft.com/office/officeart/2018/2/layout/IconVerticalSolidList"/>
    <dgm:cxn modelId="{D8CC0BBD-A3D0-41FE-9B02-66420A651860}" type="presParOf" srcId="{98CCB609-CA00-4B9A-A7B0-DCCEA5E9F2B4}" destId="{53232517-0887-4CA1-9438-021F751BD6CB}" srcOrd="2" destOrd="0" presId="urn:microsoft.com/office/officeart/2018/2/layout/IconVerticalSolidList"/>
    <dgm:cxn modelId="{D29ECAC2-21DD-41F0-AA26-91B702680F03}" type="presParOf" srcId="{98CCB609-CA00-4B9A-A7B0-DCCEA5E9F2B4}" destId="{F3D3A7C8-E9FA-4D4A-8F4B-0100536D6367}" srcOrd="3" destOrd="0" presId="urn:microsoft.com/office/officeart/2018/2/layout/IconVerticalSolidList"/>
    <dgm:cxn modelId="{0300FD6D-68D8-40F7-8B7D-F90CFBB0E7FB}" type="presParOf" srcId="{9E543FC1-4F49-4BC5-9912-694134E2C4A1}" destId="{E1F24835-68E0-4E6B-AB78-65526FD0947B}" srcOrd="3" destOrd="0" presId="urn:microsoft.com/office/officeart/2018/2/layout/IconVerticalSolidList"/>
    <dgm:cxn modelId="{93E89E58-32CE-4F53-BEBE-9C3F1933643F}" type="presParOf" srcId="{9E543FC1-4F49-4BC5-9912-694134E2C4A1}" destId="{FBE85CDB-C028-4129-BFF4-A3C700B898B9}" srcOrd="4" destOrd="0" presId="urn:microsoft.com/office/officeart/2018/2/layout/IconVerticalSolidList"/>
    <dgm:cxn modelId="{E9C2E54E-6CBC-469D-82CC-1038E5CB5B07}" type="presParOf" srcId="{FBE85CDB-C028-4129-BFF4-A3C700B898B9}" destId="{ED6B0706-89EB-48CE-BD34-AB6B14A51407}" srcOrd="0" destOrd="0" presId="urn:microsoft.com/office/officeart/2018/2/layout/IconVerticalSolidList"/>
    <dgm:cxn modelId="{65C54508-572B-47A5-98CE-CA7B2FD3D174}" type="presParOf" srcId="{FBE85CDB-C028-4129-BFF4-A3C700B898B9}" destId="{28D95370-14C2-4B58-8D4C-DB5BC64EB12F}" srcOrd="1" destOrd="0" presId="urn:microsoft.com/office/officeart/2018/2/layout/IconVerticalSolidList"/>
    <dgm:cxn modelId="{63DFC922-9C2C-4FDF-B1E5-25089E01B3A8}" type="presParOf" srcId="{FBE85CDB-C028-4129-BFF4-A3C700B898B9}" destId="{FD63452F-E99F-42DA-A445-FEE203F7B049}" srcOrd="2" destOrd="0" presId="urn:microsoft.com/office/officeart/2018/2/layout/IconVerticalSolidList"/>
    <dgm:cxn modelId="{D456CCA0-1FC5-4228-B5DA-B44FDD57D047}" type="presParOf" srcId="{FBE85CDB-C028-4129-BFF4-A3C700B898B9}" destId="{EC421E45-2DCE-4465-BC84-E2EFE581BAA4}" srcOrd="3" destOrd="0" presId="urn:microsoft.com/office/officeart/2018/2/layout/IconVerticalSolidList"/>
    <dgm:cxn modelId="{E3314F90-5589-4A57-B08A-BFC3C116C427}" type="presParOf" srcId="{9E543FC1-4F49-4BC5-9912-694134E2C4A1}" destId="{C91E7C5A-A64C-461B-B148-D36B20249626}" srcOrd="5" destOrd="0" presId="urn:microsoft.com/office/officeart/2018/2/layout/IconVerticalSolidList"/>
    <dgm:cxn modelId="{6831440F-6FAF-44B7-AC0E-7C2A5ACAEDC9}" type="presParOf" srcId="{9E543FC1-4F49-4BC5-9912-694134E2C4A1}" destId="{0B781C55-EC8E-4592-93F2-9E26D39ED203}" srcOrd="6" destOrd="0" presId="urn:microsoft.com/office/officeart/2018/2/layout/IconVerticalSolidList"/>
    <dgm:cxn modelId="{F81CC9C7-BAE2-4135-A2EB-C1436E4D7212}" type="presParOf" srcId="{0B781C55-EC8E-4592-93F2-9E26D39ED203}" destId="{2D32C593-27CB-4C1D-B999-5156E390EDD9}" srcOrd="0" destOrd="0" presId="urn:microsoft.com/office/officeart/2018/2/layout/IconVerticalSolidList"/>
    <dgm:cxn modelId="{6CA7D87C-FC32-4ACA-BDB8-11BE0427EC54}" type="presParOf" srcId="{0B781C55-EC8E-4592-93F2-9E26D39ED203}" destId="{502DCAE6-2AE3-42FE-8635-89CBC10D0406}" srcOrd="1" destOrd="0" presId="urn:microsoft.com/office/officeart/2018/2/layout/IconVerticalSolidList"/>
    <dgm:cxn modelId="{ADA0D8B4-1A19-438F-8A07-BDC3513676A8}" type="presParOf" srcId="{0B781C55-EC8E-4592-93F2-9E26D39ED203}" destId="{EA29D209-21F8-4B04-A152-ADBB9A980373}" srcOrd="2" destOrd="0" presId="urn:microsoft.com/office/officeart/2018/2/layout/IconVerticalSolidList"/>
    <dgm:cxn modelId="{B3BA392B-7750-4576-B3A0-880D3DF13850}" type="presParOf" srcId="{0B781C55-EC8E-4592-93F2-9E26D39ED203}" destId="{4A67D25A-4772-4C1F-A5D0-21DF42EC6F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A913B9-6EFE-44DA-B639-DBB5325804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55EE4E-57A9-4370-94A9-427CE83129CF}">
      <dgm:prSet/>
      <dgm:spPr/>
      <dgm:t>
        <a:bodyPr/>
        <a:lstStyle/>
        <a:p>
          <a:pPr>
            <a:lnSpc>
              <a:spcPct val="100000"/>
            </a:lnSpc>
          </a:pPr>
          <a:r>
            <a:rPr lang="en-IN" dirty="0"/>
            <a:t>Collaborative Filtering</a:t>
          </a:r>
          <a:endParaRPr lang="en-US" dirty="0"/>
        </a:p>
      </dgm:t>
    </dgm:pt>
    <dgm:pt modelId="{9C773514-DF58-4D66-A66D-1B7BAA061566}" type="parTrans" cxnId="{4E98A2A8-D3CE-4611-B47E-5E9DA818462F}">
      <dgm:prSet/>
      <dgm:spPr/>
      <dgm:t>
        <a:bodyPr/>
        <a:lstStyle/>
        <a:p>
          <a:endParaRPr lang="en-US"/>
        </a:p>
      </dgm:t>
    </dgm:pt>
    <dgm:pt modelId="{6190F29D-45F0-40B6-8E42-FE0FFB4C6AA8}" type="sibTrans" cxnId="{4E98A2A8-D3CE-4611-B47E-5E9DA818462F}">
      <dgm:prSet/>
      <dgm:spPr/>
      <dgm:t>
        <a:bodyPr/>
        <a:lstStyle/>
        <a:p>
          <a:endParaRPr lang="en-US"/>
        </a:p>
      </dgm:t>
    </dgm:pt>
    <dgm:pt modelId="{CD73C3EE-2C85-4125-B98B-CC02830A3BE4}">
      <dgm:prSet/>
      <dgm:spPr/>
      <dgm:t>
        <a:bodyPr/>
        <a:lstStyle/>
        <a:p>
          <a:pPr>
            <a:lnSpc>
              <a:spcPct val="100000"/>
            </a:lnSpc>
          </a:pPr>
          <a:r>
            <a:rPr lang="en-IN" dirty="0"/>
            <a:t>Content – based Filtering</a:t>
          </a:r>
          <a:endParaRPr lang="en-US" dirty="0"/>
        </a:p>
      </dgm:t>
    </dgm:pt>
    <dgm:pt modelId="{BA93A4EE-D490-4226-8D45-5BB09BE38198}" type="parTrans" cxnId="{EFB71D1A-7212-4C09-B60A-50BBB4E69369}">
      <dgm:prSet/>
      <dgm:spPr/>
      <dgm:t>
        <a:bodyPr/>
        <a:lstStyle/>
        <a:p>
          <a:endParaRPr lang="en-US"/>
        </a:p>
      </dgm:t>
    </dgm:pt>
    <dgm:pt modelId="{A944B70D-514F-4875-9702-411417B2F0B8}" type="sibTrans" cxnId="{EFB71D1A-7212-4C09-B60A-50BBB4E69369}">
      <dgm:prSet/>
      <dgm:spPr/>
      <dgm:t>
        <a:bodyPr/>
        <a:lstStyle/>
        <a:p>
          <a:endParaRPr lang="en-US"/>
        </a:p>
      </dgm:t>
    </dgm:pt>
    <dgm:pt modelId="{66B4DF29-AE59-4ED2-8E39-193BC67FC7BD}">
      <dgm:prSet/>
      <dgm:spPr/>
      <dgm:t>
        <a:bodyPr/>
        <a:lstStyle/>
        <a:p>
          <a:pPr>
            <a:lnSpc>
              <a:spcPct val="100000"/>
            </a:lnSpc>
          </a:pPr>
          <a:r>
            <a:rPr lang="en-IN"/>
            <a:t>Identify the preferred genres for each user.</a:t>
          </a:r>
          <a:endParaRPr lang="en-US"/>
        </a:p>
      </dgm:t>
    </dgm:pt>
    <dgm:pt modelId="{E4C7C0E2-A029-4158-AD51-4CFA492DABD7}" type="parTrans" cxnId="{1B3F762F-FC4D-426C-B5E6-62567DE0A680}">
      <dgm:prSet/>
      <dgm:spPr/>
      <dgm:t>
        <a:bodyPr/>
        <a:lstStyle/>
        <a:p>
          <a:endParaRPr lang="en-US"/>
        </a:p>
      </dgm:t>
    </dgm:pt>
    <dgm:pt modelId="{0A1F87F4-7EAA-4784-B47A-651D06B51BA6}" type="sibTrans" cxnId="{1B3F762F-FC4D-426C-B5E6-62567DE0A680}">
      <dgm:prSet/>
      <dgm:spPr/>
      <dgm:t>
        <a:bodyPr/>
        <a:lstStyle/>
        <a:p>
          <a:endParaRPr lang="en-US"/>
        </a:p>
      </dgm:t>
    </dgm:pt>
    <dgm:pt modelId="{550A389C-D281-4126-8C51-A35F1A118CD0}">
      <dgm:prSet/>
      <dgm:spPr/>
      <dgm:t>
        <a:bodyPr/>
        <a:lstStyle/>
        <a:p>
          <a:pPr>
            <a:lnSpc>
              <a:spcPct val="100000"/>
            </a:lnSpc>
          </a:pPr>
          <a:r>
            <a:rPr lang="en-IN" dirty="0"/>
            <a:t>Features from User’s rating, relevance score and tags</a:t>
          </a:r>
          <a:endParaRPr lang="en-US" dirty="0"/>
        </a:p>
      </dgm:t>
    </dgm:pt>
    <dgm:pt modelId="{C057D3CF-000D-4DC1-B0AA-C284CDA95855}" type="parTrans" cxnId="{20668337-A738-4E87-AB12-72EA713D92AE}">
      <dgm:prSet/>
      <dgm:spPr/>
      <dgm:t>
        <a:bodyPr/>
        <a:lstStyle/>
        <a:p>
          <a:endParaRPr lang="en-US"/>
        </a:p>
      </dgm:t>
    </dgm:pt>
    <dgm:pt modelId="{C599629E-F29C-41D5-BC30-04598971CBFA}" type="sibTrans" cxnId="{20668337-A738-4E87-AB12-72EA713D92AE}">
      <dgm:prSet/>
      <dgm:spPr/>
      <dgm:t>
        <a:bodyPr/>
        <a:lstStyle/>
        <a:p>
          <a:endParaRPr lang="en-US"/>
        </a:p>
      </dgm:t>
    </dgm:pt>
    <dgm:pt modelId="{2F40983E-867A-4453-BFA9-EE1CF5233089}" type="pres">
      <dgm:prSet presAssocID="{24A913B9-6EFE-44DA-B639-DBB53258046E}" presName="root" presStyleCnt="0">
        <dgm:presLayoutVars>
          <dgm:dir/>
          <dgm:resizeHandles val="exact"/>
        </dgm:presLayoutVars>
      </dgm:prSet>
      <dgm:spPr/>
    </dgm:pt>
    <dgm:pt modelId="{28730AD5-3D8E-419E-9720-B4415D45C93E}" type="pres">
      <dgm:prSet presAssocID="{F255EE4E-57A9-4370-94A9-427CE83129CF}" presName="compNode" presStyleCnt="0"/>
      <dgm:spPr/>
    </dgm:pt>
    <dgm:pt modelId="{2BD8D24E-F239-4DD6-A607-E4F7D057F524}" type="pres">
      <dgm:prSet presAssocID="{F255EE4E-57A9-4370-94A9-427CE83129CF}" presName="bgRect" presStyleLbl="bgShp" presStyleIdx="0" presStyleCnt="4"/>
      <dgm:spPr/>
    </dgm:pt>
    <dgm:pt modelId="{92FBD1CD-4868-4539-95BF-3FB6C57F027E}" type="pres">
      <dgm:prSet presAssocID="{F255EE4E-57A9-4370-94A9-427CE83129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C5FEA36E-E8FF-483B-9A0F-830FFF4C5606}" type="pres">
      <dgm:prSet presAssocID="{F255EE4E-57A9-4370-94A9-427CE83129CF}" presName="spaceRect" presStyleCnt="0"/>
      <dgm:spPr/>
    </dgm:pt>
    <dgm:pt modelId="{18563AE7-B1DF-4E03-A3A6-961053406A9C}" type="pres">
      <dgm:prSet presAssocID="{F255EE4E-57A9-4370-94A9-427CE83129CF}" presName="parTx" presStyleLbl="revTx" presStyleIdx="0" presStyleCnt="4">
        <dgm:presLayoutVars>
          <dgm:chMax val="0"/>
          <dgm:chPref val="0"/>
        </dgm:presLayoutVars>
      </dgm:prSet>
      <dgm:spPr/>
    </dgm:pt>
    <dgm:pt modelId="{A2BD24F9-2F1B-443E-951B-9EEF83F99AAD}" type="pres">
      <dgm:prSet presAssocID="{6190F29D-45F0-40B6-8E42-FE0FFB4C6AA8}" presName="sibTrans" presStyleCnt="0"/>
      <dgm:spPr/>
    </dgm:pt>
    <dgm:pt modelId="{C126B02D-DFEC-4086-B591-C5575F7CE676}" type="pres">
      <dgm:prSet presAssocID="{CD73C3EE-2C85-4125-B98B-CC02830A3BE4}" presName="compNode" presStyleCnt="0"/>
      <dgm:spPr/>
    </dgm:pt>
    <dgm:pt modelId="{ADA8B6F8-97C0-4C9A-A9C1-4FB87996B2CB}" type="pres">
      <dgm:prSet presAssocID="{CD73C3EE-2C85-4125-B98B-CC02830A3BE4}" presName="bgRect" presStyleLbl="bgShp" presStyleIdx="1" presStyleCnt="4"/>
      <dgm:spPr/>
    </dgm:pt>
    <dgm:pt modelId="{75E5BB18-446A-4B1B-91CC-5AC65CE9CE08}" type="pres">
      <dgm:prSet presAssocID="{CD73C3EE-2C85-4125-B98B-CC02830A3B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ADC3DFEF-E7DE-457F-A6E1-4CA73D872744}" type="pres">
      <dgm:prSet presAssocID="{CD73C3EE-2C85-4125-B98B-CC02830A3BE4}" presName="spaceRect" presStyleCnt="0"/>
      <dgm:spPr/>
    </dgm:pt>
    <dgm:pt modelId="{1B421111-6ADC-4142-BE32-921B8A019A39}" type="pres">
      <dgm:prSet presAssocID="{CD73C3EE-2C85-4125-B98B-CC02830A3BE4}" presName="parTx" presStyleLbl="revTx" presStyleIdx="1" presStyleCnt="4">
        <dgm:presLayoutVars>
          <dgm:chMax val="0"/>
          <dgm:chPref val="0"/>
        </dgm:presLayoutVars>
      </dgm:prSet>
      <dgm:spPr/>
    </dgm:pt>
    <dgm:pt modelId="{0745F59E-91B1-4A84-9B76-3E6C44D1199D}" type="pres">
      <dgm:prSet presAssocID="{A944B70D-514F-4875-9702-411417B2F0B8}" presName="sibTrans" presStyleCnt="0"/>
      <dgm:spPr/>
    </dgm:pt>
    <dgm:pt modelId="{3DD2B100-7670-4417-848B-24B095B3EB53}" type="pres">
      <dgm:prSet presAssocID="{66B4DF29-AE59-4ED2-8E39-193BC67FC7BD}" presName="compNode" presStyleCnt="0"/>
      <dgm:spPr/>
    </dgm:pt>
    <dgm:pt modelId="{59A0AF89-515E-4D83-AE66-86F93F1E20EA}" type="pres">
      <dgm:prSet presAssocID="{66B4DF29-AE59-4ED2-8E39-193BC67FC7BD}" presName="bgRect" presStyleLbl="bgShp" presStyleIdx="2" presStyleCnt="4"/>
      <dgm:spPr/>
    </dgm:pt>
    <dgm:pt modelId="{18C079B8-C681-467F-8973-7FE0BF75CB7D}" type="pres">
      <dgm:prSet presAssocID="{66B4DF29-AE59-4ED2-8E39-193BC67FC7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3CECC452-0EE3-4FAA-9295-AC154826E7F6}" type="pres">
      <dgm:prSet presAssocID="{66B4DF29-AE59-4ED2-8E39-193BC67FC7BD}" presName="spaceRect" presStyleCnt="0"/>
      <dgm:spPr/>
    </dgm:pt>
    <dgm:pt modelId="{657523E2-F909-41BA-BB50-99B12476C6EA}" type="pres">
      <dgm:prSet presAssocID="{66B4DF29-AE59-4ED2-8E39-193BC67FC7BD}" presName="parTx" presStyleLbl="revTx" presStyleIdx="2" presStyleCnt="4">
        <dgm:presLayoutVars>
          <dgm:chMax val="0"/>
          <dgm:chPref val="0"/>
        </dgm:presLayoutVars>
      </dgm:prSet>
      <dgm:spPr/>
    </dgm:pt>
    <dgm:pt modelId="{DFE6C167-0F23-4247-A6D4-7987E4DD90CC}" type="pres">
      <dgm:prSet presAssocID="{0A1F87F4-7EAA-4784-B47A-651D06B51BA6}" presName="sibTrans" presStyleCnt="0"/>
      <dgm:spPr/>
    </dgm:pt>
    <dgm:pt modelId="{CE6A00FD-8619-45AB-AF0D-F78B7BF01622}" type="pres">
      <dgm:prSet presAssocID="{550A389C-D281-4126-8C51-A35F1A118CD0}" presName="compNode" presStyleCnt="0"/>
      <dgm:spPr/>
    </dgm:pt>
    <dgm:pt modelId="{BAD7419D-2560-43B8-BFDD-3459EB45D6A3}" type="pres">
      <dgm:prSet presAssocID="{550A389C-D281-4126-8C51-A35F1A118CD0}" presName="bgRect" presStyleLbl="bgShp" presStyleIdx="3" presStyleCnt="4"/>
      <dgm:spPr/>
    </dgm:pt>
    <dgm:pt modelId="{9DB5BA88-9620-402A-B913-7DE4D32F6293}" type="pres">
      <dgm:prSet presAssocID="{550A389C-D281-4126-8C51-A35F1A118C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est scene"/>
        </a:ext>
      </dgm:extLst>
    </dgm:pt>
    <dgm:pt modelId="{37C41CB9-75CA-4E7C-A189-ED4F7A396987}" type="pres">
      <dgm:prSet presAssocID="{550A389C-D281-4126-8C51-A35F1A118CD0}" presName="spaceRect" presStyleCnt="0"/>
      <dgm:spPr/>
    </dgm:pt>
    <dgm:pt modelId="{AA86E2E1-1A1A-44F8-B307-7B5E644F25EB}" type="pres">
      <dgm:prSet presAssocID="{550A389C-D281-4126-8C51-A35F1A118CD0}" presName="parTx" presStyleLbl="revTx" presStyleIdx="3" presStyleCnt="4">
        <dgm:presLayoutVars>
          <dgm:chMax val="0"/>
          <dgm:chPref val="0"/>
        </dgm:presLayoutVars>
      </dgm:prSet>
      <dgm:spPr/>
    </dgm:pt>
  </dgm:ptLst>
  <dgm:cxnLst>
    <dgm:cxn modelId="{7D164819-51C4-4D2D-9AD4-7A3608F89539}" type="presOf" srcId="{550A389C-D281-4126-8C51-A35F1A118CD0}" destId="{AA86E2E1-1A1A-44F8-B307-7B5E644F25EB}" srcOrd="0" destOrd="0" presId="urn:microsoft.com/office/officeart/2018/2/layout/IconVerticalSolidList"/>
    <dgm:cxn modelId="{EFB71D1A-7212-4C09-B60A-50BBB4E69369}" srcId="{24A913B9-6EFE-44DA-B639-DBB53258046E}" destId="{CD73C3EE-2C85-4125-B98B-CC02830A3BE4}" srcOrd="1" destOrd="0" parTransId="{BA93A4EE-D490-4226-8D45-5BB09BE38198}" sibTransId="{A944B70D-514F-4875-9702-411417B2F0B8}"/>
    <dgm:cxn modelId="{1B3F762F-FC4D-426C-B5E6-62567DE0A680}" srcId="{24A913B9-6EFE-44DA-B639-DBB53258046E}" destId="{66B4DF29-AE59-4ED2-8E39-193BC67FC7BD}" srcOrd="2" destOrd="0" parTransId="{E4C7C0E2-A029-4158-AD51-4CFA492DABD7}" sibTransId="{0A1F87F4-7EAA-4784-B47A-651D06B51BA6}"/>
    <dgm:cxn modelId="{20668337-A738-4E87-AB12-72EA713D92AE}" srcId="{24A913B9-6EFE-44DA-B639-DBB53258046E}" destId="{550A389C-D281-4126-8C51-A35F1A118CD0}" srcOrd="3" destOrd="0" parTransId="{C057D3CF-000D-4DC1-B0AA-C284CDA95855}" sibTransId="{C599629E-F29C-41D5-BC30-04598971CBFA}"/>
    <dgm:cxn modelId="{6585D556-3EA6-4793-ABC5-1739A00491D1}" type="presOf" srcId="{24A913B9-6EFE-44DA-B639-DBB53258046E}" destId="{2F40983E-867A-4453-BFA9-EE1CF5233089}" srcOrd="0" destOrd="0" presId="urn:microsoft.com/office/officeart/2018/2/layout/IconVerticalSolidList"/>
    <dgm:cxn modelId="{419FC16E-724F-45F2-8D77-F3D71E7B9E1C}" type="presOf" srcId="{F255EE4E-57A9-4370-94A9-427CE83129CF}" destId="{18563AE7-B1DF-4E03-A3A6-961053406A9C}" srcOrd="0" destOrd="0" presId="urn:microsoft.com/office/officeart/2018/2/layout/IconVerticalSolidList"/>
    <dgm:cxn modelId="{B7578191-3784-421A-9964-FC25CD96B388}" type="presOf" srcId="{66B4DF29-AE59-4ED2-8E39-193BC67FC7BD}" destId="{657523E2-F909-41BA-BB50-99B12476C6EA}" srcOrd="0" destOrd="0" presId="urn:microsoft.com/office/officeart/2018/2/layout/IconVerticalSolidList"/>
    <dgm:cxn modelId="{4E98A2A8-D3CE-4611-B47E-5E9DA818462F}" srcId="{24A913B9-6EFE-44DA-B639-DBB53258046E}" destId="{F255EE4E-57A9-4370-94A9-427CE83129CF}" srcOrd="0" destOrd="0" parTransId="{9C773514-DF58-4D66-A66D-1B7BAA061566}" sibTransId="{6190F29D-45F0-40B6-8E42-FE0FFB4C6AA8}"/>
    <dgm:cxn modelId="{D33916AD-5E0A-4C0F-8299-A566D4442DC3}" type="presOf" srcId="{CD73C3EE-2C85-4125-B98B-CC02830A3BE4}" destId="{1B421111-6ADC-4142-BE32-921B8A019A39}" srcOrd="0" destOrd="0" presId="urn:microsoft.com/office/officeart/2018/2/layout/IconVerticalSolidList"/>
    <dgm:cxn modelId="{127AF603-F45F-4264-9BE5-8C7D258DBD1A}" type="presParOf" srcId="{2F40983E-867A-4453-BFA9-EE1CF5233089}" destId="{28730AD5-3D8E-419E-9720-B4415D45C93E}" srcOrd="0" destOrd="0" presId="urn:microsoft.com/office/officeart/2018/2/layout/IconVerticalSolidList"/>
    <dgm:cxn modelId="{5BDE7862-A017-4563-A19A-B61F1DDE8043}" type="presParOf" srcId="{28730AD5-3D8E-419E-9720-B4415D45C93E}" destId="{2BD8D24E-F239-4DD6-A607-E4F7D057F524}" srcOrd="0" destOrd="0" presId="urn:microsoft.com/office/officeart/2018/2/layout/IconVerticalSolidList"/>
    <dgm:cxn modelId="{5B249289-66BA-49DD-AEDB-EE48031A0EC4}" type="presParOf" srcId="{28730AD5-3D8E-419E-9720-B4415D45C93E}" destId="{92FBD1CD-4868-4539-95BF-3FB6C57F027E}" srcOrd="1" destOrd="0" presId="urn:microsoft.com/office/officeart/2018/2/layout/IconVerticalSolidList"/>
    <dgm:cxn modelId="{A9741B0E-EFA0-4D83-A2D8-C6ED060FE96C}" type="presParOf" srcId="{28730AD5-3D8E-419E-9720-B4415D45C93E}" destId="{C5FEA36E-E8FF-483B-9A0F-830FFF4C5606}" srcOrd="2" destOrd="0" presId="urn:microsoft.com/office/officeart/2018/2/layout/IconVerticalSolidList"/>
    <dgm:cxn modelId="{B482A42E-6A7C-4DD3-A05C-F2FD5CF10B1F}" type="presParOf" srcId="{28730AD5-3D8E-419E-9720-B4415D45C93E}" destId="{18563AE7-B1DF-4E03-A3A6-961053406A9C}" srcOrd="3" destOrd="0" presId="urn:microsoft.com/office/officeart/2018/2/layout/IconVerticalSolidList"/>
    <dgm:cxn modelId="{E80A0683-BEE9-46B3-ACFB-93A6B6411F6C}" type="presParOf" srcId="{2F40983E-867A-4453-BFA9-EE1CF5233089}" destId="{A2BD24F9-2F1B-443E-951B-9EEF83F99AAD}" srcOrd="1" destOrd="0" presId="urn:microsoft.com/office/officeart/2018/2/layout/IconVerticalSolidList"/>
    <dgm:cxn modelId="{2B5EB500-79E5-4943-BB95-3D3380B1777F}" type="presParOf" srcId="{2F40983E-867A-4453-BFA9-EE1CF5233089}" destId="{C126B02D-DFEC-4086-B591-C5575F7CE676}" srcOrd="2" destOrd="0" presId="urn:microsoft.com/office/officeart/2018/2/layout/IconVerticalSolidList"/>
    <dgm:cxn modelId="{B3CDEA2C-73D7-4C65-89F2-CDC7D24CE29F}" type="presParOf" srcId="{C126B02D-DFEC-4086-B591-C5575F7CE676}" destId="{ADA8B6F8-97C0-4C9A-A9C1-4FB87996B2CB}" srcOrd="0" destOrd="0" presId="urn:microsoft.com/office/officeart/2018/2/layout/IconVerticalSolidList"/>
    <dgm:cxn modelId="{D026582B-903F-4856-9C46-306E5810F0C1}" type="presParOf" srcId="{C126B02D-DFEC-4086-B591-C5575F7CE676}" destId="{75E5BB18-446A-4B1B-91CC-5AC65CE9CE08}" srcOrd="1" destOrd="0" presId="urn:microsoft.com/office/officeart/2018/2/layout/IconVerticalSolidList"/>
    <dgm:cxn modelId="{B80C3591-D5D7-440A-8233-B386ECE23B35}" type="presParOf" srcId="{C126B02D-DFEC-4086-B591-C5575F7CE676}" destId="{ADC3DFEF-E7DE-457F-A6E1-4CA73D872744}" srcOrd="2" destOrd="0" presId="urn:microsoft.com/office/officeart/2018/2/layout/IconVerticalSolidList"/>
    <dgm:cxn modelId="{AA98F197-89F3-4486-9F3D-16BA312B1947}" type="presParOf" srcId="{C126B02D-DFEC-4086-B591-C5575F7CE676}" destId="{1B421111-6ADC-4142-BE32-921B8A019A39}" srcOrd="3" destOrd="0" presId="urn:microsoft.com/office/officeart/2018/2/layout/IconVerticalSolidList"/>
    <dgm:cxn modelId="{927E9B73-83EA-47AC-B3D7-A0C915D3ABF7}" type="presParOf" srcId="{2F40983E-867A-4453-BFA9-EE1CF5233089}" destId="{0745F59E-91B1-4A84-9B76-3E6C44D1199D}" srcOrd="3" destOrd="0" presId="urn:microsoft.com/office/officeart/2018/2/layout/IconVerticalSolidList"/>
    <dgm:cxn modelId="{9B99D499-62C1-4D0B-A30C-617B1DDDD242}" type="presParOf" srcId="{2F40983E-867A-4453-BFA9-EE1CF5233089}" destId="{3DD2B100-7670-4417-848B-24B095B3EB53}" srcOrd="4" destOrd="0" presId="urn:microsoft.com/office/officeart/2018/2/layout/IconVerticalSolidList"/>
    <dgm:cxn modelId="{A52805EA-D532-4228-8270-70BFCD7E5A3A}" type="presParOf" srcId="{3DD2B100-7670-4417-848B-24B095B3EB53}" destId="{59A0AF89-515E-4D83-AE66-86F93F1E20EA}" srcOrd="0" destOrd="0" presId="urn:microsoft.com/office/officeart/2018/2/layout/IconVerticalSolidList"/>
    <dgm:cxn modelId="{A93B6D86-7B30-4E9B-BE0E-478BDB5F1CEA}" type="presParOf" srcId="{3DD2B100-7670-4417-848B-24B095B3EB53}" destId="{18C079B8-C681-467F-8973-7FE0BF75CB7D}" srcOrd="1" destOrd="0" presId="urn:microsoft.com/office/officeart/2018/2/layout/IconVerticalSolidList"/>
    <dgm:cxn modelId="{62E1925D-5E08-4AB4-ABE6-DF1A80256244}" type="presParOf" srcId="{3DD2B100-7670-4417-848B-24B095B3EB53}" destId="{3CECC452-0EE3-4FAA-9295-AC154826E7F6}" srcOrd="2" destOrd="0" presId="urn:microsoft.com/office/officeart/2018/2/layout/IconVerticalSolidList"/>
    <dgm:cxn modelId="{8D816270-1EBB-429F-801A-1CF2A9C16F9C}" type="presParOf" srcId="{3DD2B100-7670-4417-848B-24B095B3EB53}" destId="{657523E2-F909-41BA-BB50-99B12476C6EA}" srcOrd="3" destOrd="0" presId="urn:microsoft.com/office/officeart/2018/2/layout/IconVerticalSolidList"/>
    <dgm:cxn modelId="{D589B32E-1DC1-4C5F-8C45-776D84F2BF0E}" type="presParOf" srcId="{2F40983E-867A-4453-BFA9-EE1CF5233089}" destId="{DFE6C167-0F23-4247-A6D4-7987E4DD90CC}" srcOrd="5" destOrd="0" presId="urn:microsoft.com/office/officeart/2018/2/layout/IconVerticalSolidList"/>
    <dgm:cxn modelId="{ED523C0F-7B31-4F3E-B810-F4924E6E04AD}" type="presParOf" srcId="{2F40983E-867A-4453-BFA9-EE1CF5233089}" destId="{CE6A00FD-8619-45AB-AF0D-F78B7BF01622}" srcOrd="6" destOrd="0" presId="urn:microsoft.com/office/officeart/2018/2/layout/IconVerticalSolidList"/>
    <dgm:cxn modelId="{0F51D857-EC21-46C7-9109-780982483B3F}" type="presParOf" srcId="{CE6A00FD-8619-45AB-AF0D-F78B7BF01622}" destId="{BAD7419D-2560-43B8-BFDD-3459EB45D6A3}" srcOrd="0" destOrd="0" presId="urn:microsoft.com/office/officeart/2018/2/layout/IconVerticalSolidList"/>
    <dgm:cxn modelId="{3DDD012C-70B2-412D-BDD3-B90CEA3C7902}" type="presParOf" srcId="{CE6A00FD-8619-45AB-AF0D-F78B7BF01622}" destId="{9DB5BA88-9620-402A-B913-7DE4D32F6293}" srcOrd="1" destOrd="0" presId="urn:microsoft.com/office/officeart/2018/2/layout/IconVerticalSolidList"/>
    <dgm:cxn modelId="{701BA3DB-EE78-405F-AE7C-B0EF5119CB33}" type="presParOf" srcId="{CE6A00FD-8619-45AB-AF0D-F78B7BF01622}" destId="{37C41CB9-75CA-4E7C-A189-ED4F7A396987}" srcOrd="2" destOrd="0" presId="urn:microsoft.com/office/officeart/2018/2/layout/IconVerticalSolidList"/>
    <dgm:cxn modelId="{221AA397-25EA-4C6D-A52A-3E2619C61E8A}" type="presParOf" srcId="{CE6A00FD-8619-45AB-AF0D-F78B7BF01622}" destId="{AA86E2E1-1A1A-44F8-B307-7B5E644F25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1300AA-7C10-4230-A799-903CBC11182F}" type="doc">
      <dgm:prSet loTypeId="urn:microsoft.com/office/officeart/2018/5/layout/IconCircle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CC54BB7-B42B-442F-868A-17B2EEFAEF6E}">
      <dgm:prSet/>
      <dgm:spPr/>
      <dgm:t>
        <a:bodyPr/>
        <a:lstStyle/>
        <a:p>
          <a:pPr>
            <a:lnSpc>
              <a:spcPct val="100000"/>
            </a:lnSpc>
            <a:defRPr cap="all"/>
          </a:pPr>
          <a:r>
            <a:rPr lang="en-IN" dirty="0"/>
            <a:t>SVD Algorithm – Collaborative Filtering</a:t>
          </a:r>
          <a:endParaRPr lang="en-US" dirty="0"/>
        </a:p>
      </dgm:t>
    </dgm:pt>
    <dgm:pt modelId="{140EA4D4-9EE7-4EE8-A05A-4D15E11D4AEA}" type="parTrans" cxnId="{7A80D4A1-E293-4680-BB5F-D99E6B16A05C}">
      <dgm:prSet/>
      <dgm:spPr/>
      <dgm:t>
        <a:bodyPr/>
        <a:lstStyle/>
        <a:p>
          <a:endParaRPr lang="en-US"/>
        </a:p>
      </dgm:t>
    </dgm:pt>
    <dgm:pt modelId="{9EF63677-8CCE-40BB-A449-4E6DCA05A095}" type="sibTrans" cxnId="{7A80D4A1-E293-4680-BB5F-D99E6B16A05C}">
      <dgm:prSet/>
      <dgm:spPr/>
      <dgm:t>
        <a:bodyPr/>
        <a:lstStyle/>
        <a:p>
          <a:endParaRPr lang="en-US"/>
        </a:p>
      </dgm:t>
    </dgm:pt>
    <dgm:pt modelId="{E5B0A111-98F7-4CBB-8773-CC23E2AF68E8}">
      <dgm:prSet/>
      <dgm:spPr/>
      <dgm:t>
        <a:bodyPr/>
        <a:lstStyle/>
        <a:p>
          <a:pPr>
            <a:lnSpc>
              <a:spcPct val="100000"/>
            </a:lnSpc>
            <a:defRPr cap="all"/>
          </a:pPr>
          <a:r>
            <a:rPr lang="en-IN" dirty="0"/>
            <a:t>TF-IDF vectorizer</a:t>
          </a:r>
          <a:endParaRPr lang="en-US" dirty="0"/>
        </a:p>
      </dgm:t>
    </dgm:pt>
    <dgm:pt modelId="{EF6B2281-941F-485E-A5FB-2394261392B2}" type="parTrans" cxnId="{920A149E-6D89-42D2-AE4A-E95FDD655540}">
      <dgm:prSet/>
      <dgm:spPr/>
      <dgm:t>
        <a:bodyPr/>
        <a:lstStyle/>
        <a:p>
          <a:endParaRPr lang="en-US"/>
        </a:p>
      </dgm:t>
    </dgm:pt>
    <dgm:pt modelId="{4A0F338A-8F24-4FD2-91C6-17C8AB6672F5}" type="sibTrans" cxnId="{920A149E-6D89-42D2-AE4A-E95FDD655540}">
      <dgm:prSet/>
      <dgm:spPr/>
      <dgm:t>
        <a:bodyPr/>
        <a:lstStyle/>
        <a:p>
          <a:endParaRPr lang="en-US"/>
        </a:p>
      </dgm:t>
    </dgm:pt>
    <dgm:pt modelId="{FF5A8354-77C9-4C92-B93C-53CDC6D72637}">
      <dgm:prSet/>
      <dgm:spPr/>
      <dgm:t>
        <a:bodyPr/>
        <a:lstStyle/>
        <a:p>
          <a:pPr>
            <a:lnSpc>
              <a:spcPct val="100000"/>
            </a:lnSpc>
            <a:defRPr cap="all"/>
          </a:pPr>
          <a:r>
            <a:rPr lang="en-IN" dirty="0"/>
            <a:t>Features generated – Random Forest</a:t>
          </a:r>
          <a:endParaRPr lang="en-US" dirty="0"/>
        </a:p>
      </dgm:t>
    </dgm:pt>
    <dgm:pt modelId="{7370CCF9-71A9-4895-A04E-12BE4E24768D}" type="parTrans" cxnId="{74699893-BAAB-4143-8C2D-92AEEBBEA023}">
      <dgm:prSet/>
      <dgm:spPr/>
      <dgm:t>
        <a:bodyPr/>
        <a:lstStyle/>
        <a:p>
          <a:endParaRPr lang="en-US"/>
        </a:p>
      </dgm:t>
    </dgm:pt>
    <dgm:pt modelId="{D9684A2B-7E5D-4D75-B563-E25476239AB7}" type="sibTrans" cxnId="{74699893-BAAB-4143-8C2D-92AEEBBEA023}">
      <dgm:prSet/>
      <dgm:spPr/>
      <dgm:t>
        <a:bodyPr/>
        <a:lstStyle/>
        <a:p>
          <a:endParaRPr lang="en-US"/>
        </a:p>
      </dgm:t>
    </dgm:pt>
    <dgm:pt modelId="{A6B1388A-8609-4FCC-B05E-C1CD9B1EFFAF}">
      <dgm:prSet/>
      <dgm:spPr/>
      <dgm:t>
        <a:bodyPr/>
        <a:lstStyle/>
        <a:p>
          <a:pPr>
            <a:lnSpc>
              <a:spcPct val="100000"/>
            </a:lnSpc>
            <a:defRPr cap="all"/>
          </a:pPr>
          <a:r>
            <a:rPr lang="en-IN" dirty="0"/>
            <a:t>Combine all to recommend the movies for users.</a:t>
          </a:r>
          <a:endParaRPr lang="en-US" dirty="0"/>
        </a:p>
      </dgm:t>
    </dgm:pt>
    <dgm:pt modelId="{EB56F8E4-A048-4E48-A87F-CEA8FA44EE97}" type="parTrans" cxnId="{DC2121BE-D182-42ED-A6B7-10B3D7BB9755}">
      <dgm:prSet/>
      <dgm:spPr/>
      <dgm:t>
        <a:bodyPr/>
        <a:lstStyle/>
        <a:p>
          <a:endParaRPr lang="en-US"/>
        </a:p>
      </dgm:t>
    </dgm:pt>
    <dgm:pt modelId="{93D7F49A-0F5B-40C2-9B10-B54D3426610C}" type="sibTrans" cxnId="{DC2121BE-D182-42ED-A6B7-10B3D7BB9755}">
      <dgm:prSet/>
      <dgm:spPr/>
      <dgm:t>
        <a:bodyPr/>
        <a:lstStyle/>
        <a:p>
          <a:endParaRPr lang="en-US"/>
        </a:p>
      </dgm:t>
    </dgm:pt>
    <dgm:pt modelId="{A72DAC15-BC99-40BA-873C-1B8F71BB09B2}" type="pres">
      <dgm:prSet presAssocID="{CE1300AA-7C10-4230-A799-903CBC11182F}" presName="root" presStyleCnt="0">
        <dgm:presLayoutVars>
          <dgm:dir/>
          <dgm:resizeHandles val="exact"/>
        </dgm:presLayoutVars>
      </dgm:prSet>
      <dgm:spPr/>
    </dgm:pt>
    <dgm:pt modelId="{19DA2F46-7EF8-4660-A6A3-CC054F184981}" type="pres">
      <dgm:prSet presAssocID="{3CC54BB7-B42B-442F-868A-17B2EEFAEF6E}" presName="compNode" presStyleCnt="0"/>
      <dgm:spPr/>
    </dgm:pt>
    <dgm:pt modelId="{F9408D01-6483-4EE5-B9F8-24EDEF8067ED}" type="pres">
      <dgm:prSet presAssocID="{3CC54BB7-B42B-442F-868A-17B2EEFAEF6E}" presName="iconBgRect" presStyleLbl="bgShp" presStyleIdx="0" presStyleCnt="4"/>
      <dgm:spPr/>
    </dgm:pt>
    <dgm:pt modelId="{D55872F3-F9B2-446C-B166-738D6A9CE58E}" type="pres">
      <dgm:prSet presAssocID="{3CC54BB7-B42B-442F-868A-17B2EEFAEF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93DCEF25-529E-40B9-856C-73826F143974}" type="pres">
      <dgm:prSet presAssocID="{3CC54BB7-B42B-442F-868A-17B2EEFAEF6E}" presName="spaceRect" presStyleCnt="0"/>
      <dgm:spPr/>
    </dgm:pt>
    <dgm:pt modelId="{5FC151BB-F415-40D7-AFF1-C83E2B581F31}" type="pres">
      <dgm:prSet presAssocID="{3CC54BB7-B42B-442F-868A-17B2EEFAEF6E}" presName="textRect" presStyleLbl="revTx" presStyleIdx="0" presStyleCnt="4">
        <dgm:presLayoutVars>
          <dgm:chMax val="1"/>
          <dgm:chPref val="1"/>
        </dgm:presLayoutVars>
      </dgm:prSet>
      <dgm:spPr/>
    </dgm:pt>
    <dgm:pt modelId="{68657A1D-DD70-4676-87E3-04DC6CC2DBDA}" type="pres">
      <dgm:prSet presAssocID="{9EF63677-8CCE-40BB-A449-4E6DCA05A095}" presName="sibTrans" presStyleCnt="0"/>
      <dgm:spPr/>
    </dgm:pt>
    <dgm:pt modelId="{D7C50296-C0C6-4680-981F-E6F7500C12D5}" type="pres">
      <dgm:prSet presAssocID="{E5B0A111-98F7-4CBB-8773-CC23E2AF68E8}" presName="compNode" presStyleCnt="0"/>
      <dgm:spPr/>
    </dgm:pt>
    <dgm:pt modelId="{81ED216C-10BD-48CE-B914-FD6B18C05C73}" type="pres">
      <dgm:prSet presAssocID="{E5B0A111-98F7-4CBB-8773-CC23E2AF68E8}" presName="iconBgRect" presStyleLbl="bgShp" presStyleIdx="1" presStyleCnt="4"/>
      <dgm:spPr/>
    </dgm:pt>
    <dgm:pt modelId="{F946D127-25BF-424F-B3DF-78B23B510D37}" type="pres">
      <dgm:prSet presAssocID="{E5B0A111-98F7-4CBB-8773-CC23E2AF68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505490A-6EDD-461A-92DA-BF4CC4FC5642}" type="pres">
      <dgm:prSet presAssocID="{E5B0A111-98F7-4CBB-8773-CC23E2AF68E8}" presName="spaceRect" presStyleCnt="0"/>
      <dgm:spPr/>
    </dgm:pt>
    <dgm:pt modelId="{A4C6A80F-A036-4E09-B239-DBF0BDB68FE9}" type="pres">
      <dgm:prSet presAssocID="{E5B0A111-98F7-4CBB-8773-CC23E2AF68E8}" presName="textRect" presStyleLbl="revTx" presStyleIdx="1" presStyleCnt="4">
        <dgm:presLayoutVars>
          <dgm:chMax val="1"/>
          <dgm:chPref val="1"/>
        </dgm:presLayoutVars>
      </dgm:prSet>
      <dgm:spPr/>
    </dgm:pt>
    <dgm:pt modelId="{454A45AD-3E35-40F2-A34C-C0863491E4A4}" type="pres">
      <dgm:prSet presAssocID="{4A0F338A-8F24-4FD2-91C6-17C8AB6672F5}" presName="sibTrans" presStyleCnt="0"/>
      <dgm:spPr/>
    </dgm:pt>
    <dgm:pt modelId="{75919F85-7CB4-4E49-BA14-F193FAFA290D}" type="pres">
      <dgm:prSet presAssocID="{FF5A8354-77C9-4C92-B93C-53CDC6D72637}" presName="compNode" presStyleCnt="0"/>
      <dgm:spPr/>
    </dgm:pt>
    <dgm:pt modelId="{65FC4B14-392F-4E94-A7B8-EA384E14D442}" type="pres">
      <dgm:prSet presAssocID="{FF5A8354-77C9-4C92-B93C-53CDC6D72637}" presName="iconBgRect" presStyleLbl="bgShp" presStyleIdx="2" presStyleCnt="4"/>
      <dgm:spPr/>
    </dgm:pt>
    <dgm:pt modelId="{D8B50AB8-CA8D-4959-94C6-F1BF49B781F1}" type="pres">
      <dgm:prSet presAssocID="{FF5A8354-77C9-4C92-B93C-53CDC6D726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94B46042-6034-4FEF-8A46-F43D4FA88705}" type="pres">
      <dgm:prSet presAssocID="{FF5A8354-77C9-4C92-B93C-53CDC6D72637}" presName="spaceRect" presStyleCnt="0"/>
      <dgm:spPr/>
    </dgm:pt>
    <dgm:pt modelId="{352A3FFD-A98E-4335-952D-AF40B3A1AC9A}" type="pres">
      <dgm:prSet presAssocID="{FF5A8354-77C9-4C92-B93C-53CDC6D72637}" presName="textRect" presStyleLbl="revTx" presStyleIdx="2" presStyleCnt="4">
        <dgm:presLayoutVars>
          <dgm:chMax val="1"/>
          <dgm:chPref val="1"/>
        </dgm:presLayoutVars>
      </dgm:prSet>
      <dgm:spPr/>
    </dgm:pt>
    <dgm:pt modelId="{48E5210A-8C90-409F-84DB-E13F644426F2}" type="pres">
      <dgm:prSet presAssocID="{D9684A2B-7E5D-4D75-B563-E25476239AB7}" presName="sibTrans" presStyleCnt="0"/>
      <dgm:spPr/>
    </dgm:pt>
    <dgm:pt modelId="{400334D6-DEA0-4957-B33E-BAC18A84941F}" type="pres">
      <dgm:prSet presAssocID="{A6B1388A-8609-4FCC-B05E-C1CD9B1EFFAF}" presName="compNode" presStyleCnt="0"/>
      <dgm:spPr/>
    </dgm:pt>
    <dgm:pt modelId="{57B12E83-E60E-491A-A35B-F8A039083646}" type="pres">
      <dgm:prSet presAssocID="{A6B1388A-8609-4FCC-B05E-C1CD9B1EFFAF}" presName="iconBgRect" presStyleLbl="bgShp" presStyleIdx="3" presStyleCnt="4"/>
      <dgm:spPr/>
    </dgm:pt>
    <dgm:pt modelId="{40235965-CEA0-4D42-8868-9FC9DE9B3633}" type="pres">
      <dgm:prSet presAssocID="{A6B1388A-8609-4FCC-B05E-C1CD9B1EFF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48B7935-931C-48D4-8144-705BEA0CD2F9}" type="pres">
      <dgm:prSet presAssocID="{A6B1388A-8609-4FCC-B05E-C1CD9B1EFFAF}" presName="spaceRect" presStyleCnt="0"/>
      <dgm:spPr/>
    </dgm:pt>
    <dgm:pt modelId="{79DDBB68-1E3D-4320-9D37-C8DAC67A571E}" type="pres">
      <dgm:prSet presAssocID="{A6B1388A-8609-4FCC-B05E-C1CD9B1EFFAF}" presName="textRect" presStyleLbl="revTx" presStyleIdx="3" presStyleCnt="4">
        <dgm:presLayoutVars>
          <dgm:chMax val="1"/>
          <dgm:chPref val="1"/>
        </dgm:presLayoutVars>
      </dgm:prSet>
      <dgm:spPr/>
    </dgm:pt>
  </dgm:ptLst>
  <dgm:cxnLst>
    <dgm:cxn modelId="{6A62D662-06F9-46D2-B5FE-609E300C9331}" type="presOf" srcId="{3CC54BB7-B42B-442F-868A-17B2EEFAEF6E}" destId="{5FC151BB-F415-40D7-AFF1-C83E2B581F31}" srcOrd="0" destOrd="0" presId="urn:microsoft.com/office/officeart/2018/5/layout/IconCircleLabelList"/>
    <dgm:cxn modelId="{706C5663-2CF6-4AF4-8DE6-E32678E8AE2A}" type="presOf" srcId="{E5B0A111-98F7-4CBB-8773-CC23E2AF68E8}" destId="{A4C6A80F-A036-4E09-B239-DBF0BDB68FE9}" srcOrd="0" destOrd="0" presId="urn:microsoft.com/office/officeart/2018/5/layout/IconCircleLabelList"/>
    <dgm:cxn modelId="{B7279766-A20E-46E1-8BC0-1C600E8C0025}" type="presOf" srcId="{A6B1388A-8609-4FCC-B05E-C1CD9B1EFFAF}" destId="{79DDBB68-1E3D-4320-9D37-C8DAC67A571E}" srcOrd="0" destOrd="0" presId="urn:microsoft.com/office/officeart/2018/5/layout/IconCircleLabelList"/>
    <dgm:cxn modelId="{74699893-BAAB-4143-8C2D-92AEEBBEA023}" srcId="{CE1300AA-7C10-4230-A799-903CBC11182F}" destId="{FF5A8354-77C9-4C92-B93C-53CDC6D72637}" srcOrd="2" destOrd="0" parTransId="{7370CCF9-71A9-4895-A04E-12BE4E24768D}" sibTransId="{D9684A2B-7E5D-4D75-B563-E25476239AB7}"/>
    <dgm:cxn modelId="{920A149E-6D89-42D2-AE4A-E95FDD655540}" srcId="{CE1300AA-7C10-4230-A799-903CBC11182F}" destId="{E5B0A111-98F7-4CBB-8773-CC23E2AF68E8}" srcOrd="1" destOrd="0" parTransId="{EF6B2281-941F-485E-A5FB-2394261392B2}" sibTransId="{4A0F338A-8F24-4FD2-91C6-17C8AB6672F5}"/>
    <dgm:cxn modelId="{E44403A0-CFE6-4239-B777-0042C39FED94}" type="presOf" srcId="{FF5A8354-77C9-4C92-B93C-53CDC6D72637}" destId="{352A3FFD-A98E-4335-952D-AF40B3A1AC9A}" srcOrd="0" destOrd="0" presId="urn:microsoft.com/office/officeart/2018/5/layout/IconCircleLabelList"/>
    <dgm:cxn modelId="{7A80D4A1-E293-4680-BB5F-D99E6B16A05C}" srcId="{CE1300AA-7C10-4230-A799-903CBC11182F}" destId="{3CC54BB7-B42B-442F-868A-17B2EEFAEF6E}" srcOrd="0" destOrd="0" parTransId="{140EA4D4-9EE7-4EE8-A05A-4D15E11D4AEA}" sibTransId="{9EF63677-8CCE-40BB-A449-4E6DCA05A095}"/>
    <dgm:cxn modelId="{006812BA-0810-4214-A31A-941CBC6254DF}" type="presOf" srcId="{CE1300AA-7C10-4230-A799-903CBC11182F}" destId="{A72DAC15-BC99-40BA-873C-1B8F71BB09B2}" srcOrd="0" destOrd="0" presId="urn:microsoft.com/office/officeart/2018/5/layout/IconCircleLabelList"/>
    <dgm:cxn modelId="{DC2121BE-D182-42ED-A6B7-10B3D7BB9755}" srcId="{CE1300AA-7C10-4230-A799-903CBC11182F}" destId="{A6B1388A-8609-4FCC-B05E-C1CD9B1EFFAF}" srcOrd="3" destOrd="0" parTransId="{EB56F8E4-A048-4E48-A87F-CEA8FA44EE97}" sibTransId="{93D7F49A-0F5B-40C2-9B10-B54D3426610C}"/>
    <dgm:cxn modelId="{FE14595C-AC7B-4334-9A0B-92D51C90A89D}" type="presParOf" srcId="{A72DAC15-BC99-40BA-873C-1B8F71BB09B2}" destId="{19DA2F46-7EF8-4660-A6A3-CC054F184981}" srcOrd="0" destOrd="0" presId="urn:microsoft.com/office/officeart/2018/5/layout/IconCircleLabelList"/>
    <dgm:cxn modelId="{5F0575C3-2261-4B51-89B2-A9E8DC8012D4}" type="presParOf" srcId="{19DA2F46-7EF8-4660-A6A3-CC054F184981}" destId="{F9408D01-6483-4EE5-B9F8-24EDEF8067ED}" srcOrd="0" destOrd="0" presId="urn:microsoft.com/office/officeart/2018/5/layout/IconCircleLabelList"/>
    <dgm:cxn modelId="{08C7CE59-8C2D-44B4-A5A6-47EF1389344D}" type="presParOf" srcId="{19DA2F46-7EF8-4660-A6A3-CC054F184981}" destId="{D55872F3-F9B2-446C-B166-738D6A9CE58E}" srcOrd="1" destOrd="0" presId="urn:microsoft.com/office/officeart/2018/5/layout/IconCircleLabelList"/>
    <dgm:cxn modelId="{9DA5678C-A89B-40A9-9A4B-C200DB3FAC11}" type="presParOf" srcId="{19DA2F46-7EF8-4660-A6A3-CC054F184981}" destId="{93DCEF25-529E-40B9-856C-73826F143974}" srcOrd="2" destOrd="0" presId="urn:microsoft.com/office/officeart/2018/5/layout/IconCircleLabelList"/>
    <dgm:cxn modelId="{D290F15E-46C1-4197-89E8-54196972C753}" type="presParOf" srcId="{19DA2F46-7EF8-4660-A6A3-CC054F184981}" destId="{5FC151BB-F415-40D7-AFF1-C83E2B581F31}" srcOrd="3" destOrd="0" presId="urn:microsoft.com/office/officeart/2018/5/layout/IconCircleLabelList"/>
    <dgm:cxn modelId="{F2D64AB9-C037-4FA2-9E13-7A3561D24F80}" type="presParOf" srcId="{A72DAC15-BC99-40BA-873C-1B8F71BB09B2}" destId="{68657A1D-DD70-4676-87E3-04DC6CC2DBDA}" srcOrd="1" destOrd="0" presId="urn:microsoft.com/office/officeart/2018/5/layout/IconCircleLabelList"/>
    <dgm:cxn modelId="{FE968C50-134C-4656-8FD6-B00B572EA844}" type="presParOf" srcId="{A72DAC15-BC99-40BA-873C-1B8F71BB09B2}" destId="{D7C50296-C0C6-4680-981F-E6F7500C12D5}" srcOrd="2" destOrd="0" presId="urn:microsoft.com/office/officeart/2018/5/layout/IconCircleLabelList"/>
    <dgm:cxn modelId="{CB572456-FFAD-429E-863E-3EFAD25D3DE4}" type="presParOf" srcId="{D7C50296-C0C6-4680-981F-E6F7500C12D5}" destId="{81ED216C-10BD-48CE-B914-FD6B18C05C73}" srcOrd="0" destOrd="0" presId="urn:microsoft.com/office/officeart/2018/5/layout/IconCircleLabelList"/>
    <dgm:cxn modelId="{F65A9977-29A2-42E1-8BA6-5293312B990B}" type="presParOf" srcId="{D7C50296-C0C6-4680-981F-E6F7500C12D5}" destId="{F946D127-25BF-424F-B3DF-78B23B510D37}" srcOrd="1" destOrd="0" presId="urn:microsoft.com/office/officeart/2018/5/layout/IconCircleLabelList"/>
    <dgm:cxn modelId="{F38D567C-192E-4E88-8F99-E3C621F36836}" type="presParOf" srcId="{D7C50296-C0C6-4680-981F-E6F7500C12D5}" destId="{5505490A-6EDD-461A-92DA-BF4CC4FC5642}" srcOrd="2" destOrd="0" presId="urn:microsoft.com/office/officeart/2018/5/layout/IconCircleLabelList"/>
    <dgm:cxn modelId="{C6AAB262-3ED3-4958-8467-A9018E33698A}" type="presParOf" srcId="{D7C50296-C0C6-4680-981F-E6F7500C12D5}" destId="{A4C6A80F-A036-4E09-B239-DBF0BDB68FE9}" srcOrd="3" destOrd="0" presId="urn:microsoft.com/office/officeart/2018/5/layout/IconCircleLabelList"/>
    <dgm:cxn modelId="{773B118F-B7F0-46C8-9E5A-17A2016290D7}" type="presParOf" srcId="{A72DAC15-BC99-40BA-873C-1B8F71BB09B2}" destId="{454A45AD-3E35-40F2-A34C-C0863491E4A4}" srcOrd="3" destOrd="0" presId="urn:microsoft.com/office/officeart/2018/5/layout/IconCircleLabelList"/>
    <dgm:cxn modelId="{CBED5D8F-5D8E-4CA6-864E-C1ECDB5AD4F1}" type="presParOf" srcId="{A72DAC15-BC99-40BA-873C-1B8F71BB09B2}" destId="{75919F85-7CB4-4E49-BA14-F193FAFA290D}" srcOrd="4" destOrd="0" presId="urn:microsoft.com/office/officeart/2018/5/layout/IconCircleLabelList"/>
    <dgm:cxn modelId="{CEF09BDC-E2B6-45DE-BD74-389A6EC01127}" type="presParOf" srcId="{75919F85-7CB4-4E49-BA14-F193FAFA290D}" destId="{65FC4B14-392F-4E94-A7B8-EA384E14D442}" srcOrd="0" destOrd="0" presId="urn:microsoft.com/office/officeart/2018/5/layout/IconCircleLabelList"/>
    <dgm:cxn modelId="{6E386884-719B-4A1B-824A-B59FAF69DD8B}" type="presParOf" srcId="{75919F85-7CB4-4E49-BA14-F193FAFA290D}" destId="{D8B50AB8-CA8D-4959-94C6-F1BF49B781F1}" srcOrd="1" destOrd="0" presId="urn:microsoft.com/office/officeart/2018/5/layout/IconCircleLabelList"/>
    <dgm:cxn modelId="{18B7ABFB-FDF9-4A26-8A5E-5C1440D1A16D}" type="presParOf" srcId="{75919F85-7CB4-4E49-BA14-F193FAFA290D}" destId="{94B46042-6034-4FEF-8A46-F43D4FA88705}" srcOrd="2" destOrd="0" presId="urn:microsoft.com/office/officeart/2018/5/layout/IconCircleLabelList"/>
    <dgm:cxn modelId="{86165FF6-7602-407D-A521-E27681E1D618}" type="presParOf" srcId="{75919F85-7CB4-4E49-BA14-F193FAFA290D}" destId="{352A3FFD-A98E-4335-952D-AF40B3A1AC9A}" srcOrd="3" destOrd="0" presId="urn:microsoft.com/office/officeart/2018/5/layout/IconCircleLabelList"/>
    <dgm:cxn modelId="{9608849F-49DA-412A-87FA-406FACA0CCB0}" type="presParOf" srcId="{A72DAC15-BC99-40BA-873C-1B8F71BB09B2}" destId="{48E5210A-8C90-409F-84DB-E13F644426F2}" srcOrd="5" destOrd="0" presId="urn:microsoft.com/office/officeart/2018/5/layout/IconCircleLabelList"/>
    <dgm:cxn modelId="{FDC7E307-9643-4D77-AF96-0C6BC43F5B15}" type="presParOf" srcId="{A72DAC15-BC99-40BA-873C-1B8F71BB09B2}" destId="{400334D6-DEA0-4957-B33E-BAC18A84941F}" srcOrd="6" destOrd="0" presId="urn:microsoft.com/office/officeart/2018/5/layout/IconCircleLabelList"/>
    <dgm:cxn modelId="{0881BAC1-6976-444E-89A2-82A0E9ACB103}" type="presParOf" srcId="{400334D6-DEA0-4957-B33E-BAC18A84941F}" destId="{57B12E83-E60E-491A-A35B-F8A039083646}" srcOrd="0" destOrd="0" presId="urn:microsoft.com/office/officeart/2018/5/layout/IconCircleLabelList"/>
    <dgm:cxn modelId="{F14371EF-1DF0-40A6-8CED-167CF17938E1}" type="presParOf" srcId="{400334D6-DEA0-4957-B33E-BAC18A84941F}" destId="{40235965-CEA0-4D42-8868-9FC9DE9B3633}" srcOrd="1" destOrd="0" presId="urn:microsoft.com/office/officeart/2018/5/layout/IconCircleLabelList"/>
    <dgm:cxn modelId="{AA3ADB70-A39F-4343-8746-3FF9DE8F4388}" type="presParOf" srcId="{400334D6-DEA0-4957-B33E-BAC18A84941F}" destId="{048B7935-931C-48D4-8144-705BEA0CD2F9}" srcOrd="2" destOrd="0" presId="urn:microsoft.com/office/officeart/2018/5/layout/IconCircleLabelList"/>
    <dgm:cxn modelId="{8CB3A687-15FF-4D14-A231-EE6915B9757C}" type="presParOf" srcId="{400334D6-DEA0-4957-B33E-BAC18A84941F}" destId="{79DDBB68-1E3D-4320-9D37-C8DAC67A571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7EDD7E-B168-4747-8F76-FC488D04028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D62CA216-8C8B-EF4D-A820-003B073E3B63}">
      <dgm:prSet phldrT="[Text]"/>
      <dgm:spPr>
        <a:solidFill>
          <a:schemeClr val="accent2"/>
        </a:solidFill>
      </dgm:spPr>
      <dgm:t>
        <a:bodyPr/>
        <a:lstStyle/>
        <a:p>
          <a:r>
            <a:rPr lang="en-US" dirty="0"/>
            <a:t>E-commerce</a:t>
          </a:r>
        </a:p>
      </dgm:t>
    </dgm:pt>
    <dgm:pt modelId="{F7A584C1-AAFE-6D42-9A64-0041EBC6747C}" type="parTrans" cxnId="{013D4521-3568-1949-8471-26DB39EB2679}">
      <dgm:prSet/>
      <dgm:spPr/>
      <dgm:t>
        <a:bodyPr/>
        <a:lstStyle/>
        <a:p>
          <a:endParaRPr lang="en-US"/>
        </a:p>
      </dgm:t>
    </dgm:pt>
    <dgm:pt modelId="{0DF656BB-CBA2-CD4D-94CE-1E4064AA08C5}" type="sibTrans" cxnId="{013D4521-3568-1949-8471-26DB39EB2679}">
      <dgm:prSet/>
      <dgm:spPr/>
      <dgm:t>
        <a:bodyPr/>
        <a:lstStyle/>
        <a:p>
          <a:endParaRPr lang="en-US"/>
        </a:p>
      </dgm:t>
    </dgm:pt>
    <dgm:pt modelId="{5BFA3EA0-5ADC-1E41-80BC-9ABC46A90972}">
      <dgm:prSet phldrT="[Text]"/>
      <dgm:spPr>
        <a:solidFill>
          <a:schemeClr val="accent2">
            <a:lumMod val="20000"/>
            <a:lumOff val="80000"/>
            <a:alpha val="90000"/>
          </a:schemeClr>
        </a:solidFill>
      </dgm:spPr>
      <dgm:t>
        <a:bodyPr/>
        <a:lstStyle/>
        <a:p>
          <a:r>
            <a:rPr lang="en-US" dirty="0"/>
            <a:t>Cross/Upsell Products</a:t>
          </a:r>
        </a:p>
      </dgm:t>
    </dgm:pt>
    <dgm:pt modelId="{B214DCB5-88B3-9F4F-B3C1-DB345255C7CA}" type="parTrans" cxnId="{0858FA88-625F-4242-8F77-DF3833D6BBC6}">
      <dgm:prSet/>
      <dgm:spPr/>
      <dgm:t>
        <a:bodyPr/>
        <a:lstStyle/>
        <a:p>
          <a:endParaRPr lang="en-US"/>
        </a:p>
      </dgm:t>
    </dgm:pt>
    <dgm:pt modelId="{711685DB-9B9D-E844-8798-3176327E15FD}" type="sibTrans" cxnId="{0858FA88-625F-4242-8F77-DF3833D6BBC6}">
      <dgm:prSet/>
      <dgm:spPr/>
      <dgm:t>
        <a:bodyPr/>
        <a:lstStyle/>
        <a:p>
          <a:endParaRPr lang="en-US"/>
        </a:p>
      </dgm:t>
    </dgm:pt>
    <dgm:pt modelId="{A86B4937-CD4A-4841-879E-01C72DF8C3F3}">
      <dgm:prSet phldrT="[Text]"/>
      <dgm:spPr>
        <a:solidFill>
          <a:schemeClr val="accent2"/>
        </a:solidFill>
      </dgm:spPr>
      <dgm:t>
        <a:bodyPr/>
        <a:lstStyle/>
        <a:p>
          <a:r>
            <a:rPr lang="en-US" dirty="0"/>
            <a:t>Travel/Hospitality</a:t>
          </a:r>
        </a:p>
      </dgm:t>
    </dgm:pt>
    <dgm:pt modelId="{DC0F3CAD-A183-D846-AEA0-13F2156CFFF5}" type="parTrans" cxnId="{19C6A6D0-A59E-A649-80A6-26D59341D2CF}">
      <dgm:prSet/>
      <dgm:spPr/>
      <dgm:t>
        <a:bodyPr/>
        <a:lstStyle/>
        <a:p>
          <a:endParaRPr lang="en-US"/>
        </a:p>
      </dgm:t>
    </dgm:pt>
    <dgm:pt modelId="{1364B257-5F1D-2F4A-852C-437036066BF8}" type="sibTrans" cxnId="{19C6A6D0-A59E-A649-80A6-26D59341D2CF}">
      <dgm:prSet/>
      <dgm:spPr/>
      <dgm:t>
        <a:bodyPr/>
        <a:lstStyle/>
        <a:p>
          <a:endParaRPr lang="en-US"/>
        </a:p>
      </dgm:t>
    </dgm:pt>
    <dgm:pt modelId="{7011F4D0-8752-E54A-A606-18C4FB27BD59}">
      <dgm:prSet phldrT="[Text]"/>
      <dgm:spPr>
        <a:solidFill>
          <a:schemeClr val="accent2">
            <a:lumMod val="20000"/>
            <a:lumOff val="80000"/>
            <a:alpha val="90000"/>
          </a:schemeClr>
        </a:solidFill>
      </dgm:spPr>
      <dgm:t>
        <a:bodyPr/>
        <a:lstStyle/>
        <a:p>
          <a:r>
            <a:rPr lang="en-US" dirty="0"/>
            <a:t>Personalized/Curated Tours</a:t>
          </a:r>
        </a:p>
      </dgm:t>
    </dgm:pt>
    <dgm:pt modelId="{919C8555-9E17-8E47-9E54-D8C92C9CFC2B}" type="parTrans" cxnId="{B92CF128-0BB4-5849-A336-D75F0338C14F}">
      <dgm:prSet/>
      <dgm:spPr/>
      <dgm:t>
        <a:bodyPr/>
        <a:lstStyle/>
        <a:p>
          <a:endParaRPr lang="en-US"/>
        </a:p>
      </dgm:t>
    </dgm:pt>
    <dgm:pt modelId="{057EA0A4-2C93-844E-A3A9-6321C909F09B}" type="sibTrans" cxnId="{B92CF128-0BB4-5849-A336-D75F0338C14F}">
      <dgm:prSet/>
      <dgm:spPr/>
      <dgm:t>
        <a:bodyPr/>
        <a:lstStyle/>
        <a:p>
          <a:endParaRPr lang="en-US"/>
        </a:p>
      </dgm:t>
    </dgm:pt>
    <dgm:pt modelId="{ADB3B3CE-1358-DF48-B07A-62262316F9CE}">
      <dgm:prSet phldrT="[Text]"/>
      <dgm:spPr>
        <a:solidFill>
          <a:schemeClr val="accent2">
            <a:lumMod val="20000"/>
            <a:lumOff val="80000"/>
            <a:alpha val="90000"/>
          </a:schemeClr>
        </a:solidFill>
      </dgm:spPr>
      <dgm:t>
        <a:bodyPr/>
        <a:lstStyle/>
        <a:p>
          <a:r>
            <a:rPr lang="en-US" dirty="0"/>
            <a:t>Improved Customer Satisfaction</a:t>
          </a:r>
        </a:p>
      </dgm:t>
    </dgm:pt>
    <dgm:pt modelId="{BB1500DA-DE3A-B447-BF78-B285F5AF1FB5}" type="parTrans" cxnId="{0B9FBB27-803D-DD41-9ED9-5E54440612BE}">
      <dgm:prSet/>
      <dgm:spPr/>
      <dgm:t>
        <a:bodyPr/>
        <a:lstStyle/>
        <a:p>
          <a:endParaRPr lang="en-US"/>
        </a:p>
      </dgm:t>
    </dgm:pt>
    <dgm:pt modelId="{3A66E265-B8C5-6748-9B37-F25E2695F079}" type="sibTrans" cxnId="{0B9FBB27-803D-DD41-9ED9-5E54440612BE}">
      <dgm:prSet/>
      <dgm:spPr/>
      <dgm:t>
        <a:bodyPr/>
        <a:lstStyle/>
        <a:p>
          <a:endParaRPr lang="en-US"/>
        </a:p>
      </dgm:t>
    </dgm:pt>
    <dgm:pt modelId="{DC423337-9F13-504B-BD42-B37077443F93}">
      <dgm:prSet phldrT="[Text]"/>
      <dgm:spPr>
        <a:solidFill>
          <a:schemeClr val="accent2"/>
        </a:solidFill>
      </dgm:spPr>
      <dgm:t>
        <a:bodyPr/>
        <a:lstStyle/>
        <a:p>
          <a:r>
            <a:rPr lang="en-US" dirty="0"/>
            <a:t>News/Article/Video Recommender</a:t>
          </a:r>
        </a:p>
      </dgm:t>
    </dgm:pt>
    <dgm:pt modelId="{C1CCB964-F2E2-B745-803D-29FEFFB0F953}" type="parTrans" cxnId="{4028D3B3-6B30-6841-B1BE-86DB64EAFABC}">
      <dgm:prSet/>
      <dgm:spPr/>
      <dgm:t>
        <a:bodyPr/>
        <a:lstStyle/>
        <a:p>
          <a:endParaRPr lang="en-US"/>
        </a:p>
      </dgm:t>
    </dgm:pt>
    <dgm:pt modelId="{37BFA550-F7CF-A347-AFF3-504C76EBA6B2}" type="sibTrans" cxnId="{4028D3B3-6B30-6841-B1BE-86DB64EAFABC}">
      <dgm:prSet/>
      <dgm:spPr/>
      <dgm:t>
        <a:bodyPr/>
        <a:lstStyle/>
        <a:p>
          <a:endParaRPr lang="en-US"/>
        </a:p>
      </dgm:t>
    </dgm:pt>
    <dgm:pt modelId="{566DC051-B753-694D-A0AF-C5EBD1BCC475}">
      <dgm:prSet phldrT="[Text]"/>
      <dgm:spPr>
        <a:solidFill>
          <a:schemeClr val="accent2">
            <a:lumMod val="20000"/>
            <a:lumOff val="80000"/>
            <a:alpha val="90000"/>
          </a:schemeClr>
        </a:solidFill>
      </dgm:spPr>
      <dgm:t>
        <a:bodyPr/>
        <a:lstStyle/>
        <a:p>
          <a:r>
            <a:rPr lang="en-US" dirty="0"/>
            <a:t>Exactly Similar Movie Recommender</a:t>
          </a:r>
        </a:p>
      </dgm:t>
    </dgm:pt>
    <dgm:pt modelId="{90D18D82-8CC7-D74D-BA3D-ABE1C5991C74}" type="parTrans" cxnId="{B2445881-F521-B44F-9264-0E43A71C0FF5}">
      <dgm:prSet/>
      <dgm:spPr/>
      <dgm:t>
        <a:bodyPr/>
        <a:lstStyle/>
        <a:p>
          <a:endParaRPr lang="en-US"/>
        </a:p>
      </dgm:t>
    </dgm:pt>
    <dgm:pt modelId="{D98F382B-5E46-0C45-920B-55A396C38E73}" type="sibTrans" cxnId="{B2445881-F521-B44F-9264-0E43A71C0FF5}">
      <dgm:prSet/>
      <dgm:spPr/>
      <dgm:t>
        <a:bodyPr/>
        <a:lstStyle/>
        <a:p>
          <a:endParaRPr lang="en-US"/>
        </a:p>
      </dgm:t>
    </dgm:pt>
    <dgm:pt modelId="{71AD22D6-1ADD-DA47-A3D6-145BA264A350}">
      <dgm:prSet phldrT="[Text]"/>
      <dgm:spPr>
        <a:solidFill>
          <a:schemeClr val="accent2">
            <a:lumMod val="20000"/>
            <a:lumOff val="80000"/>
            <a:alpha val="90000"/>
          </a:schemeClr>
        </a:solidFill>
      </dgm:spPr>
      <dgm:t>
        <a:bodyPr/>
        <a:lstStyle/>
        <a:p>
          <a:r>
            <a:rPr lang="en-US" dirty="0"/>
            <a:t>Regular/Repeated Customer Engagement</a:t>
          </a:r>
        </a:p>
      </dgm:t>
    </dgm:pt>
    <dgm:pt modelId="{A18621CE-2B6D-0D47-8BDA-B9E1A1E204A3}" type="parTrans" cxnId="{8C4D1CA2-104A-ED4C-857F-B3FE26DE6BE5}">
      <dgm:prSet/>
      <dgm:spPr/>
      <dgm:t>
        <a:bodyPr/>
        <a:lstStyle/>
        <a:p>
          <a:endParaRPr lang="en-US"/>
        </a:p>
      </dgm:t>
    </dgm:pt>
    <dgm:pt modelId="{E3774B4B-2358-EB47-B17E-C04427E0ABDE}" type="sibTrans" cxnId="{8C4D1CA2-104A-ED4C-857F-B3FE26DE6BE5}">
      <dgm:prSet/>
      <dgm:spPr/>
      <dgm:t>
        <a:bodyPr/>
        <a:lstStyle/>
        <a:p>
          <a:endParaRPr lang="en-US"/>
        </a:p>
      </dgm:t>
    </dgm:pt>
    <dgm:pt modelId="{0EF7C3CB-43D9-8A43-8BFB-59AB9FFB72EA}">
      <dgm:prSet phldrT="[Text]"/>
      <dgm:spPr>
        <a:solidFill>
          <a:schemeClr val="accent2">
            <a:lumMod val="20000"/>
            <a:lumOff val="80000"/>
            <a:alpha val="90000"/>
          </a:schemeClr>
        </a:solidFill>
      </dgm:spPr>
      <dgm:t>
        <a:bodyPr/>
        <a:lstStyle/>
        <a:p>
          <a:r>
            <a:rPr lang="en-US" dirty="0"/>
            <a:t>Increased Customer Retention</a:t>
          </a:r>
        </a:p>
      </dgm:t>
    </dgm:pt>
    <dgm:pt modelId="{47705562-44CF-BA4A-8116-CF992A58EB83}" type="parTrans" cxnId="{998782A9-09F8-6241-A8EC-3D1EB56C4645}">
      <dgm:prSet/>
      <dgm:spPr/>
      <dgm:t>
        <a:bodyPr/>
        <a:lstStyle/>
        <a:p>
          <a:endParaRPr lang="en-US"/>
        </a:p>
      </dgm:t>
    </dgm:pt>
    <dgm:pt modelId="{B94EE412-B047-FA49-A47E-4EA6C71585C9}" type="sibTrans" cxnId="{998782A9-09F8-6241-A8EC-3D1EB56C4645}">
      <dgm:prSet/>
      <dgm:spPr/>
      <dgm:t>
        <a:bodyPr/>
        <a:lstStyle/>
        <a:p>
          <a:endParaRPr lang="en-US"/>
        </a:p>
      </dgm:t>
    </dgm:pt>
    <dgm:pt modelId="{E6262220-3654-DE4E-8770-9A8E96AB93E9}">
      <dgm:prSet phldrT="[Text]"/>
      <dgm:spPr>
        <a:solidFill>
          <a:schemeClr val="accent2">
            <a:lumMod val="20000"/>
            <a:lumOff val="80000"/>
            <a:alpha val="90000"/>
          </a:schemeClr>
        </a:solidFill>
      </dgm:spPr>
      <dgm:t>
        <a:bodyPr/>
        <a:lstStyle/>
        <a:p>
          <a:r>
            <a:rPr lang="en-US" dirty="0"/>
            <a:t>Increased revenue is mostly through Ads</a:t>
          </a:r>
        </a:p>
      </dgm:t>
    </dgm:pt>
    <dgm:pt modelId="{17549563-520B-9E43-AF6F-FC050212D1A5}" type="parTrans" cxnId="{2F82B4C7-07B8-8146-82D7-E3CC00BC9BA2}">
      <dgm:prSet/>
      <dgm:spPr/>
      <dgm:t>
        <a:bodyPr/>
        <a:lstStyle/>
        <a:p>
          <a:endParaRPr lang="en-US"/>
        </a:p>
      </dgm:t>
    </dgm:pt>
    <dgm:pt modelId="{0F05BCB9-9AE8-6E4F-A936-6A2C89A517A4}" type="sibTrans" cxnId="{2F82B4C7-07B8-8146-82D7-E3CC00BC9BA2}">
      <dgm:prSet/>
      <dgm:spPr/>
      <dgm:t>
        <a:bodyPr/>
        <a:lstStyle/>
        <a:p>
          <a:endParaRPr lang="en-US"/>
        </a:p>
      </dgm:t>
    </dgm:pt>
    <dgm:pt modelId="{DC3F63E1-BA56-E24E-A588-D6E6C17820D7}">
      <dgm:prSet phldrT="[Text]"/>
      <dgm:spPr>
        <a:solidFill>
          <a:schemeClr val="accent2">
            <a:lumMod val="20000"/>
            <a:lumOff val="80000"/>
            <a:alpha val="90000"/>
          </a:schemeClr>
        </a:solidFill>
      </dgm:spPr>
      <dgm:t>
        <a:bodyPr/>
        <a:lstStyle/>
        <a:p>
          <a:r>
            <a:rPr lang="en-US" dirty="0"/>
            <a:t>Curated Products/Discounts</a:t>
          </a:r>
        </a:p>
      </dgm:t>
    </dgm:pt>
    <dgm:pt modelId="{2E890650-22FF-7742-9909-1CF93DBCC661}" type="parTrans" cxnId="{BB82A4CE-D947-5F4B-8FEC-04AB9F7A96D7}">
      <dgm:prSet/>
      <dgm:spPr/>
      <dgm:t>
        <a:bodyPr/>
        <a:lstStyle/>
        <a:p>
          <a:endParaRPr lang="en-US"/>
        </a:p>
      </dgm:t>
    </dgm:pt>
    <dgm:pt modelId="{3258D1B7-F187-BA42-8F66-A6C2BA66BEC0}" type="sibTrans" cxnId="{BB82A4CE-D947-5F4B-8FEC-04AB9F7A96D7}">
      <dgm:prSet/>
      <dgm:spPr/>
      <dgm:t>
        <a:bodyPr/>
        <a:lstStyle/>
        <a:p>
          <a:endParaRPr lang="en-US"/>
        </a:p>
      </dgm:t>
    </dgm:pt>
    <dgm:pt modelId="{42302DE7-F864-F447-8825-3B380D43FF5A}">
      <dgm:prSet phldrT="[Text]"/>
      <dgm:spPr>
        <a:solidFill>
          <a:schemeClr val="accent2">
            <a:lumMod val="20000"/>
            <a:lumOff val="80000"/>
            <a:alpha val="90000"/>
          </a:schemeClr>
        </a:solidFill>
      </dgm:spPr>
      <dgm:t>
        <a:bodyPr/>
        <a:lstStyle/>
        <a:p>
          <a:r>
            <a:rPr lang="en-US" dirty="0"/>
            <a:t>Increase Customer Spends</a:t>
          </a:r>
        </a:p>
      </dgm:t>
    </dgm:pt>
    <dgm:pt modelId="{83E6D53A-90B2-AE4F-95E4-D73178C0AD30}" type="parTrans" cxnId="{79B4A138-4DB7-D54E-8F50-10FB75FD2ECB}">
      <dgm:prSet/>
      <dgm:spPr/>
      <dgm:t>
        <a:bodyPr/>
        <a:lstStyle/>
        <a:p>
          <a:endParaRPr lang="en-US"/>
        </a:p>
      </dgm:t>
    </dgm:pt>
    <dgm:pt modelId="{6A0E8531-4B93-E446-A1EB-C8EB71F5BBD4}" type="sibTrans" cxnId="{79B4A138-4DB7-D54E-8F50-10FB75FD2ECB}">
      <dgm:prSet/>
      <dgm:spPr/>
      <dgm:t>
        <a:bodyPr/>
        <a:lstStyle/>
        <a:p>
          <a:endParaRPr lang="en-US"/>
        </a:p>
      </dgm:t>
    </dgm:pt>
    <dgm:pt modelId="{E8562204-BB4B-D546-8154-C865B5060D98}" type="pres">
      <dgm:prSet presAssocID="{877EDD7E-B168-4747-8F76-FC488D040281}" presName="Name0" presStyleCnt="0">
        <dgm:presLayoutVars>
          <dgm:dir/>
          <dgm:animLvl val="lvl"/>
          <dgm:resizeHandles val="exact"/>
        </dgm:presLayoutVars>
      </dgm:prSet>
      <dgm:spPr/>
    </dgm:pt>
    <dgm:pt modelId="{1C1DA2F3-A539-F84D-A60C-589C73710454}" type="pres">
      <dgm:prSet presAssocID="{D62CA216-8C8B-EF4D-A820-003B073E3B63}" presName="composite" presStyleCnt="0"/>
      <dgm:spPr/>
    </dgm:pt>
    <dgm:pt modelId="{2C51F454-E98E-724D-99FC-FB91E774AF46}" type="pres">
      <dgm:prSet presAssocID="{D62CA216-8C8B-EF4D-A820-003B073E3B63}" presName="parTx" presStyleLbl="alignNode1" presStyleIdx="0" presStyleCnt="3">
        <dgm:presLayoutVars>
          <dgm:chMax val="0"/>
          <dgm:chPref val="0"/>
          <dgm:bulletEnabled val="1"/>
        </dgm:presLayoutVars>
      </dgm:prSet>
      <dgm:spPr/>
    </dgm:pt>
    <dgm:pt modelId="{4D647030-A5D3-4146-A4BE-8D06735EFBE8}" type="pres">
      <dgm:prSet presAssocID="{D62CA216-8C8B-EF4D-A820-003B073E3B63}" presName="desTx" presStyleLbl="alignAccFollowNode1" presStyleIdx="0" presStyleCnt="3">
        <dgm:presLayoutVars>
          <dgm:bulletEnabled val="1"/>
        </dgm:presLayoutVars>
      </dgm:prSet>
      <dgm:spPr/>
    </dgm:pt>
    <dgm:pt modelId="{DE072BF2-503A-AE48-937D-E4538713E7D9}" type="pres">
      <dgm:prSet presAssocID="{0DF656BB-CBA2-CD4D-94CE-1E4064AA08C5}" presName="space" presStyleCnt="0"/>
      <dgm:spPr/>
    </dgm:pt>
    <dgm:pt modelId="{F3970D9D-A55C-0444-AF4F-D0F0424B3394}" type="pres">
      <dgm:prSet presAssocID="{A86B4937-CD4A-4841-879E-01C72DF8C3F3}" presName="composite" presStyleCnt="0"/>
      <dgm:spPr/>
    </dgm:pt>
    <dgm:pt modelId="{B4E5C21A-75AD-3E48-AD64-4E36DBA97FA2}" type="pres">
      <dgm:prSet presAssocID="{A86B4937-CD4A-4841-879E-01C72DF8C3F3}" presName="parTx" presStyleLbl="alignNode1" presStyleIdx="1" presStyleCnt="3">
        <dgm:presLayoutVars>
          <dgm:chMax val="0"/>
          <dgm:chPref val="0"/>
          <dgm:bulletEnabled val="1"/>
        </dgm:presLayoutVars>
      </dgm:prSet>
      <dgm:spPr/>
    </dgm:pt>
    <dgm:pt modelId="{9C295A6E-4657-E547-8013-1B3B7ED1A923}" type="pres">
      <dgm:prSet presAssocID="{A86B4937-CD4A-4841-879E-01C72DF8C3F3}" presName="desTx" presStyleLbl="alignAccFollowNode1" presStyleIdx="1" presStyleCnt="3">
        <dgm:presLayoutVars>
          <dgm:bulletEnabled val="1"/>
        </dgm:presLayoutVars>
      </dgm:prSet>
      <dgm:spPr/>
    </dgm:pt>
    <dgm:pt modelId="{0085F2AD-9311-EE46-ACEA-A5299C295709}" type="pres">
      <dgm:prSet presAssocID="{1364B257-5F1D-2F4A-852C-437036066BF8}" presName="space" presStyleCnt="0"/>
      <dgm:spPr/>
    </dgm:pt>
    <dgm:pt modelId="{87ADB4F2-E0C5-9B4E-9AED-93666E366F31}" type="pres">
      <dgm:prSet presAssocID="{DC423337-9F13-504B-BD42-B37077443F93}" presName="composite" presStyleCnt="0"/>
      <dgm:spPr/>
    </dgm:pt>
    <dgm:pt modelId="{63008A0B-C0E1-204D-AB73-F41AE83713E9}" type="pres">
      <dgm:prSet presAssocID="{DC423337-9F13-504B-BD42-B37077443F93}" presName="parTx" presStyleLbl="alignNode1" presStyleIdx="2" presStyleCnt="3">
        <dgm:presLayoutVars>
          <dgm:chMax val="0"/>
          <dgm:chPref val="0"/>
          <dgm:bulletEnabled val="1"/>
        </dgm:presLayoutVars>
      </dgm:prSet>
      <dgm:spPr/>
    </dgm:pt>
    <dgm:pt modelId="{05356869-AF9A-1246-BF7D-E8EC316F8A71}" type="pres">
      <dgm:prSet presAssocID="{DC423337-9F13-504B-BD42-B37077443F93}" presName="desTx" presStyleLbl="alignAccFollowNode1" presStyleIdx="2" presStyleCnt="3">
        <dgm:presLayoutVars>
          <dgm:bulletEnabled val="1"/>
        </dgm:presLayoutVars>
      </dgm:prSet>
      <dgm:spPr/>
    </dgm:pt>
  </dgm:ptLst>
  <dgm:cxnLst>
    <dgm:cxn modelId="{3C59F717-0820-BA4B-AA0E-5AF85C2185CF}" type="presOf" srcId="{877EDD7E-B168-4747-8F76-FC488D040281}" destId="{E8562204-BB4B-D546-8154-C865B5060D98}" srcOrd="0" destOrd="0" presId="urn:microsoft.com/office/officeart/2005/8/layout/hList1"/>
    <dgm:cxn modelId="{013D4521-3568-1949-8471-26DB39EB2679}" srcId="{877EDD7E-B168-4747-8F76-FC488D040281}" destId="{D62CA216-8C8B-EF4D-A820-003B073E3B63}" srcOrd="0" destOrd="0" parTransId="{F7A584C1-AAFE-6D42-9A64-0041EBC6747C}" sibTransId="{0DF656BB-CBA2-CD4D-94CE-1E4064AA08C5}"/>
    <dgm:cxn modelId="{E101EE25-64D0-C440-B53E-697FC6FA56E5}" type="presOf" srcId="{ADB3B3CE-1358-DF48-B07A-62262316F9CE}" destId="{9C295A6E-4657-E547-8013-1B3B7ED1A923}" srcOrd="0" destOrd="1" presId="urn:microsoft.com/office/officeart/2005/8/layout/hList1"/>
    <dgm:cxn modelId="{ACEA9526-6AF3-5D41-BDF9-75F77853916B}" type="presOf" srcId="{A86B4937-CD4A-4841-879E-01C72DF8C3F3}" destId="{B4E5C21A-75AD-3E48-AD64-4E36DBA97FA2}" srcOrd="0" destOrd="0" presId="urn:microsoft.com/office/officeart/2005/8/layout/hList1"/>
    <dgm:cxn modelId="{0B9FBB27-803D-DD41-9ED9-5E54440612BE}" srcId="{A86B4937-CD4A-4841-879E-01C72DF8C3F3}" destId="{ADB3B3CE-1358-DF48-B07A-62262316F9CE}" srcOrd="1" destOrd="0" parTransId="{BB1500DA-DE3A-B447-BF78-B285F5AF1FB5}" sibTransId="{3A66E265-B8C5-6748-9B37-F25E2695F079}"/>
    <dgm:cxn modelId="{B92CF128-0BB4-5849-A336-D75F0338C14F}" srcId="{A86B4937-CD4A-4841-879E-01C72DF8C3F3}" destId="{7011F4D0-8752-E54A-A606-18C4FB27BD59}" srcOrd="0" destOrd="0" parTransId="{919C8555-9E17-8E47-9E54-D8C92C9CFC2B}" sibTransId="{057EA0A4-2C93-844E-A3A9-6321C909F09B}"/>
    <dgm:cxn modelId="{9124542F-B021-0049-9ED3-EE9F5737C5E5}" type="presOf" srcId="{42302DE7-F864-F447-8825-3B380D43FF5A}" destId="{4D647030-A5D3-4146-A4BE-8D06735EFBE8}" srcOrd="0" destOrd="2" presId="urn:microsoft.com/office/officeart/2005/8/layout/hList1"/>
    <dgm:cxn modelId="{878C5E33-1560-FC46-982C-DC8C45B324CF}" type="presOf" srcId="{E6262220-3654-DE4E-8770-9A8E96AB93E9}" destId="{05356869-AF9A-1246-BF7D-E8EC316F8A71}" srcOrd="0" destOrd="2" presId="urn:microsoft.com/office/officeart/2005/8/layout/hList1"/>
    <dgm:cxn modelId="{79B4A138-4DB7-D54E-8F50-10FB75FD2ECB}" srcId="{D62CA216-8C8B-EF4D-A820-003B073E3B63}" destId="{42302DE7-F864-F447-8825-3B380D43FF5A}" srcOrd="2" destOrd="0" parTransId="{83E6D53A-90B2-AE4F-95E4-D73178C0AD30}" sibTransId="{6A0E8531-4B93-E446-A1EB-C8EB71F5BBD4}"/>
    <dgm:cxn modelId="{82596F5F-BC6B-9346-B700-5B64C0CA35BE}" type="presOf" srcId="{0EF7C3CB-43D9-8A43-8BFB-59AB9FFB72EA}" destId="{9C295A6E-4657-E547-8013-1B3B7ED1A923}" srcOrd="0" destOrd="2" presId="urn:microsoft.com/office/officeart/2005/8/layout/hList1"/>
    <dgm:cxn modelId="{B2445881-F521-B44F-9264-0E43A71C0FF5}" srcId="{DC423337-9F13-504B-BD42-B37077443F93}" destId="{566DC051-B753-694D-A0AF-C5EBD1BCC475}" srcOrd="0" destOrd="0" parTransId="{90D18D82-8CC7-D74D-BA3D-ABE1C5991C74}" sibTransId="{D98F382B-5E46-0C45-920B-55A396C38E73}"/>
    <dgm:cxn modelId="{0858FA88-625F-4242-8F77-DF3833D6BBC6}" srcId="{D62CA216-8C8B-EF4D-A820-003B073E3B63}" destId="{5BFA3EA0-5ADC-1E41-80BC-9ABC46A90972}" srcOrd="0" destOrd="0" parTransId="{B214DCB5-88B3-9F4F-B3C1-DB345255C7CA}" sibTransId="{711685DB-9B9D-E844-8798-3176327E15FD}"/>
    <dgm:cxn modelId="{2AD62690-30E6-624C-ADC5-9AEA14C6867B}" type="presOf" srcId="{5BFA3EA0-5ADC-1E41-80BC-9ABC46A90972}" destId="{4D647030-A5D3-4146-A4BE-8D06735EFBE8}" srcOrd="0" destOrd="0" presId="urn:microsoft.com/office/officeart/2005/8/layout/hList1"/>
    <dgm:cxn modelId="{8C4D1CA2-104A-ED4C-857F-B3FE26DE6BE5}" srcId="{DC423337-9F13-504B-BD42-B37077443F93}" destId="{71AD22D6-1ADD-DA47-A3D6-145BA264A350}" srcOrd="1" destOrd="0" parTransId="{A18621CE-2B6D-0D47-8BDA-B9E1A1E204A3}" sibTransId="{E3774B4B-2358-EB47-B17E-C04427E0ABDE}"/>
    <dgm:cxn modelId="{998782A9-09F8-6241-A8EC-3D1EB56C4645}" srcId="{A86B4937-CD4A-4841-879E-01C72DF8C3F3}" destId="{0EF7C3CB-43D9-8A43-8BFB-59AB9FFB72EA}" srcOrd="2" destOrd="0" parTransId="{47705562-44CF-BA4A-8116-CF992A58EB83}" sibTransId="{B94EE412-B047-FA49-A47E-4EA6C71585C9}"/>
    <dgm:cxn modelId="{A0C052AF-B5B0-F242-B859-0DE9DFED74D3}" type="presOf" srcId="{566DC051-B753-694D-A0AF-C5EBD1BCC475}" destId="{05356869-AF9A-1246-BF7D-E8EC316F8A71}" srcOrd="0" destOrd="0" presId="urn:microsoft.com/office/officeart/2005/8/layout/hList1"/>
    <dgm:cxn modelId="{4028D3B3-6B30-6841-B1BE-86DB64EAFABC}" srcId="{877EDD7E-B168-4747-8F76-FC488D040281}" destId="{DC423337-9F13-504B-BD42-B37077443F93}" srcOrd="2" destOrd="0" parTransId="{C1CCB964-F2E2-B745-803D-29FEFFB0F953}" sibTransId="{37BFA550-F7CF-A347-AFF3-504C76EBA6B2}"/>
    <dgm:cxn modelId="{EA41ADC0-83B8-6F42-877A-F018DDFCD907}" type="presOf" srcId="{71AD22D6-1ADD-DA47-A3D6-145BA264A350}" destId="{05356869-AF9A-1246-BF7D-E8EC316F8A71}" srcOrd="0" destOrd="1" presId="urn:microsoft.com/office/officeart/2005/8/layout/hList1"/>
    <dgm:cxn modelId="{2F82B4C7-07B8-8146-82D7-E3CC00BC9BA2}" srcId="{DC423337-9F13-504B-BD42-B37077443F93}" destId="{E6262220-3654-DE4E-8770-9A8E96AB93E9}" srcOrd="2" destOrd="0" parTransId="{17549563-520B-9E43-AF6F-FC050212D1A5}" sibTransId="{0F05BCB9-9AE8-6E4F-A936-6A2C89A517A4}"/>
    <dgm:cxn modelId="{BB82A4CE-D947-5F4B-8FEC-04AB9F7A96D7}" srcId="{D62CA216-8C8B-EF4D-A820-003B073E3B63}" destId="{DC3F63E1-BA56-E24E-A588-D6E6C17820D7}" srcOrd="1" destOrd="0" parTransId="{2E890650-22FF-7742-9909-1CF93DBCC661}" sibTransId="{3258D1B7-F187-BA42-8F66-A6C2BA66BEC0}"/>
    <dgm:cxn modelId="{19C6A6D0-A59E-A649-80A6-26D59341D2CF}" srcId="{877EDD7E-B168-4747-8F76-FC488D040281}" destId="{A86B4937-CD4A-4841-879E-01C72DF8C3F3}" srcOrd="1" destOrd="0" parTransId="{DC0F3CAD-A183-D846-AEA0-13F2156CFFF5}" sibTransId="{1364B257-5F1D-2F4A-852C-437036066BF8}"/>
    <dgm:cxn modelId="{B5F84BED-E21D-994D-A16A-7B3579406EF9}" type="presOf" srcId="{DC423337-9F13-504B-BD42-B37077443F93}" destId="{63008A0B-C0E1-204D-AB73-F41AE83713E9}" srcOrd="0" destOrd="0" presId="urn:microsoft.com/office/officeart/2005/8/layout/hList1"/>
    <dgm:cxn modelId="{57D848F7-3FFB-4442-A7C2-77222FE5F734}" type="presOf" srcId="{7011F4D0-8752-E54A-A606-18C4FB27BD59}" destId="{9C295A6E-4657-E547-8013-1B3B7ED1A923}" srcOrd="0" destOrd="0" presId="urn:microsoft.com/office/officeart/2005/8/layout/hList1"/>
    <dgm:cxn modelId="{DC9A46FA-F93E-8842-8538-3C4C3AC408B4}" type="presOf" srcId="{DC3F63E1-BA56-E24E-A588-D6E6C17820D7}" destId="{4D647030-A5D3-4146-A4BE-8D06735EFBE8}" srcOrd="0" destOrd="1" presId="urn:microsoft.com/office/officeart/2005/8/layout/hList1"/>
    <dgm:cxn modelId="{A0157AFB-AAF8-8045-AF3F-A88A8991F1C7}" type="presOf" srcId="{D62CA216-8C8B-EF4D-A820-003B073E3B63}" destId="{2C51F454-E98E-724D-99FC-FB91E774AF46}" srcOrd="0" destOrd="0" presId="urn:microsoft.com/office/officeart/2005/8/layout/hList1"/>
    <dgm:cxn modelId="{BFDA92F2-5530-2340-A59D-98C9F775C2ED}" type="presParOf" srcId="{E8562204-BB4B-D546-8154-C865B5060D98}" destId="{1C1DA2F3-A539-F84D-A60C-589C73710454}" srcOrd="0" destOrd="0" presId="urn:microsoft.com/office/officeart/2005/8/layout/hList1"/>
    <dgm:cxn modelId="{20C9ABB9-9FD2-F14B-BBA3-5F90C0CC7ED1}" type="presParOf" srcId="{1C1DA2F3-A539-F84D-A60C-589C73710454}" destId="{2C51F454-E98E-724D-99FC-FB91E774AF46}" srcOrd="0" destOrd="0" presId="urn:microsoft.com/office/officeart/2005/8/layout/hList1"/>
    <dgm:cxn modelId="{CF96D196-0644-8D4A-8C28-4523617BB458}" type="presParOf" srcId="{1C1DA2F3-A539-F84D-A60C-589C73710454}" destId="{4D647030-A5D3-4146-A4BE-8D06735EFBE8}" srcOrd="1" destOrd="0" presId="urn:microsoft.com/office/officeart/2005/8/layout/hList1"/>
    <dgm:cxn modelId="{D3A5D308-1906-EA4C-AA42-C0BB21191987}" type="presParOf" srcId="{E8562204-BB4B-D546-8154-C865B5060D98}" destId="{DE072BF2-503A-AE48-937D-E4538713E7D9}" srcOrd="1" destOrd="0" presId="urn:microsoft.com/office/officeart/2005/8/layout/hList1"/>
    <dgm:cxn modelId="{9224F870-29F3-C840-A131-5D2916476447}" type="presParOf" srcId="{E8562204-BB4B-D546-8154-C865B5060D98}" destId="{F3970D9D-A55C-0444-AF4F-D0F0424B3394}" srcOrd="2" destOrd="0" presId="urn:microsoft.com/office/officeart/2005/8/layout/hList1"/>
    <dgm:cxn modelId="{C0441047-A8D3-2442-A816-DE3E0B9DD087}" type="presParOf" srcId="{F3970D9D-A55C-0444-AF4F-D0F0424B3394}" destId="{B4E5C21A-75AD-3E48-AD64-4E36DBA97FA2}" srcOrd="0" destOrd="0" presId="urn:microsoft.com/office/officeart/2005/8/layout/hList1"/>
    <dgm:cxn modelId="{8FB626CB-C2DB-8543-956D-D097F6533807}" type="presParOf" srcId="{F3970D9D-A55C-0444-AF4F-D0F0424B3394}" destId="{9C295A6E-4657-E547-8013-1B3B7ED1A923}" srcOrd="1" destOrd="0" presId="urn:microsoft.com/office/officeart/2005/8/layout/hList1"/>
    <dgm:cxn modelId="{0FE52386-382D-504B-93C0-BF571E4BA6CA}" type="presParOf" srcId="{E8562204-BB4B-D546-8154-C865B5060D98}" destId="{0085F2AD-9311-EE46-ACEA-A5299C295709}" srcOrd="3" destOrd="0" presId="urn:microsoft.com/office/officeart/2005/8/layout/hList1"/>
    <dgm:cxn modelId="{8FD0DD9B-CE40-9042-B26C-3FDB3523C398}" type="presParOf" srcId="{E8562204-BB4B-D546-8154-C865B5060D98}" destId="{87ADB4F2-E0C5-9B4E-9AED-93666E366F31}" srcOrd="4" destOrd="0" presId="urn:microsoft.com/office/officeart/2005/8/layout/hList1"/>
    <dgm:cxn modelId="{7C778305-203A-1D46-A6ED-99BCD472D08B}" type="presParOf" srcId="{87ADB4F2-E0C5-9B4E-9AED-93666E366F31}" destId="{63008A0B-C0E1-204D-AB73-F41AE83713E9}" srcOrd="0" destOrd="0" presId="urn:microsoft.com/office/officeart/2005/8/layout/hList1"/>
    <dgm:cxn modelId="{8BC7C6C8-19FD-594F-A2B8-E678C7E56D9A}" type="presParOf" srcId="{87ADB4F2-E0C5-9B4E-9AED-93666E366F31}" destId="{05356869-AF9A-1246-BF7D-E8EC316F8A7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7EDD7E-B168-4747-8F76-FC488D04028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D62CA216-8C8B-EF4D-A820-003B073E3B63}">
      <dgm:prSet phldrT="[Text]"/>
      <dgm:spPr>
        <a:solidFill>
          <a:schemeClr val="accent2"/>
        </a:solidFill>
      </dgm:spPr>
      <dgm:t>
        <a:bodyPr/>
        <a:lstStyle/>
        <a:p>
          <a:r>
            <a:rPr lang="en-US" dirty="0"/>
            <a:t>Social Media</a:t>
          </a:r>
        </a:p>
      </dgm:t>
    </dgm:pt>
    <dgm:pt modelId="{F7A584C1-AAFE-6D42-9A64-0041EBC6747C}" type="parTrans" cxnId="{013D4521-3568-1949-8471-26DB39EB2679}">
      <dgm:prSet/>
      <dgm:spPr/>
      <dgm:t>
        <a:bodyPr/>
        <a:lstStyle/>
        <a:p>
          <a:endParaRPr lang="en-US"/>
        </a:p>
      </dgm:t>
    </dgm:pt>
    <dgm:pt modelId="{0DF656BB-CBA2-CD4D-94CE-1E4064AA08C5}" type="sibTrans" cxnId="{013D4521-3568-1949-8471-26DB39EB2679}">
      <dgm:prSet/>
      <dgm:spPr/>
      <dgm:t>
        <a:bodyPr/>
        <a:lstStyle/>
        <a:p>
          <a:endParaRPr lang="en-US"/>
        </a:p>
      </dgm:t>
    </dgm:pt>
    <dgm:pt modelId="{5BFA3EA0-5ADC-1E41-80BC-9ABC46A90972}">
      <dgm:prSet phldrT="[Text]" custT="1"/>
      <dgm:spPr>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33350" tIns="133350" rIns="177800" bIns="200025" numCol="1" spcCol="1270" anchor="t" anchorCtr="0"/>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Recommend friends and content</a:t>
          </a:r>
        </a:p>
      </dgm:t>
    </dgm:pt>
    <dgm:pt modelId="{B214DCB5-88B3-9F4F-B3C1-DB345255C7CA}" type="parTrans" cxnId="{0858FA88-625F-4242-8F77-DF3833D6BBC6}">
      <dgm:prSet/>
      <dgm:spPr/>
      <dgm:t>
        <a:bodyPr/>
        <a:lstStyle/>
        <a:p>
          <a:endParaRPr lang="en-US"/>
        </a:p>
      </dgm:t>
    </dgm:pt>
    <dgm:pt modelId="{711685DB-9B9D-E844-8798-3176327E15FD}" type="sibTrans" cxnId="{0858FA88-625F-4242-8F77-DF3833D6BBC6}">
      <dgm:prSet/>
      <dgm:spPr/>
      <dgm:t>
        <a:bodyPr/>
        <a:lstStyle/>
        <a:p>
          <a:endParaRPr lang="en-US"/>
        </a:p>
      </dgm:t>
    </dgm:pt>
    <dgm:pt modelId="{A86B4937-CD4A-4841-879E-01C72DF8C3F3}">
      <dgm:prSet phldrT="[Text]" custT="1"/>
      <dgm:spPr>
        <a:solidFill>
          <a:srgbClr val="ED7D31"/>
        </a:solidFill>
        <a:ln w="12700" cap="flat" cmpd="sng" algn="ctr">
          <a:solidFill>
            <a:srgbClr val="4472C4">
              <a:hueOff val="0"/>
              <a:satOff val="0"/>
              <a:lumOff val="0"/>
              <a:alphaOff val="0"/>
            </a:srgbClr>
          </a:solidFill>
          <a:prstDash val="solid"/>
          <a:miter lim="800000"/>
        </a:ln>
        <a:effectLst/>
      </dgm:spPr>
      <dgm:t>
        <a:bodyPr spcFirstLastPara="0" vert="horz" wrap="square" lIns="177800" tIns="101600" rIns="177800" bIns="101600" numCol="1" spcCol="1270" anchor="ctr" anchorCtr="0"/>
        <a:lstStyle/>
        <a:p>
          <a:pPr marL="0" lvl="0" indent="0" algn="ctr" defTabSz="1111250">
            <a:lnSpc>
              <a:spcPct val="90000"/>
            </a:lnSpc>
            <a:spcBef>
              <a:spcPct val="0"/>
            </a:spcBef>
            <a:spcAft>
              <a:spcPct val="35000"/>
            </a:spcAft>
            <a:buNone/>
          </a:pPr>
          <a:r>
            <a:rPr lang="en-US" sz="2500" kern="1200" dirty="0">
              <a:solidFill>
                <a:prstClr val="white"/>
              </a:solidFill>
              <a:latin typeface="Calibri" panose="020F0502020204030204"/>
              <a:ea typeface="+mn-ea"/>
              <a:cs typeface="+mn-cs"/>
            </a:rPr>
            <a:t>Job Portals</a:t>
          </a:r>
        </a:p>
      </dgm:t>
    </dgm:pt>
    <dgm:pt modelId="{DC0F3CAD-A183-D846-AEA0-13F2156CFFF5}" type="parTrans" cxnId="{19C6A6D0-A59E-A649-80A6-26D59341D2CF}">
      <dgm:prSet/>
      <dgm:spPr/>
      <dgm:t>
        <a:bodyPr/>
        <a:lstStyle/>
        <a:p>
          <a:endParaRPr lang="en-US"/>
        </a:p>
      </dgm:t>
    </dgm:pt>
    <dgm:pt modelId="{1364B257-5F1D-2F4A-852C-437036066BF8}" type="sibTrans" cxnId="{19C6A6D0-A59E-A649-80A6-26D59341D2CF}">
      <dgm:prSet/>
      <dgm:spPr/>
      <dgm:t>
        <a:bodyPr/>
        <a:lstStyle/>
        <a:p>
          <a:endParaRPr lang="en-US"/>
        </a:p>
      </dgm:t>
    </dgm:pt>
    <dgm:pt modelId="{7011F4D0-8752-E54A-A606-18C4FB27BD59}">
      <dgm:prSet phldrT="[Text]" custT="1"/>
      <dgm:spPr>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33350" tIns="133350" rIns="177800" bIns="200025" numCol="1" spcCol="1270" anchor="t" anchorCtr="0"/>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Match the Seeker’s skills to Employer’s needs.</a:t>
          </a:r>
        </a:p>
      </dgm:t>
    </dgm:pt>
    <dgm:pt modelId="{919C8555-9E17-8E47-9E54-D8C92C9CFC2B}" type="parTrans" cxnId="{B92CF128-0BB4-5849-A336-D75F0338C14F}">
      <dgm:prSet/>
      <dgm:spPr/>
      <dgm:t>
        <a:bodyPr/>
        <a:lstStyle/>
        <a:p>
          <a:endParaRPr lang="en-US"/>
        </a:p>
      </dgm:t>
    </dgm:pt>
    <dgm:pt modelId="{057EA0A4-2C93-844E-A3A9-6321C909F09B}" type="sibTrans" cxnId="{B92CF128-0BB4-5849-A336-D75F0338C14F}">
      <dgm:prSet/>
      <dgm:spPr/>
      <dgm:t>
        <a:bodyPr/>
        <a:lstStyle/>
        <a:p>
          <a:endParaRPr lang="en-US"/>
        </a:p>
      </dgm:t>
    </dgm:pt>
    <dgm:pt modelId="{DC423337-9F13-504B-BD42-B37077443F93}">
      <dgm:prSet phldrT="[Text]" custT="1"/>
      <dgm:spPr>
        <a:solidFill>
          <a:srgbClr val="ED7D31"/>
        </a:solidFill>
        <a:ln w="12700" cap="flat" cmpd="sng" algn="ctr">
          <a:solidFill>
            <a:srgbClr val="4472C4">
              <a:hueOff val="0"/>
              <a:satOff val="0"/>
              <a:lumOff val="0"/>
              <a:alphaOff val="0"/>
            </a:srgbClr>
          </a:solidFill>
          <a:prstDash val="solid"/>
          <a:miter lim="800000"/>
        </a:ln>
        <a:effectLst/>
      </dgm:spPr>
      <dgm:t>
        <a:bodyPr spcFirstLastPara="0" vert="horz" wrap="square" lIns="177800" tIns="101600" rIns="177800" bIns="101600" numCol="1" spcCol="1270" anchor="ctr" anchorCtr="0"/>
        <a:lstStyle/>
        <a:p>
          <a:pPr marL="0" lvl="0" indent="0" algn="ctr" defTabSz="1111250">
            <a:lnSpc>
              <a:spcPct val="90000"/>
            </a:lnSpc>
            <a:spcBef>
              <a:spcPct val="0"/>
            </a:spcBef>
            <a:spcAft>
              <a:spcPct val="35000"/>
            </a:spcAft>
            <a:buNone/>
          </a:pPr>
          <a:r>
            <a:rPr lang="en-US" sz="2500" kern="1200" dirty="0">
              <a:solidFill>
                <a:prstClr val="white"/>
              </a:solidFill>
              <a:latin typeface="Calibri" panose="020F0502020204030204"/>
              <a:ea typeface="+mn-ea"/>
              <a:cs typeface="+mn-cs"/>
            </a:rPr>
            <a:t>Financial Services</a:t>
          </a:r>
        </a:p>
      </dgm:t>
    </dgm:pt>
    <dgm:pt modelId="{C1CCB964-F2E2-B745-803D-29FEFFB0F953}" type="parTrans" cxnId="{4028D3B3-6B30-6841-B1BE-86DB64EAFABC}">
      <dgm:prSet/>
      <dgm:spPr/>
      <dgm:t>
        <a:bodyPr/>
        <a:lstStyle/>
        <a:p>
          <a:endParaRPr lang="en-US"/>
        </a:p>
      </dgm:t>
    </dgm:pt>
    <dgm:pt modelId="{37BFA550-F7CF-A347-AFF3-504C76EBA6B2}" type="sibTrans" cxnId="{4028D3B3-6B30-6841-B1BE-86DB64EAFABC}">
      <dgm:prSet/>
      <dgm:spPr/>
      <dgm:t>
        <a:bodyPr/>
        <a:lstStyle/>
        <a:p>
          <a:endParaRPr lang="en-US"/>
        </a:p>
      </dgm:t>
    </dgm:pt>
    <dgm:pt modelId="{566DC051-B753-694D-A0AF-C5EBD1BCC475}">
      <dgm:prSet phldrT="[Text]"/>
      <dgm:spPr>
        <a:solidFill>
          <a:schemeClr val="accent2">
            <a:lumMod val="20000"/>
            <a:lumOff val="80000"/>
            <a:alpha val="90000"/>
          </a:schemeClr>
        </a:solidFill>
      </dgm:spPr>
      <dgm:t>
        <a:bodyPr/>
        <a:lstStyle/>
        <a:p>
          <a:r>
            <a:rPr lang="en-US" dirty="0"/>
            <a:t>Recommend Products/Services</a:t>
          </a:r>
        </a:p>
      </dgm:t>
    </dgm:pt>
    <dgm:pt modelId="{90D18D82-8CC7-D74D-BA3D-ABE1C5991C74}" type="parTrans" cxnId="{B2445881-F521-B44F-9264-0E43A71C0FF5}">
      <dgm:prSet/>
      <dgm:spPr/>
      <dgm:t>
        <a:bodyPr/>
        <a:lstStyle/>
        <a:p>
          <a:endParaRPr lang="en-US"/>
        </a:p>
      </dgm:t>
    </dgm:pt>
    <dgm:pt modelId="{D98F382B-5E46-0C45-920B-55A396C38E73}" type="sibTrans" cxnId="{B2445881-F521-B44F-9264-0E43A71C0FF5}">
      <dgm:prSet/>
      <dgm:spPr/>
      <dgm:t>
        <a:bodyPr/>
        <a:lstStyle/>
        <a:p>
          <a:endParaRPr lang="en-US"/>
        </a:p>
      </dgm:t>
    </dgm:pt>
    <dgm:pt modelId="{DC3F63E1-BA56-E24E-A588-D6E6C17820D7}">
      <dgm:prSet phldrT="[Text]" custT="1"/>
      <dgm:spPr>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33350" tIns="133350" rIns="177800" bIns="200025" numCol="1" spcCol="1270" anchor="t" anchorCtr="0"/>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Customer Engagement</a:t>
          </a:r>
        </a:p>
      </dgm:t>
    </dgm:pt>
    <dgm:pt modelId="{2E890650-22FF-7742-9909-1CF93DBCC661}" type="parTrans" cxnId="{BB82A4CE-D947-5F4B-8FEC-04AB9F7A96D7}">
      <dgm:prSet/>
      <dgm:spPr/>
      <dgm:t>
        <a:bodyPr/>
        <a:lstStyle/>
        <a:p>
          <a:endParaRPr lang="en-US"/>
        </a:p>
      </dgm:t>
    </dgm:pt>
    <dgm:pt modelId="{3258D1B7-F187-BA42-8F66-A6C2BA66BEC0}" type="sibTrans" cxnId="{BB82A4CE-D947-5F4B-8FEC-04AB9F7A96D7}">
      <dgm:prSet/>
      <dgm:spPr/>
      <dgm:t>
        <a:bodyPr/>
        <a:lstStyle/>
        <a:p>
          <a:endParaRPr lang="en-US"/>
        </a:p>
      </dgm:t>
    </dgm:pt>
    <dgm:pt modelId="{42302DE7-F864-F447-8825-3B380D43FF5A}">
      <dgm:prSet phldrT="[Text]" custT="1"/>
      <dgm:spPr>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33350" tIns="133350" rIns="177800" bIns="200025" numCol="1" spcCol="1270" anchor="t" anchorCtr="0"/>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Increase Revenue is through ads</a:t>
          </a:r>
        </a:p>
      </dgm:t>
    </dgm:pt>
    <dgm:pt modelId="{83E6D53A-90B2-AE4F-95E4-D73178C0AD30}" type="parTrans" cxnId="{79B4A138-4DB7-D54E-8F50-10FB75FD2ECB}">
      <dgm:prSet/>
      <dgm:spPr/>
      <dgm:t>
        <a:bodyPr/>
        <a:lstStyle/>
        <a:p>
          <a:endParaRPr lang="en-US"/>
        </a:p>
      </dgm:t>
    </dgm:pt>
    <dgm:pt modelId="{6A0E8531-4B93-E446-A1EB-C8EB71F5BBD4}" type="sibTrans" cxnId="{79B4A138-4DB7-D54E-8F50-10FB75FD2ECB}">
      <dgm:prSet/>
      <dgm:spPr/>
      <dgm:t>
        <a:bodyPr/>
        <a:lstStyle/>
        <a:p>
          <a:endParaRPr lang="en-US"/>
        </a:p>
      </dgm:t>
    </dgm:pt>
    <dgm:pt modelId="{7A742203-6E42-AE47-9C47-A8A5F24A5B9B}">
      <dgm:prSet phldrT="[Text]" custT="1"/>
      <dgm:spPr>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33350" tIns="133350" rIns="177800" bIns="200025" numCol="1" spcCol="1270" anchor="t" anchorCtr="0"/>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Relevance Score</a:t>
          </a:r>
        </a:p>
      </dgm:t>
    </dgm:pt>
    <dgm:pt modelId="{596CE243-D51E-B648-B067-A48027DA75F8}" type="parTrans" cxnId="{D0800173-7E5E-5247-A6E5-77F213F5A454}">
      <dgm:prSet/>
      <dgm:spPr/>
      <dgm:t>
        <a:bodyPr/>
        <a:lstStyle/>
        <a:p>
          <a:endParaRPr lang="en-GB"/>
        </a:p>
      </dgm:t>
    </dgm:pt>
    <dgm:pt modelId="{CA0D1609-E032-BF40-8219-631CEB889F13}" type="sibTrans" cxnId="{D0800173-7E5E-5247-A6E5-77F213F5A454}">
      <dgm:prSet/>
      <dgm:spPr/>
      <dgm:t>
        <a:bodyPr/>
        <a:lstStyle/>
        <a:p>
          <a:endParaRPr lang="en-GB"/>
        </a:p>
      </dgm:t>
    </dgm:pt>
    <dgm:pt modelId="{DA3D473A-1B90-F148-93D4-13B6113B88F6}">
      <dgm:prSet phldrT="[Text]" custT="1"/>
      <dgm:spPr>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33350" tIns="133350" rIns="177800" bIns="200025" numCol="1" spcCol="1270" anchor="t" anchorCtr="0"/>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Urgency Scores</a:t>
          </a:r>
        </a:p>
      </dgm:t>
    </dgm:pt>
    <dgm:pt modelId="{576EAF75-7379-E241-96F8-AEDFD72F3139}" type="parTrans" cxnId="{86016F18-C7E0-8C49-ACD0-2BD9B9EC114B}">
      <dgm:prSet/>
      <dgm:spPr/>
      <dgm:t>
        <a:bodyPr/>
        <a:lstStyle/>
        <a:p>
          <a:endParaRPr lang="en-GB"/>
        </a:p>
      </dgm:t>
    </dgm:pt>
    <dgm:pt modelId="{1D874BA5-EA03-A94C-9679-854B2AD7A1F4}" type="sibTrans" cxnId="{86016F18-C7E0-8C49-ACD0-2BD9B9EC114B}">
      <dgm:prSet/>
      <dgm:spPr/>
      <dgm:t>
        <a:bodyPr/>
        <a:lstStyle/>
        <a:p>
          <a:endParaRPr lang="en-GB"/>
        </a:p>
      </dgm:t>
    </dgm:pt>
    <dgm:pt modelId="{1C928C86-3982-5942-9787-6DB85FBCC56F}">
      <dgm:prSet phldrT="[Text]"/>
      <dgm:spPr>
        <a:solidFill>
          <a:schemeClr val="accent2">
            <a:lumMod val="20000"/>
            <a:lumOff val="80000"/>
            <a:alpha val="90000"/>
          </a:schemeClr>
        </a:solidFill>
      </dgm:spPr>
      <dgm:t>
        <a:bodyPr/>
        <a:lstStyle/>
        <a:p>
          <a:r>
            <a:rPr lang="en-US" dirty="0"/>
            <a:t>Urgency Scores</a:t>
          </a:r>
          <a:br>
            <a:rPr lang="en-US" dirty="0"/>
          </a:br>
          <a:endParaRPr lang="en-US" dirty="0"/>
        </a:p>
      </dgm:t>
    </dgm:pt>
    <dgm:pt modelId="{6C46A067-813E-3146-BFBD-AD59FE16E28B}" type="parTrans" cxnId="{F111EC01-8604-B94F-8A0B-5ED145483F34}">
      <dgm:prSet/>
      <dgm:spPr/>
      <dgm:t>
        <a:bodyPr/>
        <a:lstStyle/>
        <a:p>
          <a:endParaRPr lang="en-GB"/>
        </a:p>
      </dgm:t>
    </dgm:pt>
    <dgm:pt modelId="{A9E0A15A-5111-4A40-B05D-F82D5DE8185E}" type="sibTrans" cxnId="{F111EC01-8604-B94F-8A0B-5ED145483F34}">
      <dgm:prSet/>
      <dgm:spPr/>
      <dgm:t>
        <a:bodyPr/>
        <a:lstStyle/>
        <a:p>
          <a:endParaRPr lang="en-GB"/>
        </a:p>
      </dgm:t>
    </dgm:pt>
    <dgm:pt modelId="{ED225A54-B697-F54B-B563-2E7221BBB7A6}">
      <dgm:prSet phldrT="[Text]"/>
      <dgm:spPr>
        <a:solidFill>
          <a:schemeClr val="accent2">
            <a:lumMod val="20000"/>
            <a:lumOff val="80000"/>
            <a:alpha val="90000"/>
          </a:schemeClr>
        </a:solidFill>
      </dgm:spPr>
      <dgm:t>
        <a:bodyPr/>
        <a:lstStyle/>
        <a:p>
          <a:endParaRPr lang="en-US" dirty="0"/>
        </a:p>
      </dgm:t>
    </dgm:pt>
    <dgm:pt modelId="{FDCACD69-AFE3-A741-B2D0-51BFABBFE9A3}" type="parTrans" cxnId="{F369020D-735B-F54B-9928-853636893528}">
      <dgm:prSet/>
      <dgm:spPr/>
      <dgm:t>
        <a:bodyPr/>
        <a:lstStyle/>
        <a:p>
          <a:endParaRPr lang="en-GB"/>
        </a:p>
      </dgm:t>
    </dgm:pt>
    <dgm:pt modelId="{08F8F7DE-EC6F-B846-A25A-4FABC8B5AB99}" type="sibTrans" cxnId="{F369020D-735B-F54B-9928-853636893528}">
      <dgm:prSet/>
      <dgm:spPr/>
      <dgm:t>
        <a:bodyPr/>
        <a:lstStyle/>
        <a:p>
          <a:endParaRPr lang="en-GB"/>
        </a:p>
      </dgm:t>
    </dgm:pt>
    <dgm:pt modelId="{A782EA78-2D6E-2247-BC64-0B96BFD34C8C}">
      <dgm:prSet phldrT="[Text]"/>
      <dgm:spPr>
        <a:solidFill>
          <a:schemeClr val="accent2">
            <a:lumMod val="20000"/>
            <a:lumOff val="80000"/>
            <a:alpha val="90000"/>
          </a:schemeClr>
        </a:solidFill>
      </dgm:spPr>
      <dgm:t>
        <a:bodyPr/>
        <a:lstStyle/>
        <a:p>
          <a:r>
            <a:rPr lang="en-US" dirty="0"/>
            <a:t>Relevance Scores</a:t>
          </a:r>
        </a:p>
      </dgm:t>
    </dgm:pt>
    <dgm:pt modelId="{C0F0A723-7B5A-2A40-8AC6-BBFB37888ACB}" type="parTrans" cxnId="{C6AB55C8-D616-0E44-9841-885FA5FC8734}">
      <dgm:prSet/>
      <dgm:spPr/>
      <dgm:t>
        <a:bodyPr/>
        <a:lstStyle/>
        <a:p>
          <a:endParaRPr lang="en-GB"/>
        </a:p>
      </dgm:t>
    </dgm:pt>
    <dgm:pt modelId="{CAF078ED-B8B6-0B49-9D08-A75520CC7CB8}" type="sibTrans" cxnId="{C6AB55C8-D616-0E44-9841-885FA5FC8734}">
      <dgm:prSet/>
      <dgm:spPr/>
      <dgm:t>
        <a:bodyPr/>
        <a:lstStyle/>
        <a:p>
          <a:endParaRPr lang="en-GB"/>
        </a:p>
      </dgm:t>
    </dgm:pt>
    <dgm:pt modelId="{55B63E80-A272-4341-8321-4CD975D18A4C}">
      <dgm:prSet phldrT="[Text]"/>
      <dgm:spPr>
        <a:solidFill>
          <a:schemeClr val="accent2">
            <a:lumMod val="20000"/>
            <a:lumOff val="80000"/>
            <a:alpha val="90000"/>
          </a:schemeClr>
        </a:solidFill>
      </dgm:spPr>
      <dgm:t>
        <a:bodyPr/>
        <a:lstStyle/>
        <a:p>
          <a:r>
            <a:rPr lang="en-US" dirty="0"/>
            <a:t>Customer Retention</a:t>
          </a:r>
        </a:p>
      </dgm:t>
    </dgm:pt>
    <dgm:pt modelId="{4AF81E1F-3A47-894E-9296-1EDD72E0B728}" type="parTrans" cxnId="{53B9A5EB-E20F-9041-B007-E0777DC10537}">
      <dgm:prSet/>
      <dgm:spPr/>
      <dgm:t>
        <a:bodyPr/>
        <a:lstStyle/>
        <a:p>
          <a:endParaRPr lang="en-GB"/>
        </a:p>
      </dgm:t>
    </dgm:pt>
    <dgm:pt modelId="{EF853B56-F75E-7C48-B70C-C2B0CE7FB69A}" type="sibTrans" cxnId="{53B9A5EB-E20F-9041-B007-E0777DC10537}">
      <dgm:prSet/>
      <dgm:spPr/>
      <dgm:t>
        <a:bodyPr/>
        <a:lstStyle/>
        <a:p>
          <a:endParaRPr lang="en-GB"/>
        </a:p>
      </dgm:t>
    </dgm:pt>
    <dgm:pt modelId="{E8562204-BB4B-D546-8154-C865B5060D98}" type="pres">
      <dgm:prSet presAssocID="{877EDD7E-B168-4747-8F76-FC488D040281}" presName="Name0" presStyleCnt="0">
        <dgm:presLayoutVars>
          <dgm:dir/>
          <dgm:animLvl val="lvl"/>
          <dgm:resizeHandles val="exact"/>
        </dgm:presLayoutVars>
      </dgm:prSet>
      <dgm:spPr/>
    </dgm:pt>
    <dgm:pt modelId="{1C1DA2F3-A539-F84D-A60C-589C73710454}" type="pres">
      <dgm:prSet presAssocID="{D62CA216-8C8B-EF4D-A820-003B073E3B63}" presName="composite" presStyleCnt="0"/>
      <dgm:spPr/>
    </dgm:pt>
    <dgm:pt modelId="{2C51F454-E98E-724D-99FC-FB91E774AF46}" type="pres">
      <dgm:prSet presAssocID="{D62CA216-8C8B-EF4D-A820-003B073E3B63}" presName="parTx" presStyleLbl="alignNode1" presStyleIdx="0" presStyleCnt="3">
        <dgm:presLayoutVars>
          <dgm:chMax val="0"/>
          <dgm:chPref val="0"/>
          <dgm:bulletEnabled val="1"/>
        </dgm:presLayoutVars>
      </dgm:prSet>
      <dgm:spPr/>
    </dgm:pt>
    <dgm:pt modelId="{4D647030-A5D3-4146-A4BE-8D06735EFBE8}" type="pres">
      <dgm:prSet presAssocID="{D62CA216-8C8B-EF4D-A820-003B073E3B63}" presName="desTx" presStyleLbl="alignAccFollowNode1" presStyleIdx="0" presStyleCnt="3">
        <dgm:presLayoutVars>
          <dgm:bulletEnabled val="1"/>
        </dgm:presLayoutVars>
      </dgm:prSet>
      <dgm:spPr>
        <a:xfrm>
          <a:off x="3286" y="978850"/>
          <a:ext cx="3203971" cy="3015210"/>
        </a:xfrm>
        <a:prstGeom prst="rect">
          <a:avLst/>
        </a:prstGeom>
      </dgm:spPr>
    </dgm:pt>
    <dgm:pt modelId="{DE072BF2-503A-AE48-937D-E4538713E7D9}" type="pres">
      <dgm:prSet presAssocID="{0DF656BB-CBA2-CD4D-94CE-1E4064AA08C5}" presName="space" presStyleCnt="0"/>
      <dgm:spPr/>
    </dgm:pt>
    <dgm:pt modelId="{F3970D9D-A55C-0444-AF4F-D0F0424B3394}" type="pres">
      <dgm:prSet presAssocID="{A86B4937-CD4A-4841-879E-01C72DF8C3F3}" presName="composite" presStyleCnt="0"/>
      <dgm:spPr/>
    </dgm:pt>
    <dgm:pt modelId="{B4E5C21A-75AD-3E48-AD64-4E36DBA97FA2}" type="pres">
      <dgm:prSet presAssocID="{A86B4937-CD4A-4841-879E-01C72DF8C3F3}" presName="parTx" presStyleLbl="alignNode1" presStyleIdx="1" presStyleCnt="3">
        <dgm:presLayoutVars>
          <dgm:chMax val="0"/>
          <dgm:chPref val="0"/>
          <dgm:bulletEnabled val="1"/>
        </dgm:presLayoutVars>
      </dgm:prSet>
      <dgm:spPr>
        <a:xfrm>
          <a:off x="3655814" y="258850"/>
          <a:ext cx="3203971" cy="720000"/>
        </a:xfrm>
        <a:prstGeom prst="rect">
          <a:avLst/>
        </a:prstGeom>
      </dgm:spPr>
    </dgm:pt>
    <dgm:pt modelId="{9C295A6E-4657-E547-8013-1B3B7ED1A923}" type="pres">
      <dgm:prSet presAssocID="{A86B4937-CD4A-4841-879E-01C72DF8C3F3}" presName="desTx" presStyleLbl="alignAccFollowNode1" presStyleIdx="1" presStyleCnt="3">
        <dgm:presLayoutVars>
          <dgm:bulletEnabled val="1"/>
        </dgm:presLayoutVars>
      </dgm:prSet>
      <dgm:spPr>
        <a:xfrm>
          <a:off x="3655814" y="978850"/>
          <a:ext cx="3203971" cy="3015210"/>
        </a:xfrm>
        <a:prstGeom prst="rect">
          <a:avLst/>
        </a:prstGeom>
      </dgm:spPr>
    </dgm:pt>
    <dgm:pt modelId="{0085F2AD-9311-EE46-ACEA-A5299C295709}" type="pres">
      <dgm:prSet presAssocID="{1364B257-5F1D-2F4A-852C-437036066BF8}" presName="space" presStyleCnt="0"/>
      <dgm:spPr/>
    </dgm:pt>
    <dgm:pt modelId="{87ADB4F2-E0C5-9B4E-9AED-93666E366F31}" type="pres">
      <dgm:prSet presAssocID="{DC423337-9F13-504B-BD42-B37077443F93}" presName="composite" presStyleCnt="0"/>
      <dgm:spPr/>
    </dgm:pt>
    <dgm:pt modelId="{63008A0B-C0E1-204D-AB73-F41AE83713E9}" type="pres">
      <dgm:prSet presAssocID="{DC423337-9F13-504B-BD42-B37077443F93}" presName="parTx" presStyleLbl="alignNode1" presStyleIdx="2" presStyleCnt="3">
        <dgm:presLayoutVars>
          <dgm:chMax val="0"/>
          <dgm:chPref val="0"/>
          <dgm:bulletEnabled val="1"/>
        </dgm:presLayoutVars>
      </dgm:prSet>
      <dgm:spPr>
        <a:xfrm>
          <a:off x="7308342" y="258850"/>
          <a:ext cx="3203971" cy="720000"/>
        </a:xfrm>
        <a:prstGeom prst="rect">
          <a:avLst/>
        </a:prstGeom>
      </dgm:spPr>
    </dgm:pt>
    <dgm:pt modelId="{05356869-AF9A-1246-BF7D-E8EC316F8A71}" type="pres">
      <dgm:prSet presAssocID="{DC423337-9F13-504B-BD42-B37077443F93}" presName="desTx" presStyleLbl="alignAccFollowNode1" presStyleIdx="2" presStyleCnt="3">
        <dgm:presLayoutVars>
          <dgm:bulletEnabled val="1"/>
        </dgm:presLayoutVars>
      </dgm:prSet>
      <dgm:spPr/>
    </dgm:pt>
  </dgm:ptLst>
  <dgm:cxnLst>
    <dgm:cxn modelId="{F111EC01-8604-B94F-8A0B-5ED145483F34}" srcId="{DC423337-9F13-504B-BD42-B37077443F93}" destId="{1C928C86-3982-5942-9787-6DB85FBCC56F}" srcOrd="1" destOrd="0" parTransId="{6C46A067-813E-3146-BFBD-AD59FE16E28B}" sibTransId="{A9E0A15A-5111-4A40-B05D-F82D5DE8185E}"/>
    <dgm:cxn modelId="{F369020D-735B-F54B-9928-853636893528}" srcId="{DC423337-9F13-504B-BD42-B37077443F93}" destId="{ED225A54-B697-F54B-B563-2E7221BBB7A6}" srcOrd="4" destOrd="0" parTransId="{FDCACD69-AFE3-A741-B2D0-51BFABBFE9A3}" sibTransId="{08F8F7DE-EC6F-B846-A25A-4FABC8B5AB99}"/>
    <dgm:cxn modelId="{3C59F717-0820-BA4B-AA0E-5AF85C2185CF}" type="presOf" srcId="{877EDD7E-B168-4747-8F76-FC488D040281}" destId="{E8562204-BB4B-D546-8154-C865B5060D98}" srcOrd="0" destOrd="0" presId="urn:microsoft.com/office/officeart/2005/8/layout/hList1"/>
    <dgm:cxn modelId="{86016F18-C7E0-8C49-ACD0-2BD9B9EC114B}" srcId="{A86B4937-CD4A-4841-879E-01C72DF8C3F3}" destId="{DA3D473A-1B90-F148-93D4-13B6113B88F6}" srcOrd="2" destOrd="0" parTransId="{576EAF75-7379-E241-96F8-AEDFD72F3139}" sibTransId="{1D874BA5-EA03-A94C-9679-854B2AD7A1F4}"/>
    <dgm:cxn modelId="{013D4521-3568-1949-8471-26DB39EB2679}" srcId="{877EDD7E-B168-4747-8F76-FC488D040281}" destId="{D62CA216-8C8B-EF4D-A820-003B073E3B63}" srcOrd="0" destOrd="0" parTransId="{F7A584C1-AAFE-6D42-9A64-0041EBC6747C}" sibTransId="{0DF656BB-CBA2-CD4D-94CE-1E4064AA08C5}"/>
    <dgm:cxn modelId="{ACEA9526-6AF3-5D41-BDF9-75F77853916B}" type="presOf" srcId="{A86B4937-CD4A-4841-879E-01C72DF8C3F3}" destId="{B4E5C21A-75AD-3E48-AD64-4E36DBA97FA2}" srcOrd="0" destOrd="0" presId="urn:microsoft.com/office/officeart/2005/8/layout/hList1"/>
    <dgm:cxn modelId="{B92CF128-0BB4-5849-A336-D75F0338C14F}" srcId="{A86B4937-CD4A-4841-879E-01C72DF8C3F3}" destId="{7011F4D0-8752-E54A-A606-18C4FB27BD59}" srcOrd="0" destOrd="0" parTransId="{919C8555-9E17-8E47-9E54-D8C92C9CFC2B}" sibTransId="{057EA0A4-2C93-844E-A3A9-6321C909F09B}"/>
    <dgm:cxn modelId="{9124542F-B021-0049-9ED3-EE9F5737C5E5}" type="presOf" srcId="{42302DE7-F864-F447-8825-3B380D43FF5A}" destId="{4D647030-A5D3-4146-A4BE-8D06735EFBE8}" srcOrd="0" destOrd="2" presId="urn:microsoft.com/office/officeart/2005/8/layout/hList1"/>
    <dgm:cxn modelId="{79B4A138-4DB7-D54E-8F50-10FB75FD2ECB}" srcId="{D62CA216-8C8B-EF4D-A820-003B073E3B63}" destId="{42302DE7-F864-F447-8825-3B380D43FF5A}" srcOrd="2" destOrd="0" parTransId="{83E6D53A-90B2-AE4F-95E4-D73178C0AD30}" sibTransId="{6A0E8531-4B93-E446-A1EB-C8EB71F5BBD4}"/>
    <dgm:cxn modelId="{F1548046-9079-B54E-8E5C-4B06B9CC2B7F}" type="presOf" srcId="{DA3D473A-1B90-F148-93D4-13B6113B88F6}" destId="{9C295A6E-4657-E547-8013-1B3B7ED1A923}" srcOrd="0" destOrd="2" presId="urn:microsoft.com/office/officeart/2005/8/layout/hList1"/>
    <dgm:cxn modelId="{351ECA4F-C71E-6F49-8124-817292EC8E5D}" type="presOf" srcId="{7A742203-6E42-AE47-9C47-A8A5F24A5B9B}" destId="{9C295A6E-4657-E547-8013-1B3B7ED1A923}" srcOrd="0" destOrd="1" presId="urn:microsoft.com/office/officeart/2005/8/layout/hList1"/>
    <dgm:cxn modelId="{600A7952-0CEB-594F-9957-D74545E51EA0}" type="presOf" srcId="{A782EA78-2D6E-2247-BC64-0B96BFD34C8C}" destId="{05356869-AF9A-1246-BF7D-E8EC316F8A71}" srcOrd="0" destOrd="2" presId="urn:microsoft.com/office/officeart/2005/8/layout/hList1"/>
    <dgm:cxn modelId="{D0800173-7E5E-5247-A6E5-77F213F5A454}" srcId="{A86B4937-CD4A-4841-879E-01C72DF8C3F3}" destId="{7A742203-6E42-AE47-9C47-A8A5F24A5B9B}" srcOrd="1" destOrd="0" parTransId="{596CE243-D51E-B648-B067-A48027DA75F8}" sibTransId="{CA0D1609-E032-BF40-8219-631CEB889F13}"/>
    <dgm:cxn modelId="{B2445881-F521-B44F-9264-0E43A71C0FF5}" srcId="{DC423337-9F13-504B-BD42-B37077443F93}" destId="{566DC051-B753-694D-A0AF-C5EBD1BCC475}" srcOrd="0" destOrd="0" parTransId="{90D18D82-8CC7-D74D-BA3D-ABE1C5991C74}" sibTransId="{D98F382B-5E46-0C45-920B-55A396C38E73}"/>
    <dgm:cxn modelId="{0858FA88-625F-4242-8F77-DF3833D6BBC6}" srcId="{D62CA216-8C8B-EF4D-A820-003B073E3B63}" destId="{5BFA3EA0-5ADC-1E41-80BC-9ABC46A90972}" srcOrd="0" destOrd="0" parTransId="{B214DCB5-88B3-9F4F-B3C1-DB345255C7CA}" sibTransId="{711685DB-9B9D-E844-8798-3176327E15FD}"/>
    <dgm:cxn modelId="{2AD62690-30E6-624C-ADC5-9AEA14C6867B}" type="presOf" srcId="{5BFA3EA0-5ADC-1E41-80BC-9ABC46A90972}" destId="{4D647030-A5D3-4146-A4BE-8D06735EFBE8}" srcOrd="0" destOrd="0" presId="urn:microsoft.com/office/officeart/2005/8/layout/hList1"/>
    <dgm:cxn modelId="{E9CACB90-0275-A141-896B-98BCF0405B22}" type="presOf" srcId="{ED225A54-B697-F54B-B563-2E7221BBB7A6}" destId="{05356869-AF9A-1246-BF7D-E8EC316F8A71}" srcOrd="0" destOrd="4" presId="urn:microsoft.com/office/officeart/2005/8/layout/hList1"/>
    <dgm:cxn modelId="{A9E4D5A9-5D12-EB47-9821-344B6DAE91A4}" type="presOf" srcId="{55B63E80-A272-4341-8321-4CD975D18A4C}" destId="{05356869-AF9A-1246-BF7D-E8EC316F8A71}" srcOrd="0" destOrd="3" presId="urn:microsoft.com/office/officeart/2005/8/layout/hList1"/>
    <dgm:cxn modelId="{A0C052AF-B5B0-F242-B859-0DE9DFED74D3}" type="presOf" srcId="{566DC051-B753-694D-A0AF-C5EBD1BCC475}" destId="{05356869-AF9A-1246-BF7D-E8EC316F8A71}" srcOrd="0" destOrd="0" presId="urn:microsoft.com/office/officeart/2005/8/layout/hList1"/>
    <dgm:cxn modelId="{4028D3B3-6B30-6841-B1BE-86DB64EAFABC}" srcId="{877EDD7E-B168-4747-8F76-FC488D040281}" destId="{DC423337-9F13-504B-BD42-B37077443F93}" srcOrd="2" destOrd="0" parTransId="{C1CCB964-F2E2-B745-803D-29FEFFB0F953}" sibTransId="{37BFA550-F7CF-A347-AFF3-504C76EBA6B2}"/>
    <dgm:cxn modelId="{17CE09B9-4AD3-974C-88E7-E8CA192D659D}" type="presOf" srcId="{1C928C86-3982-5942-9787-6DB85FBCC56F}" destId="{05356869-AF9A-1246-BF7D-E8EC316F8A71}" srcOrd="0" destOrd="1" presId="urn:microsoft.com/office/officeart/2005/8/layout/hList1"/>
    <dgm:cxn modelId="{C6AB55C8-D616-0E44-9841-885FA5FC8734}" srcId="{DC423337-9F13-504B-BD42-B37077443F93}" destId="{A782EA78-2D6E-2247-BC64-0B96BFD34C8C}" srcOrd="2" destOrd="0" parTransId="{C0F0A723-7B5A-2A40-8AC6-BBFB37888ACB}" sibTransId="{CAF078ED-B8B6-0B49-9D08-A75520CC7CB8}"/>
    <dgm:cxn modelId="{BB82A4CE-D947-5F4B-8FEC-04AB9F7A96D7}" srcId="{D62CA216-8C8B-EF4D-A820-003B073E3B63}" destId="{DC3F63E1-BA56-E24E-A588-D6E6C17820D7}" srcOrd="1" destOrd="0" parTransId="{2E890650-22FF-7742-9909-1CF93DBCC661}" sibTransId="{3258D1B7-F187-BA42-8F66-A6C2BA66BEC0}"/>
    <dgm:cxn modelId="{19C6A6D0-A59E-A649-80A6-26D59341D2CF}" srcId="{877EDD7E-B168-4747-8F76-FC488D040281}" destId="{A86B4937-CD4A-4841-879E-01C72DF8C3F3}" srcOrd="1" destOrd="0" parTransId="{DC0F3CAD-A183-D846-AEA0-13F2156CFFF5}" sibTransId="{1364B257-5F1D-2F4A-852C-437036066BF8}"/>
    <dgm:cxn modelId="{53B9A5EB-E20F-9041-B007-E0777DC10537}" srcId="{DC423337-9F13-504B-BD42-B37077443F93}" destId="{55B63E80-A272-4341-8321-4CD975D18A4C}" srcOrd="3" destOrd="0" parTransId="{4AF81E1F-3A47-894E-9296-1EDD72E0B728}" sibTransId="{EF853B56-F75E-7C48-B70C-C2B0CE7FB69A}"/>
    <dgm:cxn modelId="{B5F84BED-E21D-994D-A16A-7B3579406EF9}" type="presOf" srcId="{DC423337-9F13-504B-BD42-B37077443F93}" destId="{63008A0B-C0E1-204D-AB73-F41AE83713E9}" srcOrd="0" destOrd="0" presId="urn:microsoft.com/office/officeart/2005/8/layout/hList1"/>
    <dgm:cxn modelId="{57D848F7-3FFB-4442-A7C2-77222FE5F734}" type="presOf" srcId="{7011F4D0-8752-E54A-A606-18C4FB27BD59}" destId="{9C295A6E-4657-E547-8013-1B3B7ED1A923}" srcOrd="0" destOrd="0" presId="urn:microsoft.com/office/officeart/2005/8/layout/hList1"/>
    <dgm:cxn modelId="{DC9A46FA-F93E-8842-8538-3C4C3AC408B4}" type="presOf" srcId="{DC3F63E1-BA56-E24E-A588-D6E6C17820D7}" destId="{4D647030-A5D3-4146-A4BE-8D06735EFBE8}" srcOrd="0" destOrd="1" presId="urn:microsoft.com/office/officeart/2005/8/layout/hList1"/>
    <dgm:cxn modelId="{A0157AFB-AAF8-8045-AF3F-A88A8991F1C7}" type="presOf" srcId="{D62CA216-8C8B-EF4D-A820-003B073E3B63}" destId="{2C51F454-E98E-724D-99FC-FB91E774AF46}" srcOrd="0" destOrd="0" presId="urn:microsoft.com/office/officeart/2005/8/layout/hList1"/>
    <dgm:cxn modelId="{BFDA92F2-5530-2340-A59D-98C9F775C2ED}" type="presParOf" srcId="{E8562204-BB4B-D546-8154-C865B5060D98}" destId="{1C1DA2F3-A539-F84D-A60C-589C73710454}" srcOrd="0" destOrd="0" presId="urn:microsoft.com/office/officeart/2005/8/layout/hList1"/>
    <dgm:cxn modelId="{20C9ABB9-9FD2-F14B-BBA3-5F90C0CC7ED1}" type="presParOf" srcId="{1C1DA2F3-A539-F84D-A60C-589C73710454}" destId="{2C51F454-E98E-724D-99FC-FB91E774AF46}" srcOrd="0" destOrd="0" presId="urn:microsoft.com/office/officeart/2005/8/layout/hList1"/>
    <dgm:cxn modelId="{CF96D196-0644-8D4A-8C28-4523617BB458}" type="presParOf" srcId="{1C1DA2F3-A539-F84D-A60C-589C73710454}" destId="{4D647030-A5D3-4146-A4BE-8D06735EFBE8}" srcOrd="1" destOrd="0" presId="urn:microsoft.com/office/officeart/2005/8/layout/hList1"/>
    <dgm:cxn modelId="{D3A5D308-1906-EA4C-AA42-C0BB21191987}" type="presParOf" srcId="{E8562204-BB4B-D546-8154-C865B5060D98}" destId="{DE072BF2-503A-AE48-937D-E4538713E7D9}" srcOrd="1" destOrd="0" presId="urn:microsoft.com/office/officeart/2005/8/layout/hList1"/>
    <dgm:cxn modelId="{9224F870-29F3-C840-A131-5D2916476447}" type="presParOf" srcId="{E8562204-BB4B-D546-8154-C865B5060D98}" destId="{F3970D9D-A55C-0444-AF4F-D0F0424B3394}" srcOrd="2" destOrd="0" presId="urn:microsoft.com/office/officeart/2005/8/layout/hList1"/>
    <dgm:cxn modelId="{C0441047-A8D3-2442-A816-DE3E0B9DD087}" type="presParOf" srcId="{F3970D9D-A55C-0444-AF4F-D0F0424B3394}" destId="{B4E5C21A-75AD-3E48-AD64-4E36DBA97FA2}" srcOrd="0" destOrd="0" presId="urn:microsoft.com/office/officeart/2005/8/layout/hList1"/>
    <dgm:cxn modelId="{8FB626CB-C2DB-8543-956D-D097F6533807}" type="presParOf" srcId="{F3970D9D-A55C-0444-AF4F-D0F0424B3394}" destId="{9C295A6E-4657-E547-8013-1B3B7ED1A923}" srcOrd="1" destOrd="0" presId="urn:microsoft.com/office/officeart/2005/8/layout/hList1"/>
    <dgm:cxn modelId="{0FE52386-382D-504B-93C0-BF571E4BA6CA}" type="presParOf" srcId="{E8562204-BB4B-D546-8154-C865B5060D98}" destId="{0085F2AD-9311-EE46-ACEA-A5299C295709}" srcOrd="3" destOrd="0" presId="urn:microsoft.com/office/officeart/2005/8/layout/hList1"/>
    <dgm:cxn modelId="{8FD0DD9B-CE40-9042-B26C-3FDB3523C398}" type="presParOf" srcId="{E8562204-BB4B-D546-8154-C865B5060D98}" destId="{87ADB4F2-E0C5-9B4E-9AED-93666E366F31}" srcOrd="4" destOrd="0" presId="urn:microsoft.com/office/officeart/2005/8/layout/hList1"/>
    <dgm:cxn modelId="{7C778305-203A-1D46-A6ED-99BCD472D08B}" type="presParOf" srcId="{87ADB4F2-E0C5-9B4E-9AED-93666E366F31}" destId="{63008A0B-C0E1-204D-AB73-F41AE83713E9}" srcOrd="0" destOrd="0" presId="urn:microsoft.com/office/officeart/2005/8/layout/hList1"/>
    <dgm:cxn modelId="{8BC7C6C8-19FD-594F-A2B8-E678C7E56D9A}" type="presParOf" srcId="{87ADB4F2-E0C5-9B4E-9AED-93666E366F31}" destId="{05356869-AF9A-1246-BF7D-E8EC316F8A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AE714B-C9C0-468E-B68A-6D76567C578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31694F0-2FA3-491C-B6C1-A0B1F49921D0}">
      <dgm:prSet/>
      <dgm:spPr/>
      <dgm:t>
        <a:bodyPr/>
        <a:lstStyle/>
        <a:p>
          <a:r>
            <a:rPr lang="en-US" dirty="0"/>
            <a:t>We, the team members of Group 2  (2</a:t>
          </a:r>
          <a:r>
            <a:rPr lang="en-US" baseline="30000" dirty="0"/>
            <a:t>nd</a:t>
          </a:r>
          <a:r>
            <a:rPr lang="en-US" dirty="0"/>
            <a:t> batch of Talentsprint) in PG Level Advanced Program in Applied Data Science and Machine Learning are very grateful to the mentor support </a:t>
          </a:r>
          <a:r>
            <a:rPr lang="en-US" dirty="0" err="1"/>
            <a:t>throughtout</a:t>
          </a:r>
          <a:r>
            <a:rPr lang="en-US" dirty="0"/>
            <a:t> the course. </a:t>
          </a:r>
        </a:p>
      </dgm:t>
    </dgm:pt>
    <dgm:pt modelId="{A0DA9447-88D5-4C46-ADE5-702FAAED23B8}" type="parTrans" cxnId="{E8DE41F5-88BE-45B1-882E-7E60C7D65944}">
      <dgm:prSet/>
      <dgm:spPr/>
      <dgm:t>
        <a:bodyPr/>
        <a:lstStyle/>
        <a:p>
          <a:endParaRPr lang="en-US"/>
        </a:p>
      </dgm:t>
    </dgm:pt>
    <dgm:pt modelId="{D862745E-BE0F-48B1-AB7E-B1EEE2836AC0}" type="sibTrans" cxnId="{E8DE41F5-88BE-45B1-882E-7E60C7D65944}">
      <dgm:prSet/>
      <dgm:spPr/>
      <dgm:t>
        <a:bodyPr/>
        <a:lstStyle/>
        <a:p>
          <a:endParaRPr lang="en-US"/>
        </a:p>
      </dgm:t>
    </dgm:pt>
    <dgm:pt modelId="{08951C41-0B8D-4388-8650-598499569319}">
      <dgm:prSet/>
      <dgm:spPr/>
      <dgm:t>
        <a:bodyPr/>
        <a:lstStyle/>
        <a:p>
          <a:r>
            <a:rPr lang="en-US" dirty="0"/>
            <a:t>For preparing the Capstone Project, we would like to thank Mohit, our Mentor for guiding us in each steps to complete the project and make it a success. </a:t>
          </a:r>
        </a:p>
      </dgm:t>
    </dgm:pt>
    <dgm:pt modelId="{21A2BAA4-5A9A-4FD2-AC50-47BE22BD6C8E}" type="parTrans" cxnId="{84B59650-991D-40C0-9AC6-5169D4C93CFA}">
      <dgm:prSet/>
      <dgm:spPr/>
      <dgm:t>
        <a:bodyPr/>
        <a:lstStyle/>
        <a:p>
          <a:endParaRPr lang="en-US"/>
        </a:p>
      </dgm:t>
    </dgm:pt>
    <dgm:pt modelId="{2226CF9A-D6C7-4B99-AF6E-D4D7CB24AAB9}" type="sibTrans" cxnId="{84B59650-991D-40C0-9AC6-5169D4C93CFA}">
      <dgm:prSet/>
      <dgm:spPr/>
      <dgm:t>
        <a:bodyPr/>
        <a:lstStyle/>
        <a:p>
          <a:endParaRPr lang="en-US"/>
        </a:p>
      </dgm:t>
    </dgm:pt>
    <dgm:pt modelId="{7B9E3FB3-AF57-4240-98A5-805C2EFA8168}" type="pres">
      <dgm:prSet presAssocID="{A0AE714B-C9C0-468E-B68A-6D76567C5789}" presName="linear" presStyleCnt="0">
        <dgm:presLayoutVars>
          <dgm:animLvl val="lvl"/>
          <dgm:resizeHandles val="exact"/>
        </dgm:presLayoutVars>
      </dgm:prSet>
      <dgm:spPr/>
    </dgm:pt>
    <dgm:pt modelId="{73B449AB-2857-49C6-9D4E-CFEB611DF3B5}" type="pres">
      <dgm:prSet presAssocID="{831694F0-2FA3-491C-B6C1-A0B1F49921D0}" presName="parentText" presStyleLbl="node1" presStyleIdx="0" presStyleCnt="2">
        <dgm:presLayoutVars>
          <dgm:chMax val="0"/>
          <dgm:bulletEnabled val="1"/>
        </dgm:presLayoutVars>
      </dgm:prSet>
      <dgm:spPr/>
    </dgm:pt>
    <dgm:pt modelId="{E467A143-327B-4400-8B4D-BFDB21B46D1C}" type="pres">
      <dgm:prSet presAssocID="{D862745E-BE0F-48B1-AB7E-B1EEE2836AC0}" presName="spacer" presStyleCnt="0"/>
      <dgm:spPr/>
    </dgm:pt>
    <dgm:pt modelId="{738001B7-EB3D-4493-B576-C22B7C556B22}" type="pres">
      <dgm:prSet presAssocID="{08951C41-0B8D-4388-8650-598499569319}" presName="parentText" presStyleLbl="node1" presStyleIdx="1" presStyleCnt="2">
        <dgm:presLayoutVars>
          <dgm:chMax val="0"/>
          <dgm:bulletEnabled val="1"/>
        </dgm:presLayoutVars>
      </dgm:prSet>
      <dgm:spPr/>
    </dgm:pt>
  </dgm:ptLst>
  <dgm:cxnLst>
    <dgm:cxn modelId="{09092D34-C9A9-4874-AC90-3EE1492C80F9}" type="presOf" srcId="{08951C41-0B8D-4388-8650-598499569319}" destId="{738001B7-EB3D-4493-B576-C22B7C556B22}" srcOrd="0" destOrd="0" presId="urn:microsoft.com/office/officeart/2005/8/layout/vList2"/>
    <dgm:cxn modelId="{84B59650-991D-40C0-9AC6-5169D4C93CFA}" srcId="{A0AE714B-C9C0-468E-B68A-6D76567C5789}" destId="{08951C41-0B8D-4388-8650-598499569319}" srcOrd="1" destOrd="0" parTransId="{21A2BAA4-5A9A-4FD2-AC50-47BE22BD6C8E}" sibTransId="{2226CF9A-D6C7-4B99-AF6E-D4D7CB24AAB9}"/>
    <dgm:cxn modelId="{B8469476-C33B-4E4F-836E-12C6F6B02833}" type="presOf" srcId="{A0AE714B-C9C0-468E-B68A-6D76567C5789}" destId="{7B9E3FB3-AF57-4240-98A5-805C2EFA8168}" srcOrd="0" destOrd="0" presId="urn:microsoft.com/office/officeart/2005/8/layout/vList2"/>
    <dgm:cxn modelId="{EA0E408B-D843-4160-A805-CC032FA16B96}" type="presOf" srcId="{831694F0-2FA3-491C-B6C1-A0B1F49921D0}" destId="{73B449AB-2857-49C6-9D4E-CFEB611DF3B5}" srcOrd="0" destOrd="0" presId="urn:microsoft.com/office/officeart/2005/8/layout/vList2"/>
    <dgm:cxn modelId="{E8DE41F5-88BE-45B1-882E-7E60C7D65944}" srcId="{A0AE714B-C9C0-468E-B68A-6D76567C5789}" destId="{831694F0-2FA3-491C-B6C1-A0B1F49921D0}" srcOrd="0" destOrd="0" parTransId="{A0DA9447-88D5-4C46-ADE5-702FAAED23B8}" sibTransId="{D862745E-BE0F-48B1-AB7E-B1EEE2836AC0}"/>
    <dgm:cxn modelId="{E3AD23C0-B988-4EA7-9AF3-166278637D15}" type="presParOf" srcId="{7B9E3FB3-AF57-4240-98A5-805C2EFA8168}" destId="{73B449AB-2857-49C6-9D4E-CFEB611DF3B5}" srcOrd="0" destOrd="0" presId="urn:microsoft.com/office/officeart/2005/8/layout/vList2"/>
    <dgm:cxn modelId="{698F09CE-36EA-49DC-A763-D9CC7B01C68F}" type="presParOf" srcId="{7B9E3FB3-AF57-4240-98A5-805C2EFA8168}" destId="{E467A143-327B-4400-8B4D-BFDB21B46D1C}" srcOrd="1" destOrd="0" presId="urn:microsoft.com/office/officeart/2005/8/layout/vList2"/>
    <dgm:cxn modelId="{C28274E1-D16D-429B-A2AF-3732B7A60D72}" type="presParOf" srcId="{7B9E3FB3-AF57-4240-98A5-805C2EFA8168}" destId="{738001B7-EB3D-4493-B576-C22B7C556B2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AFBD92-DF3A-44B5-8BFF-909A99BF6260}"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D804BEE-BCB1-42FC-BA8E-3BFC2A19F026}">
      <dgm:prSet/>
      <dgm:spPr/>
      <dgm:t>
        <a:bodyPr/>
        <a:lstStyle/>
        <a:p>
          <a:pPr>
            <a:defRPr cap="all"/>
          </a:pPr>
          <a:r>
            <a:rPr lang="en-IN" dirty="0"/>
            <a:t>Uses all 5 csv files</a:t>
          </a:r>
          <a:endParaRPr lang="en-US" dirty="0"/>
        </a:p>
      </dgm:t>
    </dgm:pt>
    <dgm:pt modelId="{531A71ED-FBCC-4FF4-8E86-5FCEE3AB841C}" type="parTrans" cxnId="{73BCC0DB-D7F3-4614-9B82-68575955E698}">
      <dgm:prSet/>
      <dgm:spPr/>
      <dgm:t>
        <a:bodyPr/>
        <a:lstStyle/>
        <a:p>
          <a:endParaRPr lang="en-US"/>
        </a:p>
      </dgm:t>
    </dgm:pt>
    <dgm:pt modelId="{84915D90-2B8C-413C-B44B-38FE5597B9C8}" type="sibTrans" cxnId="{73BCC0DB-D7F3-4614-9B82-68575955E698}">
      <dgm:prSet/>
      <dgm:spPr/>
      <dgm:t>
        <a:bodyPr/>
        <a:lstStyle/>
        <a:p>
          <a:endParaRPr lang="en-US"/>
        </a:p>
      </dgm:t>
    </dgm:pt>
    <dgm:pt modelId="{76E8C54A-DB77-4840-9948-445841DD5238}">
      <dgm:prSet/>
      <dgm:spPr/>
      <dgm:t>
        <a:bodyPr/>
        <a:lstStyle/>
        <a:p>
          <a:pPr>
            <a:defRPr cap="all"/>
          </a:pPr>
          <a:r>
            <a:rPr lang="en-IN" dirty="0" err="1"/>
            <a:t>GenerATE</a:t>
          </a:r>
          <a:r>
            <a:rPr lang="en-IN" dirty="0"/>
            <a:t> THE FEATURES</a:t>
          </a:r>
          <a:endParaRPr lang="en-US" dirty="0"/>
        </a:p>
      </dgm:t>
    </dgm:pt>
    <dgm:pt modelId="{80C129B9-9AB4-495C-9196-9F8270132339}" type="parTrans" cxnId="{A00A0212-DD0D-49E0-9B93-685A5D5C3C4A}">
      <dgm:prSet/>
      <dgm:spPr/>
      <dgm:t>
        <a:bodyPr/>
        <a:lstStyle/>
        <a:p>
          <a:endParaRPr lang="en-US"/>
        </a:p>
      </dgm:t>
    </dgm:pt>
    <dgm:pt modelId="{C5FD9D97-71E4-41F9-83F7-64F7A95ECDD3}" type="sibTrans" cxnId="{A00A0212-DD0D-49E0-9B93-685A5D5C3C4A}">
      <dgm:prSet/>
      <dgm:spPr/>
      <dgm:t>
        <a:bodyPr/>
        <a:lstStyle/>
        <a:p>
          <a:endParaRPr lang="en-US"/>
        </a:p>
      </dgm:t>
    </dgm:pt>
    <dgm:pt modelId="{A45559A6-7AE0-49D3-96CF-AC5E79E7D9BC}">
      <dgm:prSet/>
      <dgm:spPr/>
      <dgm:t>
        <a:bodyPr/>
        <a:lstStyle/>
        <a:p>
          <a:pPr>
            <a:defRPr cap="all"/>
          </a:pPr>
          <a:r>
            <a:rPr lang="en-IN" dirty="0"/>
            <a:t>Using Random forest, we will use below features to predict the ratings of </a:t>
          </a:r>
          <a:r>
            <a:rPr lang="en-IN" dirty="0" err="1"/>
            <a:t>movieId</a:t>
          </a:r>
          <a:r>
            <a:rPr lang="en-IN" dirty="0"/>
            <a:t> derived from SVD and </a:t>
          </a:r>
          <a:r>
            <a:rPr lang="en-IN" dirty="0" err="1"/>
            <a:t>TfIdf</a:t>
          </a:r>
          <a:r>
            <a:rPr lang="en-IN" dirty="0"/>
            <a:t> Vectorizer.</a:t>
          </a:r>
          <a:endParaRPr lang="en-US" dirty="0"/>
        </a:p>
      </dgm:t>
    </dgm:pt>
    <dgm:pt modelId="{71B0F763-186B-4A0B-BED6-8B219C3B85A5}" type="parTrans" cxnId="{35E7E772-B9A3-4C65-BB52-C0F6E8B5172A}">
      <dgm:prSet/>
      <dgm:spPr/>
      <dgm:t>
        <a:bodyPr/>
        <a:lstStyle/>
        <a:p>
          <a:endParaRPr lang="en-US"/>
        </a:p>
      </dgm:t>
    </dgm:pt>
    <dgm:pt modelId="{C58037C3-1963-4007-957B-F4CF73CA540D}" type="sibTrans" cxnId="{35E7E772-B9A3-4C65-BB52-C0F6E8B5172A}">
      <dgm:prSet/>
      <dgm:spPr/>
      <dgm:t>
        <a:bodyPr/>
        <a:lstStyle/>
        <a:p>
          <a:endParaRPr lang="en-US"/>
        </a:p>
      </dgm:t>
    </dgm:pt>
    <dgm:pt modelId="{D77B260E-02A4-4322-B346-094367180662}">
      <dgm:prSet/>
      <dgm:spPr/>
      <dgm:t>
        <a:bodyPr/>
        <a:lstStyle/>
        <a:p>
          <a:pPr>
            <a:defRPr cap="all"/>
          </a:pPr>
          <a:r>
            <a:rPr lang="en-IN"/>
            <a:t>﻿{'Model': 'RandomForestRegressor', 'R² Score': 0.08158589350458367, 'RMSE': 0.793708011836573}</a:t>
          </a:r>
          <a:endParaRPr lang="en-US"/>
        </a:p>
      </dgm:t>
    </dgm:pt>
    <dgm:pt modelId="{1AF0760A-CAC2-4AA7-ADD0-58BC036DB35A}" type="parTrans" cxnId="{CBA05445-3A52-4172-A18D-466B920C34F7}">
      <dgm:prSet/>
      <dgm:spPr/>
      <dgm:t>
        <a:bodyPr/>
        <a:lstStyle/>
        <a:p>
          <a:endParaRPr lang="en-US"/>
        </a:p>
      </dgm:t>
    </dgm:pt>
    <dgm:pt modelId="{B1321EA0-1CD9-4C6A-90B3-25F68376854D}" type="sibTrans" cxnId="{CBA05445-3A52-4172-A18D-466B920C34F7}">
      <dgm:prSet/>
      <dgm:spPr/>
      <dgm:t>
        <a:bodyPr/>
        <a:lstStyle/>
        <a:p>
          <a:endParaRPr lang="en-US"/>
        </a:p>
      </dgm:t>
    </dgm:pt>
    <dgm:pt modelId="{BF2D0A8B-B621-40EF-8849-3739B15B2AD9}" type="pres">
      <dgm:prSet presAssocID="{1FAFBD92-DF3A-44B5-8BFF-909A99BF6260}" presName="root" presStyleCnt="0">
        <dgm:presLayoutVars>
          <dgm:dir/>
          <dgm:resizeHandles val="exact"/>
        </dgm:presLayoutVars>
      </dgm:prSet>
      <dgm:spPr/>
    </dgm:pt>
    <dgm:pt modelId="{93B95428-79EC-4B39-B071-D09EC9F83724}" type="pres">
      <dgm:prSet presAssocID="{6D804BEE-BCB1-42FC-BA8E-3BFC2A19F026}" presName="compNode" presStyleCnt="0"/>
      <dgm:spPr/>
    </dgm:pt>
    <dgm:pt modelId="{11BA7D55-2BAC-447D-92A8-F90F01DE2E2E}" type="pres">
      <dgm:prSet presAssocID="{6D804BEE-BCB1-42FC-BA8E-3BFC2A19F026}" presName="iconBgRect" presStyleLbl="bgShp" presStyleIdx="0" presStyleCnt="4"/>
      <dgm:spPr/>
    </dgm:pt>
    <dgm:pt modelId="{5E44EEA6-96F4-43B9-8927-185DC6D0342D}" type="pres">
      <dgm:prSet presAssocID="{6D804BEE-BCB1-42FC-BA8E-3BFC2A19F0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3FD5F38-8189-4389-BFEF-EA88F20AABF7}" type="pres">
      <dgm:prSet presAssocID="{6D804BEE-BCB1-42FC-BA8E-3BFC2A19F026}" presName="spaceRect" presStyleCnt="0"/>
      <dgm:spPr/>
    </dgm:pt>
    <dgm:pt modelId="{F19EDB57-07E0-47E9-B827-5BEF870E2449}" type="pres">
      <dgm:prSet presAssocID="{6D804BEE-BCB1-42FC-BA8E-3BFC2A19F026}" presName="textRect" presStyleLbl="revTx" presStyleIdx="0" presStyleCnt="4">
        <dgm:presLayoutVars>
          <dgm:chMax val="1"/>
          <dgm:chPref val="1"/>
        </dgm:presLayoutVars>
      </dgm:prSet>
      <dgm:spPr/>
    </dgm:pt>
    <dgm:pt modelId="{4A3BE098-F2A8-4B91-B773-5C24B5C57905}" type="pres">
      <dgm:prSet presAssocID="{84915D90-2B8C-413C-B44B-38FE5597B9C8}" presName="sibTrans" presStyleCnt="0"/>
      <dgm:spPr/>
    </dgm:pt>
    <dgm:pt modelId="{CF28B5C7-DA4E-43F9-8F16-49DDB3807DEC}" type="pres">
      <dgm:prSet presAssocID="{76E8C54A-DB77-4840-9948-445841DD5238}" presName="compNode" presStyleCnt="0"/>
      <dgm:spPr/>
    </dgm:pt>
    <dgm:pt modelId="{14C2F912-317E-4910-8877-A22DAF957AD3}" type="pres">
      <dgm:prSet presAssocID="{76E8C54A-DB77-4840-9948-445841DD5238}" presName="iconBgRect" presStyleLbl="bgShp" presStyleIdx="1" presStyleCnt="4"/>
      <dgm:spPr/>
    </dgm:pt>
    <dgm:pt modelId="{91669EFD-D827-48E7-BCC2-40A4245CB697}" type="pres">
      <dgm:prSet presAssocID="{76E8C54A-DB77-4840-9948-445841DD52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D3DA440A-4E6A-4945-BAE6-67918E32E1C0}" type="pres">
      <dgm:prSet presAssocID="{76E8C54A-DB77-4840-9948-445841DD5238}" presName="spaceRect" presStyleCnt="0"/>
      <dgm:spPr/>
    </dgm:pt>
    <dgm:pt modelId="{CD5A4DE8-8ADC-43A0-8B98-B26323BA6CC8}" type="pres">
      <dgm:prSet presAssocID="{76E8C54A-DB77-4840-9948-445841DD5238}" presName="textRect" presStyleLbl="revTx" presStyleIdx="1" presStyleCnt="4">
        <dgm:presLayoutVars>
          <dgm:chMax val="1"/>
          <dgm:chPref val="1"/>
        </dgm:presLayoutVars>
      </dgm:prSet>
      <dgm:spPr/>
    </dgm:pt>
    <dgm:pt modelId="{1F2AA308-CBE5-407E-8E13-01D8831F34FA}" type="pres">
      <dgm:prSet presAssocID="{C5FD9D97-71E4-41F9-83F7-64F7A95ECDD3}" presName="sibTrans" presStyleCnt="0"/>
      <dgm:spPr/>
    </dgm:pt>
    <dgm:pt modelId="{952CBC7D-62B7-4A20-8420-139BF96FE85C}" type="pres">
      <dgm:prSet presAssocID="{A45559A6-7AE0-49D3-96CF-AC5E79E7D9BC}" presName="compNode" presStyleCnt="0"/>
      <dgm:spPr/>
    </dgm:pt>
    <dgm:pt modelId="{2416C596-26AD-4578-8749-F35AE28DD411}" type="pres">
      <dgm:prSet presAssocID="{A45559A6-7AE0-49D3-96CF-AC5E79E7D9BC}" presName="iconBgRect" presStyleLbl="bgShp" presStyleIdx="2" presStyleCnt="4"/>
      <dgm:spPr/>
    </dgm:pt>
    <dgm:pt modelId="{7AF80EC0-28E0-4CB5-9A68-834C4D8704B1}" type="pres">
      <dgm:prSet presAssocID="{A45559A6-7AE0-49D3-96CF-AC5E79E7D9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B15B181E-3CEB-4CC2-BEB5-73EB656E2DA0}" type="pres">
      <dgm:prSet presAssocID="{A45559A6-7AE0-49D3-96CF-AC5E79E7D9BC}" presName="spaceRect" presStyleCnt="0"/>
      <dgm:spPr/>
    </dgm:pt>
    <dgm:pt modelId="{FAF8D32B-1CAE-42FC-A9D2-6E9205E24A8F}" type="pres">
      <dgm:prSet presAssocID="{A45559A6-7AE0-49D3-96CF-AC5E79E7D9BC}" presName="textRect" presStyleLbl="revTx" presStyleIdx="2" presStyleCnt="4">
        <dgm:presLayoutVars>
          <dgm:chMax val="1"/>
          <dgm:chPref val="1"/>
        </dgm:presLayoutVars>
      </dgm:prSet>
      <dgm:spPr/>
    </dgm:pt>
    <dgm:pt modelId="{0795426B-F654-4584-A639-7DF4726EB29B}" type="pres">
      <dgm:prSet presAssocID="{C58037C3-1963-4007-957B-F4CF73CA540D}" presName="sibTrans" presStyleCnt="0"/>
      <dgm:spPr/>
    </dgm:pt>
    <dgm:pt modelId="{391D24DB-4F82-4BE0-B4E6-2F753135E1CE}" type="pres">
      <dgm:prSet presAssocID="{D77B260E-02A4-4322-B346-094367180662}" presName="compNode" presStyleCnt="0"/>
      <dgm:spPr/>
    </dgm:pt>
    <dgm:pt modelId="{895681A4-23B1-48EE-AF78-AF5D6B495376}" type="pres">
      <dgm:prSet presAssocID="{D77B260E-02A4-4322-B346-094367180662}" presName="iconBgRect" presStyleLbl="bgShp" presStyleIdx="3" presStyleCnt="4"/>
      <dgm:spPr/>
    </dgm:pt>
    <dgm:pt modelId="{44ADD3FB-B2F2-48C8-8290-C18B86F366B8}" type="pres">
      <dgm:prSet presAssocID="{D77B260E-02A4-4322-B346-0943671806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1EBCF803-92F9-4062-8A94-241474DE6892}" type="pres">
      <dgm:prSet presAssocID="{D77B260E-02A4-4322-B346-094367180662}" presName="spaceRect" presStyleCnt="0"/>
      <dgm:spPr/>
    </dgm:pt>
    <dgm:pt modelId="{E7CF1D45-2525-45D5-8BC6-A3B1AF40A34F}" type="pres">
      <dgm:prSet presAssocID="{D77B260E-02A4-4322-B346-094367180662}" presName="textRect" presStyleLbl="revTx" presStyleIdx="3" presStyleCnt="4">
        <dgm:presLayoutVars>
          <dgm:chMax val="1"/>
          <dgm:chPref val="1"/>
        </dgm:presLayoutVars>
      </dgm:prSet>
      <dgm:spPr/>
    </dgm:pt>
  </dgm:ptLst>
  <dgm:cxnLst>
    <dgm:cxn modelId="{A00A0212-DD0D-49E0-9B93-685A5D5C3C4A}" srcId="{1FAFBD92-DF3A-44B5-8BFF-909A99BF6260}" destId="{76E8C54A-DB77-4840-9948-445841DD5238}" srcOrd="1" destOrd="0" parTransId="{80C129B9-9AB4-495C-9196-9F8270132339}" sibTransId="{C5FD9D97-71E4-41F9-83F7-64F7A95ECDD3}"/>
    <dgm:cxn modelId="{9B1A8919-827E-4837-93C4-A964AA7B5B3A}" type="presOf" srcId="{6D804BEE-BCB1-42FC-BA8E-3BFC2A19F026}" destId="{F19EDB57-07E0-47E9-B827-5BEF870E2449}" srcOrd="0" destOrd="0" presId="urn:microsoft.com/office/officeart/2018/5/layout/IconCircleLabelList"/>
    <dgm:cxn modelId="{CBA05445-3A52-4172-A18D-466B920C34F7}" srcId="{1FAFBD92-DF3A-44B5-8BFF-909A99BF6260}" destId="{D77B260E-02A4-4322-B346-094367180662}" srcOrd="3" destOrd="0" parTransId="{1AF0760A-CAC2-4AA7-ADD0-58BC036DB35A}" sibTransId="{B1321EA0-1CD9-4C6A-90B3-25F68376854D}"/>
    <dgm:cxn modelId="{22392A64-9DE5-4F61-B75E-47A6A8C0D5E9}" type="presOf" srcId="{76E8C54A-DB77-4840-9948-445841DD5238}" destId="{CD5A4DE8-8ADC-43A0-8B98-B26323BA6CC8}" srcOrd="0" destOrd="0" presId="urn:microsoft.com/office/officeart/2018/5/layout/IconCircleLabelList"/>
    <dgm:cxn modelId="{68710966-9C4F-4B05-B8F9-6F7441947DDC}" type="presOf" srcId="{1FAFBD92-DF3A-44B5-8BFF-909A99BF6260}" destId="{BF2D0A8B-B621-40EF-8849-3739B15B2AD9}" srcOrd="0" destOrd="0" presId="urn:microsoft.com/office/officeart/2018/5/layout/IconCircleLabelList"/>
    <dgm:cxn modelId="{35E7E772-B9A3-4C65-BB52-C0F6E8B5172A}" srcId="{1FAFBD92-DF3A-44B5-8BFF-909A99BF6260}" destId="{A45559A6-7AE0-49D3-96CF-AC5E79E7D9BC}" srcOrd="2" destOrd="0" parTransId="{71B0F763-186B-4A0B-BED6-8B219C3B85A5}" sibTransId="{C58037C3-1963-4007-957B-F4CF73CA540D}"/>
    <dgm:cxn modelId="{01A908B8-BF2D-43C3-B071-75BEE283188D}" type="presOf" srcId="{D77B260E-02A4-4322-B346-094367180662}" destId="{E7CF1D45-2525-45D5-8BC6-A3B1AF40A34F}" srcOrd="0" destOrd="0" presId="urn:microsoft.com/office/officeart/2018/5/layout/IconCircleLabelList"/>
    <dgm:cxn modelId="{73BCC0DB-D7F3-4614-9B82-68575955E698}" srcId="{1FAFBD92-DF3A-44B5-8BFF-909A99BF6260}" destId="{6D804BEE-BCB1-42FC-BA8E-3BFC2A19F026}" srcOrd="0" destOrd="0" parTransId="{531A71ED-FBCC-4FF4-8E86-5FCEE3AB841C}" sibTransId="{84915D90-2B8C-413C-B44B-38FE5597B9C8}"/>
    <dgm:cxn modelId="{922E53DF-EE3E-456B-95C9-6BFB9BE5A228}" type="presOf" srcId="{A45559A6-7AE0-49D3-96CF-AC5E79E7D9BC}" destId="{FAF8D32B-1CAE-42FC-A9D2-6E9205E24A8F}" srcOrd="0" destOrd="0" presId="urn:microsoft.com/office/officeart/2018/5/layout/IconCircleLabelList"/>
    <dgm:cxn modelId="{7E868C27-B0B6-4112-98A6-A9674D0F7C32}" type="presParOf" srcId="{BF2D0A8B-B621-40EF-8849-3739B15B2AD9}" destId="{93B95428-79EC-4B39-B071-D09EC9F83724}" srcOrd="0" destOrd="0" presId="urn:microsoft.com/office/officeart/2018/5/layout/IconCircleLabelList"/>
    <dgm:cxn modelId="{0A72D937-6818-4B08-8245-92D563276CB8}" type="presParOf" srcId="{93B95428-79EC-4B39-B071-D09EC9F83724}" destId="{11BA7D55-2BAC-447D-92A8-F90F01DE2E2E}" srcOrd="0" destOrd="0" presId="urn:microsoft.com/office/officeart/2018/5/layout/IconCircleLabelList"/>
    <dgm:cxn modelId="{74E4D3DB-ECCB-485C-B87E-8C6CE7E4B765}" type="presParOf" srcId="{93B95428-79EC-4B39-B071-D09EC9F83724}" destId="{5E44EEA6-96F4-43B9-8927-185DC6D0342D}" srcOrd="1" destOrd="0" presId="urn:microsoft.com/office/officeart/2018/5/layout/IconCircleLabelList"/>
    <dgm:cxn modelId="{311B70A0-965E-48B3-AAB2-7E460DC50203}" type="presParOf" srcId="{93B95428-79EC-4B39-B071-D09EC9F83724}" destId="{33FD5F38-8189-4389-BFEF-EA88F20AABF7}" srcOrd="2" destOrd="0" presId="urn:microsoft.com/office/officeart/2018/5/layout/IconCircleLabelList"/>
    <dgm:cxn modelId="{44B7A157-DDB1-4499-AC75-BBDEA4CD9262}" type="presParOf" srcId="{93B95428-79EC-4B39-B071-D09EC9F83724}" destId="{F19EDB57-07E0-47E9-B827-5BEF870E2449}" srcOrd="3" destOrd="0" presId="urn:microsoft.com/office/officeart/2018/5/layout/IconCircleLabelList"/>
    <dgm:cxn modelId="{21990CC3-66AB-4576-B3C2-3D57898938A5}" type="presParOf" srcId="{BF2D0A8B-B621-40EF-8849-3739B15B2AD9}" destId="{4A3BE098-F2A8-4B91-B773-5C24B5C57905}" srcOrd="1" destOrd="0" presId="urn:microsoft.com/office/officeart/2018/5/layout/IconCircleLabelList"/>
    <dgm:cxn modelId="{34198849-33AB-4338-9AEF-4555C9019334}" type="presParOf" srcId="{BF2D0A8B-B621-40EF-8849-3739B15B2AD9}" destId="{CF28B5C7-DA4E-43F9-8F16-49DDB3807DEC}" srcOrd="2" destOrd="0" presId="urn:microsoft.com/office/officeart/2018/5/layout/IconCircleLabelList"/>
    <dgm:cxn modelId="{72DF9412-B0C5-4811-8BFD-F9B15AAAD5F7}" type="presParOf" srcId="{CF28B5C7-DA4E-43F9-8F16-49DDB3807DEC}" destId="{14C2F912-317E-4910-8877-A22DAF957AD3}" srcOrd="0" destOrd="0" presId="urn:microsoft.com/office/officeart/2018/5/layout/IconCircleLabelList"/>
    <dgm:cxn modelId="{05CA9D80-B044-491A-8AF7-85C44A8DF977}" type="presParOf" srcId="{CF28B5C7-DA4E-43F9-8F16-49DDB3807DEC}" destId="{91669EFD-D827-48E7-BCC2-40A4245CB697}" srcOrd="1" destOrd="0" presId="urn:microsoft.com/office/officeart/2018/5/layout/IconCircleLabelList"/>
    <dgm:cxn modelId="{62F89118-3650-452E-B77E-E85BA886A8F8}" type="presParOf" srcId="{CF28B5C7-DA4E-43F9-8F16-49DDB3807DEC}" destId="{D3DA440A-4E6A-4945-BAE6-67918E32E1C0}" srcOrd="2" destOrd="0" presId="urn:microsoft.com/office/officeart/2018/5/layout/IconCircleLabelList"/>
    <dgm:cxn modelId="{6811C189-F315-49DE-B891-EF179863002C}" type="presParOf" srcId="{CF28B5C7-DA4E-43F9-8F16-49DDB3807DEC}" destId="{CD5A4DE8-8ADC-43A0-8B98-B26323BA6CC8}" srcOrd="3" destOrd="0" presId="urn:microsoft.com/office/officeart/2018/5/layout/IconCircleLabelList"/>
    <dgm:cxn modelId="{F7CFB6C8-3C98-4A7B-BB3C-FFC09D92C0C9}" type="presParOf" srcId="{BF2D0A8B-B621-40EF-8849-3739B15B2AD9}" destId="{1F2AA308-CBE5-407E-8E13-01D8831F34FA}" srcOrd="3" destOrd="0" presId="urn:microsoft.com/office/officeart/2018/5/layout/IconCircleLabelList"/>
    <dgm:cxn modelId="{18933B10-9804-4F57-B5C9-1EFE0CD20BBA}" type="presParOf" srcId="{BF2D0A8B-B621-40EF-8849-3739B15B2AD9}" destId="{952CBC7D-62B7-4A20-8420-139BF96FE85C}" srcOrd="4" destOrd="0" presId="urn:microsoft.com/office/officeart/2018/5/layout/IconCircleLabelList"/>
    <dgm:cxn modelId="{ACE2D1FE-6E30-40F1-A27B-6DC83762C3E4}" type="presParOf" srcId="{952CBC7D-62B7-4A20-8420-139BF96FE85C}" destId="{2416C596-26AD-4578-8749-F35AE28DD411}" srcOrd="0" destOrd="0" presId="urn:microsoft.com/office/officeart/2018/5/layout/IconCircleLabelList"/>
    <dgm:cxn modelId="{EC3EBA5D-92D2-457A-B16D-33B5D4CF83E9}" type="presParOf" srcId="{952CBC7D-62B7-4A20-8420-139BF96FE85C}" destId="{7AF80EC0-28E0-4CB5-9A68-834C4D8704B1}" srcOrd="1" destOrd="0" presId="urn:microsoft.com/office/officeart/2018/5/layout/IconCircleLabelList"/>
    <dgm:cxn modelId="{C0391F53-22FB-40FF-B6C1-3250E37FC751}" type="presParOf" srcId="{952CBC7D-62B7-4A20-8420-139BF96FE85C}" destId="{B15B181E-3CEB-4CC2-BEB5-73EB656E2DA0}" srcOrd="2" destOrd="0" presId="urn:microsoft.com/office/officeart/2018/5/layout/IconCircleLabelList"/>
    <dgm:cxn modelId="{172BE456-E752-4D77-B431-8ED982AA021C}" type="presParOf" srcId="{952CBC7D-62B7-4A20-8420-139BF96FE85C}" destId="{FAF8D32B-1CAE-42FC-A9D2-6E9205E24A8F}" srcOrd="3" destOrd="0" presId="urn:microsoft.com/office/officeart/2018/5/layout/IconCircleLabelList"/>
    <dgm:cxn modelId="{851336FE-A3CA-4651-875F-5F37BE6CFA89}" type="presParOf" srcId="{BF2D0A8B-B621-40EF-8849-3739B15B2AD9}" destId="{0795426B-F654-4584-A639-7DF4726EB29B}" srcOrd="5" destOrd="0" presId="urn:microsoft.com/office/officeart/2018/5/layout/IconCircleLabelList"/>
    <dgm:cxn modelId="{B3403246-E5D8-452D-8A35-34DF456A353D}" type="presParOf" srcId="{BF2D0A8B-B621-40EF-8849-3739B15B2AD9}" destId="{391D24DB-4F82-4BE0-B4E6-2F753135E1CE}" srcOrd="6" destOrd="0" presId="urn:microsoft.com/office/officeart/2018/5/layout/IconCircleLabelList"/>
    <dgm:cxn modelId="{79E25428-F49F-46E6-84E5-CE1F229FB724}" type="presParOf" srcId="{391D24DB-4F82-4BE0-B4E6-2F753135E1CE}" destId="{895681A4-23B1-48EE-AF78-AF5D6B495376}" srcOrd="0" destOrd="0" presId="urn:microsoft.com/office/officeart/2018/5/layout/IconCircleLabelList"/>
    <dgm:cxn modelId="{63BCC9EF-ECA0-4B81-B977-30C4FC6B8418}" type="presParOf" srcId="{391D24DB-4F82-4BE0-B4E6-2F753135E1CE}" destId="{44ADD3FB-B2F2-48C8-8290-C18B86F366B8}" srcOrd="1" destOrd="0" presId="urn:microsoft.com/office/officeart/2018/5/layout/IconCircleLabelList"/>
    <dgm:cxn modelId="{0187E8C8-6A4A-47EE-A3C4-E34652BF8A27}" type="presParOf" srcId="{391D24DB-4F82-4BE0-B4E6-2F753135E1CE}" destId="{1EBCF803-92F9-4062-8A94-241474DE6892}" srcOrd="2" destOrd="0" presId="urn:microsoft.com/office/officeart/2018/5/layout/IconCircleLabelList"/>
    <dgm:cxn modelId="{8B2FFB95-A815-44DB-9B0A-07A1BCF40851}" type="presParOf" srcId="{391D24DB-4F82-4BE0-B4E6-2F753135E1CE}" destId="{E7CF1D45-2525-45D5-8BC6-A3B1AF40A34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D2D25-2A9B-4935-8779-801A9C967734}">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D314D-09AD-4140-8B5C-3C83F9882820}">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3813B5-9917-46F7-8A80-868F78CB1E2B}">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To develop an advanced movie recommender model to provide accurate and relevant movies based on users' preferences and movie watching patterns by similar users.</a:t>
          </a:r>
        </a:p>
      </dsp:txBody>
      <dsp:txXfrm>
        <a:off x="1509882" y="708097"/>
        <a:ext cx="9005717" cy="1307257"/>
      </dsp:txXfrm>
    </dsp:sp>
    <dsp:sp modelId="{BFECF4F6-3D16-4FAC-A7F9-E339BE879E7F}">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6DEF1-D7A4-4C1A-8B22-5ACF173346D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44EB5B-592C-438F-96C2-30A1328AA5C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Reduce the browse time leading to improve user satisfaction and enhance user engagement (there by increased user retention for streaming service).</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E6D02-1754-43EF-A64D-164B114354D6}">
      <dsp:nvSpPr>
        <dsp:cNvPr id="0" name=""/>
        <dsp:cNvSpPr/>
      </dsp:nvSpPr>
      <dsp:spPr>
        <a:xfrm>
          <a:off x="0" y="2319"/>
          <a:ext cx="6245265" cy="1175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3C080-4666-4DA0-B375-C98F3C005305}">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95DAC8-FD22-4F76-B7B9-938648A6DA3E}">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kern="1200" dirty="0" err="1"/>
            <a:t>Movies.csv</a:t>
          </a:r>
          <a:r>
            <a:rPr lang="en-IN" sz="2200" kern="1200" dirty="0"/>
            <a:t> – 62,423 </a:t>
          </a:r>
          <a:r>
            <a:rPr lang="en-IN" sz="2200" kern="1200" dirty="0" err="1"/>
            <a:t>MovieId</a:t>
          </a:r>
          <a:r>
            <a:rPr lang="en-IN" sz="2200" kern="1200" dirty="0"/>
            <a:t> along with title and genres</a:t>
          </a:r>
          <a:endParaRPr lang="en-US" sz="2200" kern="1200" dirty="0"/>
        </a:p>
      </dsp:txBody>
      <dsp:txXfrm>
        <a:off x="1357965" y="2319"/>
        <a:ext cx="4887299" cy="1175727"/>
      </dsp:txXfrm>
    </dsp:sp>
    <dsp:sp modelId="{7823D459-7A2E-479D-AAD1-7FF500F3F30A}">
      <dsp:nvSpPr>
        <dsp:cNvPr id="0" name=""/>
        <dsp:cNvSpPr/>
      </dsp:nvSpPr>
      <dsp:spPr>
        <a:xfrm>
          <a:off x="0" y="1471979"/>
          <a:ext cx="6245265" cy="1175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48518-EB6A-46A3-861F-DA065D9D8A3B}">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D3A7C8-E9FA-4D4A-8F4B-0100536D6367}">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kern="1200" dirty="0" err="1"/>
            <a:t>Ratings.csv</a:t>
          </a:r>
          <a:r>
            <a:rPr lang="en-IN" sz="2200" kern="1200" dirty="0"/>
            <a:t> – 25000095 rows of </a:t>
          </a:r>
          <a:r>
            <a:rPr lang="en-IN" sz="2200" kern="1200" dirty="0" err="1"/>
            <a:t>userId</a:t>
          </a:r>
          <a:r>
            <a:rPr lang="en-IN" sz="2200" kern="1200" dirty="0"/>
            <a:t>, </a:t>
          </a:r>
          <a:r>
            <a:rPr lang="en-IN" sz="2200" kern="1200" dirty="0" err="1"/>
            <a:t>movieId</a:t>
          </a:r>
          <a:r>
            <a:rPr lang="en-IN" sz="2200" kern="1200" dirty="0"/>
            <a:t>, rating and timestamp. There are no null values in this dataset.</a:t>
          </a:r>
          <a:endParaRPr lang="en-US" sz="2200" kern="1200" dirty="0"/>
        </a:p>
      </dsp:txBody>
      <dsp:txXfrm>
        <a:off x="1357965" y="1471979"/>
        <a:ext cx="4887299" cy="1175727"/>
      </dsp:txXfrm>
    </dsp:sp>
    <dsp:sp modelId="{ED6B0706-89EB-48CE-BD34-AB6B14A51407}">
      <dsp:nvSpPr>
        <dsp:cNvPr id="0" name=""/>
        <dsp:cNvSpPr/>
      </dsp:nvSpPr>
      <dsp:spPr>
        <a:xfrm>
          <a:off x="0" y="2941639"/>
          <a:ext cx="6245265" cy="1175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95370-14C2-4B58-8D4C-DB5BC64EB12F}">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421E45-2DCE-4465-BC84-E2EFE581BAA4}">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kern="1200" dirty="0"/>
            <a:t>3376 Movies from </a:t>
          </a:r>
          <a:r>
            <a:rPr lang="en-IN" sz="2200" kern="1200" dirty="0" err="1"/>
            <a:t>movies.csv</a:t>
          </a:r>
          <a:r>
            <a:rPr lang="en-IN" sz="2200" kern="1200" dirty="0"/>
            <a:t> has no data in </a:t>
          </a:r>
          <a:r>
            <a:rPr lang="en-IN" sz="2200" kern="1200" dirty="0" err="1"/>
            <a:t>ratings.csv</a:t>
          </a:r>
          <a:r>
            <a:rPr lang="en-IN" sz="2200" kern="1200" dirty="0"/>
            <a:t>. Hence, can never be recommended to users.</a:t>
          </a:r>
          <a:endParaRPr lang="en-US" sz="2200" kern="1200" dirty="0"/>
        </a:p>
      </dsp:txBody>
      <dsp:txXfrm>
        <a:off x="1357965" y="2941639"/>
        <a:ext cx="4887299" cy="1175727"/>
      </dsp:txXfrm>
    </dsp:sp>
    <dsp:sp modelId="{2D32C593-27CB-4C1D-B999-5156E390EDD9}">
      <dsp:nvSpPr>
        <dsp:cNvPr id="0" name=""/>
        <dsp:cNvSpPr/>
      </dsp:nvSpPr>
      <dsp:spPr>
        <a:xfrm>
          <a:off x="0" y="4411299"/>
          <a:ext cx="6245265" cy="1175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DCAE6-2AE3-42FE-8635-89CBC10D0406}">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67D25A-4772-4C1F-A5D0-21DF42EC6FAB}">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kern="1200" dirty="0" err="1"/>
            <a:t>Genome_scores</a:t>
          </a:r>
          <a:r>
            <a:rPr lang="en-IN" sz="2200" kern="1200" dirty="0"/>
            <a:t> – ﻿15,584,448 rows – Relevance score for only 13816 </a:t>
          </a:r>
          <a:r>
            <a:rPr lang="en-IN" sz="2200" kern="1200" dirty="0" err="1"/>
            <a:t>movieId</a:t>
          </a:r>
          <a:r>
            <a:rPr lang="en-IN" sz="2200" kern="1200" dirty="0"/>
            <a:t> and its </a:t>
          </a:r>
          <a:r>
            <a:rPr lang="en-IN" sz="2200" kern="1200" dirty="0" err="1"/>
            <a:t>tagId</a:t>
          </a:r>
          <a:r>
            <a:rPr lang="en-IN" sz="2200" kern="1200" dirty="0"/>
            <a:t>. </a:t>
          </a:r>
          <a:endParaRPr lang="en-US" sz="2200" kern="1200" dirty="0"/>
        </a:p>
      </dsp:txBody>
      <dsp:txXfrm>
        <a:off x="1357965" y="4411299"/>
        <a:ext cx="4887299" cy="1175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8D24E-F239-4DD6-A607-E4F7D057F524}">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BD1CD-4868-4539-95BF-3FB6C57F027E}">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63AE7-B1DF-4E03-A3A6-961053406A9C}">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IN" sz="2200" kern="1200" dirty="0"/>
            <a:t>Collaborative Filtering</a:t>
          </a:r>
          <a:endParaRPr lang="en-US" sz="2200" kern="1200" dirty="0"/>
        </a:p>
      </dsp:txBody>
      <dsp:txXfrm>
        <a:off x="1357965" y="2319"/>
        <a:ext cx="4887299" cy="1175727"/>
      </dsp:txXfrm>
    </dsp:sp>
    <dsp:sp modelId="{ADA8B6F8-97C0-4C9A-A9C1-4FB87996B2CB}">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5BB18-446A-4B1B-91CC-5AC65CE9CE08}">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421111-6ADC-4142-BE32-921B8A019A39}">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IN" sz="2200" kern="1200" dirty="0"/>
            <a:t>Content – based Filtering</a:t>
          </a:r>
          <a:endParaRPr lang="en-US" sz="2200" kern="1200" dirty="0"/>
        </a:p>
      </dsp:txBody>
      <dsp:txXfrm>
        <a:off x="1357965" y="1471979"/>
        <a:ext cx="4887299" cy="1175727"/>
      </dsp:txXfrm>
    </dsp:sp>
    <dsp:sp modelId="{59A0AF89-515E-4D83-AE66-86F93F1E20EA}">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079B8-C681-467F-8973-7FE0BF75CB7D}">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523E2-F909-41BA-BB50-99B12476C6EA}">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IN" sz="2200" kern="1200"/>
            <a:t>Identify the preferred genres for each user.</a:t>
          </a:r>
          <a:endParaRPr lang="en-US" sz="2200" kern="1200"/>
        </a:p>
      </dsp:txBody>
      <dsp:txXfrm>
        <a:off x="1357965" y="2941639"/>
        <a:ext cx="4887299" cy="1175727"/>
      </dsp:txXfrm>
    </dsp:sp>
    <dsp:sp modelId="{BAD7419D-2560-43B8-BFDD-3459EB45D6A3}">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5BA88-9620-402A-B913-7DE4D32F6293}">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6E2E1-1A1A-44F8-B307-7B5E644F25EB}">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IN" sz="2200" kern="1200" dirty="0"/>
            <a:t>Features from User’s rating, relevance score and tags</a:t>
          </a:r>
          <a:endParaRPr lang="en-US" sz="2200" kern="1200" dirty="0"/>
        </a:p>
      </dsp:txBody>
      <dsp:txXfrm>
        <a:off x="1357965" y="4411299"/>
        <a:ext cx="4887299" cy="11757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08D01-6483-4EE5-B9F8-24EDEF8067ED}">
      <dsp:nvSpPr>
        <dsp:cNvPr id="0" name=""/>
        <dsp:cNvSpPr/>
      </dsp:nvSpPr>
      <dsp:spPr>
        <a:xfrm>
          <a:off x="813044" y="25559"/>
          <a:ext cx="1620455" cy="16204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872F3-F9B2-446C-B166-738D6A9CE58E}">
      <dsp:nvSpPr>
        <dsp:cNvPr id="0" name=""/>
        <dsp:cNvSpPr/>
      </dsp:nvSpPr>
      <dsp:spPr>
        <a:xfrm>
          <a:off x="1158387" y="370901"/>
          <a:ext cx="929769" cy="92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C151BB-F415-40D7-AFF1-C83E2B581F31}">
      <dsp:nvSpPr>
        <dsp:cNvPr id="0" name=""/>
        <dsp:cNvSpPr/>
      </dsp:nvSpPr>
      <dsp:spPr>
        <a:xfrm>
          <a:off x="295030" y="2150746"/>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t>SVD Algorithm – Collaborative Filtering</a:t>
          </a:r>
          <a:endParaRPr lang="en-US" sz="1600" kern="1200" dirty="0"/>
        </a:p>
      </dsp:txBody>
      <dsp:txXfrm>
        <a:off x="295030" y="2150746"/>
        <a:ext cx="2656483" cy="720000"/>
      </dsp:txXfrm>
    </dsp:sp>
    <dsp:sp modelId="{81ED216C-10BD-48CE-B914-FD6B18C05C73}">
      <dsp:nvSpPr>
        <dsp:cNvPr id="0" name=""/>
        <dsp:cNvSpPr/>
      </dsp:nvSpPr>
      <dsp:spPr>
        <a:xfrm>
          <a:off x="3934413" y="25559"/>
          <a:ext cx="1620455" cy="16204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6D127-25BF-424F-B3DF-78B23B510D37}">
      <dsp:nvSpPr>
        <dsp:cNvPr id="0" name=""/>
        <dsp:cNvSpPr/>
      </dsp:nvSpPr>
      <dsp:spPr>
        <a:xfrm>
          <a:off x="4279756" y="370901"/>
          <a:ext cx="929769" cy="92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6A80F-A036-4E09-B239-DBF0BDB68FE9}">
      <dsp:nvSpPr>
        <dsp:cNvPr id="0" name=""/>
        <dsp:cNvSpPr/>
      </dsp:nvSpPr>
      <dsp:spPr>
        <a:xfrm>
          <a:off x="3416398" y="2150746"/>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t>TF-IDF vectorizer</a:t>
          </a:r>
          <a:endParaRPr lang="en-US" sz="1600" kern="1200" dirty="0"/>
        </a:p>
      </dsp:txBody>
      <dsp:txXfrm>
        <a:off x="3416398" y="2150746"/>
        <a:ext cx="2656483" cy="720000"/>
      </dsp:txXfrm>
    </dsp:sp>
    <dsp:sp modelId="{65FC4B14-392F-4E94-A7B8-EA384E14D442}">
      <dsp:nvSpPr>
        <dsp:cNvPr id="0" name=""/>
        <dsp:cNvSpPr/>
      </dsp:nvSpPr>
      <dsp:spPr>
        <a:xfrm>
          <a:off x="813044" y="3534866"/>
          <a:ext cx="1620455" cy="16204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50AB8-CA8D-4959-94C6-F1BF49B781F1}">
      <dsp:nvSpPr>
        <dsp:cNvPr id="0" name=""/>
        <dsp:cNvSpPr/>
      </dsp:nvSpPr>
      <dsp:spPr>
        <a:xfrm>
          <a:off x="1158387" y="3880209"/>
          <a:ext cx="929769" cy="92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2A3FFD-A98E-4335-952D-AF40B3A1AC9A}">
      <dsp:nvSpPr>
        <dsp:cNvPr id="0" name=""/>
        <dsp:cNvSpPr/>
      </dsp:nvSpPr>
      <dsp:spPr>
        <a:xfrm>
          <a:off x="295030" y="5660053"/>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t>Features generated – Random Forest</a:t>
          </a:r>
          <a:endParaRPr lang="en-US" sz="1600" kern="1200" dirty="0"/>
        </a:p>
      </dsp:txBody>
      <dsp:txXfrm>
        <a:off x="295030" y="5660053"/>
        <a:ext cx="2656483" cy="720000"/>
      </dsp:txXfrm>
    </dsp:sp>
    <dsp:sp modelId="{57B12E83-E60E-491A-A35B-F8A039083646}">
      <dsp:nvSpPr>
        <dsp:cNvPr id="0" name=""/>
        <dsp:cNvSpPr/>
      </dsp:nvSpPr>
      <dsp:spPr>
        <a:xfrm>
          <a:off x="3934413" y="3534866"/>
          <a:ext cx="1620455" cy="16204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35965-CEA0-4D42-8868-9FC9DE9B3633}">
      <dsp:nvSpPr>
        <dsp:cNvPr id="0" name=""/>
        <dsp:cNvSpPr/>
      </dsp:nvSpPr>
      <dsp:spPr>
        <a:xfrm>
          <a:off x="4279756" y="3880209"/>
          <a:ext cx="929769" cy="929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DDBB68-1E3D-4320-9D37-C8DAC67A571E}">
      <dsp:nvSpPr>
        <dsp:cNvPr id="0" name=""/>
        <dsp:cNvSpPr/>
      </dsp:nvSpPr>
      <dsp:spPr>
        <a:xfrm>
          <a:off x="3416398" y="5660053"/>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t>Combine all to recommend the movies for users.</a:t>
          </a:r>
          <a:endParaRPr lang="en-US" sz="1600" kern="1200" dirty="0"/>
        </a:p>
      </dsp:txBody>
      <dsp:txXfrm>
        <a:off x="3416398" y="5660053"/>
        <a:ext cx="2656483"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1F454-E98E-724D-99FC-FB91E774AF46}">
      <dsp:nvSpPr>
        <dsp:cNvPr id="0" name=""/>
        <dsp:cNvSpPr/>
      </dsp:nvSpPr>
      <dsp:spPr>
        <a:xfrm>
          <a:off x="3286" y="329635"/>
          <a:ext cx="3203971" cy="875696"/>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E-commerce</a:t>
          </a:r>
        </a:p>
      </dsp:txBody>
      <dsp:txXfrm>
        <a:off x="3286" y="329635"/>
        <a:ext cx="3203971" cy="875696"/>
      </dsp:txXfrm>
    </dsp:sp>
    <dsp:sp modelId="{4D647030-A5D3-4146-A4BE-8D06735EFBE8}">
      <dsp:nvSpPr>
        <dsp:cNvPr id="0" name=""/>
        <dsp:cNvSpPr/>
      </dsp:nvSpPr>
      <dsp:spPr>
        <a:xfrm>
          <a:off x="3286" y="1205332"/>
          <a:ext cx="3203971" cy="2816369"/>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Cross/Upsell Products</a:t>
          </a:r>
        </a:p>
        <a:p>
          <a:pPr marL="228600" lvl="1" indent="-228600" algn="l" defTabSz="1066800">
            <a:lnSpc>
              <a:spcPct val="90000"/>
            </a:lnSpc>
            <a:spcBef>
              <a:spcPct val="0"/>
            </a:spcBef>
            <a:spcAft>
              <a:spcPct val="15000"/>
            </a:spcAft>
            <a:buChar char="•"/>
          </a:pPr>
          <a:r>
            <a:rPr lang="en-US" sz="2400" kern="1200" dirty="0"/>
            <a:t>Curated Products/Discounts</a:t>
          </a:r>
        </a:p>
        <a:p>
          <a:pPr marL="228600" lvl="1" indent="-228600" algn="l" defTabSz="1066800">
            <a:lnSpc>
              <a:spcPct val="90000"/>
            </a:lnSpc>
            <a:spcBef>
              <a:spcPct val="0"/>
            </a:spcBef>
            <a:spcAft>
              <a:spcPct val="15000"/>
            </a:spcAft>
            <a:buChar char="•"/>
          </a:pPr>
          <a:r>
            <a:rPr lang="en-US" sz="2400" kern="1200" dirty="0"/>
            <a:t>Increase Customer Spends</a:t>
          </a:r>
        </a:p>
      </dsp:txBody>
      <dsp:txXfrm>
        <a:off x="3286" y="1205332"/>
        <a:ext cx="3203971" cy="2816369"/>
      </dsp:txXfrm>
    </dsp:sp>
    <dsp:sp modelId="{B4E5C21A-75AD-3E48-AD64-4E36DBA97FA2}">
      <dsp:nvSpPr>
        <dsp:cNvPr id="0" name=""/>
        <dsp:cNvSpPr/>
      </dsp:nvSpPr>
      <dsp:spPr>
        <a:xfrm>
          <a:off x="3655814" y="329635"/>
          <a:ext cx="3203971" cy="875696"/>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Travel/Hospitality</a:t>
          </a:r>
        </a:p>
      </dsp:txBody>
      <dsp:txXfrm>
        <a:off x="3655814" y="329635"/>
        <a:ext cx="3203971" cy="875696"/>
      </dsp:txXfrm>
    </dsp:sp>
    <dsp:sp modelId="{9C295A6E-4657-E547-8013-1B3B7ED1A923}">
      <dsp:nvSpPr>
        <dsp:cNvPr id="0" name=""/>
        <dsp:cNvSpPr/>
      </dsp:nvSpPr>
      <dsp:spPr>
        <a:xfrm>
          <a:off x="3655814" y="1205332"/>
          <a:ext cx="3203971" cy="2816369"/>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Personalized/Curated Tours</a:t>
          </a:r>
        </a:p>
        <a:p>
          <a:pPr marL="228600" lvl="1" indent="-228600" algn="l" defTabSz="1066800">
            <a:lnSpc>
              <a:spcPct val="90000"/>
            </a:lnSpc>
            <a:spcBef>
              <a:spcPct val="0"/>
            </a:spcBef>
            <a:spcAft>
              <a:spcPct val="15000"/>
            </a:spcAft>
            <a:buChar char="•"/>
          </a:pPr>
          <a:r>
            <a:rPr lang="en-US" sz="2400" kern="1200" dirty="0"/>
            <a:t>Improved Customer Satisfaction</a:t>
          </a:r>
        </a:p>
        <a:p>
          <a:pPr marL="228600" lvl="1" indent="-228600" algn="l" defTabSz="1066800">
            <a:lnSpc>
              <a:spcPct val="90000"/>
            </a:lnSpc>
            <a:spcBef>
              <a:spcPct val="0"/>
            </a:spcBef>
            <a:spcAft>
              <a:spcPct val="15000"/>
            </a:spcAft>
            <a:buChar char="•"/>
          </a:pPr>
          <a:r>
            <a:rPr lang="en-US" sz="2400" kern="1200" dirty="0"/>
            <a:t>Increased Customer Retention</a:t>
          </a:r>
        </a:p>
      </dsp:txBody>
      <dsp:txXfrm>
        <a:off x="3655814" y="1205332"/>
        <a:ext cx="3203971" cy="2816369"/>
      </dsp:txXfrm>
    </dsp:sp>
    <dsp:sp modelId="{63008A0B-C0E1-204D-AB73-F41AE83713E9}">
      <dsp:nvSpPr>
        <dsp:cNvPr id="0" name=""/>
        <dsp:cNvSpPr/>
      </dsp:nvSpPr>
      <dsp:spPr>
        <a:xfrm>
          <a:off x="7308342" y="329635"/>
          <a:ext cx="3203971" cy="875696"/>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News/Article/Video Recommender</a:t>
          </a:r>
        </a:p>
      </dsp:txBody>
      <dsp:txXfrm>
        <a:off x="7308342" y="329635"/>
        <a:ext cx="3203971" cy="875696"/>
      </dsp:txXfrm>
    </dsp:sp>
    <dsp:sp modelId="{05356869-AF9A-1246-BF7D-E8EC316F8A71}">
      <dsp:nvSpPr>
        <dsp:cNvPr id="0" name=""/>
        <dsp:cNvSpPr/>
      </dsp:nvSpPr>
      <dsp:spPr>
        <a:xfrm>
          <a:off x="7308342" y="1205332"/>
          <a:ext cx="3203971" cy="2816369"/>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Exactly Similar Movie Recommender</a:t>
          </a:r>
        </a:p>
        <a:p>
          <a:pPr marL="228600" lvl="1" indent="-228600" algn="l" defTabSz="1066800">
            <a:lnSpc>
              <a:spcPct val="90000"/>
            </a:lnSpc>
            <a:spcBef>
              <a:spcPct val="0"/>
            </a:spcBef>
            <a:spcAft>
              <a:spcPct val="15000"/>
            </a:spcAft>
            <a:buChar char="•"/>
          </a:pPr>
          <a:r>
            <a:rPr lang="en-US" sz="2400" kern="1200" dirty="0"/>
            <a:t>Regular/Repeated Customer Engagement</a:t>
          </a:r>
        </a:p>
        <a:p>
          <a:pPr marL="228600" lvl="1" indent="-228600" algn="l" defTabSz="1066800">
            <a:lnSpc>
              <a:spcPct val="90000"/>
            </a:lnSpc>
            <a:spcBef>
              <a:spcPct val="0"/>
            </a:spcBef>
            <a:spcAft>
              <a:spcPct val="15000"/>
            </a:spcAft>
            <a:buChar char="•"/>
          </a:pPr>
          <a:r>
            <a:rPr lang="en-US" sz="2400" kern="1200" dirty="0"/>
            <a:t>Increased revenue is mostly through Ads</a:t>
          </a:r>
        </a:p>
      </dsp:txBody>
      <dsp:txXfrm>
        <a:off x="7308342" y="1205332"/>
        <a:ext cx="3203971" cy="2816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1F454-E98E-724D-99FC-FB91E774AF46}">
      <dsp:nvSpPr>
        <dsp:cNvPr id="0" name=""/>
        <dsp:cNvSpPr/>
      </dsp:nvSpPr>
      <dsp:spPr>
        <a:xfrm>
          <a:off x="3286" y="258850"/>
          <a:ext cx="3203971" cy="720000"/>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Social Media</a:t>
          </a:r>
        </a:p>
      </dsp:txBody>
      <dsp:txXfrm>
        <a:off x="3286" y="258850"/>
        <a:ext cx="3203971" cy="720000"/>
      </dsp:txXfrm>
    </dsp:sp>
    <dsp:sp modelId="{4D647030-A5D3-4146-A4BE-8D06735EFBE8}">
      <dsp:nvSpPr>
        <dsp:cNvPr id="0" name=""/>
        <dsp:cNvSpPr/>
      </dsp:nvSpPr>
      <dsp:spPr>
        <a:xfrm>
          <a:off x="3286" y="978850"/>
          <a:ext cx="3203971" cy="3015210"/>
        </a:xfrm>
        <a:prstGeom prst="rect">
          <a:avLst/>
        </a:prstGeom>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Recommend friends and content</a:t>
          </a:r>
        </a:p>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Customer Engagement</a:t>
          </a:r>
        </a:p>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Increase Revenue is through ads</a:t>
          </a:r>
        </a:p>
      </dsp:txBody>
      <dsp:txXfrm>
        <a:off x="3286" y="978850"/>
        <a:ext cx="3203971" cy="3015210"/>
      </dsp:txXfrm>
    </dsp:sp>
    <dsp:sp modelId="{B4E5C21A-75AD-3E48-AD64-4E36DBA97FA2}">
      <dsp:nvSpPr>
        <dsp:cNvPr id="0" name=""/>
        <dsp:cNvSpPr/>
      </dsp:nvSpPr>
      <dsp:spPr>
        <a:xfrm>
          <a:off x="3655814" y="258850"/>
          <a:ext cx="3203971" cy="720000"/>
        </a:xfrm>
        <a:prstGeom prst="rect">
          <a:avLst/>
        </a:prstGeom>
        <a:solidFill>
          <a:srgbClr val="ED7D31"/>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prstClr val="white"/>
              </a:solidFill>
              <a:latin typeface="Calibri" panose="020F0502020204030204"/>
              <a:ea typeface="+mn-ea"/>
              <a:cs typeface="+mn-cs"/>
            </a:rPr>
            <a:t>Job Portals</a:t>
          </a:r>
        </a:p>
      </dsp:txBody>
      <dsp:txXfrm>
        <a:off x="3655814" y="258850"/>
        <a:ext cx="3203971" cy="720000"/>
      </dsp:txXfrm>
    </dsp:sp>
    <dsp:sp modelId="{9C295A6E-4657-E547-8013-1B3B7ED1A923}">
      <dsp:nvSpPr>
        <dsp:cNvPr id="0" name=""/>
        <dsp:cNvSpPr/>
      </dsp:nvSpPr>
      <dsp:spPr>
        <a:xfrm>
          <a:off x="3655814" y="978850"/>
          <a:ext cx="3203971" cy="3015210"/>
        </a:xfrm>
        <a:prstGeom prst="rect">
          <a:avLst/>
        </a:prstGeom>
        <a:solidFill>
          <a:srgbClr val="ED7D31">
            <a:lumMod val="20000"/>
            <a:lumOff val="80000"/>
            <a:alpha val="9000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Match the Seeker’s skills to Employer’s needs.</a:t>
          </a:r>
        </a:p>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Relevance Score</a:t>
          </a:r>
        </a:p>
        <a:p>
          <a:pPr marL="228600" lvl="1" indent="-228600" algn="l" defTabSz="1111250">
            <a:lnSpc>
              <a:spcPct val="90000"/>
            </a:lnSpc>
            <a:spcBef>
              <a:spcPct val="0"/>
            </a:spcBef>
            <a:spcAft>
              <a:spcPct val="15000"/>
            </a:spcAft>
            <a:buChar char="•"/>
          </a:pPr>
          <a:r>
            <a:rPr lang="en-US" sz="2500" kern="1200" dirty="0">
              <a:solidFill>
                <a:prstClr val="black">
                  <a:hueOff val="0"/>
                  <a:satOff val="0"/>
                  <a:lumOff val="0"/>
                  <a:alphaOff val="0"/>
                </a:prstClr>
              </a:solidFill>
              <a:latin typeface="Calibri" panose="020F0502020204030204"/>
              <a:ea typeface="+mn-ea"/>
              <a:cs typeface="+mn-cs"/>
            </a:rPr>
            <a:t>Urgency Scores</a:t>
          </a:r>
        </a:p>
      </dsp:txBody>
      <dsp:txXfrm>
        <a:off x="3655814" y="978850"/>
        <a:ext cx="3203971" cy="3015210"/>
      </dsp:txXfrm>
    </dsp:sp>
    <dsp:sp modelId="{63008A0B-C0E1-204D-AB73-F41AE83713E9}">
      <dsp:nvSpPr>
        <dsp:cNvPr id="0" name=""/>
        <dsp:cNvSpPr/>
      </dsp:nvSpPr>
      <dsp:spPr>
        <a:xfrm>
          <a:off x="7308342" y="258850"/>
          <a:ext cx="3203971" cy="720000"/>
        </a:xfrm>
        <a:prstGeom prst="rect">
          <a:avLst/>
        </a:prstGeom>
        <a:solidFill>
          <a:srgbClr val="ED7D31"/>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prstClr val="white"/>
              </a:solidFill>
              <a:latin typeface="Calibri" panose="020F0502020204030204"/>
              <a:ea typeface="+mn-ea"/>
              <a:cs typeface="+mn-cs"/>
            </a:rPr>
            <a:t>Financial Services</a:t>
          </a:r>
        </a:p>
      </dsp:txBody>
      <dsp:txXfrm>
        <a:off x="7308342" y="258850"/>
        <a:ext cx="3203971" cy="720000"/>
      </dsp:txXfrm>
    </dsp:sp>
    <dsp:sp modelId="{05356869-AF9A-1246-BF7D-E8EC316F8A71}">
      <dsp:nvSpPr>
        <dsp:cNvPr id="0" name=""/>
        <dsp:cNvSpPr/>
      </dsp:nvSpPr>
      <dsp:spPr>
        <a:xfrm>
          <a:off x="7308342" y="978850"/>
          <a:ext cx="3203971" cy="3015210"/>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Recommend Products/Services</a:t>
          </a:r>
        </a:p>
        <a:p>
          <a:pPr marL="228600" lvl="1" indent="-228600" algn="l" defTabSz="1111250">
            <a:lnSpc>
              <a:spcPct val="90000"/>
            </a:lnSpc>
            <a:spcBef>
              <a:spcPct val="0"/>
            </a:spcBef>
            <a:spcAft>
              <a:spcPct val="15000"/>
            </a:spcAft>
            <a:buChar char="•"/>
          </a:pPr>
          <a:r>
            <a:rPr lang="en-US" sz="2500" kern="1200" dirty="0"/>
            <a:t>Urgency Scores</a:t>
          </a:r>
          <a:br>
            <a:rPr lang="en-US" sz="2500" kern="1200" dirty="0"/>
          </a:br>
          <a:endParaRPr lang="en-US" sz="2500" kern="1200" dirty="0"/>
        </a:p>
        <a:p>
          <a:pPr marL="228600" lvl="1" indent="-228600" algn="l" defTabSz="1111250">
            <a:lnSpc>
              <a:spcPct val="90000"/>
            </a:lnSpc>
            <a:spcBef>
              <a:spcPct val="0"/>
            </a:spcBef>
            <a:spcAft>
              <a:spcPct val="15000"/>
            </a:spcAft>
            <a:buChar char="•"/>
          </a:pPr>
          <a:r>
            <a:rPr lang="en-US" sz="2500" kern="1200" dirty="0"/>
            <a:t>Relevance Scores</a:t>
          </a:r>
        </a:p>
        <a:p>
          <a:pPr marL="228600" lvl="1" indent="-228600" algn="l" defTabSz="1111250">
            <a:lnSpc>
              <a:spcPct val="90000"/>
            </a:lnSpc>
            <a:spcBef>
              <a:spcPct val="0"/>
            </a:spcBef>
            <a:spcAft>
              <a:spcPct val="15000"/>
            </a:spcAft>
            <a:buChar char="•"/>
          </a:pPr>
          <a:r>
            <a:rPr lang="en-US" sz="2500" kern="1200" dirty="0"/>
            <a:t>Customer Retention</a:t>
          </a:r>
        </a:p>
        <a:p>
          <a:pPr marL="228600" lvl="1" indent="-228600" algn="l" defTabSz="1111250">
            <a:lnSpc>
              <a:spcPct val="90000"/>
            </a:lnSpc>
            <a:spcBef>
              <a:spcPct val="0"/>
            </a:spcBef>
            <a:spcAft>
              <a:spcPct val="15000"/>
            </a:spcAft>
            <a:buChar char="•"/>
          </a:pPr>
          <a:endParaRPr lang="en-US" sz="2500" kern="1200" dirty="0"/>
        </a:p>
      </dsp:txBody>
      <dsp:txXfrm>
        <a:off x="7308342" y="978850"/>
        <a:ext cx="3203971" cy="30152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449AB-2857-49C6-9D4E-CFEB611DF3B5}">
      <dsp:nvSpPr>
        <dsp:cNvPr id="0" name=""/>
        <dsp:cNvSpPr/>
      </dsp:nvSpPr>
      <dsp:spPr>
        <a:xfrm>
          <a:off x="0" y="70806"/>
          <a:ext cx="6367912" cy="3088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We, the team members of Group 2  (2</a:t>
          </a:r>
          <a:r>
            <a:rPr lang="en-US" sz="3000" kern="1200" baseline="30000" dirty="0"/>
            <a:t>nd</a:t>
          </a:r>
          <a:r>
            <a:rPr lang="en-US" sz="3000" kern="1200" dirty="0"/>
            <a:t> batch of Talentsprint) in PG Level Advanced Program in Applied Data Science and Machine Learning are very grateful to the mentor support </a:t>
          </a:r>
          <a:r>
            <a:rPr lang="en-US" sz="3000" kern="1200" dirty="0" err="1"/>
            <a:t>throughtout</a:t>
          </a:r>
          <a:r>
            <a:rPr lang="en-US" sz="3000" kern="1200" dirty="0"/>
            <a:t> the course. </a:t>
          </a:r>
        </a:p>
      </dsp:txBody>
      <dsp:txXfrm>
        <a:off x="150783" y="221589"/>
        <a:ext cx="6066346" cy="2787234"/>
      </dsp:txXfrm>
    </dsp:sp>
    <dsp:sp modelId="{738001B7-EB3D-4493-B576-C22B7C556B22}">
      <dsp:nvSpPr>
        <dsp:cNvPr id="0" name=""/>
        <dsp:cNvSpPr/>
      </dsp:nvSpPr>
      <dsp:spPr>
        <a:xfrm>
          <a:off x="0" y="3246006"/>
          <a:ext cx="6367912" cy="3088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For preparing the Capstone Project, we would like to thank Mohit, our Mentor for guiding us in each steps to complete the project and make it a success. </a:t>
          </a:r>
        </a:p>
      </dsp:txBody>
      <dsp:txXfrm>
        <a:off x="150783" y="3396789"/>
        <a:ext cx="6066346" cy="27872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A7D55-2BAC-447D-92A8-F90F01DE2E2E}">
      <dsp:nvSpPr>
        <dsp:cNvPr id="0" name=""/>
        <dsp:cNvSpPr/>
      </dsp:nvSpPr>
      <dsp:spPr>
        <a:xfrm>
          <a:off x="813044" y="25559"/>
          <a:ext cx="1620455" cy="162045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EEA6-96F4-43B9-8927-185DC6D0342D}">
      <dsp:nvSpPr>
        <dsp:cNvPr id="0" name=""/>
        <dsp:cNvSpPr/>
      </dsp:nvSpPr>
      <dsp:spPr>
        <a:xfrm>
          <a:off x="1158387" y="370901"/>
          <a:ext cx="929769" cy="92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9EDB57-07E0-47E9-B827-5BEF870E2449}">
      <dsp:nvSpPr>
        <dsp:cNvPr id="0" name=""/>
        <dsp:cNvSpPr/>
      </dsp:nvSpPr>
      <dsp:spPr>
        <a:xfrm>
          <a:off x="295030" y="2150746"/>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Uses all 5 csv files</a:t>
          </a:r>
          <a:endParaRPr lang="en-US" sz="1200" kern="1200" dirty="0"/>
        </a:p>
      </dsp:txBody>
      <dsp:txXfrm>
        <a:off x="295030" y="2150746"/>
        <a:ext cx="2656483" cy="720000"/>
      </dsp:txXfrm>
    </dsp:sp>
    <dsp:sp modelId="{14C2F912-317E-4910-8877-A22DAF957AD3}">
      <dsp:nvSpPr>
        <dsp:cNvPr id="0" name=""/>
        <dsp:cNvSpPr/>
      </dsp:nvSpPr>
      <dsp:spPr>
        <a:xfrm>
          <a:off x="3934413" y="25559"/>
          <a:ext cx="1620455" cy="162045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69EFD-D827-48E7-BCC2-40A4245CB697}">
      <dsp:nvSpPr>
        <dsp:cNvPr id="0" name=""/>
        <dsp:cNvSpPr/>
      </dsp:nvSpPr>
      <dsp:spPr>
        <a:xfrm>
          <a:off x="4279756" y="370901"/>
          <a:ext cx="929769" cy="92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5A4DE8-8ADC-43A0-8B98-B26323BA6CC8}">
      <dsp:nvSpPr>
        <dsp:cNvPr id="0" name=""/>
        <dsp:cNvSpPr/>
      </dsp:nvSpPr>
      <dsp:spPr>
        <a:xfrm>
          <a:off x="3416398" y="2150746"/>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err="1"/>
            <a:t>GenerATE</a:t>
          </a:r>
          <a:r>
            <a:rPr lang="en-IN" sz="1200" kern="1200" dirty="0"/>
            <a:t> THE FEATURES</a:t>
          </a:r>
          <a:endParaRPr lang="en-US" sz="1200" kern="1200" dirty="0"/>
        </a:p>
      </dsp:txBody>
      <dsp:txXfrm>
        <a:off x="3416398" y="2150746"/>
        <a:ext cx="2656483" cy="720000"/>
      </dsp:txXfrm>
    </dsp:sp>
    <dsp:sp modelId="{2416C596-26AD-4578-8749-F35AE28DD411}">
      <dsp:nvSpPr>
        <dsp:cNvPr id="0" name=""/>
        <dsp:cNvSpPr/>
      </dsp:nvSpPr>
      <dsp:spPr>
        <a:xfrm>
          <a:off x="813044" y="3534866"/>
          <a:ext cx="1620455" cy="162045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80EC0-28E0-4CB5-9A68-834C4D8704B1}">
      <dsp:nvSpPr>
        <dsp:cNvPr id="0" name=""/>
        <dsp:cNvSpPr/>
      </dsp:nvSpPr>
      <dsp:spPr>
        <a:xfrm>
          <a:off x="1158387" y="3880209"/>
          <a:ext cx="929769" cy="92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F8D32B-1CAE-42FC-A9D2-6E9205E24A8F}">
      <dsp:nvSpPr>
        <dsp:cNvPr id="0" name=""/>
        <dsp:cNvSpPr/>
      </dsp:nvSpPr>
      <dsp:spPr>
        <a:xfrm>
          <a:off x="295030" y="5660053"/>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Using Random forest, we will use below features to predict the ratings of </a:t>
          </a:r>
          <a:r>
            <a:rPr lang="en-IN" sz="1200" kern="1200" dirty="0" err="1"/>
            <a:t>movieId</a:t>
          </a:r>
          <a:r>
            <a:rPr lang="en-IN" sz="1200" kern="1200" dirty="0"/>
            <a:t> derived from SVD and </a:t>
          </a:r>
          <a:r>
            <a:rPr lang="en-IN" sz="1200" kern="1200" dirty="0" err="1"/>
            <a:t>TfIdf</a:t>
          </a:r>
          <a:r>
            <a:rPr lang="en-IN" sz="1200" kern="1200" dirty="0"/>
            <a:t> Vectorizer.</a:t>
          </a:r>
          <a:endParaRPr lang="en-US" sz="1200" kern="1200" dirty="0"/>
        </a:p>
      </dsp:txBody>
      <dsp:txXfrm>
        <a:off x="295030" y="5660053"/>
        <a:ext cx="2656483" cy="720000"/>
      </dsp:txXfrm>
    </dsp:sp>
    <dsp:sp modelId="{895681A4-23B1-48EE-AF78-AF5D6B495376}">
      <dsp:nvSpPr>
        <dsp:cNvPr id="0" name=""/>
        <dsp:cNvSpPr/>
      </dsp:nvSpPr>
      <dsp:spPr>
        <a:xfrm>
          <a:off x="3934413" y="3534866"/>
          <a:ext cx="1620455" cy="162045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DD3FB-B2F2-48C8-8290-C18B86F366B8}">
      <dsp:nvSpPr>
        <dsp:cNvPr id="0" name=""/>
        <dsp:cNvSpPr/>
      </dsp:nvSpPr>
      <dsp:spPr>
        <a:xfrm>
          <a:off x="4279756" y="3880209"/>
          <a:ext cx="929769" cy="929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CF1D45-2525-45D5-8BC6-A3B1AF40A34F}">
      <dsp:nvSpPr>
        <dsp:cNvPr id="0" name=""/>
        <dsp:cNvSpPr/>
      </dsp:nvSpPr>
      <dsp:spPr>
        <a:xfrm>
          <a:off x="3416398" y="5660053"/>
          <a:ext cx="2656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﻿{'Model': 'RandomForestRegressor', 'R² Score': 0.08158589350458367, 'RMSE': 0.793708011836573}</a:t>
          </a:r>
          <a:endParaRPr lang="en-US" sz="1200" kern="1200"/>
        </a:p>
      </dsp:txBody>
      <dsp:txXfrm>
        <a:off x="3416398" y="5660053"/>
        <a:ext cx="265648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25FA7-56E7-8D44-A846-2B33458D806C}" type="datetimeFigureOut">
              <a:rPr lang="en-US" smtClean="0"/>
              <a:t>5/14/24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4CCA8-8E8F-6744-8D51-FCCB495FABF3}" type="slidenum">
              <a:rPr lang="en-US" smtClean="0"/>
              <a:t>‹#›</a:t>
            </a:fld>
            <a:endParaRPr lang="en-US"/>
          </a:p>
        </p:txBody>
      </p:sp>
    </p:spTree>
    <p:extLst>
      <p:ext uri="{BB962C8B-B14F-4D97-AF65-F5344CB8AC3E}">
        <p14:creationId xmlns:p14="http://schemas.microsoft.com/office/powerpoint/2010/main" val="221104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effectLst/>
              </a:rPr>
              <a:t>In Banking and financial industry, the system developed can be helpful to recommend the products and services by identifying the customer preferences and grouping customers together. To retain the customer, to increase the CSI and to increase the revenue for banks and financial services providers. </a:t>
            </a:r>
          </a:p>
          <a:p>
            <a:r>
              <a:rPr lang="en-US" sz="1200" dirty="0"/>
              <a:t>For News or Article or Video Recommendation. This works exactly as Movie Recommendation. To have viewer engaged regularly by emailing recommendation through email. Limited free articles will be available. Over and above read requires membership or payment. </a:t>
            </a:r>
          </a:p>
          <a:p>
            <a:endParaRPr lang="en-US" sz="1200" dirty="0"/>
          </a:p>
          <a:p>
            <a:r>
              <a:rPr lang="en-US" sz="1200" dirty="0"/>
              <a:t>In E-commerce: Recommend products to customers to increase the Customer spends, improve customer satisfaction and enhanced user segmentation</a:t>
            </a:r>
          </a:p>
          <a:p>
            <a:r>
              <a:rPr lang="en-US" sz="1200" dirty="0"/>
              <a:t>In Travel and Hospitality: Recommend Personalized Travel and Tour curated as per Customer's preferences and </a:t>
            </a:r>
            <a:r>
              <a:rPr lang="en-US" sz="1200" dirty="0" err="1"/>
              <a:t>wishlist</a:t>
            </a:r>
            <a:endParaRPr lang="en-US" sz="1200" dirty="0"/>
          </a:p>
          <a:p>
            <a:endParaRPr lang="en-US" sz="1200" dirty="0"/>
          </a:p>
          <a:p>
            <a:r>
              <a:rPr lang="en-US" sz="1200" dirty="0"/>
              <a:t>For Hiring, recommendation systems can used by Companies to identify most suitable candidates by matching candidate's skillsets and preferences to companies' job requirements. Can be extended to Job website to match the candidates to job openings based on candidates' profiles and experience.</a:t>
            </a:r>
          </a:p>
          <a:p>
            <a:r>
              <a:rPr lang="en-US" sz="1200" dirty="0"/>
              <a:t>Recommendations can also be extended to Social Media and Matrimonial Websites</a:t>
            </a:r>
          </a:p>
          <a:p>
            <a:r>
              <a:rPr lang="en-US" sz="1200" dirty="0"/>
              <a:t>Offer curated services for HNI individuals. Amex offers complete travel and event management packages for HNI.</a:t>
            </a:r>
          </a:p>
          <a:p>
            <a:endParaRPr lang="en-US" sz="1200" dirty="0"/>
          </a:p>
          <a:p>
            <a:endParaRPr lang="en-US" dirty="0"/>
          </a:p>
        </p:txBody>
      </p:sp>
      <p:sp>
        <p:nvSpPr>
          <p:cNvPr id="4" name="Slide Number Placeholder 3"/>
          <p:cNvSpPr>
            <a:spLocks noGrp="1"/>
          </p:cNvSpPr>
          <p:nvPr>
            <p:ph type="sldNum" sz="quarter" idx="5"/>
          </p:nvPr>
        </p:nvSpPr>
        <p:spPr/>
        <p:txBody>
          <a:bodyPr/>
          <a:lstStyle/>
          <a:p>
            <a:fld id="{6B94CCA8-8E8F-6744-8D51-FCCB495FABF3}" type="slidenum">
              <a:rPr lang="en-US" smtClean="0"/>
              <a:t>23</a:t>
            </a:fld>
            <a:endParaRPr lang="en-US"/>
          </a:p>
        </p:txBody>
      </p:sp>
    </p:spTree>
    <p:extLst>
      <p:ext uri="{BB962C8B-B14F-4D97-AF65-F5344CB8AC3E}">
        <p14:creationId xmlns:p14="http://schemas.microsoft.com/office/powerpoint/2010/main" val="406892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6CA3-1C08-1335-D404-ECC92D4457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097979-AF24-DCDA-D28B-273CE40C0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F954D3-1FB3-FAC3-A924-498ADF6498FE}"/>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5" name="Footer Placeholder 4">
            <a:extLst>
              <a:ext uri="{FF2B5EF4-FFF2-40B4-BE49-F238E27FC236}">
                <a16:creationId xmlns:a16="http://schemas.microsoft.com/office/drawing/2014/main" id="{D0335FE0-9653-C0FE-D828-9A27810EF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46E4B-75E9-7A18-CDD2-082715D4AAD3}"/>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161032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6D4C-16BA-B76E-473A-1DF1E6623C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D980E6-063C-FA18-40B7-9EE896217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6CB7D-D707-67D0-8742-806E59EECF3D}"/>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5" name="Footer Placeholder 4">
            <a:extLst>
              <a:ext uri="{FF2B5EF4-FFF2-40B4-BE49-F238E27FC236}">
                <a16:creationId xmlns:a16="http://schemas.microsoft.com/office/drawing/2014/main" id="{9CF31A77-BAD9-175A-3370-845CBC8223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593C6-9E86-1B0A-1FD9-4F1E28FCFA2F}"/>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334713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FEE46-77A8-20C3-EBCD-3CFD87F77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9AE4FB-A4E4-726E-4574-19A027D26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80CA6-4C77-3A65-3ABC-41D8F611AE08}"/>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5" name="Footer Placeholder 4">
            <a:extLst>
              <a:ext uri="{FF2B5EF4-FFF2-40B4-BE49-F238E27FC236}">
                <a16:creationId xmlns:a16="http://schemas.microsoft.com/office/drawing/2014/main" id="{209021C7-5871-09CA-B92A-E87B8C5372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9AA98-3161-CF19-1968-07B055E7FF57}"/>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310495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8B7E-54F9-0E85-3C10-BA400F7E5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9C1085-4FE9-F7DA-D1F1-CC57BE85B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61311-C71F-750B-C916-B4447258288B}"/>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5" name="Footer Placeholder 4">
            <a:extLst>
              <a:ext uri="{FF2B5EF4-FFF2-40B4-BE49-F238E27FC236}">
                <a16:creationId xmlns:a16="http://schemas.microsoft.com/office/drawing/2014/main" id="{9F9BABAB-DB54-3C7E-743E-C9C653C4B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37A988-80C0-E0F8-A5BE-BADC37A9027E}"/>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364056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5D81-0735-C346-2F8A-CA8AD0DB5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A8A005-FCD7-9F06-F893-2B1BB2C24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7F625-4EFF-0095-0671-9E3A9EF036A6}"/>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5" name="Footer Placeholder 4">
            <a:extLst>
              <a:ext uri="{FF2B5EF4-FFF2-40B4-BE49-F238E27FC236}">
                <a16:creationId xmlns:a16="http://schemas.microsoft.com/office/drawing/2014/main" id="{D4059862-6AB6-6B74-C6A9-B1CC92D80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9844A-24EE-12D9-2681-6A2DBAF8DBAD}"/>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138931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EA04-38CF-93F3-CB88-FC281DDFFD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894144-5A9E-7B0C-29CC-86376A5D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DA6224-2902-EF76-BDDA-1BAD2DFD7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45D6EB-3399-55DB-0BBE-A10528024087}"/>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6" name="Footer Placeholder 5">
            <a:extLst>
              <a:ext uri="{FF2B5EF4-FFF2-40B4-BE49-F238E27FC236}">
                <a16:creationId xmlns:a16="http://schemas.microsoft.com/office/drawing/2014/main" id="{25EEC0F7-0D2B-7972-FE8F-0C258F3B8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290B7-F7DD-D93C-E37A-F05BE3692F1D}"/>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278079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46AB-1F08-9615-6BF1-5BF0CABD84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386C24-44FB-5DC1-BEA7-710ACDC7B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E7B6C-1342-62A6-C985-EE1D35D0F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55C71-1B81-5BA9-1899-24AFFE65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C1290-F681-CBB2-35CE-7CC68E494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AD9E04-784B-86DB-AF0B-561036E61F16}"/>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8" name="Footer Placeholder 7">
            <a:extLst>
              <a:ext uri="{FF2B5EF4-FFF2-40B4-BE49-F238E27FC236}">
                <a16:creationId xmlns:a16="http://schemas.microsoft.com/office/drawing/2014/main" id="{74BC7838-4217-6575-4B55-EE141FEB73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4D05DE-1AFB-AE4B-2C11-650CA843E46F}"/>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325044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66BE-B8F2-81EA-DD4C-005E58A850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22E4BC-C800-9F9E-F692-CB247B256B74}"/>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4" name="Footer Placeholder 3">
            <a:extLst>
              <a:ext uri="{FF2B5EF4-FFF2-40B4-BE49-F238E27FC236}">
                <a16:creationId xmlns:a16="http://schemas.microsoft.com/office/drawing/2014/main" id="{4E3A51AA-F656-6758-23F5-1E0FA4CE9E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6FB09D-7700-6ECD-5C18-457FCCCA7F55}"/>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48235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69638-2448-7443-A430-41344653F532}"/>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3" name="Footer Placeholder 2">
            <a:extLst>
              <a:ext uri="{FF2B5EF4-FFF2-40B4-BE49-F238E27FC236}">
                <a16:creationId xmlns:a16="http://schemas.microsoft.com/office/drawing/2014/main" id="{90B02533-281B-215B-01F5-2C963FDD4F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97640E-600F-AA8A-2D73-9E3C01CC07AC}"/>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295521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5E47-1753-47C5-EAB2-C7A649C89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7739F8-1896-563C-1511-4ABEE1081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3F578A-4AF5-B0FE-E441-D63FFC299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F234D-4EEA-61AB-056C-1F568F834933}"/>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6" name="Footer Placeholder 5">
            <a:extLst>
              <a:ext uri="{FF2B5EF4-FFF2-40B4-BE49-F238E27FC236}">
                <a16:creationId xmlns:a16="http://schemas.microsoft.com/office/drawing/2014/main" id="{1D0DFEAB-390D-47C7-E1F8-5DA6A4E8EF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EB2803-9DEA-E2AC-3258-4757DD9D1794}"/>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17999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DA0B-FDA0-9C6F-2533-D551C4C1B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5E7F41-5270-E026-9E50-603127868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95C9BF-B293-E72E-BA42-D8CB8A08A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ADA4B-6796-EB6A-5CCB-60F56BA30792}"/>
              </a:ext>
            </a:extLst>
          </p:cNvPr>
          <p:cNvSpPr>
            <a:spLocks noGrp="1"/>
          </p:cNvSpPr>
          <p:nvPr>
            <p:ph type="dt" sz="half" idx="10"/>
          </p:nvPr>
        </p:nvSpPr>
        <p:spPr/>
        <p:txBody>
          <a:bodyPr/>
          <a:lstStyle/>
          <a:p>
            <a:fld id="{94181C8F-A558-48D6-AF4A-F7F9BB6F2761}" type="datetimeFigureOut">
              <a:rPr lang="en-IN" smtClean="0"/>
              <a:t>14/05/24</a:t>
            </a:fld>
            <a:endParaRPr lang="en-IN"/>
          </a:p>
        </p:txBody>
      </p:sp>
      <p:sp>
        <p:nvSpPr>
          <p:cNvPr id="6" name="Footer Placeholder 5">
            <a:extLst>
              <a:ext uri="{FF2B5EF4-FFF2-40B4-BE49-F238E27FC236}">
                <a16:creationId xmlns:a16="http://schemas.microsoft.com/office/drawing/2014/main" id="{9A20A667-8BAF-8118-B91A-6C2683310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11819-BC57-D8DD-37A8-AAD15631045B}"/>
              </a:ext>
            </a:extLst>
          </p:cNvPr>
          <p:cNvSpPr>
            <a:spLocks noGrp="1"/>
          </p:cNvSpPr>
          <p:nvPr>
            <p:ph type="sldNum" sz="quarter" idx="12"/>
          </p:nvPr>
        </p:nvSpPr>
        <p:spPr/>
        <p:txBody>
          <a:bodyPr/>
          <a:lstStyle/>
          <a:p>
            <a:fld id="{6B227B1A-B53F-4FA6-B368-2D72AA7180FF}" type="slidenum">
              <a:rPr lang="en-IN" smtClean="0"/>
              <a:t>‹#›</a:t>
            </a:fld>
            <a:endParaRPr lang="en-IN"/>
          </a:p>
        </p:txBody>
      </p:sp>
    </p:spTree>
    <p:extLst>
      <p:ext uri="{BB962C8B-B14F-4D97-AF65-F5344CB8AC3E}">
        <p14:creationId xmlns:p14="http://schemas.microsoft.com/office/powerpoint/2010/main" val="83369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B087C-3DCF-7C7D-6455-3083601B4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31BC3-5BF1-F928-A463-0706EB7C0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3D11E-9E2C-AB26-A412-27C8BE106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81C8F-A558-48D6-AF4A-F7F9BB6F2761}" type="datetimeFigureOut">
              <a:rPr lang="en-IN" smtClean="0"/>
              <a:t>14/05/24</a:t>
            </a:fld>
            <a:endParaRPr lang="en-IN"/>
          </a:p>
        </p:txBody>
      </p:sp>
      <p:sp>
        <p:nvSpPr>
          <p:cNvPr id="5" name="Footer Placeholder 4">
            <a:extLst>
              <a:ext uri="{FF2B5EF4-FFF2-40B4-BE49-F238E27FC236}">
                <a16:creationId xmlns:a16="http://schemas.microsoft.com/office/drawing/2014/main" id="{90310581-6D29-1FC4-4FEC-8D167BE51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814531-A154-67A4-7D84-C621AE2C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27B1A-B53F-4FA6-B368-2D72AA7180FF}" type="slidenum">
              <a:rPr lang="en-IN" smtClean="0"/>
              <a:t>‹#›</a:t>
            </a:fld>
            <a:endParaRPr lang="en-IN"/>
          </a:p>
        </p:txBody>
      </p:sp>
    </p:spTree>
    <p:extLst>
      <p:ext uri="{BB962C8B-B14F-4D97-AF65-F5344CB8AC3E}">
        <p14:creationId xmlns:p14="http://schemas.microsoft.com/office/powerpoint/2010/main" val="321122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ao-v/Movie_Recommendation_System/blob/master/Movie%20Recommendation%20System%20-%20GITHUB%20-%20V1.01.ipynb" TargetMode="External"/><Relationship Id="rId2" Type="http://schemas.openxmlformats.org/officeDocument/2006/relationships/hyperlink" Target="https://jovian.com/enfadikop/movielens-fastai" TargetMode="External"/><Relationship Id="rId1" Type="http://schemas.openxmlformats.org/officeDocument/2006/relationships/slideLayout" Target="../slideLayouts/slideLayout2.xml"/><Relationship Id="rId4" Type="http://schemas.openxmlformats.org/officeDocument/2006/relationships/hyperlink" Target="https://labelyourdata.com/articles/movie-recommendation-with-machine-learning" TargetMode="Externa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D655C1-CAB4-5024-AE56-419AE6C31798}"/>
              </a:ext>
            </a:extLst>
          </p:cNvPr>
          <p:cNvSpPr>
            <a:spLocks noGrp="1"/>
          </p:cNvSpPr>
          <p:nvPr>
            <p:ph type="title"/>
          </p:nvPr>
        </p:nvSpPr>
        <p:spPr>
          <a:xfrm>
            <a:off x="838200" y="365126"/>
            <a:ext cx="10515600" cy="1137104"/>
          </a:xfrm>
        </p:spPr>
        <p:txBody>
          <a:bodyPr>
            <a:normAutofit/>
          </a:bodyPr>
          <a:lstStyle/>
          <a:p>
            <a:r>
              <a:rPr lang="en-US" b="1" dirty="0"/>
              <a:t>Problem Statement</a:t>
            </a:r>
            <a:endParaRPr lang="en-IN" b="1"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19C1DA5-92C0-3EDC-BD12-3F9671F8EBEF}"/>
              </a:ext>
            </a:extLst>
          </p:cNvPr>
          <p:cNvSpPr>
            <a:spLocks noGrp="1"/>
          </p:cNvSpPr>
          <p:nvPr>
            <p:ph idx="1"/>
          </p:nvPr>
        </p:nvSpPr>
        <p:spPr>
          <a:xfrm>
            <a:off x="838200" y="1825625"/>
            <a:ext cx="10515600" cy="4351338"/>
          </a:xfrm>
        </p:spPr>
        <p:txBody>
          <a:bodyPr>
            <a:normAutofit/>
          </a:bodyPr>
          <a:lstStyle/>
          <a:p>
            <a:pPr marL="0" indent="0">
              <a:buNone/>
            </a:pPr>
            <a:endParaRPr lang="en-US" dirty="0"/>
          </a:p>
          <a:p>
            <a:pPr marL="0" indent="0">
              <a:buNone/>
            </a:pPr>
            <a:endParaRPr lang="en-IN" dirty="0"/>
          </a:p>
          <a:p>
            <a:r>
              <a:rPr lang="en-IN" dirty="0"/>
              <a:t>To </a:t>
            </a:r>
            <a:r>
              <a:rPr lang="en-US" dirty="0"/>
              <a:t>develop an advanced movie recommendation system that :</a:t>
            </a:r>
          </a:p>
          <a:p>
            <a:pPr lvl="1"/>
            <a:r>
              <a:rPr lang="en-IN" dirty="0"/>
              <a:t>Predicts the user’s preferences based on the ratings and user feedback</a:t>
            </a:r>
          </a:p>
          <a:p>
            <a:pPr lvl="1"/>
            <a:r>
              <a:rPr lang="en-US" dirty="0"/>
              <a:t>Predict the most suitable movies in line with the viewers who have similar interests.</a:t>
            </a:r>
            <a:endParaRPr lang="en-IN" dirty="0"/>
          </a:p>
          <a:p>
            <a:pPr marL="0" indent="0">
              <a:buNone/>
            </a:pPr>
            <a:endParaRPr lang="en-IN" dirty="0"/>
          </a:p>
        </p:txBody>
      </p:sp>
    </p:spTree>
    <p:extLst>
      <p:ext uri="{BB962C8B-B14F-4D97-AF65-F5344CB8AC3E}">
        <p14:creationId xmlns:p14="http://schemas.microsoft.com/office/powerpoint/2010/main" val="43262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5959B0-1545-4776-333B-6F198854A52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60F3C41-228C-30B2-4701-74880AF99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676764B-0078-8C3E-99D1-517A7833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779A491-E738-E7DA-FBF3-5B73970EB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630501-8261-1B45-C071-F641353D8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851368B-D410-0053-CB8E-069D87CC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AF4AC1A7-2904-38A4-C201-AA715E9E1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B4C8185-A253-B021-F1D8-74C39887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E739E44-CD57-F47E-A88B-324850082634}"/>
              </a:ext>
            </a:extLst>
          </p:cNvPr>
          <p:cNvPicPr>
            <a:picLocks noChangeAspect="1"/>
          </p:cNvPicPr>
          <p:nvPr/>
        </p:nvPicPr>
        <p:blipFill>
          <a:blip r:embed="rId2"/>
          <a:stretch>
            <a:fillRect/>
          </a:stretch>
        </p:blipFill>
        <p:spPr>
          <a:xfrm>
            <a:off x="490537" y="800100"/>
            <a:ext cx="11210925" cy="5257800"/>
          </a:xfrm>
          <a:prstGeom prst="rect">
            <a:avLst/>
          </a:prstGeom>
        </p:spPr>
      </p:pic>
    </p:spTree>
    <p:extLst>
      <p:ext uri="{BB962C8B-B14F-4D97-AF65-F5344CB8AC3E}">
        <p14:creationId xmlns:p14="http://schemas.microsoft.com/office/powerpoint/2010/main" val="30036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6C6BB2-24ED-47DD-BDC4-F68A1133026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0D5A9CF-355D-27B9-A234-753F4899F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3906A48-A57D-99E3-DAB4-309712D42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1AFDDAE-B8BF-086F-426D-2D88D27AA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424970-B6B7-E961-5171-3C4EABF35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D47FA29-582D-524F-DEEC-C124BD6E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8D043E2-10BF-1564-95C3-189B704B7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FB39B7F-688F-12B2-F377-F30B707C7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D8B7650-2542-91CE-6C44-04099BD3C8EA}"/>
              </a:ext>
            </a:extLst>
          </p:cNvPr>
          <p:cNvPicPr>
            <a:picLocks noChangeAspect="1"/>
          </p:cNvPicPr>
          <p:nvPr/>
        </p:nvPicPr>
        <p:blipFill>
          <a:blip r:embed="rId2"/>
          <a:stretch>
            <a:fillRect/>
          </a:stretch>
        </p:blipFill>
        <p:spPr>
          <a:xfrm>
            <a:off x="828675" y="819150"/>
            <a:ext cx="10534650" cy="5219700"/>
          </a:xfrm>
          <a:prstGeom prst="rect">
            <a:avLst/>
          </a:prstGeom>
        </p:spPr>
      </p:pic>
    </p:spTree>
    <p:extLst>
      <p:ext uri="{BB962C8B-B14F-4D97-AF65-F5344CB8AC3E}">
        <p14:creationId xmlns:p14="http://schemas.microsoft.com/office/powerpoint/2010/main" val="354616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543C0A-7D9E-B7F3-832F-8935B13502E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955F8C3-68D7-FE6F-8274-D15B5F773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DC4786A1-55B1-F468-B633-4378A07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5D20A73-6D5D-3932-C323-184041B4C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D25143-B383-8D57-67DB-7D97539F3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34E31FC-1DA7-92DE-8C57-24AF665A4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E18160BF-B6E5-D0F7-B052-D69F62A83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F8961F9-26C9-704D-F9C0-F8D41C841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AA1409-4009-CFAF-7B58-3D24D2918A91}"/>
              </a:ext>
            </a:extLst>
          </p:cNvPr>
          <p:cNvPicPr>
            <a:picLocks noChangeAspect="1"/>
          </p:cNvPicPr>
          <p:nvPr/>
        </p:nvPicPr>
        <p:blipFill>
          <a:blip r:embed="rId2"/>
          <a:stretch>
            <a:fillRect/>
          </a:stretch>
        </p:blipFill>
        <p:spPr>
          <a:xfrm>
            <a:off x="628650" y="733425"/>
            <a:ext cx="10934700" cy="5391150"/>
          </a:xfrm>
          <a:prstGeom prst="rect">
            <a:avLst/>
          </a:prstGeom>
        </p:spPr>
      </p:pic>
    </p:spTree>
    <p:extLst>
      <p:ext uri="{BB962C8B-B14F-4D97-AF65-F5344CB8AC3E}">
        <p14:creationId xmlns:p14="http://schemas.microsoft.com/office/powerpoint/2010/main" val="384437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162A88D-FF7C-1835-3357-E3DEA59DC716}"/>
              </a:ext>
            </a:extLst>
          </p:cNvPr>
          <p:cNvSpPr>
            <a:spLocks noGrp="1"/>
          </p:cNvSpPr>
          <p:nvPr>
            <p:ph type="title"/>
          </p:nvPr>
        </p:nvSpPr>
        <p:spPr>
          <a:xfrm>
            <a:off x="479394" y="1070800"/>
            <a:ext cx="3939688" cy="5583126"/>
          </a:xfrm>
        </p:spPr>
        <p:txBody>
          <a:bodyPr>
            <a:normAutofit/>
          </a:bodyPr>
          <a:lstStyle/>
          <a:p>
            <a:pPr algn="r"/>
            <a:r>
              <a:rPr lang="en-US" sz="5000" b="1"/>
              <a:t>Methodology</a:t>
            </a:r>
            <a:endParaRPr lang="en-IN" sz="5000" b="1"/>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FC90551-FF46-D893-2F53-6E54D0570208}"/>
              </a:ext>
            </a:extLst>
          </p:cNvPr>
          <p:cNvGraphicFramePr>
            <a:graphicFrameLocks noGrp="1"/>
          </p:cNvGraphicFramePr>
          <p:nvPr>
            <p:ph idx="1"/>
            <p:extLst>
              <p:ext uri="{D42A27DB-BD31-4B8C-83A1-F6EECF244321}">
                <p14:modId xmlns:p14="http://schemas.microsoft.com/office/powerpoint/2010/main" val="36130012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26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3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48FB3CF-0BF5-23DF-7E25-05E7A12951F8}"/>
              </a:ext>
            </a:extLst>
          </p:cNvPr>
          <p:cNvSpPr>
            <a:spLocks noGrp="1"/>
          </p:cNvSpPr>
          <p:nvPr>
            <p:ph type="title"/>
          </p:nvPr>
        </p:nvSpPr>
        <p:spPr>
          <a:xfrm>
            <a:off x="786385" y="841248"/>
            <a:ext cx="3515244" cy="5340097"/>
          </a:xfrm>
        </p:spPr>
        <p:txBody>
          <a:bodyPr anchor="ctr">
            <a:normAutofit/>
          </a:bodyPr>
          <a:lstStyle/>
          <a:p>
            <a:r>
              <a:rPr lang="en-US" sz="4800" b="1" dirty="0">
                <a:solidFill>
                  <a:schemeClr val="bg1"/>
                </a:solidFill>
              </a:rPr>
              <a:t>Design Components</a:t>
            </a:r>
            <a:endParaRPr lang="en-IN" sz="4800" b="1" dirty="0">
              <a:solidFill>
                <a:schemeClr val="bg1"/>
              </a:solidFill>
            </a:endParaRPr>
          </a:p>
        </p:txBody>
      </p:sp>
      <p:graphicFrame>
        <p:nvGraphicFramePr>
          <p:cNvPr id="5" name="Content Placeholder 2">
            <a:extLst>
              <a:ext uri="{FF2B5EF4-FFF2-40B4-BE49-F238E27FC236}">
                <a16:creationId xmlns:a16="http://schemas.microsoft.com/office/drawing/2014/main" id="{2C3BFE18-8EA4-3E94-B033-734EE3525F7C}"/>
              </a:ext>
            </a:extLst>
          </p:cNvPr>
          <p:cNvGraphicFramePr>
            <a:graphicFrameLocks noGrp="1"/>
          </p:cNvGraphicFramePr>
          <p:nvPr>
            <p:ph idx="1"/>
            <p:extLst>
              <p:ext uri="{D42A27DB-BD31-4B8C-83A1-F6EECF244321}">
                <p14:modId xmlns:p14="http://schemas.microsoft.com/office/powerpoint/2010/main" val="427757039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35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D06657-B959-B430-4F46-655109426B95}"/>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9BC4754C-82DC-9133-A22A-5C6A4D10A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0131554-EDA3-0197-847A-44C937A91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DD21A2D-2C77-1658-0E46-56F10D433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B6C6ED7-AD52-825A-24D5-B2CE787CC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8E8020A-CD2F-C5CE-C088-3CD2AC519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Isosceles Triangle 40">
            <a:extLst>
              <a:ext uri="{FF2B5EF4-FFF2-40B4-BE49-F238E27FC236}">
                <a16:creationId xmlns:a16="http://schemas.microsoft.com/office/drawing/2014/main" id="{F095EF75-7B63-2944-A8D2-9C13A7CDD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E17E445D-EC61-1C55-92C4-F6BD00B13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5AB51D-5E00-53BC-EE5B-6D3A24663582}"/>
              </a:ext>
            </a:extLst>
          </p:cNvPr>
          <p:cNvSpPr txBox="1"/>
          <p:nvPr/>
        </p:nvSpPr>
        <p:spPr>
          <a:xfrm>
            <a:off x="1680315" y="292553"/>
            <a:ext cx="4766412" cy="369332"/>
          </a:xfrm>
          <a:prstGeom prst="rect">
            <a:avLst/>
          </a:prstGeom>
          <a:noFill/>
        </p:spPr>
        <p:txBody>
          <a:bodyPr wrap="square" rtlCol="0">
            <a:spAutoFit/>
          </a:bodyPr>
          <a:lstStyle/>
          <a:p>
            <a:r>
              <a:rPr lang="en-US" b="1" dirty="0"/>
              <a:t>Collaborative Filtering - SVD</a:t>
            </a:r>
          </a:p>
        </p:txBody>
      </p:sp>
      <p:pic>
        <p:nvPicPr>
          <p:cNvPr id="3" name="Picture 2">
            <a:extLst>
              <a:ext uri="{FF2B5EF4-FFF2-40B4-BE49-F238E27FC236}">
                <a16:creationId xmlns:a16="http://schemas.microsoft.com/office/drawing/2014/main" id="{40A4D498-9F3A-575B-3B7B-01657BD0BF99}"/>
              </a:ext>
            </a:extLst>
          </p:cNvPr>
          <p:cNvPicPr>
            <a:picLocks noChangeAspect="1"/>
          </p:cNvPicPr>
          <p:nvPr/>
        </p:nvPicPr>
        <p:blipFill>
          <a:blip r:embed="rId2"/>
          <a:stretch>
            <a:fillRect/>
          </a:stretch>
        </p:blipFill>
        <p:spPr>
          <a:xfrm>
            <a:off x="1535401" y="661885"/>
            <a:ext cx="9121197" cy="5791258"/>
          </a:xfrm>
          <a:prstGeom prst="rect">
            <a:avLst/>
          </a:prstGeom>
        </p:spPr>
      </p:pic>
    </p:spTree>
    <p:extLst>
      <p:ext uri="{BB962C8B-B14F-4D97-AF65-F5344CB8AC3E}">
        <p14:creationId xmlns:p14="http://schemas.microsoft.com/office/powerpoint/2010/main" val="76950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753E43-0DC5-5D79-5697-DBAF95B4BA74}"/>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527F06BC-9C19-2343-7F93-DE4748114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6E700F19-97F5-055E-EBA3-E06D04E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11B31E6-82EF-74C0-C336-F32F0E95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63C7E11-1AC8-2173-796E-4D0197975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485FAC6-6D73-7D39-8454-5543E99C6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Isosceles Triangle 40">
            <a:extLst>
              <a:ext uri="{FF2B5EF4-FFF2-40B4-BE49-F238E27FC236}">
                <a16:creationId xmlns:a16="http://schemas.microsoft.com/office/drawing/2014/main" id="{A42D5103-7842-174A-1428-B262E8F42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29BEC7B8-983A-D362-66FC-D123F6BE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D78AAB-7BB9-0B9A-BA03-24E874A7252D}"/>
              </a:ext>
            </a:extLst>
          </p:cNvPr>
          <p:cNvSpPr txBox="1"/>
          <p:nvPr/>
        </p:nvSpPr>
        <p:spPr>
          <a:xfrm>
            <a:off x="1574753" y="328093"/>
            <a:ext cx="4766412" cy="369332"/>
          </a:xfrm>
          <a:prstGeom prst="rect">
            <a:avLst/>
          </a:prstGeom>
          <a:noFill/>
        </p:spPr>
        <p:txBody>
          <a:bodyPr wrap="square" rtlCol="0">
            <a:spAutoFit/>
          </a:bodyPr>
          <a:lstStyle/>
          <a:p>
            <a:r>
              <a:rPr lang="en-US" b="1" dirty="0"/>
              <a:t>Content based Filtering - TF-IDF</a:t>
            </a:r>
          </a:p>
        </p:txBody>
      </p:sp>
      <p:pic>
        <p:nvPicPr>
          <p:cNvPr id="3" name="Picture 2">
            <a:extLst>
              <a:ext uri="{FF2B5EF4-FFF2-40B4-BE49-F238E27FC236}">
                <a16:creationId xmlns:a16="http://schemas.microsoft.com/office/drawing/2014/main" id="{9828D095-351F-1A06-2AE4-9550EBD0E5E1}"/>
              </a:ext>
            </a:extLst>
          </p:cNvPr>
          <p:cNvPicPr>
            <a:picLocks noChangeAspect="1"/>
          </p:cNvPicPr>
          <p:nvPr/>
        </p:nvPicPr>
        <p:blipFill>
          <a:blip r:embed="rId2"/>
          <a:stretch>
            <a:fillRect/>
          </a:stretch>
        </p:blipFill>
        <p:spPr>
          <a:xfrm>
            <a:off x="2533544" y="733424"/>
            <a:ext cx="7124912" cy="5719719"/>
          </a:xfrm>
          <a:prstGeom prst="rect">
            <a:avLst/>
          </a:prstGeom>
        </p:spPr>
      </p:pic>
    </p:spTree>
    <p:extLst>
      <p:ext uri="{BB962C8B-B14F-4D97-AF65-F5344CB8AC3E}">
        <p14:creationId xmlns:p14="http://schemas.microsoft.com/office/powerpoint/2010/main" val="398885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B16265-51C5-66B0-1D34-EB8F275D02FA}"/>
              </a:ext>
            </a:extLst>
          </p:cNvPr>
          <p:cNvPicPr>
            <a:picLocks noChangeAspect="1"/>
          </p:cNvPicPr>
          <p:nvPr/>
        </p:nvPicPr>
        <p:blipFill rotWithShape="1">
          <a:blip r:embed="rId2"/>
          <a:srcRect t="1765"/>
          <a:stretch/>
        </p:blipFill>
        <p:spPr>
          <a:xfrm>
            <a:off x="20" y="125403"/>
            <a:ext cx="12191980" cy="6856718"/>
          </a:xfrm>
          <a:prstGeom prst="rect">
            <a:avLst/>
          </a:prstGeom>
        </p:spPr>
      </p:pic>
      <p:sp>
        <p:nvSpPr>
          <p:cNvPr id="3" name="Title 1">
            <a:extLst>
              <a:ext uri="{FF2B5EF4-FFF2-40B4-BE49-F238E27FC236}">
                <a16:creationId xmlns:a16="http://schemas.microsoft.com/office/drawing/2014/main" id="{3F33F4B8-B99F-9330-0381-7C544B85F9CA}"/>
              </a:ext>
            </a:extLst>
          </p:cNvPr>
          <p:cNvSpPr txBox="1">
            <a:spLocks/>
          </p:cNvSpPr>
          <p:nvPr/>
        </p:nvSpPr>
        <p:spPr>
          <a:xfrm>
            <a:off x="155448" y="125403"/>
            <a:ext cx="10506456" cy="1014984"/>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Overall Flow : SVD + TF-IDF</a:t>
            </a:r>
            <a:endParaRPr lang="en-IN" b="1" dirty="0"/>
          </a:p>
        </p:txBody>
      </p:sp>
    </p:spTree>
    <p:extLst>
      <p:ext uri="{BB962C8B-B14F-4D97-AF65-F5344CB8AC3E}">
        <p14:creationId xmlns:p14="http://schemas.microsoft.com/office/powerpoint/2010/main" val="326955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9508-B16D-28D3-6228-F1D907DED68E}"/>
              </a:ext>
            </a:extLst>
          </p:cNvPr>
          <p:cNvSpPr>
            <a:spLocks noGrp="1"/>
          </p:cNvSpPr>
          <p:nvPr>
            <p:ph type="title"/>
          </p:nvPr>
        </p:nvSpPr>
        <p:spPr>
          <a:xfrm>
            <a:off x="841248" y="256032"/>
            <a:ext cx="10506456" cy="1014984"/>
          </a:xfrm>
        </p:spPr>
        <p:txBody>
          <a:bodyPr anchor="b">
            <a:normAutofit/>
          </a:bodyPr>
          <a:lstStyle/>
          <a:p>
            <a:r>
              <a:rPr lang="en-US" b="1" dirty="0"/>
              <a:t>SVD + TF-IDF output</a:t>
            </a:r>
            <a:endParaRPr lang="en-IN" b="1" dirty="0"/>
          </a:p>
        </p:txBody>
      </p:sp>
      <p:pic>
        <p:nvPicPr>
          <p:cNvPr id="5" name="Picture 4">
            <a:extLst>
              <a:ext uri="{FF2B5EF4-FFF2-40B4-BE49-F238E27FC236}">
                <a16:creationId xmlns:a16="http://schemas.microsoft.com/office/drawing/2014/main" id="{18B6AB69-BD7C-7831-B68F-1C00C9801C1A}"/>
              </a:ext>
            </a:extLst>
          </p:cNvPr>
          <p:cNvPicPr>
            <a:picLocks noChangeAspect="1"/>
          </p:cNvPicPr>
          <p:nvPr/>
        </p:nvPicPr>
        <p:blipFill>
          <a:blip r:embed="rId2"/>
          <a:stretch>
            <a:fillRect/>
          </a:stretch>
        </p:blipFill>
        <p:spPr>
          <a:xfrm>
            <a:off x="841248" y="1271016"/>
            <a:ext cx="10506456" cy="5345159"/>
          </a:xfrm>
          <a:prstGeom prst="rect">
            <a:avLst/>
          </a:prstGeom>
        </p:spPr>
      </p:pic>
    </p:spTree>
    <p:extLst>
      <p:ext uri="{BB962C8B-B14F-4D97-AF65-F5344CB8AC3E}">
        <p14:creationId xmlns:p14="http://schemas.microsoft.com/office/powerpoint/2010/main" val="267495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6FDD58-E693-D4EB-4D51-EAD4A2C9526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diagram of a company&#10;&#10;Description automatically generated with medium confidence">
            <a:extLst>
              <a:ext uri="{FF2B5EF4-FFF2-40B4-BE49-F238E27FC236}">
                <a16:creationId xmlns:a16="http://schemas.microsoft.com/office/drawing/2014/main" id="{8EFD1DE6-C144-7AF5-DDD0-57938B1F64CD}"/>
              </a:ext>
            </a:extLst>
          </p:cNvPr>
          <p:cNvPicPr>
            <a:picLocks noChangeAspect="1"/>
          </p:cNvPicPr>
          <p:nvPr/>
        </p:nvPicPr>
        <p:blipFill rotWithShape="1">
          <a:blip r:embed="rId2">
            <a:extLst>
              <a:ext uri="{28A0092B-C50C-407E-A947-70E740481C1C}">
                <a14:useLocalDpi xmlns:a14="http://schemas.microsoft.com/office/drawing/2010/main" val="0"/>
              </a:ext>
            </a:extLst>
          </a:blip>
          <a:srcRect t="2192"/>
          <a:stretch/>
        </p:blipFill>
        <p:spPr>
          <a:xfrm>
            <a:off x="-1504" y="189541"/>
            <a:ext cx="12191980" cy="6856718"/>
          </a:xfrm>
          <a:prstGeom prst="rect">
            <a:avLst/>
          </a:prstGeom>
        </p:spPr>
      </p:pic>
      <p:sp>
        <p:nvSpPr>
          <p:cNvPr id="4" name="Title 1">
            <a:extLst>
              <a:ext uri="{FF2B5EF4-FFF2-40B4-BE49-F238E27FC236}">
                <a16:creationId xmlns:a16="http://schemas.microsoft.com/office/drawing/2014/main" id="{4209B884-BE13-5110-D7B0-065DEBE9D31A}"/>
              </a:ext>
            </a:extLst>
          </p:cNvPr>
          <p:cNvSpPr txBox="1">
            <a:spLocks/>
          </p:cNvSpPr>
          <p:nvPr/>
        </p:nvSpPr>
        <p:spPr>
          <a:xfrm>
            <a:off x="144562" y="189541"/>
            <a:ext cx="10506456" cy="1014984"/>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Random Forest</a:t>
            </a:r>
            <a:endParaRPr lang="en-IN" b="1" dirty="0"/>
          </a:p>
        </p:txBody>
      </p:sp>
    </p:spTree>
    <p:extLst>
      <p:ext uri="{BB962C8B-B14F-4D97-AF65-F5344CB8AC3E}">
        <p14:creationId xmlns:p14="http://schemas.microsoft.com/office/powerpoint/2010/main" val="8966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F9508-B16D-28D3-6228-F1D907DED68E}"/>
              </a:ext>
            </a:extLst>
          </p:cNvPr>
          <p:cNvSpPr>
            <a:spLocks noGrp="1"/>
          </p:cNvSpPr>
          <p:nvPr>
            <p:ph type="title"/>
          </p:nvPr>
        </p:nvSpPr>
        <p:spPr>
          <a:xfrm>
            <a:off x="841248" y="256032"/>
            <a:ext cx="10506456" cy="1014984"/>
          </a:xfrm>
        </p:spPr>
        <p:txBody>
          <a:bodyPr anchor="b">
            <a:normAutofit/>
          </a:bodyPr>
          <a:lstStyle/>
          <a:p>
            <a:r>
              <a:rPr lang="en-US" b="1"/>
              <a:t>Objectives</a:t>
            </a:r>
            <a:endParaRPr lang="en-IN" b="1"/>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3" name="Content Placeholder 2">
            <a:extLst>
              <a:ext uri="{FF2B5EF4-FFF2-40B4-BE49-F238E27FC236}">
                <a16:creationId xmlns:a16="http://schemas.microsoft.com/office/drawing/2014/main" id="{86897E52-587F-474A-4965-54102340E935}"/>
              </a:ext>
            </a:extLst>
          </p:cNvPr>
          <p:cNvGraphicFramePr>
            <a:graphicFrameLocks noGrp="1"/>
          </p:cNvGraphicFramePr>
          <p:nvPr>
            <p:ph idx="1"/>
            <p:extLst>
              <p:ext uri="{D42A27DB-BD31-4B8C-83A1-F6EECF244321}">
                <p14:modId xmlns:p14="http://schemas.microsoft.com/office/powerpoint/2010/main" val="102072759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85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40A2E29-ED02-AF59-98A8-F1F3C4CA8656}"/>
              </a:ext>
            </a:extLst>
          </p:cNvPr>
          <p:cNvPicPr>
            <a:picLocks noChangeAspect="1"/>
          </p:cNvPicPr>
          <p:nvPr/>
        </p:nvPicPr>
        <p:blipFill>
          <a:blip r:embed="rId2"/>
          <a:stretch>
            <a:fillRect/>
          </a:stretch>
        </p:blipFill>
        <p:spPr>
          <a:xfrm>
            <a:off x="4675331" y="597784"/>
            <a:ext cx="2115672" cy="2157507"/>
          </a:xfrm>
          <a:prstGeom prst="rect">
            <a:avLst/>
          </a:prstGeom>
        </p:spPr>
      </p:pic>
      <p:sp>
        <p:nvSpPr>
          <p:cNvPr id="2" name="Title 1">
            <a:extLst>
              <a:ext uri="{FF2B5EF4-FFF2-40B4-BE49-F238E27FC236}">
                <a16:creationId xmlns:a16="http://schemas.microsoft.com/office/drawing/2014/main" id="{648FB3CF-0BF5-23DF-7E25-05E7A12951F8}"/>
              </a:ext>
            </a:extLst>
          </p:cNvPr>
          <p:cNvSpPr>
            <a:spLocks noGrp="1"/>
          </p:cNvSpPr>
          <p:nvPr>
            <p:ph type="title"/>
          </p:nvPr>
        </p:nvSpPr>
        <p:spPr>
          <a:xfrm>
            <a:off x="112387" y="-295821"/>
            <a:ext cx="10515600" cy="1325563"/>
          </a:xfrm>
        </p:spPr>
        <p:txBody>
          <a:bodyPr>
            <a:normAutofit/>
          </a:bodyPr>
          <a:lstStyle/>
          <a:p>
            <a:r>
              <a:rPr lang="en-IN" sz="4000" b="1" dirty="0"/>
              <a:t>Integrated solution </a:t>
            </a:r>
            <a:r>
              <a:rPr lang="en-IN" sz="2900" b="1" dirty="0"/>
              <a:t>(recommendation flow)</a:t>
            </a:r>
          </a:p>
        </p:txBody>
      </p:sp>
      <p:sp>
        <p:nvSpPr>
          <p:cNvPr id="3" name="Content Placeholder 2">
            <a:extLst>
              <a:ext uri="{FF2B5EF4-FFF2-40B4-BE49-F238E27FC236}">
                <a16:creationId xmlns:a16="http://schemas.microsoft.com/office/drawing/2014/main" id="{21CA19E7-2B5E-EC79-52AC-F1A1DFED85C9}"/>
              </a:ext>
            </a:extLst>
          </p:cNvPr>
          <p:cNvSpPr>
            <a:spLocks noGrp="1"/>
          </p:cNvSpPr>
          <p:nvPr>
            <p:ph idx="1"/>
          </p:nvPr>
        </p:nvSpPr>
        <p:spPr>
          <a:xfrm>
            <a:off x="838200" y="1929384"/>
            <a:ext cx="10515600" cy="4251960"/>
          </a:xfrm>
        </p:spPr>
        <p:txBody>
          <a:bodyPr>
            <a:normAutofit/>
          </a:bodyPr>
          <a:lstStyle/>
          <a:p>
            <a:endParaRPr lang="en-IN" sz="1400" dirty="0"/>
          </a:p>
          <a:p>
            <a:endParaRPr lang="en-IN" sz="1400" dirty="0"/>
          </a:p>
        </p:txBody>
      </p:sp>
      <p:sp>
        <p:nvSpPr>
          <p:cNvPr id="5" name="Right Arrow 4">
            <a:extLst>
              <a:ext uri="{FF2B5EF4-FFF2-40B4-BE49-F238E27FC236}">
                <a16:creationId xmlns:a16="http://schemas.microsoft.com/office/drawing/2014/main" id="{EC275D9C-31E4-BEB1-7095-E051B402E9CA}"/>
              </a:ext>
            </a:extLst>
          </p:cNvPr>
          <p:cNvSpPr/>
          <p:nvPr/>
        </p:nvSpPr>
        <p:spPr>
          <a:xfrm>
            <a:off x="3271798" y="2298074"/>
            <a:ext cx="663387" cy="289664"/>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3061E648-EE88-4D8E-71A2-040A939071C2}"/>
              </a:ext>
            </a:extLst>
          </p:cNvPr>
          <p:cNvSpPr/>
          <p:nvPr/>
        </p:nvSpPr>
        <p:spPr>
          <a:xfrm>
            <a:off x="3394265" y="4119050"/>
            <a:ext cx="663387" cy="289664"/>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0AC4DE7A-9CAF-F805-5DEB-911AA1F782DD}"/>
              </a:ext>
            </a:extLst>
          </p:cNvPr>
          <p:cNvSpPr/>
          <p:nvPr/>
        </p:nvSpPr>
        <p:spPr>
          <a:xfrm>
            <a:off x="5732837" y="4148230"/>
            <a:ext cx="999657" cy="289664"/>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55FD8FC-7C0E-8834-CEA4-7A2BB46DBC79}"/>
              </a:ext>
            </a:extLst>
          </p:cNvPr>
          <p:cNvSpPr/>
          <p:nvPr/>
        </p:nvSpPr>
        <p:spPr>
          <a:xfrm rot="2035625">
            <a:off x="4878382" y="3148763"/>
            <a:ext cx="2069397" cy="289664"/>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107CF0BB-3E89-97E4-0D70-2311934B8E76}"/>
              </a:ext>
            </a:extLst>
          </p:cNvPr>
          <p:cNvSpPr/>
          <p:nvPr/>
        </p:nvSpPr>
        <p:spPr>
          <a:xfrm rot="5400000">
            <a:off x="7440172" y="3453955"/>
            <a:ext cx="913154" cy="289664"/>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9279227B-83F8-5CA4-8523-DD648A0B0E75}"/>
              </a:ext>
            </a:extLst>
          </p:cNvPr>
          <p:cNvSpPr/>
          <p:nvPr/>
        </p:nvSpPr>
        <p:spPr>
          <a:xfrm rot="5400000">
            <a:off x="7640493" y="5100745"/>
            <a:ext cx="506401" cy="289664"/>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29FA5AA-DC38-EA5F-9814-235D1E3A8016}"/>
              </a:ext>
            </a:extLst>
          </p:cNvPr>
          <p:cNvSpPr/>
          <p:nvPr/>
        </p:nvSpPr>
        <p:spPr>
          <a:xfrm>
            <a:off x="927318" y="2268822"/>
            <a:ext cx="2115671" cy="38677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(userId, movieId, Ratings)</a:t>
            </a:r>
          </a:p>
        </p:txBody>
      </p:sp>
      <p:sp>
        <p:nvSpPr>
          <p:cNvPr id="22" name="Rounded Rectangle 21">
            <a:extLst>
              <a:ext uri="{FF2B5EF4-FFF2-40B4-BE49-F238E27FC236}">
                <a16:creationId xmlns:a16="http://schemas.microsoft.com/office/drawing/2014/main" id="{F58E98C6-DA74-CF9C-FCC2-11CB7C45D7A5}"/>
              </a:ext>
            </a:extLst>
          </p:cNvPr>
          <p:cNvSpPr/>
          <p:nvPr/>
        </p:nvSpPr>
        <p:spPr>
          <a:xfrm>
            <a:off x="546906" y="4070496"/>
            <a:ext cx="2586848" cy="38677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(MovieID, Tags, Genome Scores)</a:t>
            </a:r>
          </a:p>
        </p:txBody>
      </p:sp>
      <p:sp>
        <p:nvSpPr>
          <p:cNvPr id="23" name="Rounded Rectangle 22">
            <a:extLst>
              <a:ext uri="{FF2B5EF4-FFF2-40B4-BE49-F238E27FC236}">
                <a16:creationId xmlns:a16="http://schemas.microsoft.com/office/drawing/2014/main" id="{BF2F6E22-FC9A-838E-4BF5-350873585044}"/>
              </a:ext>
            </a:extLst>
          </p:cNvPr>
          <p:cNvSpPr/>
          <p:nvPr/>
        </p:nvSpPr>
        <p:spPr>
          <a:xfrm>
            <a:off x="6626055" y="2122195"/>
            <a:ext cx="4001932" cy="73488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(userId, MovieId, Features like Total Count, Average Rating, Relevance Score, Top 5 Preferred Genres)</a:t>
            </a:r>
          </a:p>
        </p:txBody>
      </p:sp>
      <p:sp>
        <p:nvSpPr>
          <p:cNvPr id="24" name="Rounded Rectangle 23">
            <a:extLst>
              <a:ext uri="{FF2B5EF4-FFF2-40B4-BE49-F238E27FC236}">
                <a16:creationId xmlns:a16="http://schemas.microsoft.com/office/drawing/2014/main" id="{76279DAA-8F0F-F509-3364-879C17359689}"/>
              </a:ext>
            </a:extLst>
          </p:cNvPr>
          <p:cNvSpPr/>
          <p:nvPr/>
        </p:nvSpPr>
        <p:spPr>
          <a:xfrm>
            <a:off x="6361338" y="5588823"/>
            <a:ext cx="4001932" cy="73488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Predicted Ratings for top Movies</a:t>
            </a:r>
          </a:p>
        </p:txBody>
      </p:sp>
      <p:sp>
        <p:nvSpPr>
          <p:cNvPr id="25" name="Oval 24">
            <a:extLst>
              <a:ext uri="{FF2B5EF4-FFF2-40B4-BE49-F238E27FC236}">
                <a16:creationId xmlns:a16="http://schemas.microsoft.com/office/drawing/2014/main" id="{64D00913-2F54-0822-BEC2-CF483FCB911D}"/>
              </a:ext>
            </a:extLst>
          </p:cNvPr>
          <p:cNvSpPr/>
          <p:nvPr/>
        </p:nvSpPr>
        <p:spPr>
          <a:xfrm>
            <a:off x="4101103" y="2195333"/>
            <a:ext cx="914400" cy="623620"/>
          </a:xfrm>
          <a:prstGeom prst="ellipse">
            <a:avLst/>
          </a:prstGeom>
          <a:solidFill>
            <a:schemeClr val="accent2">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SVD</a:t>
            </a:r>
          </a:p>
        </p:txBody>
      </p:sp>
      <p:sp>
        <p:nvSpPr>
          <p:cNvPr id="26" name="Oval 25">
            <a:extLst>
              <a:ext uri="{FF2B5EF4-FFF2-40B4-BE49-F238E27FC236}">
                <a16:creationId xmlns:a16="http://schemas.microsoft.com/office/drawing/2014/main" id="{FAE2F3B2-B071-2C98-0777-F7B34BB64DA6}"/>
              </a:ext>
            </a:extLst>
          </p:cNvPr>
          <p:cNvSpPr/>
          <p:nvPr/>
        </p:nvSpPr>
        <p:spPr>
          <a:xfrm>
            <a:off x="4233620" y="3991274"/>
            <a:ext cx="1252313" cy="623620"/>
          </a:xfrm>
          <a:prstGeom prst="ellipse">
            <a:avLst/>
          </a:prstGeom>
          <a:solidFill>
            <a:schemeClr val="accent2">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TF-IDF</a:t>
            </a:r>
          </a:p>
        </p:txBody>
      </p:sp>
      <p:sp>
        <p:nvSpPr>
          <p:cNvPr id="27" name="Oval 26">
            <a:extLst>
              <a:ext uri="{FF2B5EF4-FFF2-40B4-BE49-F238E27FC236}">
                <a16:creationId xmlns:a16="http://schemas.microsoft.com/office/drawing/2014/main" id="{18E93B50-80B5-6D0E-2919-A3FD9B1EC164}"/>
              </a:ext>
            </a:extLst>
          </p:cNvPr>
          <p:cNvSpPr/>
          <p:nvPr/>
        </p:nvSpPr>
        <p:spPr>
          <a:xfrm>
            <a:off x="6906035" y="4130060"/>
            <a:ext cx="1975318" cy="623620"/>
          </a:xfrm>
          <a:prstGeom prst="ellipse">
            <a:avLst/>
          </a:prstGeom>
          <a:solidFill>
            <a:schemeClr val="accent2">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Random Forest</a:t>
            </a:r>
          </a:p>
        </p:txBody>
      </p:sp>
      <p:pic>
        <p:nvPicPr>
          <p:cNvPr id="28" name="Picture 27">
            <a:extLst>
              <a:ext uri="{FF2B5EF4-FFF2-40B4-BE49-F238E27FC236}">
                <a16:creationId xmlns:a16="http://schemas.microsoft.com/office/drawing/2014/main" id="{664A76C4-8004-9F93-83D8-BF04FD72BA1D}"/>
              </a:ext>
            </a:extLst>
          </p:cNvPr>
          <p:cNvPicPr>
            <a:picLocks noChangeAspect="1"/>
          </p:cNvPicPr>
          <p:nvPr/>
        </p:nvPicPr>
        <p:blipFill>
          <a:blip r:embed="rId3"/>
          <a:stretch>
            <a:fillRect/>
          </a:stretch>
        </p:blipFill>
        <p:spPr>
          <a:xfrm>
            <a:off x="463618" y="4691883"/>
            <a:ext cx="5632382" cy="943424"/>
          </a:xfrm>
          <a:prstGeom prst="rect">
            <a:avLst/>
          </a:prstGeom>
        </p:spPr>
      </p:pic>
      <p:sp>
        <p:nvSpPr>
          <p:cNvPr id="31" name="TextBox 30">
            <a:extLst>
              <a:ext uri="{FF2B5EF4-FFF2-40B4-BE49-F238E27FC236}">
                <a16:creationId xmlns:a16="http://schemas.microsoft.com/office/drawing/2014/main" id="{D90480F1-5B34-F56F-DE50-4D4E73E50A68}"/>
              </a:ext>
            </a:extLst>
          </p:cNvPr>
          <p:cNvSpPr txBox="1"/>
          <p:nvPr/>
        </p:nvSpPr>
        <p:spPr>
          <a:xfrm>
            <a:off x="9209314" y="4669971"/>
            <a:ext cx="184731" cy="369332"/>
          </a:xfrm>
          <a:prstGeom prst="rect">
            <a:avLst/>
          </a:prstGeom>
          <a:noFill/>
        </p:spPr>
        <p:txBody>
          <a:bodyPr wrap="none" rtlCol="0">
            <a:spAutoFit/>
          </a:bodyPr>
          <a:lstStyle/>
          <a:p>
            <a:endParaRPr lang="en-US" dirty="0"/>
          </a:p>
        </p:txBody>
      </p:sp>
      <p:grpSp>
        <p:nvGrpSpPr>
          <p:cNvPr id="32" name="Group 31">
            <a:extLst>
              <a:ext uri="{FF2B5EF4-FFF2-40B4-BE49-F238E27FC236}">
                <a16:creationId xmlns:a16="http://schemas.microsoft.com/office/drawing/2014/main" id="{E86C6EA2-39FD-6A48-A1E4-BD74CEE0457B}"/>
              </a:ext>
            </a:extLst>
          </p:cNvPr>
          <p:cNvGrpSpPr/>
          <p:nvPr/>
        </p:nvGrpSpPr>
        <p:grpSpPr>
          <a:xfrm>
            <a:off x="8897285" y="4516761"/>
            <a:ext cx="2656483" cy="720000"/>
            <a:chOff x="3416398" y="5660053"/>
            <a:chExt cx="2656483" cy="720000"/>
          </a:xfrm>
        </p:grpSpPr>
        <p:sp>
          <p:nvSpPr>
            <p:cNvPr id="33" name="Rectangle 32">
              <a:extLst>
                <a:ext uri="{FF2B5EF4-FFF2-40B4-BE49-F238E27FC236}">
                  <a16:creationId xmlns:a16="http://schemas.microsoft.com/office/drawing/2014/main" id="{56997C64-50AE-3E4F-3029-5E836684273D}"/>
                </a:ext>
              </a:extLst>
            </p:cNvPr>
            <p:cNvSpPr/>
            <p:nvPr/>
          </p:nvSpPr>
          <p:spPr>
            <a:xfrm>
              <a:off x="3416398" y="5660053"/>
              <a:ext cx="2656483"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txBody>
            <a:bodyPr/>
            <a:lstStyle/>
            <a:p>
              <a:endParaRPr lang="en-US"/>
            </a:p>
          </p:txBody>
        </p:sp>
        <p:sp>
          <p:nvSpPr>
            <p:cNvPr id="34" name="TextBox 33">
              <a:extLst>
                <a:ext uri="{FF2B5EF4-FFF2-40B4-BE49-F238E27FC236}">
                  <a16:creationId xmlns:a16="http://schemas.microsoft.com/office/drawing/2014/main" id="{4D423C05-71E9-43CE-4BAB-8002B7EF9718}"/>
                </a:ext>
              </a:extLst>
            </p:cNvPr>
            <p:cNvSpPr txBox="1"/>
            <p:nvPr/>
          </p:nvSpPr>
          <p:spPr>
            <a:xfrm>
              <a:off x="3416398" y="5660053"/>
              <a:ext cx="2656483"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dirty="0"/>
                <a:t>﻿{'Model': '</a:t>
              </a:r>
              <a:r>
                <a:rPr lang="en-IN" sz="1100" kern="1200" dirty="0" err="1"/>
                <a:t>RandomForestRegressor</a:t>
              </a:r>
              <a:r>
                <a:rPr lang="en-IN" sz="1100" kern="1200" dirty="0"/>
                <a:t>', 'R² Score': 0.08158589350458367, 'RMSE': 0.793708011836573}</a:t>
              </a:r>
              <a:endParaRPr lang="en-US" sz="1100" kern="1200" dirty="0"/>
            </a:p>
          </p:txBody>
        </p:sp>
      </p:grpSp>
    </p:spTree>
    <p:extLst>
      <p:ext uri="{BB962C8B-B14F-4D97-AF65-F5344CB8AC3E}">
        <p14:creationId xmlns:p14="http://schemas.microsoft.com/office/powerpoint/2010/main" val="1812206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25EFB-EC15-C755-4F72-66D9D14A9755}"/>
              </a:ext>
            </a:extLst>
          </p:cNvPr>
          <p:cNvSpPr>
            <a:spLocks noGrp="1"/>
          </p:cNvSpPr>
          <p:nvPr>
            <p:ph type="title"/>
          </p:nvPr>
        </p:nvSpPr>
        <p:spPr>
          <a:xfrm>
            <a:off x="838200" y="365125"/>
            <a:ext cx="10515600" cy="1325563"/>
          </a:xfrm>
        </p:spPr>
        <p:txBody>
          <a:bodyPr>
            <a:normAutofit/>
          </a:bodyPr>
          <a:lstStyle/>
          <a:p>
            <a:r>
              <a:rPr lang="en-US" sz="5400" b="1"/>
              <a:t>Challenges</a:t>
            </a:r>
            <a:endParaRPr lang="en-IN"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DC549CC-2F14-EB1F-A829-402B0496AFDB}"/>
              </a:ext>
            </a:extLst>
          </p:cNvPr>
          <p:cNvSpPr>
            <a:spLocks noGrp="1"/>
          </p:cNvSpPr>
          <p:nvPr>
            <p:ph idx="1"/>
          </p:nvPr>
        </p:nvSpPr>
        <p:spPr>
          <a:xfrm>
            <a:off x="838200" y="1929384"/>
            <a:ext cx="10515600" cy="4251960"/>
          </a:xfrm>
        </p:spPr>
        <p:txBody>
          <a:bodyPr>
            <a:normAutofit fontScale="92500" lnSpcReduction="20000"/>
          </a:bodyPr>
          <a:lstStyle/>
          <a:p>
            <a:r>
              <a:rPr lang="en-IN" sz="2200" dirty="0"/>
              <a:t>This Movie Lens 25M dataset is very huge dataset. </a:t>
            </a:r>
          </a:p>
          <a:p>
            <a:r>
              <a:rPr lang="en-IN" sz="2200" dirty="0"/>
              <a:t>Random forest also did not get to complete on cloud GPUs (Azure and </a:t>
            </a:r>
            <a:r>
              <a:rPr lang="en-IN" sz="2200" dirty="0" err="1"/>
              <a:t>colab</a:t>
            </a:r>
            <a:r>
              <a:rPr lang="en-IN" sz="2200" dirty="0"/>
              <a:t> pro)</a:t>
            </a:r>
          </a:p>
          <a:p>
            <a:r>
              <a:rPr lang="en-IN" sz="2200" dirty="0"/>
              <a:t>Number of users = ﻿162541</a:t>
            </a:r>
          </a:p>
          <a:p>
            <a:r>
              <a:rPr lang="en-IN" sz="2200" dirty="0"/>
              <a:t>Number of movies = 62423 - 3376</a:t>
            </a:r>
          </a:p>
          <a:p>
            <a:r>
              <a:rPr lang="en-IN" sz="2200" dirty="0"/>
              <a:t>Only 14592 Users have tags data which is available for only 45251 unique movies.</a:t>
            </a:r>
          </a:p>
          <a:p>
            <a:r>
              <a:rPr lang="en-IN" sz="2200" dirty="0"/>
              <a:t>Relevance Score is available for only 13816 movies.</a:t>
            </a:r>
          </a:p>
          <a:p>
            <a:r>
              <a:rPr lang="en-IN" sz="2200" dirty="0"/>
              <a:t>No Domain Experts in this area to identify the Features for model training.</a:t>
            </a:r>
          </a:p>
          <a:p>
            <a:r>
              <a:rPr lang="en-IN" sz="2200" dirty="0"/>
              <a:t>With huge dataset, hyper tuning of model for different parameter was time consuming.</a:t>
            </a:r>
          </a:p>
          <a:p>
            <a:r>
              <a:rPr lang="en-IN" sz="2200" dirty="0"/>
              <a:t>Solution: </a:t>
            </a:r>
          </a:p>
          <a:p>
            <a:r>
              <a:rPr lang="en-IN" sz="2200" dirty="0"/>
              <a:t>Accuracy drops due to insufficient data from tags and </a:t>
            </a:r>
            <a:r>
              <a:rPr lang="en-IN" sz="2200" dirty="0" err="1"/>
              <a:t>genome_scores</a:t>
            </a:r>
            <a:r>
              <a:rPr lang="en-IN" sz="2200" dirty="0"/>
              <a:t>.</a:t>
            </a:r>
          </a:p>
          <a:p>
            <a:r>
              <a:rPr lang="en-IN" sz="2200" dirty="0" err="1"/>
              <a:t>Catalog</a:t>
            </a:r>
            <a:r>
              <a:rPr lang="en-IN" sz="2200" dirty="0"/>
              <a:t> the movies to recommend for users. </a:t>
            </a:r>
          </a:p>
          <a:p>
            <a:r>
              <a:rPr lang="en-IN" sz="2200" dirty="0"/>
              <a:t>Pre process the Tags Data and retain only relevant tags instead of ~ 1000 unique tags.</a:t>
            </a:r>
          </a:p>
        </p:txBody>
      </p:sp>
    </p:spTree>
    <p:extLst>
      <p:ext uri="{BB962C8B-B14F-4D97-AF65-F5344CB8AC3E}">
        <p14:creationId xmlns:p14="http://schemas.microsoft.com/office/powerpoint/2010/main" val="283812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97D7C-D392-3645-E691-AC5D5AB16E05}"/>
              </a:ext>
            </a:extLst>
          </p:cNvPr>
          <p:cNvSpPr>
            <a:spLocks noGrp="1"/>
          </p:cNvSpPr>
          <p:nvPr>
            <p:ph type="title"/>
          </p:nvPr>
        </p:nvSpPr>
        <p:spPr>
          <a:xfrm>
            <a:off x="838200" y="365125"/>
            <a:ext cx="10515600" cy="1325563"/>
          </a:xfrm>
        </p:spPr>
        <p:txBody>
          <a:bodyPr>
            <a:normAutofit/>
          </a:bodyPr>
          <a:lstStyle/>
          <a:p>
            <a:r>
              <a:rPr lang="en-US" sz="5400" b="1"/>
              <a:t>Alternative Approaches</a:t>
            </a:r>
            <a:endParaRPr lang="en-IN"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6854D7-4813-28C8-E797-8A71F3DBB209}"/>
              </a:ext>
            </a:extLst>
          </p:cNvPr>
          <p:cNvSpPr>
            <a:spLocks noGrp="1"/>
          </p:cNvSpPr>
          <p:nvPr>
            <p:ph idx="1"/>
          </p:nvPr>
        </p:nvSpPr>
        <p:spPr>
          <a:xfrm>
            <a:off x="838200" y="1929384"/>
            <a:ext cx="10515600" cy="4251960"/>
          </a:xfrm>
        </p:spPr>
        <p:txBody>
          <a:bodyPr>
            <a:normAutofit/>
          </a:bodyPr>
          <a:lstStyle/>
          <a:p>
            <a:r>
              <a:rPr lang="en-IN" sz="2200" dirty="0"/>
              <a:t>Deep Learning – Tried to implement the RNN and LSTM model but It takes massive time to train the model and it also requires the GPU</a:t>
            </a:r>
          </a:p>
          <a:p>
            <a:r>
              <a:rPr lang="en-IN" sz="2200" dirty="0"/>
              <a:t>We also tried using ALS algorithm which works only with </a:t>
            </a:r>
            <a:r>
              <a:rPr lang="en-IN" sz="2200" dirty="0" err="1"/>
              <a:t>Pyspark</a:t>
            </a:r>
            <a:r>
              <a:rPr lang="en-IN" sz="2200" dirty="0"/>
              <a:t>. We had challenges in installing </a:t>
            </a:r>
            <a:r>
              <a:rPr lang="en-IN" sz="2200" dirty="0" err="1"/>
              <a:t>Pyspark</a:t>
            </a:r>
            <a:r>
              <a:rPr lang="en-IN" sz="2200" dirty="0"/>
              <a:t> in google </a:t>
            </a:r>
            <a:r>
              <a:rPr lang="en-IN" sz="2200" dirty="0" err="1"/>
              <a:t>colab</a:t>
            </a:r>
            <a:r>
              <a:rPr lang="en-IN" sz="2200" dirty="0"/>
              <a:t>.</a:t>
            </a:r>
          </a:p>
          <a:p>
            <a:r>
              <a:rPr lang="en-IN" sz="2200" dirty="0"/>
              <a:t>We tried </a:t>
            </a:r>
            <a:r>
              <a:rPr lang="en-IN" sz="2200" dirty="0" err="1"/>
              <a:t>Xgboost</a:t>
            </a:r>
            <a:r>
              <a:rPr lang="en-IN" sz="2200" dirty="0"/>
              <a:t> classifier but training the model for even the limited data was also time consuming and was not running google </a:t>
            </a:r>
            <a:r>
              <a:rPr lang="en-IN" sz="2200" dirty="0" err="1"/>
              <a:t>colab</a:t>
            </a:r>
            <a:r>
              <a:rPr lang="en-IN" sz="2200" dirty="0"/>
              <a:t>.</a:t>
            </a:r>
          </a:p>
        </p:txBody>
      </p:sp>
    </p:spTree>
    <p:extLst>
      <p:ext uri="{BB962C8B-B14F-4D97-AF65-F5344CB8AC3E}">
        <p14:creationId xmlns:p14="http://schemas.microsoft.com/office/powerpoint/2010/main" val="3243134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97D7C-D392-3645-E691-AC5D5AB16E05}"/>
              </a:ext>
            </a:extLst>
          </p:cNvPr>
          <p:cNvSpPr>
            <a:spLocks noGrp="1"/>
          </p:cNvSpPr>
          <p:nvPr>
            <p:ph type="title"/>
          </p:nvPr>
        </p:nvSpPr>
        <p:spPr>
          <a:xfrm>
            <a:off x="838200" y="365125"/>
            <a:ext cx="10515600" cy="1325563"/>
          </a:xfrm>
        </p:spPr>
        <p:txBody>
          <a:bodyPr>
            <a:normAutofit fontScale="90000"/>
          </a:bodyPr>
          <a:lstStyle/>
          <a:p>
            <a:r>
              <a:rPr lang="en-US" sz="3800" b="1" dirty="0"/>
              <a:t>Applications of the Movie Recommendation System</a:t>
            </a:r>
            <a:br>
              <a:rPr lang="en-US" sz="3800" b="1" dirty="0"/>
            </a:br>
            <a:endParaRPr lang="en-IN" sz="38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143C6FF2-59AA-B868-54DF-8252BA017958}"/>
              </a:ext>
            </a:extLst>
          </p:cNvPr>
          <p:cNvGraphicFramePr>
            <a:graphicFrameLocks noGrp="1"/>
          </p:cNvGraphicFramePr>
          <p:nvPr>
            <p:ph idx="1"/>
            <p:extLst>
              <p:ext uri="{D42A27DB-BD31-4B8C-83A1-F6EECF244321}">
                <p14:modId xmlns:p14="http://schemas.microsoft.com/office/powerpoint/2010/main" val="3501622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14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C16E7-FF4A-7BDA-07E0-E5F67D6BB6E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0BBD73-E073-245C-607F-9BB0FC79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3678A-8D56-A438-37EE-7DBD908BE575}"/>
              </a:ext>
            </a:extLst>
          </p:cNvPr>
          <p:cNvSpPr>
            <a:spLocks noGrp="1"/>
          </p:cNvSpPr>
          <p:nvPr>
            <p:ph type="title"/>
          </p:nvPr>
        </p:nvSpPr>
        <p:spPr>
          <a:xfrm>
            <a:off x="838200" y="365125"/>
            <a:ext cx="10515600" cy="1325563"/>
          </a:xfrm>
        </p:spPr>
        <p:txBody>
          <a:bodyPr>
            <a:normAutofit/>
          </a:bodyPr>
          <a:lstStyle/>
          <a:p>
            <a:r>
              <a:rPr lang="en-US" sz="3800" b="1" dirty="0"/>
              <a:t>Applications Contd.</a:t>
            </a:r>
            <a:br>
              <a:rPr lang="en-US" sz="3800" b="1" dirty="0"/>
            </a:br>
            <a:endParaRPr lang="en-IN" sz="3800" b="1" dirty="0"/>
          </a:p>
        </p:txBody>
      </p:sp>
      <p:sp>
        <p:nvSpPr>
          <p:cNvPr id="10" name="sketch line">
            <a:extLst>
              <a:ext uri="{FF2B5EF4-FFF2-40B4-BE49-F238E27FC236}">
                <a16:creationId xmlns:a16="http://schemas.microsoft.com/office/drawing/2014/main" id="{A4043C78-5C40-2DA2-FF32-2E29E38B4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8">
            <a:extLst>
              <a:ext uri="{FF2B5EF4-FFF2-40B4-BE49-F238E27FC236}">
                <a16:creationId xmlns:a16="http://schemas.microsoft.com/office/drawing/2014/main" id="{88C3E504-746F-3DA3-D4B0-5FF51EE0EF6C}"/>
              </a:ext>
            </a:extLst>
          </p:cNvPr>
          <p:cNvGraphicFramePr>
            <a:graphicFrameLocks noGrp="1"/>
          </p:cNvGraphicFramePr>
          <p:nvPr>
            <p:ph idx="1"/>
            <p:extLst>
              <p:ext uri="{D42A27DB-BD31-4B8C-83A1-F6EECF244321}">
                <p14:modId xmlns:p14="http://schemas.microsoft.com/office/powerpoint/2010/main" val="3720491612"/>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40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C16E7-FF4A-7BDA-07E0-E5F67D6BB6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3678A-8D56-A438-37EE-7DBD908BE575}"/>
              </a:ext>
            </a:extLst>
          </p:cNvPr>
          <p:cNvSpPr>
            <a:spLocks noGrp="1"/>
          </p:cNvSpPr>
          <p:nvPr>
            <p:ph type="title"/>
          </p:nvPr>
        </p:nvSpPr>
        <p:spPr>
          <a:xfrm>
            <a:off x="838200" y="365125"/>
            <a:ext cx="10515600" cy="1325563"/>
          </a:xfrm>
        </p:spPr>
        <p:txBody>
          <a:bodyPr>
            <a:normAutofit/>
          </a:bodyPr>
          <a:lstStyle/>
          <a:p>
            <a:r>
              <a:rPr lang="en-US" sz="3800" b="1" dirty="0"/>
              <a:t>References</a:t>
            </a:r>
            <a:endParaRPr lang="en-IN" sz="3800" b="1" dirty="0"/>
          </a:p>
        </p:txBody>
      </p:sp>
      <p:sp>
        <p:nvSpPr>
          <p:cNvPr id="3" name="Content Placeholder 2">
            <a:extLst>
              <a:ext uri="{FF2B5EF4-FFF2-40B4-BE49-F238E27FC236}">
                <a16:creationId xmlns:a16="http://schemas.microsoft.com/office/drawing/2014/main" id="{A6AA4826-BF26-E2AA-4739-BEE1134D6D29}"/>
              </a:ext>
            </a:extLst>
          </p:cNvPr>
          <p:cNvSpPr>
            <a:spLocks noGrp="1"/>
          </p:cNvSpPr>
          <p:nvPr>
            <p:ph idx="1"/>
          </p:nvPr>
        </p:nvSpPr>
        <p:spPr>
          <a:xfrm>
            <a:off x="838200" y="1929384"/>
            <a:ext cx="10515600" cy="4251960"/>
          </a:xfrm>
        </p:spPr>
        <p:txBody>
          <a:bodyPr>
            <a:normAutofit/>
          </a:bodyPr>
          <a:lstStyle/>
          <a:p>
            <a:r>
              <a:rPr lang="en-US" sz="2000" dirty="0">
                <a:hlinkClick r:id="rId2"/>
              </a:rPr>
              <a:t>https://jovian.com/enfadikop/movielens-fastai</a:t>
            </a:r>
            <a:endParaRPr lang="en-US" sz="2000" dirty="0"/>
          </a:p>
          <a:p>
            <a:r>
              <a:rPr lang="en-US" sz="2000" dirty="0">
                <a:hlinkClick r:id="rId3"/>
              </a:rPr>
              <a:t>https://github.com/dao-v/Movie_Recommendation_System/blob/master/Movie%20Recommendation%20System%20-%20GITHUB%20-%20V1.01.ipynb</a:t>
            </a:r>
            <a:endParaRPr lang="en-US" sz="2000" dirty="0"/>
          </a:p>
          <a:p>
            <a:r>
              <a:rPr lang="en-US" sz="2000" dirty="0">
                <a:hlinkClick r:id="rId4"/>
              </a:rPr>
              <a:t>https://labelyourdata.com/articles/movie-recommendation-with-machine-learning</a:t>
            </a:r>
            <a:endParaRPr lang="en-US" sz="2000" dirty="0"/>
          </a:p>
          <a:p>
            <a:endParaRPr lang="en-US" sz="2000" dirty="0"/>
          </a:p>
          <a:p>
            <a:endParaRPr lang="en-IN" sz="2000" dirty="0"/>
          </a:p>
        </p:txBody>
      </p:sp>
    </p:spTree>
    <p:extLst>
      <p:ext uri="{BB962C8B-B14F-4D97-AF65-F5344CB8AC3E}">
        <p14:creationId xmlns:p14="http://schemas.microsoft.com/office/powerpoint/2010/main" val="4031971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2E8D124-5E56-261C-2C52-5D67E2C7764F}"/>
              </a:ext>
            </a:extLst>
          </p:cNvPr>
          <p:cNvSpPr>
            <a:spLocks noGrp="1"/>
          </p:cNvSpPr>
          <p:nvPr>
            <p:ph type="title"/>
          </p:nvPr>
        </p:nvSpPr>
        <p:spPr>
          <a:xfrm>
            <a:off x="446314" y="841248"/>
            <a:ext cx="3855315" cy="5340097"/>
          </a:xfrm>
        </p:spPr>
        <p:txBody>
          <a:bodyPr anchor="ctr">
            <a:normAutofit/>
          </a:bodyPr>
          <a:lstStyle/>
          <a:p>
            <a:r>
              <a:rPr lang="en-US" sz="3400" b="1" dirty="0">
                <a:solidFill>
                  <a:schemeClr val="bg1"/>
                </a:solidFill>
              </a:rPr>
              <a:t>Acknowledgement</a:t>
            </a:r>
            <a:endParaRPr lang="en-IN" sz="3400" b="1" dirty="0">
              <a:solidFill>
                <a:schemeClr val="bg1"/>
              </a:solidFill>
            </a:endParaRPr>
          </a:p>
        </p:txBody>
      </p:sp>
      <p:graphicFrame>
        <p:nvGraphicFramePr>
          <p:cNvPr id="5" name="Content Placeholder 2">
            <a:extLst>
              <a:ext uri="{FF2B5EF4-FFF2-40B4-BE49-F238E27FC236}">
                <a16:creationId xmlns:a16="http://schemas.microsoft.com/office/drawing/2014/main" id="{D6A0A1E0-101E-6A1B-B0C7-FDCDF60458B9}"/>
              </a:ext>
            </a:extLst>
          </p:cNvPr>
          <p:cNvGraphicFramePr>
            <a:graphicFrameLocks noGrp="1"/>
          </p:cNvGraphicFramePr>
          <p:nvPr>
            <p:ph idx="1"/>
            <p:extLst>
              <p:ext uri="{D42A27DB-BD31-4B8C-83A1-F6EECF244321}">
                <p14:modId xmlns:p14="http://schemas.microsoft.com/office/powerpoint/2010/main" val="415396182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39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077E0-5CFE-3C4A-ABFD-25658543927D}"/>
              </a:ext>
            </a:extLst>
          </p:cNvPr>
          <p:cNvSpPr>
            <a:spLocks noGrp="1"/>
          </p:cNvSpPr>
          <p:nvPr>
            <p:ph type="title"/>
          </p:nvPr>
        </p:nvSpPr>
        <p:spPr>
          <a:xfrm>
            <a:off x="841248" y="334644"/>
            <a:ext cx="10509504" cy="1076914"/>
          </a:xfrm>
        </p:spPr>
        <p:txBody>
          <a:bodyPr anchor="ctr">
            <a:normAutofit/>
          </a:bodyPr>
          <a:lstStyle/>
          <a:p>
            <a:r>
              <a:rPr lang="en-US" sz="4000" b="1"/>
              <a:t>Team Members</a:t>
            </a:r>
            <a:endParaRPr lang="en-IN" sz="4000" b="1"/>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63239526-4856-4C20-E378-4B7F983234FE}"/>
              </a:ext>
            </a:extLst>
          </p:cNvPr>
          <p:cNvGraphicFramePr>
            <a:graphicFrameLocks noGrp="1"/>
          </p:cNvGraphicFramePr>
          <p:nvPr>
            <p:ph idx="1"/>
            <p:extLst>
              <p:ext uri="{D42A27DB-BD31-4B8C-83A1-F6EECF244321}">
                <p14:modId xmlns:p14="http://schemas.microsoft.com/office/powerpoint/2010/main" val="1403320171"/>
              </p:ext>
            </p:extLst>
          </p:nvPr>
        </p:nvGraphicFramePr>
        <p:xfrm>
          <a:off x="1883639" y="1737360"/>
          <a:ext cx="8415578" cy="4535432"/>
        </p:xfrm>
        <a:graphic>
          <a:graphicData uri="http://schemas.openxmlformats.org/drawingml/2006/table">
            <a:tbl>
              <a:tblPr firstRow="1" bandRow="1">
                <a:tableStyleId>{616DA210-FB5B-4158-B5E0-FEB733F419BA}</a:tableStyleId>
              </a:tblPr>
              <a:tblGrid>
                <a:gridCol w="2370176">
                  <a:extLst>
                    <a:ext uri="{9D8B030D-6E8A-4147-A177-3AD203B41FA5}">
                      <a16:colId xmlns:a16="http://schemas.microsoft.com/office/drawing/2014/main" val="3353134586"/>
                    </a:ext>
                  </a:extLst>
                </a:gridCol>
                <a:gridCol w="6045402">
                  <a:extLst>
                    <a:ext uri="{9D8B030D-6E8A-4147-A177-3AD203B41FA5}">
                      <a16:colId xmlns:a16="http://schemas.microsoft.com/office/drawing/2014/main" val="1551176199"/>
                    </a:ext>
                  </a:extLst>
                </a:gridCol>
              </a:tblGrid>
              <a:tr h="412312">
                <a:tc>
                  <a:txBody>
                    <a:bodyPr/>
                    <a:lstStyle/>
                    <a:p>
                      <a:pPr fontAlgn="t"/>
                      <a:r>
                        <a:rPr lang="en-US" sz="1900" b="1">
                          <a:effectLst/>
                        </a:rPr>
                        <a:t>Sl. No. </a:t>
                      </a:r>
                      <a:endParaRPr lang="en-IN" sz="1900" b="1">
                        <a:effectLst/>
                      </a:endParaRPr>
                    </a:p>
                  </a:txBody>
                  <a:tcPr marL="63280" marR="63280" marT="44296" marB="44296"/>
                </a:tc>
                <a:tc>
                  <a:txBody>
                    <a:bodyPr/>
                    <a:lstStyle/>
                    <a:p>
                      <a:pPr fontAlgn="t"/>
                      <a:r>
                        <a:rPr lang="en-US" sz="1900" b="1">
                          <a:effectLst/>
                        </a:rPr>
                        <a:t>Name</a:t>
                      </a:r>
                    </a:p>
                  </a:txBody>
                  <a:tcPr marL="63280" marR="63280" marT="44296" marB="44296"/>
                </a:tc>
                <a:extLst>
                  <a:ext uri="{0D108BD9-81ED-4DB2-BD59-A6C34878D82A}">
                    <a16:rowId xmlns:a16="http://schemas.microsoft.com/office/drawing/2014/main" val="3073499024"/>
                  </a:ext>
                </a:extLst>
              </a:tr>
              <a:tr h="412312">
                <a:tc>
                  <a:txBody>
                    <a:bodyPr/>
                    <a:lstStyle/>
                    <a:p>
                      <a:pPr fontAlgn="t"/>
                      <a:r>
                        <a:rPr lang="en-US" sz="1900">
                          <a:effectLst/>
                        </a:rPr>
                        <a:t>1</a:t>
                      </a:r>
                    </a:p>
                  </a:txBody>
                  <a:tcPr marL="63280" marR="63280" marT="44296" marB="44296"/>
                </a:tc>
                <a:tc>
                  <a:txBody>
                    <a:bodyPr/>
                    <a:lstStyle/>
                    <a:p>
                      <a:pPr fontAlgn="t"/>
                      <a:r>
                        <a:rPr lang="en-IN" sz="1900">
                          <a:effectLst/>
                        </a:rPr>
                        <a:t>Deepika V</a:t>
                      </a:r>
                    </a:p>
                  </a:txBody>
                  <a:tcPr marL="63280" marR="63280" marT="44296" marB="44296"/>
                </a:tc>
                <a:extLst>
                  <a:ext uri="{0D108BD9-81ED-4DB2-BD59-A6C34878D82A}">
                    <a16:rowId xmlns:a16="http://schemas.microsoft.com/office/drawing/2014/main" val="2556157460"/>
                  </a:ext>
                </a:extLst>
              </a:tr>
              <a:tr h="412312">
                <a:tc>
                  <a:txBody>
                    <a:bodyPr/>
                    <a:lstStyle/>
                    <a:p>
                      <a:pPr fontAlgn="t"/>
                      <a:r>
                        <a:rPr lang="en-US" sz="1900">
                          <a:effectLst/>
                        </a:rPr>
                        <a:t>2</a:t>
                      </a:r>
                      <a:endParaRPr lang="en-IN" sz="1900">
                        <a:effectLst/>
                      </a:endParaRPr>
                    </a:p>
                  </a:txBody>
                  <a:tcPr marL="63280" marR="63280" marT="44296" marB="44296"/>
                </a:tc>
                <a:tc>
                  <a:txBody>
                    <a:bodyPr/>
                    <a:lstStyle/>
                    <a:p>
                      <a:pPr fontAlgn="t"/>
                      <a:r>
                        <a:rPr lang="en-IN" sz="1900">
                          <a:effectLst/>
                        </a:rPr>
                        <a:t>Harmit Singh</a:t>
                      </a:r>
                    </a:p>
                  </a:txBody>
                  <a:tcPr marL="63280" marR="63280" marT="44296" marB="44296"/>
                </a:tc>
                <a:extLst>
                  <a:ext uri="{0D108BD9-81ED-4DB2-BD59-A6C34878D82A}">
                    <a16:rowId xmlns:a16="http://schemas.microsoft.com/office/drawing/2014/main" val="1099234420"/>
                  </a:ext>
                </a:extLst>
              </a:tr>
              <a:tr h="412312">
                <a:tc>
                  <a:txBody>
                    <a:bodyPr/>
                    <a:lstStyle/>
                    <a:p>
                      <a:pPr fontAlgn="t"/>
                      <a:r>
                        <a:rPr lang="en-US" sz="1900">
                          <a:effectLst/>
                        </a:rPr>
                        <a:t>3</a:t>
                      </a:r>
                      <a:endParaRPr lang="en-IN" sz="1900">
                        <a:effectLst/>
                      </a:endParaRPr>
                    </a:p>
                  </a:txBody>
                  <a:tcPr marL="63280" marR="63280" marT="44296" marB="44296"/>
                </a:tc>
                <a:tc>
                  <a:txBody>
                    <a:bodyPr/>
                    <a:lstStyle/>
                    <a:p>
                      <a:pPr fontAlgn="t"/>
                      <a:r>
                        <a:rPr lang="en-IN" sz="1900" dirty="0">
                          <a:effectLst/>
                        </a:rPr>
                        <a:t>Priti Manickavachakam</a:t>
                      </a:r>
                    </a:p>
                  </a:txBody>
                  <a:tcPr marL="63280" marR="63280" marT="44296" marB="44296"/>
                </a:tc>
                <a:extLst>
                  <a:ext uri="{0D108BD9-81ED-4DB2-BD59-A6C34878D82A}">
                    <a16:rowId xmlns:a16="http://schemas.microsoft.com/office/drawing/2014/main" val="1934660593"/>
                  </a:ext>
                </a:extLst>
              </a:tr>
              <a:tr h="412312">
                <a:tc>
                  <a:txBody>
                    <a:bodyPr/>
                    <a:lstStyle/>
                    <a:p>
                      <a:pPr fontAlgn="t"/>
                      <a:r>
                        <a:rPr lang="en-US" sz="1900">
                          <a:effectLst/>
                        </a:rPr>
                        <a:t>4</a:t>
                      </a:r>
                      <a:endParaRPr lang="en-IN" sz="1900">
                        <a:effectLst/>
                      </a:endParaRPr>
                    </a:p>
                  </a:txBody>
                  <a:tcPr marL="63280" marR="63280" marT="44296" marB="44296"/>
                </a:tc>
                <a:tc>
                  <a:txBody>
                    <a:bodyPr/>
                    <a:lstStyle/>
                    <a:p>
                      <a:pPr fontAlgn="t"/>
                      <a:r>
                        <a:rPr lang="en-IN" sz="1900" dirty="0">
                          <a:effectLst/>
                        </a:rPr>
                        <a:t>Mrityunjay Balkrishnan</a:t>
                      </a:r>
                    </a:p>
                  </a:txBody>
                  <a:tcPr marL="63280" marR="63280" marT="44296" marB="44296"/>
                </a:tc>
                <a:extLst>
                  <a:ext uri="{0D108BD9-81ED-4DB2-BD59-A6C34878D82A}">
                    <a16:rowId xmlns:a16="http://schemas.microsoft.com/office/drawing/2014/main" val="3579461189"/>
                  </a:ext>
                </a:extLst>
              </a:tr>
              <a:tr h="412312">
                <a:tc>
                  <a:txBody>
                    <a:bodyPr/>
                    <a:lstStyle/>
                    <a:p>
                      <a:pPr fontAlgn="t"/>
                      <a:r>
                        <a:rPr lang="en-US" sz="1900">
                          <a:effectLst/>
                        </a:rPr>
                        <a:t>5</a:t>
                      </a:r>
                      <a:endParaRPr lang="en-IN" sz="1900">
                        <a:effectLst/>
                      </a:endParaRPr>
                    </a:p>
                  </a:txBody>
                  <a:tcPr marL="63280" marR="63280" marT="44296" marB="44296"/>
                </a:tc>
                <a:tc>
                  <a:txBody>
                    <a:bodyPr/>
                    <a:lstStyle/>
                    <a:p>
                      <a:pPr fontAlgn="t"/>
                      <a:r>
                        <a:rPr lang="en-IN" sz="1900">
                          <a:effectLst/>
                        </a:rPr>
                        <a:t>Sourav Sahu</a:t>
                      </a:r>
                    </a:p>
                  </a:txBody>
                  <a:tcPr marL="63280" marR="63280" marT="44296" marB="44296"/>
                </a:tc>
                <a:extLst>
                  <a:ext uri="{0D108BD9-81ED-4DB2-BD59-A6C34878D82A}">
                    <a16:rowId xmlns:a16="http://schemas.microsoft.com/office/drawing/2014/main" val="1814132997"/>
                  </a:ext>
                </a:extLst>
              </a:tr>
              <a:tr h="412312">
                <a:tc>
                  <a:txBody>
                    <a:bodyPr/>
                    <a:lstStyle/>
                    <a:p>
                      <a:pPr fontAlgn="t"/>
                      <a:r>
                        <a:rPr lang="en-US" sz="1900">
                          <a:effectLst/>
                        </a:rPr>
                        <a:t>6</a:t>
                      </a:r>
                      <a:endParaRPr lang="en-IN" sz="1900">
                        <a:effectLst/>
                      </a:endParaRPr>
                    </a:p>
                  </a:txBody>
                  <a:tcPr marL="63280" marR="63280" marT="44296" marB="44296"/>
                </a:tc>
                <a:tc>
                  <a:txBody>
                    <a:bodyPr/>
                    <a:lstStyle/>
                    <a:p>
                      <a:pPr fontAlgn="t"/>
                      <a:r>
                        <a:rPr lang="en-IN" sz="1900">
                          <a:effectLst/>
                        </a:rPr>
                        <a:t>Mohd Arif Ansari</a:t>
                      </a:r>
                    </a:p>
                  </a:txBody>
                  <a:tcPr marL="63280" marR="63280" marT="44296" marB="44296"/>
                </a:tc>
                <a:extLst>
                  <a:ext uri="{0D108BD9-81ED-4DB2-BD59-A6C34878D82A}">
                    <a16:rowId xmlns:a16="http://schemas.microsoft.com/office/drawing/2014/main" val="2031943134"/>
                  </a:ext>
                </a:extLst>
              </a:tr>
              <a:tr h="412312">
                <a:tc>
                  <a:txBody>
                    <a:bodyPr/>
                    <a:lstStyle/>
                    <a:p>
                      <a:pPr fontAlgn="t"/>
                      <a:r>
                        <a:rPr lang="en-US" sz="1900">
                          <a:effectLst/>
                        </a:rPr>
                        <a:t>7</a:t>
                      </a:r>
                      <a:endParaRPr lang="en-IN" sz="1900">
                        <a:effectLst/>
                      </a:endParaRPr>
                    </a:p>
                  </a:txBody>
                  <a:tcPr marL="63280" marR="63280" marT="44296" marB="44296"/>
                </a:tc>
                <a:tc>
                  <a:txBody>
                    <a:bodyPr/>
                    <a:lstStyle/>
                    <a:p>
                      <a:pPr fontAlgn="t"/>
                      <a:r>
                        <a:rPr lang="en-IN" sz="1900">
                          <a:effectLst/>
                        </a:rPr>
                        <a:t>Ipsita Roy Chowdhury</a:t>
                      </a:r>
                    </a:p>
                  </a:txBody>
                  <a:tcPr marL="63280" marR="63280" marT="44296" marB="44296"/>
                </a:tc>
                <a:extLst>
                  <a:ext uri="{0D108BD9-81ED-4DB2-BD59-A6C34878D82A}">
                    <a16:rowId xmlns:a16="http://schemas.microsoft.com/office/drawing/2014/main" val="2196904589"/>
                  </a:ext>
                </a:extLst>
              </a:tr>
              <a:tr h="412312">
                <a:tc>
                  <a:txBody>
                    <a:bodyPr/>
                    <a:lstStyle/>
                    <a:p>
                      <a:pPr fontAlgn="t"/>
                      <a:r>
                        <a:rPr lang="en-US" sz="1900">
                          <a:effectLst/>
                        </a:rPr>
                        <a:t>8</a:t>
                      </a:r>
                      <a:endParaRPr lang="en-IN" sz="1900">
                        <a:effectLst/>
                      </a:endParaRPr>
                    </a:p>
                  </a:txBody>
                  <a:tcPr marL="63280" marR="63280" marT="44296" marB="44296"/>
                </a:tc>
                <a:tc>
                  <a:txBody>
                    <a:bodyPr/>
                    <a:lstStyle/>
                    <a:p>
                      <a:pPr fontAlgn="t"/>
                      <a:r>
                        <a:rPr lang="en-IN" sz="1900">
                          <a:effectLst/>
                        </a:rPr>
                        <a:t>Kritika Thadani</a:t>
                      </a:r>
                    </a:p>
                  </a:txBody>
                  <a:tcPr marL="63280" marR="63280" marT="44296" marB="44296"/>
                </a:tc>
                <a:extLst>
                  <a:ext uri="{0D108BD9-81ED-4DB2-BD59-A6C34878D82A}">
                    <a16:rowId xmlns:a16="http://schemas.microsoft.com/office/drawing/2014/main" val="3043821274"/>
                  </a:ext>
                </a:extLst>
              </a:tr>
              <a:tr h="412312">
                <a:tc>
                  <a:txBody>
                    <a:bodyPr/>
                    <a:lstStyle/>
                    <a:p>
                      <a:pPr fontAlgn="t"/>
                      <a:r>
                        <a:rPr lang="en-US" sz="1900">
                          <a:effectLst/>
                        </a:rPr>
                        <a:t>9</a:t>
                      </a:r>
                      <a:endParaRPr lang="en-IN" sz="1900">
                        <a:effectLst/>
                      </a:endParaRPr>
                    </a:p>
                  </a:txBody>
                  <a:tcPr marL="63280" marR="63280" marT="44296" marB="44296"/>
                </a:tc>
                <a:tc>
                  <a:txBody>
                    <a:bodyPr/>
                    <a:lstStyle/>
                    <a:p>
                      <a:pPr fontAlgn="t"/>
                      <a:r>
                        <a:rPr lang="en-IN" sz="1900">
                          <a:effectLst/>
                        </a:rPr>
                        <a:t>Varun Sharma</a:t>
                      </a:r>
                    </a:p>
                  </a:txBody>
                  <a:tcPr marL="63280" marR="63280" marT="44296" marB="44296"/>
                </a:tc>
                <a:extLst>
                  <a:ext uri="{0D108BD9-81ED-4DB2-BD59-A6C34878D82A}">
                    <a16:rowId xmlns:a16="http://schemas.microsoft.com/office/drawing/2014/main" val="179726567"/>
                  </a:ext>
                </a:extLst>
              </a:tr>
              <a:tr h="412312">
                <a:tc>
                  <a:txBody>
                    <a:bodyPr/>
                    <a:lstStyle/>
                    <a:p>
                      <a:pPr fontAlgn="t"/>
                      <a:r>
                        <a:rPr lang="en-US" sz="1900">
                          <a:effectLst/>
                        </a:rPr>
                        <a:t>10</a:t>
                      </a:r>
                    </a:p>
                  </a:txBody>
                  <a:tcPr marL="63280" marR="63280" marT="44296" marB="44296"/>
                </a:tc>
                <a:tc>
                  <a:txBody>
                    <a:bodyPr/>
                    <a:lstStyle/>
                    <a:p>
                      <a:pPr fontAlgn="t"/>
                      <a:r>
                        <a:rPr lang="en-IN" sz="1900" dirty="0">
                          <a:effectLst/>
                        </a:rPr>
                        <a:t>Bharath Vasudevan</a:t>
                      </a:r>
                    </a:p>
                  </a:txBody>
                  <a:tcPr marL="63280" marR="63280" marT="44296" marB="44296"/>
                </a:tc>
                <a:extLst>
                  <a:ext uri="{0D108BD9-81ED-4DB2-BD59-A6C34878D82A}">
                    <a16:rowId xmlns:a16="http://schemas.microsoft.com/office/drawing/2014/main" val="3048742830"/>
                  </a:ext>
                </a:extLst>
              </a:tr>
            </a:tbl>
          </a:graphicData>
        </a:graphic>
      </p:graphicFrame>
    </p:spTree>
    <p:extLst>
      <p:ext uri="{BB962C8B-B14F-4D97-AF65-F5344CB8AC3E}">
        <p14:creationId xmlns:p14="http://schemas.microsoft.com/office/powerpoint/2010/main" val="2830698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1"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2"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Picture 3">
            <a:extLst>
              <a:ext uri="{FF2B5EF4-FFF2-40B4-BE49-F238E27FC236}">
                <a16:creationId xmlns:a16="http://schemas.microsoft.com/office/drawing/2014/main" id="{51D756C2-F610-7B56-5C90-8AC4D17DA871}"/>
              </a:ext>
            </a:extLst>
          </p:cNvPr>
          <p:cNvPicPr>
            <a:picLocks noChangeAspect="1"/>
          </p:cNvPicPr>
          <p:nvPr/>
        </p:nvPicPr>
        <p:blipFill>
          <a:blip r:embed="rId2"/>
          <a:stretch>
            <a:fillRect/>
          </a:stretch>
        </p:blipFill>
        <p:spPr>
          <a:xfrm>
            <a:off x="2210938" y="1279179"/>
            <a:ext cx="7560860" cy="4197283"/>
          </a:xfrm>
          <a:prstGeom prst="rect">
            <a:avLst/>
          </a:prstGeom>
        </p:spPr>
      </p:pic>
    </p:spTree>
    <p:extLst>
      <p:ext uri="{BB962C8B-B14F-4D97-AF65-F5344CB8AC3E}">
        <p14:creationId xmlns:p14="http://schemas.microsoft.com/office/powerpoint/2010/main" val="205592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B3CF-0BF5-23DF-7E25-05E7A12951F8}"/>
              </a:ext>
            </a:extLst>
          </p:cNvPr>
          <p:cNvSpPr>
            <a:spLocks noGrp="1"/>
          </p:cNvSpPr>
          <p:nvPr>
            <p:ph type="title"/>
          </p:nvPr>
        </p:nvSpPr>
        <p:spPr>
          <a:xfrm>
            <a:off x="786385" y="841248"/>
            <a:ext cx="3515244" cy="5340097"/>
          </a:xfrm>
        </p:spPr>
        <p:txBody>
          <a:bodyPr anchor="ctr">
            <a:normAutofit/>
          </a:bodyPr>
          <a:lstStyle/>
          <a:p>
            <a:r>
              <a:rPr lang="en-US" sz="4800" b="1">
                <a:solidFill>
                  <a:schemeClr val="bg1"/>
                </a:solidFill>
              </a:rPr>
              <a:t>Design Architecture – Random Forest </a:t>
            </a:r>
            <a:endParaRPr lang="en-IN" sz="4800" b="1">
              <a:solidFill>
                <a:schemeClr val="bg1"/>
              </a:solidFill>
            </a:endParaRPr>
          </a:p>
        </p:txBody>
      </p:sp>
      <p:graphicFrame>
        <p:nvGraphicFramePr>
          <p:cNvPr id="5" name="Content Placeholder 2">
            <a:extLst>
              <a:ext uri="{FF2B5EF4-FFF2-40B4-BE49-F238E27FC236}">
                <a16:creationId xmlns:a16="http://schemas.microsoft.com/office/drawing/2014/main" id="{D91A3CBC-41D5-813B-7C40-F45E41E67EDF}"/>
              </a:ext>
            </a:extLst>
          </p:cNvPr>
          <p:cNvGraphicFramePr>
            <a:graphicFrameLocks noGrp="1"/>
          </p:cNvGraphicFramePr>
          <p:nvPr>
            <p:ph idx="1"/>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52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A88D-FF7C-1835-3357-E3DEA59DC716}"/>
              </a:ext>
            </a:extLst>
          </p:cNvPr>
          <p:cNvSpPr>
            <a:spLocks noGrp="1"/>
          </p:cNvSpPr>
          <p:nvPr>
            <p:ph type="title"/>
          </p:nvPr>
        </p:nvSpPr>
        <p:spPr>
          <a:xfrm>
            <a:off x="479393" y="1070800"/>
            <a:ext cx="4079905" cy="5583126"/>
          </a:xfrm>
        </p:spPr>
        <p:txBody>
          <a:bodyPr>
            <a:normAutofit/>
          </a:bodyPr>
          <a:lstStyle/>
          <a:p>
            <a:pPr algn="r"/>
            <a:r>
              <a:rPr lang="en-US" sz="6200" b="1" dirty="0"/>
              <a:t>Exploratory Data Analysis</a:t>
            </a:r>
            <a:endParaRPr lang="en-IN" sz="6200" b="1" dirty="0"/>
          </a:p>
        </p:txBody>
      </p:sp>
      <p:graphicFrame>
        <p:nvGraphicFramePr>
          <p:cNvPr id="5" name="Content Placeholder 2">
            <a:extLst>
              <a:ext uri="{FF2B5EF4-FFF2-40B4-BE49-F238E27FC236}">
                <a16:creationId xmlns:a16="http://schemas.microsoft.com/office/drawing/2014/main" id="{1AC20746-D0A4-E7DA-D03D-7C02A4AD85DB}"/>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8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C92EE03-27BB-09F8-4BAA-67679E02F2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961729"/>
            <a:ext cx="10905066" cy="49345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5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023E9BE-2179-0037-D22D-DA05DE6A87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961729"/>
            <a:ext cx="10905066" cy="49345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2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7F95A87-AA8C-D5EE-373D-5DC57FC37D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47552" y="643467"/>
            <a:ext cx="709689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52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EEAC0D74-7FC1-C015-A56B-8A7375770D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1035" y="1607927"/>
            <a:ext cx="5129784" cy="3642146"/>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DF824404-EFCB-2CC7-EB13-ED93FB3534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80" y="1755408"/>
            <a:ext cx="5129784" cy="334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2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5F434DD-9904-4437-FB1B-9449AD948CB2}"/>
              </a:ext>
            </a:extLst>
          </p:cNvPr>
          <p:cNvPicPr>
            <a:picLocks noChangeAspect="1"/>
          </p:cNvPicPr>
          <p:nvPr/>
        </p:nvPicPr>
        <p:blipFill>
          <a:blip r:embed="rId2"/>
          <a:stretch>
            <a:fillRect/>
          </a:stretch>
        </p:blipFill>
        <p:spPr>
          <a:xfrm>
            <a:off x="690174" y="643467"/>
            <a:ext cx="4996355" cy="533591"/>
          </a:xfrm>
          <a:prstGeom prst="rect">
            <a:avLst/>
          </a:prstGeom>
        </p:spPr>
      </p:pic>
      <p:pic>
        <p:nvPicPr>
          <p:cNvPr id="8" name="Picture 7">
            <a:extLst>
              <a:ext uri="{FF2B5EF4-FFF2-40B4-BE49-F238E27FC236}">
                <a16:creationId xmlns:a16="http://schemas.microsoft.com/office/drawing/2014/main" id="{891AC663-D134-ACB8-3A85-7667DC1198EA}"/>
              </a:ext>
            </a:extLst>
          </p:cNvPr>
          <p:cNvPicPr>
            <a:picLocks noChangeAspect="1"/>
          </p:cNvPicPr>
          <p:nvPr/>
        </p:nvPicPr>
        <p:blipFill>
          <a:blip r:embed="rId3"/>
          <a:stretch>
            <a:fillRect/>
          </a:stretch>
        </p:blipFill>
        <p:spPr>
          <a:xfrm>
            <a:off x="827946" y="1201679"/>
            <a:ext cx="5432929" cy="2347802"/>
          </a:xfrm>
          <a:prstGeom prst="rect">
            <a:avLst/>
          </a:prstGeom>
        </p:spPr>
      </p:pic>
      <p:pic>
        <p:nvPicPr>
          <p:cNvPr id="10" name="Picture 9">
            <a:extLst>
              <a:ext uri="{FF2B5EF4-FFF2-40B4-BE49-F238E27FC236}">
                <a16:creationId xmlns:a16="http://schemas.microsoft.com/office/drawing/2014/main" id="{8474E8D5-AF25-94F6-567A-42D8C0D46D93}"/>
              </a:ext>
            </a:extLst>
          </p:cNvPr>
          <p:cNvPicPr>
            <a:picLocks noChangeAspect="1"/>
          </p:cNvPicPr>
          <p:nvPr/>
        </p:nvPicPr>
        <p:blipFill>
          <a:blip r:embed="rId4"/>
          <a:stretch>
            <a:fillRect/>
          </a:stretch>
        </p:blipFill>
        <p:spPr>
          <a:xfrm>
            <a:off x="827946" y="3905538"/>
            <a:ext cx="5394122" cy="2308994"/>
          </a:xfrm>
          <a:prstGeom prst="rect">
            <a:avLst/>
          </a:prstGeom>
        </p:spPr>
      </p:pic>
      <p:pic>
        <p:nvPicPr>
          <p:cNvPr id="12" name="Picture 11">
            <a:extLst>
              <a:ext uri="{FF2B5EF4-FFF2-40B4-BE49-F238E27FC236}">
                <a16:creationId xmlns:a16="http://schemas.microsoft.com/office/drawing/2014/main" id="{F7AA976C-183F-E0D9-D3E6-BD1BE9C77BBB}"/>
              </a:ext>
            </a:extLst>
          </p:cNvPr>
          <p:cNvPicPr>
            <a:picLocks noChangeAspect="1"/>
          </p:cNvPicPr>
          <p:nvPr/>
        </p:nvPicPr>
        <p:blipFill>
          <a:blip r:embed="rId5"/>
          <a:stretch>
            <a:fillRect/>
          </a:stretch>
        </p:blipFill>
        <p:spPr>
          <a:xfrm>
            <a:off x="6980852" y="685280"/>
            <a:ext cx="4520974" cy="2367204"/>
          </a:xfrm>
          <a:prstGeom prst="rect">
            <a:avLst/>
          </a:prstGeom>
        </p:spPr>
      </p:pic>
      <p:pic>
        <p:nvPicPr>
          <p:cNvPr id="14" name="Picture 13">
            <a:extLst>
              <a:ext uri="{FF2B5EF4-FFF2-40B4-BE49-F238E27FC236}">
                <a16:creationId xmlns:a16="http://schemas.microsoft.com/office/drawing/2014/main" id="{BA74DD86-E11F-8758-A85D-5BFDB77B6A98}"/>
              </a:ext>
            </a:extLst>
          </p:cNvPr>
          <p:cNvPicPr>
            <a:picLocks noChangeAspect="1"/>
          </p:cNvPicPr>
          <p:nvPr/>
        </p:nvPicPr>
        <p:blipFill>
          <a:blip r:embed="rId6"/>
          <a:stretch>
            <a:fillRect/>
          </a:stretch>
        </p:blipFill>
        <p:spPr>
          <a:xfrm>
            <a:off x="7010518" y="3107262"/>
            <a:ext cx="3997084" cy="2318697"/>
          </a:xfrm>
          <a:prstGeom prst="rect">
            <a:avLst/>
          </a:prstGeom>
        </p:spPr>
      </p:pic>
    </p:spTree>
    <p:extLst>
      <p:ext uri="{BB962C8B-B14F-4D97-AF65-F5344CB8AC3E}">
        <p14:creationId xmlns:p14="http://schemas.microsoft.com/office/powerpoint/2010/main" val="359188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3E425A-0182-0738-2648-2446F4EA819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781FCD0-798D-FB2E-8B15-0411291B8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85ABD6C-EE93-ECBC-8639-654928F86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008F459-DBDC-1858-C539-6AD519F58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913672-65D0-CEAB-881C-62225E46C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D72E101-3435-6055-5E6E-742677A57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68790C37-3649-0E41-1565-99EB8B10C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D7C7F62-F6C3-2897-B43D-C0841822E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11022F2-E1F6-8F5F-015D-8D6CCB9010E4}"/>
              </a:ext>
            </a:extLst>
          </p:cNvPr>
          <p:cNvPicPr>
            <a:picLocks noChangeAspect="1"/>
          </p:cNvPicPr>
          <p:nvPr/>
        </p:nvPicPr>
        <p:blipFill>
          <a:blip r:embed="rId2"/>
          <a:stretch>
            <a:fillRect/>
          </a:stretch>
        </p:blipFill>
        <p:spPr>
          <a:xfrm>
            <a:off x="976312" y="619125"/>
            <a:ext cx="10239375" cy="5619750"/>
          </a:xfrm>
          <a:prstGeom prst="rect">
            <a:avLst/>
          </a:prstGeom>
        </p:spPr>
      </p:pic>
    </p:spTree>
    <p:extLst>
      <p:ext uri="{BB962C8B-B14F-4D97-AF65-F5344CB8AC3E}">
        <p14:creationId xmlns:p14="http://schemas.microsoft.com/office/powerpoint/2010/main" val="410242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3436</TotalTime>
  <Words>1018</Words>
  <Application>Microsoft Macintosh PowerPoint</Application>
  <PresentationFormat>Widescreen</PresentationFormat>
  <Paragraphs>127</Paragraphs>
  <Slides>29</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Meiryo</vt:lpstr>
      <vt:lpstr>Aptos</vt:lpstr>
      <vt:lpstr>Arial</vt:lpstr>
      <vt:lpstr>Calibri</vt:lpstr>
      <vt:lpstr>Calibri Light</vt:lpstr>
      <vt:lpstr>Office Theme</vt:lpstr>
      <vt:lpstr>Problem Statement</vt:lpstr>
      <vt:lpstr>Objectives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Design Components</vt:lpstr>
      <vt:lpstr>PowerPoint Presentation</vt:lpstr>
      <vt:lpstr>PowerPoint Presentation</vt:lpstr>
      <vt:lpstr>PowerPoint Presentation</vt:lpstr>
      <vt:lpstr>SVD + TF-IDF output</vt:lpstr>
      <vt:lpstr>PowerPoint Presentation</vt:lpstr>
      <vt:lpstr>Integrated solution (recommendation flow)</vt:lpstr>
      <vt:lpstr>Challenges</vt:lpstr>
      <vt:lpstr>Alternative Approaches</vt:lpstr>
      <vt:lpstr>Applications of the Movie Recommendation System </vt:lpstr>
      <vt:lpstr>Applications Contd. </vt:lpstr>
      <vt:lpstr>References</vt:lpstr>
      <vt:lpstr>Acknowledgement</vt:lpstr>
      <vt:lpstr>Team Members</vt:lpstr>
      <vt:lpstr>PowerPoint Presentation</vt:lpstr>
      <vt:lpstr>Design Architecture – Random Forest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ipsita roychowdhury</dc:creator>
  <cp:lastModifiedBy>Mrityunjay Balkrishnan</cp:lastModifiedBy>
  <cp:revision>45</cp:revision>
  <dcterms:created xsi:type="dcterms:W3CDTF">2024-03-17T15:22:42Z</dcterms:created>
  <dcterms:modified xsi:type="dcterms:W3CDTF">2024-05-14T05:40:32Z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f89cb5-682d-4be4-b0e0-739c9b4a93d4_Enabled">
    <vt:lpwstr>true</vt:lpwstr>
  </property>
  <property fmtid="{D5CDD505-2E9C-101B-9397-08002B2CF9AE}" pid="3" name="MSIP_Label_a0f89cb5-682d-4be4-b0e0-739c9b4a93d4_SetDate">
    <vt:lpwstr>2024-04-04T14:55:28Z</vt:lpwstr>
  </property>
  <property fmtid="{D5CDD505-2E9C-101B-9397-08002B2CF9AE}" pid="4" name="MSIP_Label_a0f89cb5-682d-4be4-b0e0-739c9b4a93d4_Method">
    <vt:lpwstr>Standard</vt:lpwstr>
  </property>
  <property fmtid="{D5CDD505-2E9C-101B-9397-08002B2CF9AE}" pid="5" name="MSIP_Label_a0f89cb5-682d-4be4-b0e0-739c9b4a93d4_Name">
    <vt:lpwstr>Not Classified</vt:lpwstr>
  </property>
  <property fmtid="{D5CDD505-2E9C-101B-9397-08002B2CF9AE}" pid="6" name="MSIP_Label_a0f89cb5-682d-4be4-b0e0-739c9b4a93d4_SiteId">
    <vt:lpwstr>38305e12-e15d-4ee8-88b9-c4db1c477d76</vt:lpwstr>
  </property>
  <property fmtid="{D5CDD505-2E9C-101B-9397-08002B2CF9AE}" pid="7" name="MSIP_Label_a0f89cb5-682d-4be4-b0e0-739c9b4a93d4_ActionId">
    <vt:lpwstr>dc1e559a-fc09-4f3b-8989-f4a68b8a12ec</vt:lpwstr>
  </property>
  <property fmtid="{D5CDD505-2E9C-101B-9397-08002B2CF9AE}" pid="8" name="MSIP_Label_a0f89cb5-682d-4be4-b0e0-739c9b4a93d4_ContentBits">
    <vt:lpwstr>0</vt:lpwstr>
  </property>
</Properties>
</file>