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CFBA-2D00-49A0-8FA7-999D3ECA9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788B81-B8DF-4A16-8C72-6259B062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F7BFBC-3D15-418F-971A-858596A02ABB}"/>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9CD9D905-4652-43EF-88B4-89A59D14A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3F0A1-2467-497E-8B08-730012187EAA}"/>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387184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970D-82DF-4748-B93C-F66690EEE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52773-09AF-49A4-8FB1-F3899F7E0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B6C2E-E719-4D19-96F1-E7A92DB9BCFE}"/>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0E54AB33-D21A-4A91-B678-E6E926F24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DED4C-6788-43F8-B74F-302960F23206}"/>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297872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CD5AF-B07E-45F2-BBF7-28770A073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23CEFE-2658-4789-9339-187E5D2E0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5F35B-81DD-4880-BC49-4B6A320F7C9D}"/>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A8B72D1C-B461-422C-ADEB-4B8A51066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631E8-B743-4426-BE3D-AD211B04A6F7}"/>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142368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8F6F-D70A-498F-8711-2288A4CA43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6833B-F53A-4498-B1C8-23B990644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22174-9036-4B13-9210-A3A4DF2C03C7}"/>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5658B46C-B365-4A83-83E6-3A6AE5952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011A3-70DA-48F1-8253-371BA9ADD859}"/>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332396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72D9-C14E-47AF-949D-7D8299303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78AD7C-6D1A-4C33-8E5D-6A0E37765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EDB5F-5C92-4FC9-A490-F9E5216A697B}"/>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AD725899-2669-4A63-A69F-ADE084538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E46B5-556B-466A-B47E-A3F4B32C0E6D}"/>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346533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3921-6842-4D65-A066-C901ADEE6F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363DB7-E0DD-4A72-9251-1CBFE34B4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DBA120-940E-4D28-87BE-80E44F124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E932AA-D49F-4310-A1C6-B8F633A8E7BE}"/>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6" name="Footer Placeholder 5">
            <a:extLst>
              <a:ext uri="{FF2B5EF4-FFF2-40B4-BE49-F238E27FC236}">
                <a16:creationId xmlns:a16="http://schemas.microsoft.com/office/drawing/2014/main" id="{EF23E4C3-5181-4EB6-9C4A-3DA36D2D0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0DE7EB-3DDE-4D81-886E-CFFA7C78FD19}"/>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34167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387-B3DF-4BF2-9685-316524D759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4EC4F-6AF3-45EA-A951-4D95A492A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59054-E012-4056-8F99-A1265B91C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0B11E-F503-4F52-A30A-B96E6C15A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60F81-BD8F-44F8-9EBA-D31091BFB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63E0F9-8EE5-4CFA-BF6A-6598A5D35C88}"/>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8" name="Footer Placeholder 7">
            <a:extLst>
              <a:ext uri="{FF2B5EF4-FFF2-40B4-BE49-F238E27FC236}">
                <a16:creationId xmlns:a16="http://schemas.microsoft.com/office/drawing/2014/main" id="{427C6438-761C-416C-A94C-2C01C59B7B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3A2F2B-2A73-4F7A-A84B-61E9E1177EDE}"/>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17477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6080-96E0-42E6-878D-67FA98597B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FCABCA-4BB3-4B98-BAA4-5429BB0DDE63}"/>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4" name="Footer Placeholder 3">
            <a:extLst>
              <a:ext uri="{FF2B5EF4-FFF2-40B4-BE49-F238E27FC236}">
                <a16:creationId xmlns:a16="http://schemas.microsoft.com/office/drawing/2014/main" id="{B1DBFCCE-710F-4247-BEB4-C777AC26FF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4233FA-69B8-4296-8DC1-1D0683058254}"/>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114117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4B6EF-445B-4305-83E4-13AE7640CA73}"/>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3" name="Footer Placeholder 2">
            <a:extLst>
              <a:ext uri="{FF2B5EF4-FFF2-40B4-BE49-F238E27FC236}">
                <a16:creationId xmlns:a16="http://schemas.microsoft.com/office/drawing/2014/main" id="{FA02032E-7953-4E80-93D7-97747FECDE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0D6D8E-4B44-4736-945C-30B03BFDABD6}"/>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136174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2058-26E3-4597-BF4D-3FCF8191E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CDA5C0-4645-438A-8DE2-1643BE88F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B4B1DA-E777-477F-8B6D-1CB7289F4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33A81-4DCF-432C-8E7B-7D2CB0FED587}"/>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6" name="Footer Placeholder 5">
            <a:extLst>
              <a:ext uri="{FF2B5EF4-FFF2-40B4-BE49-F238E27FC236}">
                <a16:creationId xmlns:a16="http://schemas.microsoft.com/office/drawing/2014/main" id="{63226E7A-88DD-4647-A7DA-402875A52F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63898-312E-4927-96C3-CFE20E3A4613}"/>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155707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0DD-5521-4A27-86BA-AC68C1453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51D38-9253-4E4A-A867-6233142F4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B37F8C-AC8D-4608-9195-FADA7BA94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79907-204D-4FD1-AA5F-15943701EE92}"/>
              </a:ext>
            </a:extLst>
          </p:cNvPr>
          <p:cNvSpPr>
            <a:spLocks noGrp="1"/>
          </p:cNvSpPr>
          <p:nvPr>
            <p:ph type="dt" sz="half" idx="10"/>
          </p:nvPr>
        </p:nvSpPr>
        <p:spPr/>
        <p:txBody>
          <a:bodyPr/>
          <a:lstStyle/>
          <a:p>
            <a:fld id="{16A1627D-32F9-4720-A127-7F4FD016A869}" type="datetimeFigureOut">
              <a:rPr lang="en-IN" smtClean="0"/>
              <a:t>09-11-2023</a:t>
            </a:fld>
            <a:endParaRPr lang="en-IN"/>
          </a:p>
        </p:txBody>
      </p:sp>
      <p:sp>
        <p:nvSpPr>
          <p:cNvPr id="6" name="Footer Placeholder 5">
            <a:extLst>
              <a:ext uri="{FF2B5EF4-FFF2-40B4-BE49-F238E27FC236}">
                <a16:creationId xmlns:a16="http://schemas.microsoft.com/office/drawing/2014/main" id="{7BAC5D1B-8085-48AE-8745-51FABD3D9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5FF4F-01F3-48D2-8F6E-F9101772E23E}"/>
              </a:ext>
            </a:extLst>
          </p:cNvPr>
          <p:cNvSpPr>
            <a:spLocks noGrp="1"/>
          </p:cNvSpPr>
          <p:nvPr>
            <p:ph type="sldNum" sz="quarter" idx="12"/>
          </p:nvPr>
        </p:nvSpPr>
        <p:spPr/>
        <p:txBody>
          <a:bodyPr/>
          <a:lstStyle/>
          <a:p>
            <a:fld id="{116ECE77-7582-4401-A451-B1BCA24B7A14}" type="slidenum">
              <a:rPr lang="en-IN" smtClean="0"/>
              <a:t>‹#›</a:t>
            </a:fld>
            <a:endParaRPr lang="en-IN"/>
          </a:p>
        </p:txBody>
      </p:sp>
    </p:spTree>
    <p:extLst>
      <p:ext uri="{BB962C8B-B14F-4D97-AF65-F5344CB8AC3E}">
        <p14:creationId xmlns:p14="http://schemas.microsoft.com/office/powerpoint/2010/main" val="330659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B6A6B-0882-4969-8BE1-8DF549D81C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08B3F-CEDA-435F-83DF-96CF7D4C9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4092E-F3D8-48C7-965A-981556AB2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1627D-32F9-4720-A127-7F4FD016A869}" type="datetimeFigureOut">
              <a:rPr lang="en-IN" smtClean="0"/>
              <a:t>09-11-2023</a:t>
            </a:fld>
            <a:endParaRPr lang="en-IN"/>
          </a:p>
        </p:txBody>
      </p:sp>
      <p:sp>
        <p:nvSpPr>
          <p:cNvPr id="5" name="Footer Placeholder 4">
            <a:extLst>
              <a:ext uri="{FF2B5EF4-FFF2-40B4-BE49-F238E27FC236}">
                <a16:creationId xmlns:a16="http://schemas.microsoft.com/office/drawing/2014/main" id="{9E17044C-FD53-4E21-9C48-6F33039FF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33D85E-F978-493F-911E-F9D24CA96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ECE77-7582-4401-A451-B1BCA24B7A14}" type="slidenum">
              <a:rPr lang="en-IN" smtClean="0"/>
              <a:t>‹#›</a:t>
            </a:fld>
            <a:endParaRPr lang="en-IN"/>
          </a:p>
        </p:txBody>
      </p:sp>
    </p:spTree>
    <p:extLst>
      <p:ext uri="{BB962C8B-B14F-4D97-AF65-F5344CB8AC3E}">
        <p14:creationId xmlns:p14="http://schemas.microsoft.com/office/powerpoint/2010/main" val="218129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F015C3-B809-48C0-9D3C-D68BE932F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39" y="2356779"/>
            <a:ext cx="7240010" cy="3496163"/>
          </a:xfrm>
          <a:prstGeom prst="rect">
            <a:avLst/>
          </a:prstGeom>
        </p:spPr>
      </p:pic>
      <p:sp>
        <p:nvSpPr>
          <p:cNvPr id="5" name="Rectangle 4">
            <a:extLst>
              <a:ext uri="{FF2B5EF4-FFF2-40B4-BE49-F238E27FC236}">
                <a16:creationId xmlns:a16="http://schemas.microsoft.com/office/drawing/2014/main" id="{D94D961B-3B21-44BB-9E74-EE433F16E808}"/>
              </a:ext>
            </a:extLst>
          </p:cNvPr>
          <p:cNvSpPr/>
          <p:nvPr/>
        </p:nvSpPr>
        <p:spPr>
          <a:xfrm>
            <a:off x="2803987" y="193363"/>
            <a:ext cx="6048465" cy="461665"/>
          </a:xfrm>
          <a:prstGeom prst="rect">
            <a:avLst/>
          </a:prstGeom>
        </p:spPr>
        <p:txBody>
          <a:bodyPr wrap="square">
            <a:spAutoFit/>
          </a:bodyPr>
          <a:lstStyle/>
          <a:p>
            <a:r>
              <a:rPr lang="en-IN" sz="2400" b="1" i="1" dirty="0">
                <a:latin typeface="Arial Rounded MT Bold" panose="020F0704030504030204" pitchFamily="34" charset="0"/>
              </a:rPr>
              <a:t>DEVELOPMENT</a:t>
            </a:r>
            <a:r>
              <a:rPr lang="en-IN" sz="2400" dirty="0"/>
              <a:t> OF SMART PUBLIC TOILET</a:t>
            </a:r>
          </a:p>
        </p:txBody>
      </p:sp>
    </p:spTree>
    <p:extLst>
      <p:ext uri="{BB962C8B-B14F-4D97-AF65-F5344CB8AC3E}">
        <p14:creationId xmlns:p14="http://schemas.microsoft.com/office/powerpoint/2010/main" val="29427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D5708-CC79-4252-8B2E-A4C986272C04}"/>
              </a:ext>
            </a:extLst>
          </p:cNvPr>
          <p:cNvSpPr/>
          <p:nvPr/>
        </p:nvSpPr>
        <p:spPr>
          <a:xfrm>
            <a:off x="3555588" y="0"/>
            <a:ext cx="5111334" cy="646331"/>
          </a:xfrm>
          <a:prstGeom prst="rect">
            <a:avLst/>
          </a:prstGeom>
        </p:spPr>
        <p:txBody>
          <a:bodyPr wrap="square">
            <a:spAutoFit/>
          </a:bodyPr>
          <a:lstStyle/>
          <a:p>
            <a:r>
              <a:rPr lang="en-IN" b="1" i="1" dirty="0">
                <a:latin typeface="Arial Black" panose="020B0A04020102020204" pitchFamily="34" charset="0"/>
              </a:rPr>
              <a:t>DEVELOPEMENT 2 FOR SMART PUBLIC TOILET</a:t>
            </a:r>
          </a:p>
        </p:txBody>
      </p:sp>
      <p:sp>
        <p:nvSpPr>
          <p:cNvPr id="3" name="Rectangle 2">
            <a:extLst>
              <a:ext uri="{FF2B5EF4-FFF2-40B4-BE49-F238E27FC236}">
                <a16:creationId xmlns:a16="http://schemas.microsoft.com/office/drawing/2014/main" id="{080EC491-A782-4544-8115-56BF07AA8B83}"/>
              </a:ext>
            </a:extLst>
          </p:cNvPr>
          <p:cNvSpPr/>
          <p:nvPr/>
        </p:nvSpPr>
        <p:spPr>
          <a:xfrm>
            <a:off x="189534" y="1111240"/>
            <a:ext cx="11207335" cy="2031325"/>
          </a:xfrm>
          <a:prstGeom prst="rect">
            <a:avLst/>
          </a:prstGeom>
        </p:spPr>
        <p:txBody>
          <a:bodyPr wrap="square">
            <a:spAutoFit/>
          </a:bodyPr>
          <a:lstStyle/>
          <a:p>
            <a:pPr marL="342900" indent="-342900">
              <a:buAutoNum type="alphaUcPeriod"/>
            </a:pPr>
            <a:r>
              <a:rPr lang="en-US" dirty="0"/>
              <a:t>WORKING MODEL:</a:t>
            </a:r>
          </a:p>
          <a:p>
            <a:r>
              <a:rPr lang="en-US" dirty="0"/>
              <a:t>                 The gas sensor is placed below the rim of the Toilet basin, to detect undesirable gases present in the confined toilet space. If the sensor detects the foul smell, it activates the motor and closes the lid. Once the lid is closed, touch sensor get pressed, which initiates the motor for automatic flushing. The gravity </a:t>
            </a:r>
            <a:r>
              <a:rPr lang="en-US" dirty="0" err="1"/>
              <a:t>aurdino</a:t>
            </a:r>
            <a:r>
              <a:rPr lang="en-US" dirty="0"/>
              <a:t> turbidity sensor detects quality of water by determining the intensities of turbidity. This sensor is deployed in the flush water tank to determine the quality of water and to check bacterial presence. If the turbidity level rises, it generates a signal and alerts the toilet maintenance team and displays Service Required message in the LCD Monitor connected to the door</a:t>
            </a:r>
            <a:endParaRPr lang="en-IN" dirty="0"/>
          </a:p>
        </p:txBody>
      </p:sp>
      <p:sp>
        <p:nvSpPr>
          <p:cNvPr id="4" name="Rectangle 3">
            <a:extLst>
              <a:ext uri="{FF2B5EF4-FFF2-40B4-BE49-F238E27FC236}">
                <a16:creationId xmlns:a16="http://schemas.microsoft.com/office/drawing/2014/main" id="{7667409E-B636-46FD-8679-D23AAB8879FF}"/>
              </a:ext>
            </a:extLst>
          </p:cNvPr>
          <p:cNvSpPr/>
          <p:nvPr/>
        </p:nvSpPr>
        <p:spPr>
          <a:xfrm>
            <a:off x="746126" y="3715436"/>
            <a:ext cx="11207335" cy="1477328"/>
          </a:xfrm>
          <a:prstGeom prst="rect">
            <a:avLst/>
          </a:prstGeom>
        </p:spPr>
        <p:txBody>
          <a:bodyPr wrap="square">
            <a:spAutoFit/>
          </a:bodyPr>
          <a:lstStyle/>
          <a:p>
            <a:r>
              <a:rPr lang="en-US" dirty="0"/>
              <a:t>As the user enters the washroom, he/she reads the LCD display connected to the door, if it displays Ready to Use message , user enters the toilet and put the hand over IR sensor to activate the motor, once the motor gets activated, it closes the toilet lid and automatic flushing is done. Once the toilet basin is clean, IR sensor is used to open the lid and the toilet seat cover. If foul smell is detected continuously it alerts the toilet maintenance team. The maintenance monitoring team worker will be provided with Radio Frequency Identification (RFID) tag, with identification code.</a:t>
            </a:r>
            <a:endParaRPr lang="en-IN" dirty="0"/>
          </a:p>
        </p:txBody>
      </p:sp>
    </p:spTree>
    <p:extLst>
      <p:ext uri="{BB962C8B-B14F-4D97-AF65-F5344CB8AC3E}">
        <p14:creationId xmlns:p14="http://schemas.microsoft.com/office/powerpoint/2010/main" val="58427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68727-9728-445B-8EC7-C73343B11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307" y="291547"/>
            <a:ext cx="4347964" cy="5010095"/>
          </a:xfrm>
          <a:prstGeom prst="rect">
            <a:avLst/>
          </a:prstGeom>
        </p:spPr>
      </p:pic>
      <p:sp>
        <p:nvSpPr>
          <p:cNvPr id="4" name="Rectangle 3">
            <a:extLst>
              <a:ext uri="{FF2B5EF4-FFF2-40B4-BE49-F238E27FC236}">
                <a16:creationId xmlns:a16="http://schemas.microsoft.com/office/drawing/2014/main" id="{6DCA0A02-A82E-447F-823F-C49643D5D771}"/>
              </a:ext>
            </a:extLst>
          </p:cNvPr>
          <p:cNvSpPr/>
          <p:nvPr/>
        </p:nvSpPr>
        <p:spPr>
          <a:xfrm>
            <a:off x="371060" y="381865"/>
            <a:ext cx="2213113" cy="369332"/>
          </a:xfrm>
          <a:prstGeom prst="rect">
            <a:avLst/>
          </a:prstGeom>
        </p:spPr>
        <p:txBody>
          <a:bodyPr wrap="square">
            <a:spAutoFit/>
          </a:bodyPr>
          <a:lstStyle/>
          <a:p>
            <a:r>
              <a:rPr lang="en-IN" dirty="0"/>
              <a:t>1.FLOW CHART</a:t>
            </a:r>
          </a:p>
        </p:txBody>
      </p:sp>
    </p:spTree>
    <p:extLst>
      <p:ext uri="{BB962C8B-B14F-4D97-AF65-F5344CB8AC3E}">
        <p14:creationId xmlns:p14="http://schemas.microsoft.com/office/powerpoint/2010/main" val="110118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FCC26-2C0B-45CC-9B41-4A9A4641E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59" y="763898"/>
            <a:ext cx="9117498" cy="5409716"/>
          </a:xfrm>
          <a:prstGeom prst="rect">
            <a:avLst/>
          </a:prstGeom>
        </p:spPr>
      </p:pic>
      <p:sp>
        <p:nvSpPr>
          <p:cNvPr id="4" name="Rectangle 3">
            <a:extLst>
              <a:ext uri="{FF2B5EF4-FFF2-40B4-BE49-F238E27FC236}">
                <a16:creationId xmlns:a16="http://schemas.microsoft.com/office/drawing/2014/main" id="{2FE6FED5-69A5-479F-85E8-14E868F41CF4}"/>
              </a:ext>
            </a:extLst>
          </p:cNvPr>
          <p:cNvSpPr/>
          <p:nvPr/>
        </p:nvSpPr>
        <p:spPr>
          <a:xfrm>
            <a:off x="253961" y="526224"/>
            <a:ext cx="2515743" cy="369332"/>
          </a:xfrm>
          <a:prstGeom prst="rect">
            <a:avLst/>
          </a:prstGeom>
        </p:spPr>
        <p:txBody>
          <a:bodyPr wrap="square">
            <a:spAutoFit/>
          </a:bodyPr>
          <a:lstStyle/>
          <a:p>
            <a:r>
              <a:rPr lang="en-IN" dirty="0"/>
              <a:t>2.FLOW CHART</a:t>
            </a:r>
          </a:p>
        </p:txBody>
      </p:sp>
    </p:spTree>
    <p:extLst>
      <p:ext uri="{BB962C8B-B14F-4D97-AF65-F5344CB8AC3E}">
        <p14:creationId xmlns:p14="http://schemas.microsoft.com/office/powerpoint/2010/main" val="207614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6294-E6ED-4518-89B7-9F278BF756E4}"/>
              </a:ext>
            </a:extLst>
          </p:cNvPr>
          <p:cNvSpPr/>
          <p:nvPr/>
        </p:nvSpPr>
        <p:spPr>
          <a:xfrm>
            <a:off x="848138" y="388348"/>
            <a:ext cx="10972801" cy="2031325"/>
          </a:xfrm>
          <a:prstGeom prst="rect">
            <a:avLst/>
          </a:prstGeom>
        </p:spPr>
        <p:txBody>
          <a:bodyPr wrap="square">
            <a:spAutoFit/>
          </a:bodyPr>
          <a:lstStyle/>
          <a:p>
            <a:r>
              <a:rPr lang="en-US" dirty="0"/>
              <a:t>Anaerobic sewage tank is deeply buried and covered, the sewage liquid level could not be easily monitored. Traditional techniques like floating ball liquid sewage level determination requires to soak the floating ball in sewage liquid, the major setback is the floating ball gets strained over time and leads to malfunctioning. In our proposed system Ultrasonic sensor is fixed below the lower part of the tank cover plate. MAX485 is a low slew rate and low power transceiver, </a:t>
            </a:r>
            <a:r>
              <a:rPr lang="en-US" dirty="0">
                <a:latin typeface="Bahnschrift SemiBold" panose="020B0502040204020203" pitchFamily="34" charset="0"/>
              </a:rPr>
              <a:t>ported</a:t>
            </a:r>
            <a:r>
              <a:rPr lang="en-US" dirty="0"/>
              <a:t> with Ultrasonic sensor for signal reception and transmission to microcontroller. The microcontroller output is connected to liquid crystal display, which displays real time liquid sewage level, if the level exceed the threshold alert signal is sent through buzzer.</a:t>
            </a:r>
            <a:endParaRPr lang="en-IN" dirty="0"/>
          </a:p>
        </p:txBody>
      </p:sp>
    </p:spTree>
    <p:extLst>
      <p:ext uri="{BB962C8B-B14F-4D97-AF65-F5344CB8AC3E}">
        <p14:creationId xmlns:p14="http://schemas.microsoft.com/office/powerpoint/2010/main" val="280970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09487-C47E-40E9-AF12-19BC0387F5D5}"/>
              </a:ext>
            </a:extLst>
          </p:cNvPr>
          <p:cNvSpPr/>
          <p:nvPr/>
        </p:nvSpPr>
        <p:spPr>
          <a:xfrm>
            <a:off x="0" y="0"/>
            <a:ext cx="3686715" cy="369332"/>
          </a:xfrm>
          <a:prstGeom prst="rect">
            <a:avLst/>
          </a:prstGeom>
        </p:spPr>
        <p:txBody>
          <a:bodyPr wrap="none">
            <a:spAutoFit/>
          </a:bodyPr>
          <a:lstStyle/>
          <a:p>
            <a:r>
              <a:rPr lang="en-IN" b="1" i="1" dirty="0">
                <a:latin typeface="Arial Black" panose="020B0A04020102020204" pitchFamily="34" charset="0"/>
              </a:rPr>
              <a:t>RESULTS AND DISCUSSION</a:t>
            </a:r>
          </a:p>
        </p:txBody>
      </p:sp>
      <p:pic>
        <p:nvPicPr>
          <p:cNvPr id="6" name="Picture 5">
            <a:extLst>
              <a:ext uri="{FF2B5EF4-FFF2-40B4-BE49-F238E27FC236}">
                <a16:creationId xmlns:a16="http://schemas.microsoft.com/office/drawing/2014/main" id="{C8320A31-5A71-4323-ABB3-691738AB9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553108"/>
            <a:ext cx="3067478" cy="2438740"/>
          </a:xfrm>
          <a:prstGeom prst="rect">
            <a:avLst/>
          </a:prstGeom>
        </p:spPr>
      </p:pic>
      <p:sp>
        <p:nvSpPr>
          <p:cNvPr id="7" name="Rectangle 6">
            <a:extLst>
              <a:ext uri="{FF2B5EF4-FFF2-40B4-BE49-F238E27FC236}">
                <a16:creationId xmlns:a16="http://schemas.microsoft.com/office/drawing/2014/main" id="{35B19BE8-E68D-469B-93BA-B2A08F04CA0C}"/>
              </a:ext>
            </a:extLst>
          </p:cNvPr>
          <p:cNvSpPr/>
          <p:nvPr/>
        </p:nvSpPr>
        <p:spPr>
          <a:xfrm>
            <a:off x="3028522" y="3244334"/>
            <a:ext cx="4600490" cy="369332"/>
          </a:xfrm>
          <a:prstGeom prst="rect">
            <a:avLst/>
          </a:prstGeom>
        </p:spPr>
        <p:txBody>
          <a:bodyPr wrap="none">
            <a:spAutoFit/>
          </a:bodyPr>
          <a:lstStyle/>
          <a:p>
            <a:r>
              <a:rPr lang="en-US" dirty="0"/>
              <a:t>1.LCD Monitor Displaying Status of Smart Toilet</a:t>
            </a:r>
            <a:endParaRPr lang="en-IN" dirty="0"/>
          </a:p>
        </p:txBody>
      </p:sp>
      <p:pic>
        <p:nvPicPr>
          <p:cNvPr id="9" name="Picture 8">
            <a:extLst>
              <a:ext uri="{FF2B5EF4-FFF2-40B4-BE49-F238E27FC236}">
                <a16:creationId xmlns:a16="http://schemas.microsoft.com/office/drawing/2014/main" id="{A64E57D7-C2AF-4440-AACF-D805CA8FB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343" y="3713730"/>
            <a:ext cx="1962424" cy="2591162"/>
          </a:xfrm>
          <a:prstGeom prst="rect">
            <a:avLst/>
          </a:prstGeom>
        </p:spPr>
      </p:pic>
      <p:sp>
        <p:nvSpPr>
          <p:cNvPr id="10" name="Rectangle 9">
            <a:extLst>
              <a:ext uri="{FF2B5EF4-FFF2-40B4-BE49-F238E27FC236}">
                <a16:creationId xmlns:a16="http://schemas.microsoft.com/office/drawing/2014/main" id="{C4AAC725-BE94-4240-AB86-AF054711BBF2}"/>
              </a:ext>
            </a:extLst>
          </p:cNvPr>
          <p:cNvSpPr/>
          <p:nvPr/>
        </p:nvSpPr>
        <p:spPr>
          <a:xfrm>
            <a:off x="3115885" y="6485355"/>
            <a:ext cx="4600490" cy="369332"/>
          </a:xfrm>
          <a:prstGeom prst="rect">
            <a:avLst/>
          </a:prstGeom>
        </p:spPr>
        <p:txBody>
          <a:bodyPr wrap="none">
            <a:spAutoFit/>
          </a:bodyPr>
          <a:lstStyle/>
          <a:p>
            <a:r>
              <a:rPr lang="en-US" dirty="0"/>
              <a:t>2.LCD Monitor Displaying Status of Smart Toilet</a:t>
            </a:r>
            <a:endParaRPr lang="en-IN" dirty="0"/>
          </a:p>
        </p:txBody>
      </p:sp>
    </p:spTree>
    <p:extLst>
      <p:ext uri="{BB962C8B-B14F-4D97-AF65-F5344CB8AC3E}">
        <p14:creationId xmlns:p14="http://schemas.microsoft.com/office/powerpoint/2010/main" val="199731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89B640-DD6B-48B4-AE0C-0FE535704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090" y="305233"/>
            <a:ext cx="2114845" cy="2695951"/>
          </a:xfrm>
          <a:prstGeom prst="rect">
            <a:avLst/>
          </a:prstGeom>
        </p:spPr>
      </p:pic>
      <p:sp>
        <p:nvSpPr>
          <p:cNvPr id="4" name="Rectangle 3">
            <a:extLst>
              <a:ext uri="{FF2B5EF4-FFF2-40B4-BE49-F238E27FC236}">
                <a16:creationId xmlns:a16="http://schemas.microsoft.com/office/drawing/2014/main" id="{B0452ABD-6148-4D85-AF29-92E1906644AC}"/>
              </a:ext>
            </a:extLst>
          </p:cNvPr>
          <p:cNvSpPr/>
          <p:nvPr/>
        </p:nvSpPr>
        <p:spPr>
          <a:xfrm>
            <a:off x="3827815" y="3244334"/>
            <a:ext cx="4653390" cy="369332"/>
          </a:xfrm>
          <a:prstGeom prst="rect">
            <a:avLst/>
          </a:prstGeom>
        </p:spPr>
        <p:txBody>
          <a:bodyPr wrap="none">
            <a:spAutoFit/>
          </a:bodyPr>
          <a:lstStyle/>
          <a:p>
            <a:r>
              <a:rPr lang="en-US" dirty="0"/>
              <a:t>3. LCD Monitor Displaying Status of Smart Toilet</a:t>
            </a:r>
            <a:endParaRPr lang="en-IN" dirty="0"/>
          </a:p>
        </p:txBody>
      </p:sp>
      <p:pic>
        <p:nvPicPr>
          <p:cNvPr id="6" name="Picture 5">
            <a:extLst>
              <a:ext uri="{FF2B5EF4-FFF2-40B4-BE49-F238E27FC236}">
                <a16:creationId xmlns:a16="http://schemas.microsoft.com/office/drawing/2014/main" id="{13D5E9F2-9672-456A-85AA-7D80FF41D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099" y="3664226"/>
            <a:ext cx="2305372" cy="2372056"/>
          </a:xfrm>
          <a:prstGeom prst="rect">
            <a:avLst/>
          </a:prstGeom>
        </p:spPr>
      </p:pic>
      <p:sp>
        <p:nvSpPr>
          <p:cNvPr id="7" name="Rectangle 6">
            <a:extLst>
              <a:ext uri="{FF2B5EF4-FFF2-40B4-BE49-F238E27FC236}">
                <a16:creationId xmlns:a16="http://schemas.microsoft.com/office/drawing/2014/main" id="{D9118B2F-CCE7-421B-9840-1FA91214E736}"/>
              </a:ext>
            </a:extLst>
          </p:cNvPr>
          <p:cNvSpPr/>
          <p:nvPr/>
        </p:nvSpPr>
        <p:spPr>
          <a:xfrm>
            <a:off x="4002380" y="6036282"/>
            <a:ext cx="2413225" cy="369332"/>
          </a:xfrm>
          <a:prstGeom prst="rect">
            <a:avLst/>
          </a:prstGeom>
        </p:spPr>
        <p:txBody>
          <a:bodyPr wrap="none">
            <a:spAutoFit/>
          </a:bodyPr>
          <a:lstStyle/>
          <a:p>
            <a:r>
              <a:rPr lang="en-IN" dirty="0"/>
              <a:t>4.Automatic Lid Closure</a:t>
            </a:r>
          </a:p>
        </p:txBody>
      </p:sp>
    </p:spTree>
    <p:extLst>
      <p:ext uri="{BB962C8B-B14F-4D97-AF65-F5344CB8AC3E}">
        <p14:creationId xmlns:p14="http://schemas.microsoft.com/office/powerpoint/2010/main" val="26052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3495C-C766-4346-BF11-F1CFC8ADA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710" y="723522"/>
            <a:ext cx="1962424" cy="2705478"/>
          </a:xfrm>
          <a:prstGeom prst="rect">
            <a:avLst/>
          </a:prstGeom>
        </p:spPr>
      </p:pic>
      <p:sp>
        <p:nvSpPr>
          <p:cNvPr id="4" name="Rectangle 3">
            <a:extLst>
              <a:ext uri="{FF2B5EF4-FFF2-40B4-BE49-F238E27FC236}">
                <a16:creationId xmlns:a16="http://schemas.microsoft.com/office/drawing/2014/main" id="{63CD3F9C-6E56-4969-9090-586FA86EAEB5}"/>
              </a:ext>
            </a:extLst>
          </p:cNvPr>
          <p:cNvSpPr/>
          <p:nvPr/>
        </p:nvSpPr>
        <p:spPr>
          <a:xfrm>
            <a:off x="4637710" y="3429000"/>
            <a:ext cx="2506007" cy="369332"/>
          </a:xfrm>
          <a:prstGeom prst="rect">
            <a:avLst/>
          </a:prstGeom>
        </p:spPr>
        <p:txBody>
          <a:bodyPr wrap="none">
            <a:spAutoFit/>
          </a:bodyPr>
          <a:lstStyle/>
          <a:p>
            <a:r>
              <a:rPr lang="en-IN" dirty="0"/>
              <a:t>4.Automatic Lid Opening</a:t>
            </a:r>
          </a:p>
        </p:txBody>
      </p:sp>
    </p:spTree>
    <p:extLst>
      <p:ext uri="{BB962C8B-B14F-4D97-AF65-F5344CB8AC3E}">
        <p14:creationId xmlns:p14="http://schemas.microsoft.com/office/powerpoint/2010/main" val="129785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432</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Bahnschrift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Mohanraj</dc:creator>
  <cp:lastModifiedBy>Mohanraj</cp:lastModifiedBy>
  <cp:revision>1</cp:revision>
  <dcterms:created xsi:type="dcterms:W3CDTF">2023-11-09T05:28:33Z</dcterms:created>
  <dcterms:modified xsi:type="dcterms:W3CDTF">2023-11-09T06:06:18Z</dcterms:modified>
</cp:coreProperties>
</file>