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BE59D-5AC0-468C-9EC4-2C0805804593}"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en-IN"/>
        </a:p>
      </dgm:t>
    </dgm:pt>
    <dgm:pt modelId="{2B4AA832-EDF3-4B38-90DA-1993BC5D5C0F}">
      <dgm:prSet/>
      <dgm:spPr/>
      <dgm:t>
        <a:bodyPr/>
        <a:lstStyle/>
        <a:p>
          <a:r>
            <a:rPr lang="en-US" dirty="0"/>
            <a:t>NAME</a:t>
          </a:r>
          <a:endParaRPr lang="en-IN" dirty="0"/>
        </a:p>
      </dgm:t>
    </dgm:pt>
    <dgm:pt modelId="{39B64E68-7ECF-42E1-A1AB-FD80AF9EDD3E}" type="parTrans" cxnId="{13688AA3-3C72-4B80-B28E-D2A290F34296}">
      <dgm:prSet/>
      <dgm:spPr/>
      <dgm:t>
        <a:bodyPr/>
        <a:lstStyle/>
        <a:p>
          <a:endParaRPr lang="en-IN"/>
        </a:p>
      </dgm:t>
    </dgm:pt>
    <dgm:pt modelId="{3D773D56-C45E-441B-8EBE-39E1351C380D}" type="sibTrans" cxnId="{13688AA3-3C72-4B80-B28E-D2A290F34296}">
      <dgm:prSet/>
      <dgm:spPr/>
      <dgm:t>
        <a:bodyPr/>
        <a:lstStyle/>
        <a:p>
          <a:endParaRPr lang="en-IN"/>
        </a:p>
      </dgm:t>
    </dgm:pt>
    <dgm:pt modelId="{8ED1808E-9044-4E3B-8CCC-6ECDCB4508A4}">
      <dgm:prSet/>
      <dgm:spPr/>
      <dgm:t>
        <a:bodyPr/>
        <a:lstStyle/>
        <a:p>
          <a:r>
            <a:rPr lang="en-US" dirty="0"/>
            <a:t>NAME</a:t>
          </a:r>
          <a:endParaRPr lang="en-IN" dirty="0"/>
        </a:p>
      </dgm:t>
    </dgm:pt>
    <dgm:pt modelId="{3F157E46-CACB-46AE-90BC-FB829DEFBC1A}" type="parTrans" cxnId="{B821DC6A-7908-4B6F-959E-FC5833ADDA53}">
      <dgm:prSet/>
      <dgm:spPr/>
      <dgm:t>
        <a:bodyPr/>
        <a:lstStyle/>
        <a:p>
          <a:endParaRPr lang="en-IN"/>
        </a:p>
      </dgm:t>
    </dgm:pt>
    <dgm:pt modelId="{FD6B1D73-7BF5-4393-B257-0F0CB82A1F0F}" type="sibTrans" cxnId="{B821DC6A-7908-4B6F-959E-FC5833ADDA53}">
      <dgm:prSet/>
      <dgm:spPr/>
      <dgm:t>
        <a:bodyPr/>
        <a:lstStyle/>
        <a:p>
          <a:endParaRPr lang="en-IN"/>
        </a:p>
      </dgm:t>
    </dgm:pt>
    <dgm:pt modelId="{E14B60F1-AB15-4E2B-B7AF-DAB036BBB26F}">
      <dgm:prSet/>
      <dgm:spPr/>
      <dgm:t>
        <a:bodyPr/>
        <a:lstStyle/>
        <a:p>
          <a:r>
            <a:rPr lang="en-US" dirty="0"/>
            <a:t>NAME</a:t>
          </a:r>
          <a:endParaRPr lang="en-IN" dirty="0"/>
        </a:p>
      </dgm:t>
    </dgm:pt>
    <dgm:pt modelId="{31871C0D-C7A8-4753-8288-2EF900B30546}" type="parTrans" cxnId="{5148B6E6-64B2-4097-8C7B-097C4E48600F}">
      <dgm:prSet/>
      <dgm:spPr/>
      <dgm:t>
        <a:bodyPr/>
        <a:lstStyle/>
        <a:p>
          <a:endParaRPr lang="en-IN"/>
        </a:p>
      </dgm:t>
    </dgm:pt>
    <dgm:pt modelId="{0283F612-04CE-46A5-BD75-F32C3745F6DE}" type="sibTrans" cxnId="{5148B6E6-64B2-4097-8C7B-097C4E48600F}">
      <dgm:prSet/>
      <dgm:spPr/>
      <dgm:t>
        <a:bodyPr/>
        <a:lstStyle/>
        <a:p>
          <a:endParaRPr lang="en-IN"/>
        </a:p>
      </dgm:t>
    </dgm:pt>
    <dgm:pt modelId="{1522F53B-DFD4-4F4B-85E2-41FCB1F9F1E1}">
      <dgm:prSet/>
      <dgm:spPr/>
      <dgm:t>
        <a:bodyPr/>
        <a:lstStyle/>
        <a:p>
          <a:r>
            <a:rPr lang="en-US" dirty="0"/>
            <a:t>NAME</a:t>
          </a:r>
          <a:endParaRPr lang="en-IN" dirty="0"/>
        </a:p>
      </dgm:t>
    </dgm:pt>
    <dgm:pt modelId="{77E5586D-FF09-407B-B864-C13A892DF5F5}" type="parTrans" cxnId="{A0C50EE1-D21C-43EE-8648-D99C1BD52B0A}">
      <dgm:prSet/>
      <dgm:spPr/>
      <dgm:t>
        <a:bodyPr/>
        <a:lstStyle/>
        <a:p>
          <a:endParaRPr lang="en-IN"/>
        </a:p>
      </dgm:t>
    </dgm:pt>
    <dgm:pt modelId="{0DB6D99C-0802-4A7E-8B7E-97B50B7F44A9}" type="sibTrans" cxnId="{A0C50EE1-D21C-43EE-8648-D99C1BD52B0A}">
      <dgm:prSet/>
      <dgm:spPr/>
      <dgm:t>
        <a:bodyPr/>
        <a:lstStyle/>
        <a:p>
          <a:endParaRPr lang="en-IN"/>
        </a:p>
      </dgm:t>
    </dgm:pt>
    <dgm:pt modelId="{2C135011-7AF3-4687-87AB-D48750BA2CD4}">
      <dgm:prSet/>
      <dgm:spPr/>
      <dgm:t>
        <a:bodyPr/>
        <a:lstStyle/>
        <a:p>
          <a:r>
            <a:rPr lang="en-US"/>
            <a:t>NAME</a:t>
          </a:r>
          <a:endParaRPr lang="en-IN"/>
        </a:p>
      </dgm:t>
    </dgm:pt>
    <dgm:pt modelId="{184BA2C7-58C2-488F-BB9A-C713177F2D45}" type="parTrans" cxnId="{E8EC3A86-043A-4D74-9101-1AB4F0B74CED}">
      <dgm:prSet/>
      <dgm:spPr/>
      <dgm:t>
        <a:bodyPr/>
        <a:lstStyle/>
        <a:p>
          <a:endParaRPr lang="en-IN"/>
        </a:p>
      </dgm:t>
    </dgm:pt>
    <dgm:pt modelId="{A1105E5D-664C-438C-B65D-C2815A2CFAC6}" type="sibTrans" cxnId="{E8EC3A86-043A-4D74-9101-1AB4F0B74CED}">
      <dgm:prSet/>
      <dgm:spPr/>
      <dgm:t>
        <a:bodyPr/>
        <a:lstStyle/>
        <a:p>
          <a:endParaRPr lang="en-IN"/>
        </a:p>
      </dgm:t>
    </dgm:pt>
    <dgm:pt modelId="{D2BD9A8C-CAC5-4A07-A382-9C178EFF156D}" type="pres">
      <dgm:prSet presAssocID="{B7BBE59D-5AC0-468C-9EC4-2C0805804593}" presName="Name0" presStyleCnt="0">
        <dgm:presLayoutVars>
          <dgm:dir/>
          <dgm:animLvl val="lvl"/>
          <dgm:resizeHandles val="exact"/>
        </dgm:presLayoutVars>
      </dgm:prSet>
      <dgm:spPr/>
    </dgm:pt>
    <dgm:pt modelId="{9EF6775E-2968-4D6B-A6D2-7F800109C1CB}" type="pres">
      <dgm:prSet presAssocID="{2B4AA832-EDF3-4B38-90DA-1993BC5D5C0F}" presName="linNode" presStyleCnt="0"/>
      <dgm:spPr/>
    </dgm:pt>
    <dgm:pt modelId="{48CC1109-0530-4A3C-848F-7696C0ED50E4}" type="pres">
      <dgm:prSet presAssocID="{2B4AA832-EDF3-4B38-90DA-1993BC5D5C0F}" presName="parentText" presStyleLbl="node1" presStyleIdx="0" presStyleCnt="5">
        <dgm:presLayoutVars>
          <dgm:chMax val="1"/>
          <dgm:bulletEnabled val="1"/>
        </dgm:presLayoutVars>
      </dgm:prSet>
      <dgm:spPr/>
    </dgm:pt>
    <dgm:pt modelId="{7AF90E59-D871-4944-B016-0107CA27E714}" type="pres">
      <dgm:prSet presAssocID="{3D773D56-C45E-441B-8EBE-39E1351C380D}" presName="sp" presStyleCnt="0"/>
      <dgm:spPr/>
    </dgm:pt>
    <dgm:pt modelId="{EC71B044-3D5A-40FC-B5EE-12D6A3A09B5A}" type="pres">
      <dgm:prSet presAssocID="{8ED1808E-9044-4E3B-8CCC-6ECDCB4508A4}" presName="linNode" presStyleCnt="0"/>
      <dgm:spPr/>
    </dgm:pt>
    <dgm:pt modelId="{CE21EA93-BBC3-44AF-9369-131C1ECCDDE8}" type="pres">
      <dgm:prSet presAssocID="{8ED1808E-9044-4E3B-8CCC-6ECDCB4508A4}" presName="parentText" presStyleLbl="node1" presStyleIdx="1" presStyleCnt="5">
        <dgm:presLayoutVars>
          <dgm:chMax val="1"/>
          <dgm:bulletEnabled val="1"/>
        </dgm:presLayoutVars>
      </dgm:prSet>
      <dgm:spPr/>
    </dgm:pt>
    <dgm:pt modelId="{416E22CE-FE33-494F-B48A-4ACF3CCD86A1}" type="pres">
      <dgm:prSet presAssocID="{FD6B1D73-7BF5-4393-B257-0F0CB82A1F0F}" presName="sp" presStyleCnt="0"/>
      <dgm:spPr/>
    </dgm:pt>
    <dgm:pt modelId="{32D88C58-671C-4ED4-A1A5-22CD4C9413E5}" type="pres">
      <dgm:prSet presAssocID="{E14B60F1-AB15-4E2B-B7AF-DAB036BBB26F}" presName="linNode" presStyleCnt="0"/>
      <dgm:spPr/>
    </dgm:pt>
    <dgm:pt modelId="{7237E6B9-8523-4F89-950B-C79EAA346182}" type="pres">
      <dgm:prSet presAssocID="{E14B60F1-AB15-4E2B-B7AF-DAB036BBB26F}" presName="parentText" presStyleLbl="node1" presStyleIdx="2" presStyleCnt="5">
        <dgm:presLayoutVars>
          <dgm:chMax val="1"/>
          <dgm:bulletEnabled val="1"/>
        </dgm:presLayoutVars>
      </dgm:prSet>
      <dgm:spPr/>
    </dgm:pt>
    <dgm:pt modelId="{245DF161-9556-4E76-A5BA-FB7CE8A980F4}" type="pres">
      <dgm:prSet presAssocID="{0283F612-04CE-46A5-BD75-F32C3745F6DE}" presName="sp" presStyleCnt="0"/>
      <dgm:spPr/>
    </dgm:pt>
    <dgm:pt modelId="{F4DA0309-B91D-485D-95AE-B11B23DE91D5}" type="pres">
      <dgm:prSet presAssocID="{1522F53B-DFD4-4F4B-85E2-41FCB1F9F1E1}" presName="linNode" presStyleCnt="0"/>
      <dgm:spPr/>
    </dgm:pt>
    <dgm:pt modelId="{1D31DD35-CE62-4CDA-9437-1784AC4B3E52}" type="pres">
      <dgm:prSet presAssocID="{1522F53B-DFD4-4F4B-85E2-41FCB1F9F1E1}" presName="parentText" presStyleLbl="node1" presStyleIdx="3" presStyleCnt="5">
        <dgm:presLayoutVars>
          <dgm:chMax val="1"/>
          <dgm:bulletEnabled val="1"/>
        </dgm:presLayoutVars>
      </dgm:prSet>
      <dgm:spPr/>
    </dgm:pt>
    <dgm:pt modelId="{D8C50222-0C5B-4CF7-B14E-0DE560CE99E6}" type="pres">
      <dgm:prSet presAssocID="{0DB6D99C-0802-4A7E-8B7E-97B50B7F44A9}" presName="sp" presStyleCnt="0"/>
      <dgm:spPr/>
    </dgm:pt>
    <dgm:pt modelId="{31E89EFB-F364-4983-8E6C-0388742FA80B}" type="pres">
      <dgm:prSet presAssocID="{2C135011-7AF3-4687-87AB-D48750BA2CD4}" presName="linNode" presStyleCnt="0"/>
      <dgm:spPr/>
    </dgm:pt>
    <dgm:pt modelId="{5FD9DE69-D220-4678-ACAB-24B96B6E8F1C}" type="pres">
      <dgm:prSet presAssocID="{2C135011-7AF3-4687-87AB-D48750BA2CD4}" presName="parentText" presStyleLbl="node1" presStyleIdx="4" presStyleCnt="5">
        <dgm:presLayoutVars>
          <dgm:chMax val="1"/>
          <dgm:bulletEnabled val="1"/>
        </dgm:presLayoutVars>
      </dgm:prSet>
      <dgm:spPr/>
    </dgm:pt>
  </dgm:ptLst>
  <dgm:cxnLst>
    <dgm:cxn modelId="{AAF4DF09-570A-445B-B04B-A3162A5BFDDF}" type="presOf" srcId="{B7BBE59D-5AC0-468C-9EC4-2C0805804593}" destId="{D2BD9A8C-CAC5-4A07-A382-9C178EFF156D}" srcOrd="0" destOrd="0" presId="urn:microsoft.com/office/officeart/2005/8/layout/vList5"/>
    <dgm:cxn modelId="{0ECE9E12-2190-4280-A402-E2118C559D31}" type="presOf" srcId="{2B4AA832-EDF3-4B38-90DA-1993BC5D5C0F}" destId="{48CC1109-0530-4A3C-848F-7696C0ED50E4}" srcOrd="0" destOrd="0" presId="urn:microsoft.com/office/officeart/2005/8/layout/vList5"/>
    <dgm:cxn modelId="{7D0AC31E-E14D-4D88-8D80-F35269F8BF20}" type="presOf" srcId="{1522F53B-DFD4-4F4B-85E2-41FCB1F9F1E1}" destId="{1D31DD35-CE62-4CDA-9437-1784AC4B3E52}" srcOrd="0" destOrd="0" presId="urn:microsoft.com/office/officeart/2005/8/layout/vList5"/>
    <dgm:cxn modelId="{59D23734-6BC1-4D0E-93E2-8ED9B267AFF0}" type="presOf" srcId="{2C135011-7AF3-4687-87AB-D48750BA2CD4}" destId="{5FD9DE69-D220-4678-ACAB-24B96B6E8F1C}" srcOrd="0" destOrd="0" presId="urn:microsoft.com/office/officeart/2005/8/layout/vList5"/>
    <dgm:cxn modelId="{B821DC6A-7908-4B6F-959E-FC5833ADDA53}" srcId="{B7BBE59D-5AC0-468C-9EC4-2C0805804593}" destId="{8ED1808E-9044-4E3B-8CCC-6ECDCB4508A4}" srcOrd="1" destOrd="0" parTransId="{3F157E46-CACB-46AE-90BC-FB829DEFBC1A}" sibTransId="{FD6B1D73-7BF5-4393-B257-0F0CB82A1F0F}"/>
    <dgm:cxn modelId="{12032878-218D-41DB-951F-EFE3B47E3899}" type="presOf" srcId="{8ED1808E-9044-4E3B-8CCC-6ECDCB4508A4}" destId="{CE21EA93-BBC3-44AF-9369-131C1ECCDDE8}" srcOrd="0" destOrd="0" presId="urn:microsoft.com/office/officeart/2005/8/layout/vList5"/>
    <dgm:cxn modelId="{5C9B4A82-8824-44C5-BA35-1A495D7CD633}" type="presOf" srcId="{E14B60F1-AB15-4E2B-B7AF-DAB036BBB26F}" destId="{7237E6B9-8523-4F89-950B-C79EAA346182}" srcOrd="0" destOrd="0" presId="urn:microsoft.com/office/officeart/2005/8/layout/vList5"/>
    <dgm:cxn modelId="{E8EC3A86-043A-4D74-9101-1AB4F0B74CED}" srcId="{B7BBE59D-5AC0-468C-9EC4-2C0805804593}" destId="{2C135011-7AF3-4687-87AB-D48750BA2CD4}" srcOrd="4" destOrd="0" parTransId="{184BA2C7-58C2-488F-BB9A-C713177F2D45}" sibTransId="{A1105E5D-664C-438C-B65D-C2815A2CFAC6}"/>
    <dgm:cxn modelId="{13688AA3-3C72-4B80-B28E-D2A290F34296}" srcId="{B7BBE59D-5AC0-468C-9EC4-2C0805804593}" destId="{2B4AA832-EDF3-4B38-90DA-1993BC5D5C0F}" srcOrd="0" destOrd="0" parTransId="{39B64E68-7ECF-42E1-A1AB-FD80AF9EDD3E}" sibTransId="{3D773D56-C45E-441B-8EBE-39E1351C380D}"/>
    <dgm:cxn modelId="{A0C50EE1-D21C-43EE-8648-D99C1BD52B0A}" srcId="{B7BBE59D-5AC0-468C-9EC4-2C0805804593}" destId="{1522F53B-DFD4-4F4B-85E2-41FCB1F9F1E1}" srcOrd="3" destOrd="0" parTransId="{77E5586D-FF09-407B-B864-C13A892DF5F5}" sibTransId="{0DB6D99C-0802-4A7E-8B7E-97B50B7F44A9}"/>
    <dgm:cxn modelId="{5148B6E6-64B2-4097-8C7B-097C4E48600F}" srcId="{B7BBE59D-5AC0-468C-9EC4-2C0805804593}" destId="{E14B60F1-AB15-4E2B-B7AF-DAB036BBB26F}" srcOrd="2" destOrd="0" parTransId="{31871C0D-C7A8-4753-8288-2EF900B30546}" sibTransId="{0283F612-04CE-46A5-BD75-F32C3745F6DE}"/>
    <dgm:cxn modelId="{2A2E03E7-186E-46CF-A0AB-6D03B7161691}" type="presParOf" srcId="{D2BD9A8C-CAC5-4A07-A382-9C178EFF156D}" destId="{9EF6775E-2968-4D6B-A6D2-7F800109C1CB}" srcOrd="0" destOrd="0" presId="urn:microsoft.com/office/officeart/2005/8/layout/vList5"/>
    <dgm:cxn modelId="{1F954716-630B-4857-B990-B57A40A603BC}" type="presParOf" srcId="{9EF6775E-2968-4D6B-A6D2-7F800109C1CB}" destId="{48CC1109-0530-4A3C-848F-7696C0ED50E4}" srcOrd="0" destOrd="0" presId="urn:microsoft.com/office/officeart/2005/8/layout/vList5"/>
    <dgm:cxn modelId="{954692FF-0382-484F-B9F5-81071511BA8F}" type="presParOf" srcId="{D2BD9A8C-CAC5-4A07-A382-9C178EFF156D}" destId="{7AF90E59-D871-4944-B016-0107CA27E714}" srcOrd="1" destOrd="0" presId="urn:microsoft.com/office/officeart/2005/8/layout/vList5"/>
    <dgm:cxn modelId="{BF3CEA72-5E13-4B12-BB46-3B63D8EE815B}" type="presParOf" srcId="{D2BD9A8C-CAC5-4A07-A382-9C178EFF156D}" destId="{EC71B044-3D5A-40FC-B5EE-12D6A3A09B5A}" srcOrd="2" destOrd="0" presId="urn:microsoft.com/office/officeart/2005/8/layout/vList5"/>
    <dgm:cxn modelId="{549F764B-258C-4A4E-941F-B68868F1316A}" type="presParOf" srcId="{EC71B044-3D5A-40FC-B5EE-12D6A3A09B5A}" destId="{CE21EA93-BBC3-44AF-9369-131C1ECCDDE8}" srcOrd="0" destOrd="0" presId="urn:microsoft.com/office/officeart/2005/8/layout/vList5"/>
    <dgm:cxn modelId="{C0A126D2-3EEA-4B08-AEDA-35902C64211E}" type="presParOf" srcId="{D2BD9A8C-CAC5-4A07-A382-9C178EFF156D}" destId="{416E22CE-FE33-494F-B48A-4ACF3CCD86A1}" srcOrd="3" destOrd="0" presId="urn:microsoft.com/office/officeart/2005/8/layout/vList5"/>
    <dgm:cxn modelId="{3C96C31C-E3BE-46A9-BCD8-487065F4634C}" type="presParOf" srcId="{D2BD9A8C-CAC5-4A07-A382-9C178EFF156D}" destId="{32D88C58-671C-4ED4-A1A5-22CD4C9413E5}" srcOrd="4" destOrd="0" presId="urn:microsoft.com/office/officeart/2005/8/layout/vList5"/>
    <dgm:cxn modelId="{5C8FD51A-9FBC-4118-B7BE-F5445B2290D7}" type="presParOf" srcId="{32D88C58-671C-4ED4-A1A5-22CD4C9413E5}" destId="{7237E6B9-8523-4F89-950B-C79EAA346182}" srcOrd="0" destOrd="0" presId="urn:microsoft.com/office/officeart/2005/8/layout/vList5"/>
    <dgm:cxn modelId="{996E3B66-C2DA-45C7-A11C-65F87388AEB6}" type="presParOf" srcId="{D2BD9A8C-CAC5-4A07-A382-9C178EFF156D}" destId="{245DF161-9556-4E76-A5BA-FB7CE8A980F4}" srcOrd="5" destOrd="0" presId="urn:microsoft.com/office/officeart/2005/8/layout/vList5"/>
    <dgm:cxn modelId="{36409E37-73D8-45F7-95DE-89BE7CC7E0A2}" type="presParOf" srcId="{D2BD9A8C-CAC5-4A07-A382-9C178EFF156D}" destId="{F4DA0309-B91D-485D-95AE-B11B23DE91D5}" srcOrd="6" destOrd="0" presId="urn:microsoft.com/office/officeart/2005/8/layout/vList5"/>
    <dgm:cxn modelId="{98D98495-0562-411F-A9AC-5EC8765F2E19}" type="presParOf" srcId="{F4DA0309-B91D-485D-95AE-B11B23DE91D5}" destId="{1D31DD35-CE62-4CDA-9437-1784AC4B3E52}" srcOrd="0" destOrd="0" presId="urn:microsoft.com/office/officeart/2005/8/layout/vList5"/>
    <dgm:cxn modelId="{7023712A-4C76-4248-A8B7-CEFCDE60280A}" type="presParOf" srcId="{D2BD9A8C-CAC5-4A07-A382-9C178EFF156D}" destId="{D8C50222-0C5B-4CF7-B14E-0DE560CE99E6}" srcOrd="7" destOrd="0" presId="urn:microsoft.com/office/officeart/2005/8/layout/vList5"/>
    <dgm:cxn modelId="{0F57E264-F56D-4F63-BE04-2F7C50E4266A}" type="presParOf" srcId="{D2BD9A8C-CAC5-4A07-A382-9C178EFF156D}" destId="{31E89EFB-F364-4983-8E6C-0388742FA80B}" srcOrd="8" destOrd="0" presId="urn:microsoft.com/office/officeart/2005/8/layout/vList5"/>
    <dgm:cxn modelId="{EF1337F4-B777-4E5E-9DF7-B67A4B48ECE4}" type="presParOf" srcId="{31E89EFB-F364-4983-8E6C-0388742FA80B}" destId="{5FD9DE69-D220-4678-ACAB-24B96B6E8F1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648D5-EE3B-452B-9A73-743FB41EE5A1}" type="doc">
      <dgm:prSet loTypeId="urn:microsoft.com/office/officeart/2005/8/layout/lProcess3" loCatId="process" qsTypeId="urn:microsoft.com/office/officeart/2005/8/quickstyle/simple1" qsCatId="simple" csTypeId="urn:microsoft.com/office/officeart/2005/8/colors/accent2_2" csCatId="accent2" phldr="1"/>
      <dgm:spPr/>
      <dgm:t>
        <a:bodyPr/>
        <a:lstStyle/>
        <a:p>
          <a:endParaRPr lang="en-IN"/>
        </a:p>
      </dgm:t>
    </dgm:pt>
    <dgm:pt modelId="{E1FD68D2-6E52-42F3-B370-B526696CF939}">
      <dgm:prSet/>
      <dgm:spPr/>
      <dgm:t>
        <a:bodyPr/>
        <a:lstStyle/>
        <a:p>
          <a:r>
            <a:rPr lang="en-US" dirty="0"/>
            <a:t>PROJECT</a:t>
          </a:r>
          <a:endParaRPr lang="en-IN" dirty="0"/>
        </a:p>
      </dgm:t>
    </dgm:pt>
    <dgm:pt modelId="{47BF14FB-D2FB-4A8A-ACD1-2894258B7135}" type="parTrans" cxnId="{9F1D4B34-72BB-433A-8543-4AEB9FCB7F3B}">
      <dgm:prSet/>
      <dgm:spPr/>
      <dgm:t>
        <a:bodyPr/>
        <a:lstStyle/>
        <a:p>
          <a:endParaRPr lang="en-IN"/>
        </a:p>
      </dgm:t>
    </dgm:pt>
    <dgm:pt modelId="{C9740C0A-43EA-45F0-9425-6DF2414954F5}" type="sibTrans" cxnId="{9F1D4B34-72BB-433A-8543-4AEB9FCB7F3B}">
      <dgm:prSet/>
      <dgm:spPr/>
      <dgm:t>
        <a:bodyPr/>
        <a:lstStyle/>
        <a:p>
          <a:endParaRPr lang="en-IN"/>
        </a:p>
      </dgm:t>
    </dgm:pt>
    <dgm:pt modelId="{69D86180-139A-4871-97C7-A32F41A568E3}" type="pres">
      <dgm:prSet presAssocID="{248648D5-EE3B-452B-9A73-743FB41EE5A1}" presName="Name0" presStyleCnt="0">
        <dgm:presLayoutVars>
          <dgm:chPref val="3"/>
          <dgm:dir/>
          <dgm:animLvl val="lvl"/>
          <dgm:resizeHandles/>
        </dgm:presLayoutVars>
      </dgm:prSet>
      <dgm:spPr/>
    </dgm:pt>
    <dgm:pt modelId="{5A08CDAF-7F90-4D7B-A336-A82DF9332990}" type="pres">
      <dgm:prSet presAssocID="{E1FD68D2-6E52-42F3-B370-B526696CF939}" presName="horFlow" presStyleCnt="0"/>
      <dgm:spPr/>
    </dgm:pt>
    <dgm:pt modelId="{5D4F518A-40BB-4EFB-B956-020B0A960261}" type="pres">
      <dgm:prSet presAssocID="{E1FD68D2-6E52-42F3-B370-B526696CF939}" presName="bigChev" presStyleLbl="node1" presStyleIdx="0" presStyleCnt="1" custScaleX="133333" custLinFactNeighborX="2240"/>
      <dgm:spPr/>
    </dgm:pt>
  </dgm:ptLst>
  <dgm:cxnLst>
    <dgm:cxn modelId="{9F1D4B34-72BB-433A-8543-4AEB9FCB7F3B}" srcId="{248648D5-EE3B-452B-9A73-743FB41EE5A1}" destId="{E1FD68D2-6E52-42F3-B370-B526696CF939}" srcOrd="0" destOrd="0" parTransId="{47BF14FB-D2FB-4A8A-ACD1-2894258B7135}" sibTransId="{C9740C0A-43EA-45F0-9425-6DF2414954F5}"/>
    <dgm:cxn modelId="{95408D35-3EA6-4D82-A5B2-EDB38AB0DC64}" type="presOf" srcId="{248648D5-EE3B-452B-9A73-743FB41EE5A1}" destId="{69D86180-139A-4871-97C7-A32F41A568E3}" srcOrd="0" destOrd="0" presId="urn:microsoft.com/office/officeart/2005/8/layout/lProcess3"/>
    <dgm:cxn modelId="{C51D41FA-B70E-4675-A680-3260328FF3D6}" type="presOf" srcId="{E1FD68D2-6E52-42F3-B370-B526696CF939}" destId="{5D4F518A-40BB-4EFB-B956-020B0A960261}" srcOrd="0" destOrd="0" presId="urn:microsoft.com/office/officeart/2005/8/layout/lProcess3"/>
    <dgm:cxn modelId="{DEAB4225-E9A4-4517-9C5A-36E23D52612F}" type="presParOf" srcId="{69D86180-139A-4871-97C7-A32F41A568E3}" destId="{5A08CDAF-7F90-4D7B-A336-A82DF9332990}" srcOrd="0" destOrd="0" presId="urn:microsoft.com/office/officeart/2005/8/layout/lProcess3"/>
    <dgm:cxn modelId="{69CFDB1D-BED4-44B8-950E-DE3D0D54F718}" type="presParOf" srcId="{5A08CDAF-7F90-4D7B-A336-A82DF9332990}" destId="{5D4F518A-40BB-4EFB-B956-020B0A960261}"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C1109-0530-4A3C-848F-7696C0ED50E4}">
      <dsp:nvSpPr>
        <dsp:cNvPr id="0" name=""/>
        <dsp:cNvSpPr/>
      </dsp:nvSpPr>
      <dsp:spPr>
        <a:xfrm>
          <a:off x="1392848" y="1136"/>
          <a:ext cx="1566954" cy="4967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25385"/>
        <a:ext cx="1518456" cy="448242"/>
      </dsp:txXfrm>
    </dsp:sp>
    <dsp:sp modelId="{CE21EA93-BBC3-44AF-9369-131C1ECCDDE8}">
      <dsp:nvSpPr>
        <dsp:cNvPr id="0" name=""/>
        <dsp:cNvSpPr/>
      </dsp:nvSpPr>
      <dsp:spPr>
        <a:xfrm>
          <a:off x="1392848" y="522713"/>
          <a:ext cx="1566954" cy="496740"/>
        </a:xfrm>
        <a:prstGeom prst="roundRect">
          <a:avLst/>
        </a:prstGeom>
        <a:solidFill>
          <a:schemeClr val="accent3">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546962"/>
        <a:ext cx="1518456" cy="448242"/>
      </dsp:txXfrm>
    </dsp:sp>
    <dsp:sp modelId="{7237E6B9-8523-4F89-950B-C79EAA346182}">
      <dsp:nvSpPr>
        <dsp:cNvPr id="0" name=""/>
        <dsp:cNvSpPr/>
      </dsp:nvSpPr>
      <dsp:spPr>
        <a:xfrm>
          <a:off x="1392848" y="1044291"/>
          <a:ext cx="1566954" cy="49674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1068540"/>
        <a:ext cx="1518456" cy="448242"/>
      </dsp:txXfrm>
    </dsp:sp>
    <dsp:sp modelId="{1D31DD35-CE62-4CDA-9437-1784AC4B3E52}">
      <dsp:nvSpPr>
        <dsp:cNvPr id="0" name=""/>
        <dsp:cNvSpPr/>
      </dsp:nvSpPr>
      <dsp:spPr>
        <a:xfrm>
          <a:off x="1392848" y="1565868"/>
          <a:ext cx="1566954" cy="496740"/>
        </a:xfrm>
        <a:prstGeom prst="roundRect">
          <a:avLst/>
        </a:prstGeom>
        <a:solidFill>
          <a:schemeClr val="accent3">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NAME</a:t>
          </a:r>
          <a:endParaRPr lang="en-IN" sz="2500" kern="1200" dirty="0"/>
        </a:p>
      </dsp:txBody>
      <dsp:txXfrm>
        <a:off x="1417097" y="1590117"/>
        <a:ext cx="1518456" cy="448242"/>
      </dsp:txXfrm>
    </dsp:sp>
    <dsp:sp modelId="{5FD9DE69-D220-4678-ACAB-24B96B6E8F1C}">
      <dsp:nvSpPr>
        <dsp:cNvPr id="0" name=""/>
        <dsp:cNvSpPr/>
      </dsp:nvSpPr>
      <dsp:spPr>
        <a:xfrm>
          <a:off x="1392848" y="2087446"/>
          <a:ext cx="1566954" cy="49674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NAME</a:t>
          </a:r>
          <a:endParaRPr lang="en-IN" sz="2500" kern="1200"/>
        </a:p>
      </dsp:txBody>
      <dsp:txXfrm>
        <a:off x="1417097" y="2111695"/>
        <a:ext cx="1518456" cy="4482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F518A-40BB-4EFB-B956-020B0A960261}">
      <dsp:nvSpPr>
        <dsp:cNvPr id="0" name=""/>
        <dsp:cNvSpPr/>
      </dsp:nvSpPr>
      <dsp:spPr>
        <a:xfrm>
          <a:off x="253525" y="418"/>
          <a:ext cx="2356825" cy="70704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22225" rIns="0" bIns="22225" numCol="1" spcCol="1270" anchor="ctr" anchorCtr="0">
          <a:noAutofit/>
        </a:bodyPr>
        <a:lstStyle/>
        <a:p>
          <a:pPr marL="0" lvl="0" indent="0" algn="ctr" defTabSz="1555750">
            <a:lnSpc>
              <a:spcPct val="90000"/>
            </a:lnSpc>
            <a:spcBef>
              <a:spcPct val="0"/>
            </a:spcBef>
            <a:spcAft>
              <a:spcPct val="35000"/>
            </a:spcAft>
            <a:buNone/>
          </a:pPr>
          <a:r>
            <a:rPr lang="en-US" sz="3500" kern="1200" dirty="0"/>
            <a:t>PROJECT</a:t>
          </a:r>
          <a:endParaRPr lang="en-IN" sz="3500" kern="1200" dirty="0"/>
        </a:p>
      </dsp:txBody>
      <dsp:txXfrm>
        <a:off x="607050" y="418"/>
        <a:ext cx="1649776" cy="70704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7A5E-ABD6-4F88-959E-E7BC04B26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048879-57BD-4767-A4BC-1149B783F2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4F7C5A-A8A7-4592-A7AA-93596BB331A4}"/>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5" name="Footer Placeholder 4">
            <a:extLst>
              <a:ext uri="{FF2B5EF4-FFF2-40B4-BE49-F238E27FC236}">
                <a16:creationId xmlns:a16="http://schemas.microsoft.com/office/drawing/2014/main" id="{6842594C-9ABC-4DE6-8C53-8BDB8B6A8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1CDC0-A16F-472B-8169-5433CF2B8A58}"/>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313967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B44D-9EB9-490F-A871-492B576797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F3A0F3-762F-46CC-805A-14513CBF03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10124-5AF0-43F7-A8A0-6CB5325558B4}"/>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5" name="Footer Placeholder 4">
            <a:extLst>
              <a:ext uri="{FF2B5EF4-FFF2-40B4-BE49-F238E27FC236}">
                <a16:creationId xmlns:a16="http://schemas.microsoft.com/office/drawing/2014/main" id="{DF92D36A-A2E1-4775-A50D-D43A69286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A6B55-3FB8-4CA1-976E-5D03E48584BC}"/>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380899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AAE3AB-2DFB-4750-B68E-FC609E2086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5310A9-F729-48E1-85E5-CA526FC3AE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54666-0B9D-444D-AD66-56A0C9CFAA57}"/>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5" name="Footer Placeholder 4">
            <a:extLst>
              <a:ext uri="{FF2B5EF4-FFF2-40B4-BE49-F238E27FC236}">
                <a16:creationId xmlns:a16="http://schemas.microsoft.com/office/drawing/2014/main" id="{EDDFAD6D-E32A-46BC-BEEB-E4902CFB8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A22BA-FC09-4C1E-BED9-64D31C46A780}"/>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175121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249-E0D4-4593-BD35-B6D326BAF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7CBA17-E952-4AAE-8FE6-77508E446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EE9D0-CB6D-4DE6-A5B4-2415ABA96A32}"/>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5" name="Footer Placeholder 4">
            <a:extLst>
              <a:ext uri="{FF2B5EF4-FFF2-40B4-BE49-F238E27FC236}">
                <a16:creationId xmlns:a16="http://schemas.microsoft.com/office/drawing/2014/main" id="{FF2F9112-BB5E-4FF0-B491-ED0DC8DC2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FAA4E-9296-426C-A669-ED2A8FC02CC4}"/>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134543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EBE3-1D66-4794-9D1D-B962830C6A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0164DA-0B00-4752-9A4D-D938347033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2D0A7-8242-4A74-AB84-62B825E8E442}"/>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5" name="Footer Placeholder 4">
            <a:extLst>
              <a:ext uri="{FF2B5EF4-FFF2-40B4-BE49-F238E27FC236}">
                <a16:creationId xmlns:a16="http://schemas.microsoft.com/office/drawing/2014/main" id="{B2D70EA9-B56C-428F-BC4E-00ACC5D6B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DF2F6-A64D-4261-B0FB-A4F897F70228}"/>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324166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9C74-9EC7-4FA3-BDFB-EC54FA42C0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6B3C38-0DB6-45B6-A52B-CAC2438291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3470B2-0F80-4C3E-AC92-DE58A982E3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5B91EC-3614-4F70-8A91-E0A1E56349E3}"/>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6" name="Footer Placeholder 5">
            <a:extLst>
              <a:ext uri="{FF2B5EF4-FFF2-40B4-BE49-F238E27FC236}">
                <a16:creationId xmlns:a16="http://schemas.microsoft.com/office/drawing/2014/main" id="{9076429E-14BA-40B6-82C8-56129D764C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945A0A-61A1-4209-90E2-13E6625353DD}"/>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424080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71C2-AED0-42E9-9F12-161840A3E3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176886-2C37-4959-8C8B-DA467671B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E81FED-E0C5-4EA0-A0F9-B62A05221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500A1E-46D5-41DE-A7E6-691D7BFFD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860B1-FFB0-4D0D-8476-A9BA4603A2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971C04-2928-4BF8-A394-9ADDDD25680D}"/>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8" name="Footer Placeholder 7">
            <a:extLst>
              <a:ext uri="{FF2B5EF4-FFF2-40B4-BE49-F238E27FC236}">
                <a16:creationId xmlns:a16="http://schemas.microsoft.com/office/drawing/2014/main" id="{434562D9-34F3-4D10-BBD2-B954B0EBB6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2B328B-1FAE-40EA-BC56-55CDEBA885FF}"/>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290514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A68-E57C-48C5-9537-C7F5F9A3AC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809FF4-AC04-457D-A6AD-B803E84AF1D3}"/>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4" name="Footer Placeholder 3">
            <a:extLst>
              <a:ext uri="{FF2B5EF4-FFF2-40B4-BE49-F238E27FC236}">
                <a16:creationId xmlns:a16="http://schemas.microsoft.com/office/drawing/2014/main" id="{86D457EF-DE69-4BA0-82CA-73C0468208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03375D-AA46-42B6-82D9-AB13BE222E5E}"/>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325244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1D96E-A761-4892-9FD7-74616406590A}"/>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3" name="Footer Placeholder 2">
            <a:extLst>
              <a:ext uri="{FF2B5EF4-FFF2-40B4-BE49-F238E27FC236}">
                <a16:creationId xmlns:a16="http://schemas.microsoft.com/office/drawing/2014/main" id="{68703BE5-6134-478B-9946-FD1D0FACAB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B59804-1017-4893-87A5-9436EF59B30B}"/>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101948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80BB-E457-4CD4-A6DB-1DD690521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5D1D05-A831-4F20-9CF6-E18674EC4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3E752B-6F12-41C9-898B-4A094D2BB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DCDC0-CB5C-4DA0-8D82-C6865A6812B1}"/>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6" name="Footer Placeholder 5">
            <a:extLst>
              <a:ext uri="{FF2B5EF4-FFF2-40B4-BE49-F238E27FC236}">
                <a16:creationId xmlns:a16="http://schemas.microsoft.com/office/drawing/2014/main" id="{6EB0D533-7BAD-493F-9620-34E2740BDC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DE440A-6253-4B02-B8AB-D86B46345C98}"/>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419137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6197-C7FF-4AAE-9DA9-F5B4F5A02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2B4C70-DB42-41D7-B0FA-D5AFEB8667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2C338F-5861-47D0-B3A2-9CD63F0D3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398BD-D724-4F61-9652-2C2230465C76}"/>
              </a:ext>
            </a:extLst>
          </p:cNvPr>
          <p:cNvSpPr>
            <a:spLocks noGrp="1"/>
          </p:cNvSpPr>
          <p:nvPr>
            <p:ph type="dt" sz="half" idx="10"/>
          </p:nvPr>
        </p:nvSpPr>
        <p:spPr/>
        <p:txBody>
          <a:bodyPr/>
          <a:lstStyle/>
          <a:p>
            <a:fld id="{4B8BBAA4-C74C-42A4-B350-E5FBA8AF3241}" type="datetimeFigureOut">
              <a:rPr lang="en-IN" smtClean="0"/>
              <a:t>11-10-2023</a:t>
            </a:fld>
            <a:endParaRPr lang="en-IN"/>
          </a:p>
        </p:txBody>
      </p:sp>
      <p:sp>
        <p:nvSpPr>
          <p:cNvPr id="6" name="Footer Placeholder 5">
            <a:extLst>
              <a:ext uri="{FF2B5EF4-FFF2-40B4-BE49-F238E27FC236}">
                <a16:creationId xmlns:a16="http://schemas.microsoft.com/office/drawing/2014/main" id="{75F2CB53-B205-4993-A41A-AE1B0C3DD2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3AB6F6-2092-4F91-BC19-487A959BE63D}"/>
              </a:ext>
            </a:extLst>
          </p:cNvPr>
          <p:cNvSpPr>
            <a:spLocks noGrp="1"/>
          </p:cNvSpPr>
          <p:nvPr>
            <p:ph type="sldNum" sz="quarter" idx="12"/>
          </p:nvPr>
        </p:nvSpPr>
        <p:spPr/>
        <p:txBody>
          <a:bodyPr/>
          <a:lstStyle/>
          <a:p>
            <a:fld id="{C1DB6248-5CB4-4EAA-91D4-67167649185A}" type="slidenum">
              <a:rPr lang="en-IN" smtClean="0"/>
              <a:t>‹#›</a:t>
            </a:fld>
            <a:endParaRPr lang="en-IN"/>
          </a:p>
        </p:txBody>
      </p:sp>
    </p:spTree>
    <p:extLst>
      <p:ext uri="{BB962C8B-B14F-4D97-AF65-F5344CB8AC3E}">
        <p14:creationId xmlns:p14="http://schemas.microsoft.com/office/powerpoint/2010/main" val="246518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BF34C-4231-4C57-B30E-188B745D37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8EF891-40FC-4455-A05D-C0F14244F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FC34F-6E41-4851-80DA-A5C4E0892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BBAA4-C74C-42A4-B350-E5FBA8AF3241}" type="datetimeFigureOut">
              <a:rPr lang="en-IN" smtClean="0"/>
              <a:t>11-10-2023</a:t>
            </a:fld>
            <a:endParaRPr lang="en-IN"/>
          </a:p>
        </p:txBody>
      </p:sp>
      <p:sp>
        <p:nvSpPr>
          <p:cNvPr id="5" name="Footer Placeholder 4">
            <a:extLst>
              <a:ext uri="{FF2B5EF4-FFF2-40B4-BE49-F238E27FC236}">
                <a16:creationId xmlns:a16="http://schemas.microsoft.com/office/drawing/2014/main" id="{2178FFE3-3421-4B8D-8300-ED95B61C48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E63D1A-3BFE-4975-9B37-9BF4B989D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DB6248-5CB4-4EAA-91D4-67167649185A}" type="slidenum">
              <a:rPr lang="en-IN" smtClean="0"/>
              <a:t>‹#›</a:t>
            </a:fld>
            <a:endParaRPr lang="en-IN"/>
          </a:p>
        </p:txBody>
      </p:sp>
    </p:spTree>
    <p:extLst>
      <p:ext uri="{BB962C8B-B14F-4D97-AF65-F5344CB8AC3E}">
        <p14:creationId xmlns:p14="http://schemas.microsoft.com/office/powerpoint/2010/main" val="41240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8590AB-D2EC-4FFE-95CF-1C902BAB5554}"/>
              </a:ext>
            </a:extLst>
          </p:cNvPr>
          <p:cNvSpPr txBox="1"/>
          <p:nvPr/>
        </p:nvSpPr>
        <p:spPr>
          <a:xfrm>
            <a:off x="4894536" y="1680494"/>
            <a:ext cx="4940308" cy="923330"/>
          </a:xfrm>
          <a:prstGeom prst="rect">
            <a:avLst/>
          </a:prstGeom>
          <a:solidFill>
            <a:schemeClr val="accent1">
              <a:lumMod val="60000"/>
              <a:lumOff val="40000"/>
            </a:schemeClr>
          </a:solidFill>
          <a:ln>
            <a:solidFill>
              <a:schemeClr val="accent6">
                <a:lumMod val="40000"/>
                <a:lumOff val="60000"/>
              </a:schemeClr>
            </a:solidFill>
          </a:ln>
          <a:scene3d>
            <a:camera prst="perspectiveAbove"/>
            <a:lightRig rig="threePt" dir="t"/>
          </a:scene3d>
        </p:spPr>
        <p:txBody>
          <a:bodyPr wrap="square" rtlCol="0">
            <a:spAutoFit/>
          </a:bodyPr>
          <a:lstStyle/>
          <a:p>
            <a:r>
              <a:rPr lang="en-US" sz="5400" b="1" i="1" dirty="0">
                <a:latin typeface="Bahnschrift SemiBold" panose="020B0502040204020203" pitchFamily="34" charset="0"/>
              </a:rPr>
              <a:t>PREPARED BY</a:t>
            </a:r>
            <a:endParaRPr lang="en-IN" sz="5400" b="1" i="1" dirty="0">
              <a:latin typeface="Bahnschrift SemiBold" panose="020B0502040204020203" pitchFamily="34" charset="0"/>
            </a:endParaRPr>
          </a:p>
        </p:txBody>
      </p:sp>
      <p:graphicFrame>
        <p:nvGraphicFramePr>
          <p:cNvPr id="3" name="Diagram 2">
            <a:extLst>
              <a:ext uri="{FF2B5EF4-FFF2-40B4-BE49-F238E27FC236}">
                <a16:creationId xmlns:a16="http://schemas.microsoft.com/office/drawing/2014/main" id="{C892CF99-25CF-4F96-8287-0E51BD64C743}"/>
              </a:ext>
            </a:extLst>
          </p:cNvPr>
          <p:cNvGraphicFramePr/>
          <p:nvPr>
            <p:extLst>
              <p:ext uri="{D42A27DB-BD31-4B8C-83A1-F6EECF244321}">
                <p14:modId xmlns:p14="http://schemas.microsoft.com/office/powerpoint/2010/main" val="3573028722"/>
              </p:ext>
            </p:extLst>
          </p:nvPr>
        </p:nvGraphicFramePr>
        <p:xfrm>
          <a:off x="3469101" y="3114259"/>
          <a:ext cx="4352651"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2F359E18-219A-4A0F-82FE-9EBBBAA34ED2}"/>
              </a:ext>
            </a:extLst>
          </p:cNvPr>
          <p:cNvGrpSpPr/>
          <p:nvPr/>
        </p:nvGrpSpPr>
        <p:grpSpPr>
          <a:xfrm>
            <a:off x="6475303" y="3127827"/>
            <a:ext cx="3106019" cy="530015"/>
            <a:chOff x="0" y="43934"/>
            <a:chExt cx="2862469" cy="455715"/>
          </a:xfrm>
        </p:grpSpPr>
        <p:sp>
          <p:nvSpPr>
            <p:cNvPr id="20" name="Rectangle: Rounded Corners 19">
              <a:extLst>
                <a:ext uri="{FF2B5EF4-FFF2-40B4-BE49-F238E27FC236}">
                  <a16:creationId xmlns:a16="http://schemas.microsoft.com/office/drawing/2014/main" id="{3FF89A7C-3997-42BA-A6A8-7E10A624B4FE}"/>
                </a:ext>
              </a:extLst>
            </p:cNvPr>
            <p:cNvSpPr/>
            <p:nvPr/>
          </p:nvSpPr>
          <p:spPr>
            <a:xfrm>
              <a:off x="0" y="43934"/>
              <a:ext cx="2862469" cy="45571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52A83B8E-0877-4845-9908-D8D49CD897AB}"/>
                </a:ext>
              </a:extLst>
            </p:cNvPr>
            <p:cNvSpPr txBox="1"/>
            <p:nvPr/>
          </p:nvSpPr>
          <p:spPr>
            <a:xfrm>
              <a:off x="22246" y="66180"/>
              <a:ext cx="2817977" cy="411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1.Mohanraj.P</a:t>
              </a:r>
              <a:endParaRPr lang="en-IN" sz="1900" kern="1200"/>
            </a:p>
          </p:txBody>
        </p:sp>
      </p:grpSp>
      <p:grpSp>
        <p:nvGrpSpPr>
          <p:cNvPr id="8" name="Group 7">
            <a:extLst>
              <a:ext uri="{FF2B5EF4-FFF2-40B4-BE49-F238E27FC236}">
                <a16:creationId xmlns:a16="http://schemas.microsoft.com/office/drawing/2014/main" id="{DB34A118-4C02-4A34-980E-19F2B1136C39}"/>
              </a:ext>
            </a:extLst>
          </p:cNvPr>
          <p:cNvGrpSpPr/>
          <p:nvPr/>
        </p:nvGrpSpPr>
        <p:grpSpPr>
          <a:xfrm>
            <a:off x="6429036" y="3638262"/>
            <a:ext cx="3106019" cy="530015"/>
            <a:chOff x="0" y="554369"/>
            <a:chExt cx="2862469" cy="455715"/>
          </a:xfrm>
        </p:grpSpPr>
        <p:sp>
          <p:nvSpPr>
            <p:cNvPr id="18" name="Rectangle: Rounded Corners 17">
              <a:extLst>
                <a:ext uri="{FF2B5EF4-FFF2-40B4-BE49-F238E27FC236}">
                  <a16:creationId xmlns:a16="http://schemas.microsoft.com/office/drawing/2014/main" id="{A8FCA6E1-1195-40A5-A89E-9A0F754A97C7}"/>
                </a:ext>
              </a:extLst>
            </p:cNvPr>
            <p:cNvSpPr/>
            <p:nvPr/>
          </p:nvSpPr>
          <p:spPr>
            <a:xfrm>
              <a:off x="0" y="554369"/>
              <a:ext cx="2862469" cy="455715"/>
            </a:xfrm>
            <a:prstGeom prst="roundRect">
              <a:avLst/>
            </a:prstGeom>
          </p:spPr>
          <p:style>
            <a:lnRef idx="2">
              <a:schemeClr val="lt1">
                <a:hueOff val="0"/>
                <a:satOff val="0"/>
                <a:lumOff val="0"/>
                <a:alphaOff val="0"/>
              </a:schemeClr>
            </a:lnRef>
            <a:fillRef idx="1">
              <a:schemeClr val="accent2">
                <a:hueOff val="-363841"/>
                <a:satOff val="-20982"/>
                <a:lumOff val="2157"/>
                <a:alphaOff val="0"/>
              </a:schemeClr>
            </a:fillRef>
            <a:effectRef idx="0">
              <a:schemeClr val="accent2">
                <a:hueOff val="-363841"/>
                <a:satOff val="-20982"/>
                <a:lumOff val="2157"/>
                <a:alphaOff val="0"/>
              </a:schemeClr>
            </a:effectRef>
            <a:fontRef idx="minor">
              <a:schemeClr val="lt1"/>
            </a:fontRef>
          </p:style>
        </p:sp>
        <p:sp>
          <p:nvSpPr>
            <p:cNvPr id="19" name="Rectangle: Rounded Corners 6">
              <a:extLst>
                <a:ext uri="{FF2B5EF4-FFF2-40B4-BE49-F238E27FC236}">
                  <a16:creationId xmlns:a16="http://schemas.microsoft.com/office/drawing/2014/main" id="{620A27E0-0F8B-42B2-A70B-CF995A42044E}"/>
                </a:ext>
              </a:extLst>
            </p:cNvPr>
            <p:cNvSpPr txBox="1"/>
            <p:nvPr/>
          </p:nvSpPr>
          <p:spPr>
            <a:xfrm>
              <a:off x="22246" y="576615"/>
              <a:ext cx="2817977" cy="411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2.Kabilesh.T.R.V</a:t>
              </a:r>
              <a:endParaRPr lang="en-IN" sz="1900" kern="1200" dirty="0"/>
            </a:p>
          </p:txBody>
        </p:sp>
      </p:grpSp>
      <p:grpSp>
        <p:nvGrpSpPr>
          <p:cNvPr id="9" name="Group 8">
            <a:extLst>
              <a:ext uri="{FF2B5EF4-FFF2-40B4-BE49-F238E27FC236}">
                <a16:creationId xmlns:a16="http://schemas.microsoft.com/office/drawing/2014/main" id="{A372116A-28DF-4E16-9E2A-1B84C2C07EA8}"/>
              </a:ext>
            </a:extLst>
          </p:cNvPr>
          <p:cNvGrpSpPr/>
          <p:nvPr/>
        </p:nvGrpSpPr>
        <p:grpSpPr>
          <a:xfrm>
            <a:off x="6475303" y="4148697"/>
            <a:ext cx="3106019" cy="530015"/>
            <a:chOff x="0" y="1064804"/>
            <a:chExt cx="2862469" cy="455715"/>
          </a:xfrm>
        </p:grpSpPr>
        <p:sp>
          <p:nvSpPr>
            <p:cNvPr id="16" name="Rectangle: Rounded Corners 15">
              <a:extLst>
                <a:ext uri="{FF2B5EF4-FFF2-40B4-BE49-F238E27FC236}">
                  <a16:creationId xmlns:a16="http://schemas.microsoft.com/office/drawing/2014/main" id="{8310995C-0618-41A5-89C4-F4C00D1B2D45}"/>
                </a:ext>
              </a:extLst>
            </p:cNvPr>
            <p:cNvSpPr/>
            <p:nvPr/>
          </p:nvSpPr>
          <p:spPr>
            <a:xfrm>
              <a:off x="0" y="1064804"/>
              <a:ext cx="2862469" cy="455715"/>
            </a:xfrm>
            <a:prstGeom prst="roundRect">
              <a:avLst/>
            </a:prstGeom>
          </p:spPr>
          <p:style>
            <a:lnRef idx="2">
              <a:schemeClr val="lt1">
                <a:hueOff val="0"/>
                <a:satOff val="0"/>
                <a:lumOff val="0"/>
                <a:alphaOff val="0"/>
              </a:schemeClr>
            </a:lnRef>
            <a:fillRef idx="1">
              <a:schemeClr val="accent2">
                <a:hueOff val="-727682"/>
                <a:satOff val="-41964"/>
                <a:lumOff val="4314"/>
                <a:alphaOff val="0"/>
              </a:schemeClr>
            </a:fillRef>
            <a:effectRef idx="0">
              <a:schemeClr val="accent2">
                <a:hueOff val="-727682"/>
                <a:satOff val="-41964"/>
                <a:lumOff val="4314"/>
                <a:alphaOff val="0"/>
              </a:schemeClr>
            </a:effectRef>
            <a:fontRef idx="minor">
              <a:schemeClr val="lt1"/>
            </a:fontRef>
          </p:style>
        </p:sp>
        <p:sp>
          <p:nvSpPr>
            <p:cNvPr id="17" name="Rectangle: Rounded Corners 8">
              <a:extLst>
                <a:ext uri="{FF2B5EF4-FFF2-40B4-BE49-F238E27FC236}">
                  <a16:creationId xmlns:a16="http://schemas.microsoft.com/office/drawing/2014/main" id="{F40D185E-DCE0-4030-8397-F835F5530611}"/>
                </a:ext>
              </a:extLst>
            </p:cNvPr>
            <p:cNvSpPr txBox="1"/>
            <p:nvPr/>
          </p:nvSpPr>
          <p:spPr>
            <a:xfrm>
              <a:off x="22246" y="1087050"/>
              <a:ext cx="2817977" cy="411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3.Janakiraman.S</a:t>
              </a:r>
              <a:endParaRPr lang="en-IN" sz="1900" kern="1200"/>
            </a:p>
          </p:txBody>
        </p:sp>
      </p:grpSp>
      <p:grpSp>
        <p:nvGrpSpPr>
          <p:cNvPr id="10" name="Group 9">
            <a:extLst>
              <a:ext uri="{FF2B5EF4-FFF2-40B4-BE49-F238E27FC236}">
                <a16:creationId xmlns:a16="http://schemas.microsoft.com/office/drawing/2014/main" id="{5DAC8236-8334-4C2F-8455-A5B58D7D2BF9}"/>
              </a:ext>
            </a:extLst>
          </p:cNvPr>
          <p:cNvGrpSpPr/>
          <p:nvPr/>
        </p:nvGrpSpPr>
        <p:grpSpPr>
          <a:xfrm>
            <a:off x="6475303" y="4659132"/>
            <a:ext cx="3106019" cy="530015"/>
            <a:chOff x="0" y="1575239"/>
            <a:chExt cx="2862469" cy="455715"/>
          </a:xfrm>
        </p:grpSpPr>
        <p:sp>
          <p:nvSpPr>
            <p:cNvPr id="14" name="Rectangle: Rounded Corners 13">
              <a:extLst>
                <a:ext uri="{FF2B5EF4-FFF2-40B4-BE49-F238E27FC236}">
                  <a16:creationId xmlns:a16="http://schemas.microsoft.com/office/drawing/2014/main" id="{930263A1-3E09-4A9B-B1F2-E78F03C5F5D6}"/>
                </a:ext>
              </a:extLst>
            </p:cNvPr>
            <p:cNvSpPr/>
            <p:nvPr/>
          </p:nvSpPr>
          <p:spPr>
            <a:xfrm>
              <a:off x="0" y="1575239"/>
              <a:ext cx="2862469" cy="455715"/>
            </a:xfrm>
            <a:prstGeom prst="roundRect">
              <a:avLst/>
            </a:prstGeom>
          </p:spPr>
          <p:style>
            <a:lnRef idx="2">
              <a:schemeClr val="lt1">
                <a:hueOff val="0"/>
                <a:satOff val="0"/>
                <a:lumOff val="0"/>
                <a:alphaOff val="0"/>
              </a:schemeClr>
            </a:lnRef>
            <a:fillRef idx="1">
              <a:schemeClr val="accent2">
                <a:hueOff val="-1091522"/>
                <a:satOff val="-62946"/>
                <a:lumOff val="6471"/>
                <a:alphaOff val="0"/>
              </a:schemeClr>
            </a:fillRef>
            <a:effectRef idx="0">
              <a:schemeClr val="accent2">
                <a:hueOff val="-1091522"/>
                <a:satOff val="-62946"/>
                <a:lumOff val="6471"/>
                <a:alphaOff val="0"/>
              </a:schemeClr>
            </a:effectRef>
            <a:fontRef idx="minor">
              <a:schemeClr val="lt1"/>
            </a:fontRef>
          </p:style>
        </p:sp>
        <p:sp>
          <p:nvSpPr>
            <p:cNvPr id="15" name="Rectangle: Rounded Corners 10">
              <a:extLst>
                <a:ext uri="{FF2B5EF4-FFF2-40B4-BE49-F238E27FC236}">
                  <a16:creationId xmlns:a16="http://schemas.microsoft.com/office/drawing/2014/main" id="{61383F00-A2AD-4B49-9C86-EA45C7982B14}"/>
                </a:ext>
              </a:extLst>
            </p:cNvPr>
            <p:cNvSpPr txBox="1"/>
            <p:nvPr/>
          </p:nvSpPr>
          <p:spPr>
            <a:xfrm>
              <a:off x="22246" y="1597485"/>
              <a:ext cx="2817977" cy="411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4.Deepath.A</a:t>
              </a:r>
              <a:endParaRPr lang="en-IN" sz="1900" kern="1200"/>
            </a:p>
          </p:txBody>
        </p:sp>
      </p:grpSp>
      <p:grpSp>
        <p:nvGrpSpPr>
          <p:cNvPr id="11" name="Group 10">
            <a:extLst>
              <a:ext uri="{FF2B5EF4-FFF2-40B4-BE49-F238E27FC236}">
                <a16:creationId xmlns:a16="http://schemas.microsoft.com/office/drawing/2014/main" id="{75CAFB40-EF35-4673-B01A-C9D8DDC919A6}"/>
              </a:ext>
            </a:extLst>
          </p:cNvPr>
          <p:cNvGrpSpPr/>
          <p:nvPr/>
        </p:nvGrpSpPr>
        <p:grpSpPr>
          <a:xfrm>
            <a:off x="6475303" y="5169567"/>
            <a:ext cx="3106019" cy="530015"/>
            <a:chOff x="0" y="2085674"/>
            <a:chExt cx="2862469" cy="455715"/>
          </a:xfrm>
        </p:grpSpPr>
        <p:sp>
          <p:nvSpPr>
            <p:cNvPr id="12" name="Rectangle: Rounded Corners 11">
              <a:extLst>
                <a:ext uri="{FF2B5EF4-FFF2-40B4-BE49-F238E27FC236}">
                  <a16:creationId xmlns:a16="http://schemas.microsoft.com/office/drawing/2014/main" id="{56CBE02F-DB2E-413A-AC92-ABE38C217B29}"/>
                </a:ext>
              </a:extLst>
            </p:cNvPr>
            <p:cNvSpPr/>
            <p:nvPr/>
          </p:nvSpPr>
          <p:spPr>
            <a:xfrm>
              <a:off x="0" y="2085674"/>
              <a:ext cx="2862469" cy="455715"/>
            </a:xfrm>
            <a:prstGeom prst="roundRect">
              <a:avLst/>
            </a:prstGeom>
          </p:spPr>
          <p:style>
            <a:lnRef idx="2">
              <a:schemeClr val="lt1">
                <a:hueOff val="0"/>
                <a:satOff val="0"/>
                <a:lumOff val="0"/>
                <a:alphaOff val="0"/>
              </a:schemeClr>
            </a:lnRef>
            <a:fillRef idx="1">
              <a:schemeClr val="accent2">
                <a:hueOff val="-1455363"/>
                <a:satOff val="-83928"/>
                <a:lumOff val="8628"/>
                <a:alphaOff val="0"/>
              </a:schemeClr>
            </a:fillRef>
            <a:effectRef idx="0">
              <a:schemeClr val="accent2">
                <a:hueOff val="-1455363"/>
                <a:satOff val="-83928"/>
                <a:lumOff val="8628"/>
                <a:alphaOff val="0"/>
              </a:schemeClr>
            </a:effectRef>
            <a:fontRef idx="minor">
              <a:schemeClr val="lt1"/>
            </a:fontRef>
          </p:style>
        </p:sp>
        <p:sp>
          <p:nvSpPr>
            <p:cNvPr id="13" name="Rectangle: Rounded Corners 12">
              <a:extLst>
                <a:ext uri="{FF2B5EF4-FFF2-40B4-BE49-F238E27FC236}">
                  <a16:creationId xmlns:a16="http://schemas.microsoft.com/office/drawing/2014/main" id="{4B3398CC-C63B-42E0-BF50-1EF841DEC507}"/>
                </a:ext>
              </a:extLst>
            </p:cNvPr>
            <p:cNvSpPr txBox="1"/>
            <p:nvPr/>
          </p:nvSpPr>
          <p:spPr>
            <a:xfrm>
              <a:off x="22246" y="2107920"/>
              <a:ext cx="2817977" cy="411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5.Ranjith Kumar.R</a:t>
              </a:r>
              <a:endParaRPr lang="en-IN" sz="1900" kern="1200"/>
            </a:p>
          </p:txBody>
        </p:sp>
      </p:grpSp>
      <p:graphicFrame>
        <p:nvGraphicFramePr>
          <p:cNvPr id="39" name="Diagram 38">
            <a:extLst>
              <a:ext uri="{FF2B5EF4-FFF2-40B4-BE49-F238E27FC236}">
                <a16:creationId xmlns:a16="http://schemas.microsoft.com/office/drawing/2014/main" id="{CFD2B1C1-2A34-4978-B39A-5F84B5366B32}"/>
              </a:ext>
            </a:extLst>
          </p:cNvPr>
          <p:cNvGraphicFramePr/>
          <p:nvPr>
            <p:extLst>
              <p:ext uri="{D42A27DB-BD31-4B8C-83A1-F6EECF244321}">
                <p14:modId xmlns:p14="http://schemas.microsoft.com/office/powerpoint/2010/main" val="3266388417"/>
              </p:ext>
            </p:extLst>
          </p:nvPr>
        </p:nvGraphicFramePr>
        <p:xfrm>
          <a:off x="1456008" y="3631969"/>
          <a:ext cx="2784687" cy="7078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8" name="Rectangle 37">
            <a:extLst>
              <a:ext uri="{FF2B5EF4-FFF2-40B4-BE49-F238E27FC236}">
                <a16:creationId xmlns:a16="http://schemas.microsoft.com/office/drawing/2014/main" id="{51BC6BFC-DED0-42D6-AC1B-8D900EA9584A}"/>
              </a:ext>
            </a:extLst>
          </p:cNvPr>
          <p:cNvSpPr/>
          <p:nvPr/>
        </p:nvSpPr>
        <p:spPr>
          <a:xfrm>
            <a:off x="2634817" y="190077"/>
            <a:ext cx="5794984" cy="369332"/>
          </a:xfrm>
          <a:prstGeom prst="rect">
            <a:avLst/>
          </a:prstGeom>
        </p:spPr>
        <p:txBody>
          <a:bodyPr wrap="none">
            <a:spAutoFit/>
          </a:bodyPr>
          <a:lstStyle/>
          <a:p>
            <a:r>
              <a:rPr lang="en-IN" dirty="0">
                <a:latin typeface="Arial Black" panose="020B0A04020102020204" pitchFamily="34" charset="0"/>
              </a:rPr>
              <a:t>INNOVATION OF SMART PUBLIC RESTROOM</a:t>
            </a:r>
          </a:p>
        </p:txBody>
      </p:sp>
    </p:spTree>
    <p:extLst>
      <p:ext uri="{BB962C8B-B14F-4D97-AF65-F5344CB8AC3E}">
        <p14:creationId xmlns:p14="http://schemas.microsoft.com/office/powerpoint/2010/main" val="127451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0AA42D-B16F-4A64-B8B1-0AD25D325964}"/>
              </a:ext>
            </a:extLst>
          </p:cNvPr>
          <p:cNvSpPr/>
          <p:nvPr/>
        </p:nvSpPr>
        <p:spPr>
          <a:xfrm>
            <a:off x="3530125" y="116821"/>
            <a:ext cx="5794984" cy="646331"/>
          </a:xfrm>
          <a:prstGeom prst="rect">
            <a:avLst/>
          </a:prstGeom>
        </p:spPr>
        <p:txBody>
          <a:bodyPr wrap="none">
            <a:spAutoFit/>
          </a:bodyPr>
          <a:lstStyle/>
          <a:p>
            <a:r>
              <a:rPr lang="en-IN" dirty="0">
                <a:latin typeface="Arial Black" panose="020B0A04020102020204" pitchFamily="34" charset="0"/>
              </a:rPr>
              <a:t>INNOVATION OF SMART PUBLIC RESTROOM</a:t>
            </a:r>
          </a:p>
          <a:p>
            <a:endParaRPr lang="en-IN" dirty="0">
              <a:latin typeface="Arial Black" panose="020B0A04020102020204" pitchFamily="34" charset="0"/>
            </a:endParaRPr>
          </a:p>
        </p:txBody>
      </p:sp>
      <p:sp>
        <p:nvSpPr>
          <p:cNvPr id="5" name="Rectangle 4">
            <a:extLst>
              <a:ext uri="{FF2B5EF4-FFF2-40B4-BE49-F238E27FC236}">
                <a16:creationId xmlns:a16="http://schemas.microsoft.com/office/drawing/2014/main" id="{3E085CE9-DA3F-4917-A196-714D5B6FC216}"/>
              </a:ext>
            </a:extLst>
          </p:cNvPr>
          <p:cNvSpPr/>
          <p:nvPr/>
        </p:nvSpPr>
        <p:spPr>
          <a:xfrm>
            <a:off x="0" y="911951"/>
            <a:ext cx="3017236" cy="369332"/>
          </a:xfrm>
          <a:prstGeom prst="rect">
            <a:avLst/>
          </a:prstGeom>
        </p:spPr>
        <p:txBody>
          <a:bodyPr wrap="none">
            <a:spAutoFit/>
          </a:bodyPr>
          <a:lstStyle/>
          <a:p>
            <a:r>
              <a:rPr lang="en-IN" dirty="0">
                <a:latin typeface="Arial Rounded MT Bold" panose="020F0704030504030204" pitchFamily="34" charset="0"/>
              </a:rPr>
              <a:t>DUAC Smart Public Toilet</a:t>
            </a:r>
          </a:p>
        </p:txBody>
      </p:sp>
      <p:sp>
        <p:nvSpPr>
          <p:cNvPr id="6" name="Rectangle 5">
            <a:extLst>
              <a:ext uri="{FF2B5EF4-FFF2-40B4-BE49-F238E27FC236}">
                <a16:creationId xmlns:a16="http://schemas.microsoft.com/office/drawing/2014/main" id="{8AD1EDED-DF38-4932-A4BE-73EEB8AAFE48}"/>
              </a:ext>
            </a:extLst>
          </p:cNvPr>
          <p:cNvSpPr/>
          <p:nvPr/>
        </p:nvSpPr>
        <p:spPr>
          <a:xfrm>
            <a:off x="1" y="1281283"/>
            <a:ext cx="12192000" cy="3139321"/>
          </a:xfrm>
          <a:prstGeom prst="rect">
            <a:avLst/>
          </a:prstGeom>
        </p:spPr>
        <p:txBody>
          <a:bodyPr wrap="square">
            <a:spAutoFit/>
          </a:bodyPr>
          <a:lstStyle/>
          <a:p>
            <a:r>
              <a:rPr lang="en-IN" dirty="0"/>
              <a:t>In India it is estimated that on an average about 60% of the population have no toilets in their homes.  The number is still higher in rural areas at about 72%. The condition of the limited number of existing public toilets being pathetic people prefer to defecate in the open thereby   compromising themselves to dreadful diseases like cholera, typhoid, hepatitis, jaundice etc. It is estimated that there are above 25 lakh women in Delhi who go for their necessary functions before dawn every morning in the open fields putting their lives to risk in view of the high level of crimes against women. The Commission has always believed that adequate civic amenities help in enhancing the aesthetics of a city. In view of the unsatisfactory situation relating to public toilets in the city of Delhi, the Commission felt that it is high time that an initiative was taken for developing high tech self sustaining public toilets which could be put up in slums, unauthorised colonies, market places and in other places like gardens and parks where foot fall is high. After receiving approval from the Government in the year 2012 on a proposal mooted by it ,the Commission on the basis of a design competition developed a prototype for a low cost self sustaining High-Tech Public Toilets which has been installed at various locations around New Delhi </a:t>
            </a:r>
          </a:p>
        </p:txBody>
      </p:sp>
    </p:spTree>
    <p:extLst>
      <p:ext uri="{BB962C8B-B14F-4D97-AF65-F5344CB8AC3E}">
        <p14:creationId xmlns:p14="http://schemas.microsoft.com/office/powerpoint/2010/main" val="413737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6E93C4-E59E-4E26-AA04-0772D890F326}"/>
              </a:ext>
            </a:extLst>
          </p:cNvPr>
          <p:cNvSpPr/>
          <p:nvPr/>
        </p:nvSpPr>
        <p:spPr>
          <a:xfrm>
            <a:off x="51643" y="693290"/>
            <a:ext cx="1379095" cy="369332"/>
          </a:xfrm>
          <a:prstGeom prst="rect">
            <a:avLst/>
          </a:prstGeom>
        </p:spPr>
        <p:txBody>
          <a:bodyPr wrap="none">
            <a:spAutoFit/>
          </a:bodyPr>
          <a:lstStyle/>
          <a:p>
            <a:r>
              <a:rPr lang="en-IN" dirty="0">
                <a:latin typeface="Arial Rounded MT Bold" panose="020F0704030504030204" pitchFamily="34" charset="0"/>
              </a:rPr>
              <a:t>Objectives</a:t>
            </a:r>
          </a:p>
        </p:txBody>
      </p:sp>
      <p:sp>
        <p:nvSpPr>
          <p:cNvPr id="3" name="Rectangle 2">
            <a:extLst>
              <a:ext uri="{FF2B5EF4-FFF2-40B4-BE49-F238E27FC236}">
                <a16:creationId xmlns:a16="http://schemas.microsoft.com/office/drawing/2014/main" id="{280DBDAF-412A-4633-B2C2-0B42B09ADD07}"/>
              </a:ext>
            </a:extLst>
          </p:cNvPr>
          <p:cNvSpPr/>
          <p:nvPr/>
        </p:nvSpPr>
        <p:spPr>
          <a:xfrm>
            <a:off x="1060174" y="1065935"/>
            <a:ext cx="6096000" cy="2308324"/>
          </a:xfrm>
          <a:prstGeom prst="rect">
            <a:avLst/>
          </a:prstGeom>
        </p:spPr>
        <p:txBody>
          <a:bodyPr>
            <a:spAutoFit/>
          </a:bodyPr>
          <a:lstStyle/>
          <a:p>
            <a:r>
              <a:rPr lang="en-IN" dirty="0"/>
              <a:t>• Distinctive &amp; aesthetically pleasing designs. </a:t>
            </a:r>
          </a:p>
          <a:p>
            <a:r>
              <a:rPr lang="en-IN" dirty="0"/>
              <a:t>• Smart, contemporary and environment friendly features. Industrially prefabricated designs for mass production. </a:t>
            </a:r>
          </a:p>
          <a:p>
            <a:r>
              <a:rPr lang="en-IN" dirty="0"/>
              <a:t>• Long life tenure of approximately 15-20 years. </a:t>
            </a:r>
          </a:p>
          <a:p>
            <a:r>
              <a:rPr lang="en-IN" dirty="0"/>
              <a:t>• Tentative cost INR 1.50 lakh per seat. </a:t>
            </a:r>
          </a:p>
          <a:p>
            <a:r>
              <a:rPr lang="en-IN" dirty="0"/>
              <a:t>• Hassle free transportation to predesignated sites for quick installation.</a:t>
            </a:r>
          </a:p>
          <a:p>
            <a:r>
              <a:rPr lang="en-IN" dirty="0"/>
              <a:t>• Adequate space for advertisement and revenue Generation.</a:t>
            </a:r>
          </a:p>
        </p:txBody>
      </p:sp>
    </p:spTree>
    <p:extLst>
      <p:ext uri="{BB962C8B-B14F-4D97-AF65-F5344CB8AC3E}">
        <p14:creationId xmlns:p14="http://schemas.microsoft.com/office/powerpoint/2010/main" val="146412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5D4BD7-0E42-43D9-8EF2-E689703C8C8D}"/>
              </a:ext>
            </a:extLst>
          </p:cNvPr>
          <p:cNvSpPr/>
          <p:nvPr/>
        </p:nvSpPr>
        <p:spPr>
          <a:xfrm>
            <a:off x="0" y="521661"/>
            <a:ext cx="6096000" cy="646331"/>
          </a:xfrm>
          <a:prstGeom prst="rect">
            <a:avLst/>
          </a:prstGeom>
        </p:spPr>
        <p:txBody>
          <a:bodyPr>
            <a:spAutoFit/>
          </a:bodyPr>
          <a:lstStyle/>
          <a:p>
            <a:r>
              <a:rPr lang="en-IN" dirty="0">
                <a:latin typeface="Arial Rounded MT Bold" panose="020F0704030504030204" pitchFamily="34" charset="0"/>
              </a:rPr>
              <a:t>DESIGN 1 (Size of one unit  - 1.40m X 1.40m)    (Internal height - 2.20m) </a:t>
            </a:r>
          </a:p>
        </p:txBody>
      </p:sp>
      <p:pic>
        <p:nvPicPr>
          <p:cNvPr id="4" name="Picture 3">
            <a:extLst>
              <a:ext uri="{FF2B5EF4-FFF2-40B4-BE49-F238E27FC236}">
                <a16:creationId xmlns:a16="http://schemas.microsoft.com/office/drawing/2014/main" id="{3D618F3B-71EB-4B7A-9309-9CC59F4CE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661" y="1294213"/>
            <a:ext cx="5811061" cy="5144218"/>
          </a:xfrm>
          <a:prstGeom prst="rect">
            <a:avLst/>
          </a:prstGeom>
        </p:spPr>
      </p:pic>
      <p:sp>
        <p:nvSpPr>
          <p:cNvPr id="5" name="Rectangle 4">
            <a:extLst>
              <a:ext uri="{FF2B5EF4-FFF2-40B4-BE49-F238E27FC236}">
                <a16:creationId xmlns:a16="http://schemas.microsoft.com/office/drawing/2014/main" id="{03BEC6FE-2154-4373-A193-4EC8D1772330}"/>
              </a:ext>
            </a:extLst>
          </p:cNvPr>
          <p:cNvSpPr/>
          <p:nvPr/>
        </p:nvSpPr>
        <p:spPr>
          <a:xfrm>
            <a:off x="7288696" y="1675898"/>
            <a:ext cx="4903304" cy="1754326"/>
          </a:xfrm>
          <a:prstGeom prst="rect">
            <a:avLst/>
          </a:prstGeom>
        </p:spPr>
        <p:txBody>
          <a:bodyPr wrap="square">
            <a:spAutoFit/>
          </a:bodyPr>
          <a:lstStyle/>
          <a:p>
            <a:r>
              <a:rPr lang="en-IN" dirty="0"/>
              <a:t>Inspired by the vernacular architecture using “Bamboo” as the primary theme. </a:t>
            </a:r>
          </a:p>
          <a:p>
            <a:r>
              <a:rPr lang="en-IN" dirty="0"/>
              <a:t>Specification : </a:t>
            </a:r>
          </a:p>
          <a:p>
            <a:r>
              <a:rPr lang="en-IN" dirty="0"/>
              <a:t>•  Exteriors: Fibre reinforced plastic (FRP) </a:t>
            </a:r>
          </a:p>
          <a:p>
            <a:r>
              <a:rPr lang="en-IN" dirty="0"/>
              <a:t>•Interiors: Stainless steel 304 grade , 1mm thick </a:t>
            </a:r>
          </a:p>
          <a:p>
            <a:r>
              <a:rPr lang="en-IN" dirty="0"/>
              <a:t>•Frame: Mild steel (MS)</a:t>
            </a:r>
          </a:p>
        </p:txBody>
      </p:sp>
    </p:spTree>
    <p:extLst>
      <p:ext uri="{BB962C8B-B14F-4D97-AF65-F5344CB8AC3E}">
        <p14:creationId xmlns:p14="http://schemas.microsoft.com/office/powerpoint/2010/main" val="394685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36F288-BC22-4EFC-8F37-EC7DE331D243}"/>
              </a:ext>
            </a:extLst>
          </p:cNvPr>
          <p:cNvSpPr/>
          <p:nvPr/>
        </p:nvSpPr>
        <p:spPr>
          <a:xfrm>
            <a:off x="0" y="53009"/>
            <a:ext cx="6096000" cy="646331"/>
          </a:xfrm>
          <a:prstGeom prst="rect">
            <a:avLst/>
          </a:prstGeom>
        </p:spPr>
        <p:txBody>
          <a:bodyPr>
            <a:spAutoFit/>
          </a:bodyPr>
          <a:lstStyle/>
          <a:p>
            <a:r>
              <a:rPr lang="en-IN" dirty="0">
                <a:latin typeface="Arial Black" panose="020B0A04020102020204" pitchFamily="34" charset="0"/>
              </a:rPr>
              <a:t>DESIGN 2  (Size of one unit  - 1.50m X 2.60m) (Internal height - 2.20m)</a:t>
            </a:r>
          </a:p>
        </p:txBody>
      </p:sp>
      <p:pic>
        <p:nvPicPr>
          <p:cNvPr id="4" name="Picture 3">
            <a:extLst>
              <a:ext uri="{FF2B5EF4-FFF2-40B4-BE49-F238E27FC236}">
                <a16:creationId xmlns:a16="http://schemas.microsoft.com/office/drawing/2014/main" id="{B701F580-6B17-4AB8-A3C0-5B330A457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402" y="1064586"/>
            <a:ext cx="5096586" cy="5020376"/>
          </a:xfrm>
          <a:prstGeom prst="rect">
            <a:avLst/>
          </a:prstGeom>
        </p:spPr>
      </p:pic>
      <p:sp>
        <p:nvSpPr>
          <p:cNvPr id="6" name="Rectangle 5">
            <a:extLst>
              <a:ext uri="{FF2B5EF4-FFF2-40B4-BE49-F238E27FC236}">
                <a16:creationId xmlns:a16="http://schemas.microsoft.com/office/drawing/2014/main" id="{44210E7C-0DF9-4D80-8BEE-6A9159120B4A}"/>
              </a:ext>
            </a:extLst>
          </p:cNvPr>
          <p:cNvSpPr/>
          <p:nvPr/>
        </p:nvSpPr>
        <p:spPr>
          <a:xfrm>
            <a:off x="7050157" y="1543449"/>
            <a:ext cx="4439478" cy="2585323"/>
          </a:xfrm>
          <a:prstGeom prst="rect">
            <a:avLst/>
          </a:prstGeom>
        </p:spPr>
        <p:txBody>
          <a:bodyPr wrap="square">
            <a:spAutoFit/>
          </a:bodyPr>
          <a:lstStyle/>
          <a:p>
            <a:r>
              <a:rPr lang="en-IN" dirty="0"/>
              <a:t>A hexagonal twin unit design having male and female compartments alongside.</a:t>
            </a:r>
          </a:p>
          <a:p>
            <a:r>
              <a:rPr lang="en-IN" dirty="0"/>
              <a:t>Specification : </a:t>
            </a:r>
          </a:p>
          <a:p>
            <a:r>
              <a:rPr lang="en-IN" dirty="0"/>
              <a:t>•Exteriors: Polypropylene honey comb, Polyurethane (PU) painted. </a:t>
            </a:r>
          </a:p>
          <a:p>
            <a:r>
              <a:rPr lang="en-IN" dirty="0"/>
              <a:t>•Interiors: Stainless steel 304 grade, 1mm thick</a:t>
            </a:r>
          </a:p>
          <a:p>
            <a:r>
              <a:rPr lang="en-IN" dirty="0"/>
              <a:t>•Frame: Polypropylene honey comb folding wall</a:t>
            </a:r>
          </a:p>
        </p:txBody>
      </p:sp>
    </p:spTree>
    <p:extLst>
      <p:ext uri="{BB962C8B-B14F-4D97-AF65-F5344CB8AC3E}">
        <p14:creationId xmlns:p14="http://schemas.microsoft.com/office/powerpoint/2010/main" val="117906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479</Words>
  <Application>Microsoft Office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Arial Black</vt:lpstr>
      <vt:lpstr>Arial Rounded MT Bold</vt:lpstr>
      <vt:lpstr>Bahnschrift SemiBold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Mohanraj</dc:creator>
  <cp:lastModifiedBy>Mohanraj</cp:lastModifiedBy>
  <cp:revision>2</cp:revision>
  <dcterms:created xsi:type="dcterms:W3CDTF">2023-10-11T13:50:38Z</dcterms:created>
  <dcterms:modified xsi:type="dcterms:W3CDTF">2023-10-11T14:13:39Z</dcterms:modified>
</cp:coreProperties>
</file>