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8:48:27.2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8:48:28.3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9T08:48:30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0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387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0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05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5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2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6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7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2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15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FA5266-1D1E-438E-B749-3595F4EED6B1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99AD7F-06D2-403C-93C9-B99E8B607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16FA-62B2-C6EE-6EAB-6EEE9F2B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71" y="-180109"/>
            <a:ext cx="9448800" cy="1825096"/>
          </a:xfrm>
        </p:spPr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WIZARD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9E4ED-FAC1-CCF9-C210-310CC1EA6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1272" y="1696045"/>
            <a:ext cx="9448800" cy="685800"/>
          </a:xfrm>
        </p:spPr>
        <p:txBody>
          <a:bodyPr/>
          <a:lstStyle/>
          <a:p>
            <a:r>
              <a:rPr lang="en-IN" dirty="0"/>
              <a:t>A Web Application For Making Resume.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E0DC0-E89E-561E-6D8C-2B3F8881B574}"/>
              </a:ext>
            </a:extLst>
          </p:cNvPr>
          <p:cNvSpPr txBox="1"/>
          <p:nvPr/>
        </p:nvSpPr>
        <p:spPr>
          <a:xfrm>
            <a:off x="3622964" y="2038945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Md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Nomaan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Zeya                 CSE/123/21   </a:t>
            </a:r>
          </a:p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Mrityunjay Kumar Gupta   CSE/124/21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Anshul Singh                          CSE/097/21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8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BBCF-DAA3-7849-0FD1-48752C09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438" y="235528"/>
            <a:ext cx="10018713" cy="17525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IDEA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6C0D-A96E-A1E2-DE49-28A81D42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01" y="1866899"/>
            <a:ext cx="10018713" cy="3124201"/>
          </a:xfrm>
        </p:spPr>
        <p:txBody>
          <a:bodyPr/>
          <a:lstStyle/>
          <a:p>
            <a:r>
              <a:rPr lang="en-IN" dirty="0"/>
              <a:t>To build an web application  where we can make eye catching resume.</a:t>
            </a:r>
          </a:p>
          <a:p>
            <a:r>
              <a:rPr lang="en-IN" dirty="0"/>
              <a:t>The details will be collected in section wise.</a:t>
            </a:r>
          </a:p>
          <a:p>
            <a:r>
              <a:rPr lang="en-IN" dirty="0"/>
              <a:t>The user will also be able to print and download the resume.</a:t>
            </a:r>
          </a:p>
        </p:txBody>
      </p:sp>
    </p:spTree>
    <p:extLst>
      <p:ext uri="{BB962C8B-B14F-4D97-AF65-F5344CB8AC3E}">
        <p14:creationId xmlns:p14="http://schemas.microsoft.com/office/powerpoint/2010/main" val="262646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7FF-097B-A031-3EF0-95009BEB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79" y="-34409"/>
            <a:ext cx="10018713" cy="1752599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3A02-B6BB-027B-81A6-A94712E6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212" y="1973481"/>
            <a:ext cx="10018713" cy="3124201"/>
          </a:xfrm>
        </p:spPr>
        <p:txBody>
          <a:bodyPr/>
          <a:lstStyle/>
          <a:p>
            <a:r>
              <a:rPr lang="en-US" b="1" dirty="0"/>
              <a:t>Structure</a:t>
            </a:r>
            <a:r>
              <a:rPr lang="en-US" dirty="0"/>
              <a:t>: Create HTML templates for user input, sections, and layouts.</a:t>
            </a:r>
          </a:p>
          <a:p>
            <a:r>
              <a:rPr lang="en-US" b="1" dirty="0"/>
              <a:t>Style</a:t>
            </a:r>
            <a:r>
              <a:rPr lang="en-US" dirty="0"/>
              <a:t>: Apply CSS for design, typography, and responsive formatting.</a:t>
            </a:r>
          </a:p>
          <a:p>
            <a:r>
              <a:rPr lang="en-US" b="1" dirty="0"/>
              <a:t>Functionality</a:t>
            </a:r>
            <a:r>
              <a:rPr lang="en-US" dirty="0"/>
              <a:t>: Use JavaScript for dynamic input validation and real-time preview.</a:t>
            </a:r>
          </a:p>
          <a:p>
            <a:r>
              <a:rPr lang="en-US" b="1" dirty="0"/>
              <a:t>Export</a:t>
            </a:r>
            <a:r>
              <a:rPr lang="en-US" dirty="0"/>
              <a:t>: Enable users to download the resume in PDF or other formats.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610DB-82C2-84BE-6960-DAE9E3D69BBD}"/>
              </a:ext>
            </a:extLst>
          </p:cNvPr>
          <p:cNvSpPr txBox="1"/>
          <p:nvPr/>
        </p:nvSpPr>
        <p:spPr>
          <a:xfrm>
            <a:off x="1440872" y="1388706"/>
            <a:ext cx="446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200" b="1" dirty="0"/>
              <a:t>Tech Stack Used:- 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9395F-9608-37FD-CC51-10C653A8C2E2}"/>
              </a:ext>
            </a:extLst>
          </p:cNvPr>
          <p:cNvSpPr txBox="1"/>
          <p:nvPr/>
        </p:nvSpPr>
        <p:spPr>
          <a:xfrm>
            <a:off x="4703617" y="1487358"/>
            <a:ext cx="416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HTML,CSS,JAVASCRIPT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7542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FE10-33C2-F5F3-B2FF-6570DCFC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09" y="0"/>
            <a:ext cx="8610600" cy="129302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SCREENSHOTS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24C5F2-B952-876C-92C3-EAFB9108782A}"/>
                  </a:ext>
                </a:extLst>
              </p14:cNvPr>
              <p14:cNvContentPartPr/>
              <p14:nvPr/>
            </p14:nvContentPartPr>
            <p14:xfrm>
              <a:off x="5996501" y="159800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24C5F2-B952-876C-92C3-EAFB910878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2181" y="159368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5F18CB-7126-DB15-FBC7-FA20C555D1CF}"/>
                  </a:ext>
                </a:extLst>
              </p14:cNvPr>
              <p14:cNvContentPartPr/>
              <p14:nvPr/>
            </p14:nvContentPartPr>
            <p14:xfrm>
              <a:off x="8065781" y="150116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5F18CB-7126-DB15-FBC7-FA20C555D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1461" y="149684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5E80D0-7D84-EFDD-D23F-F2E216842119}"/>
                  </a:ext>
                </a:extLst>
              </p14:cNvPr>
              <p14:cNvContentPartPr/>
              <p14:nvPr/>
            </p14:nvContentPartPr>
            <p14:xfrm>
              <a:off x="8489501" y="122252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5E80D0-7D84-EFDD-D23F-F2E2168421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5181" y="1218202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456671D-7BFE-ACCA-0A35-674129A34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8915"/>
            <a:ext cx="6096000" cy="54490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DE8D33-FD60-7300-1BB6-641ACEE73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8915"/>
            <a:ext cx="6095640" cy="54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8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180AC-C78B-9F7F-DA24-74315281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419" y="470122"/>
            <a:ext cx="9269644" cy="59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3F71-B40A-C926-C115-9D080023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871" y="-123898"/>
            <a:ext cx="10018713" cy="17525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18A2-4171-148B-354C-0BAB4192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009" y="3352219"/>
            <a:ext cx="10018713" cy="3124201"/>
          </a:xfrm>
        </p:spPr>
        <p:txBody>
          <a:bodyPr/>
          <a:lstStyle/>
          <a:p>
            <a:r>
              <a:rPr lang="en-IN" dirty="0"/>
              <a:t>Multiple Templates will be available.</a:t>
            </a:r>
          </a:p>
          <a:p>
            <a:r>
              <a:rPr lang="en-IN" dirty="0"/>
              <a:t>User authentication will be available.</a:t>
            </a:r>
          </a:p>
          <a:p>
            <a:r>
              <a:rPr lang="en-IN" dirty="0"/>
              <a:t>You can store you details in web application.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D8DD2D-012A-A0BC-4B73-7B8F1F7E619F}"/>
              </a:ext>
            </a:extLst>
          </p:cNvPr>
          <p:cNvSpPr txBox="1">
            <a:spLocks/>
          </p:cNvSpPr>
          <p:nvPr/>
        </p:nvSpPr>
        <p:spPr>
          <a:xfrm>
            <a:off x="583870" y="274407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PLANS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B6753B-7D51-E8E0-232B-0363FA7C1153}"/>
              </a:ext>
            </a:extLst>
          </p:cNvPr>
          <p:cNvSpPr txBox="1">
            <a:spLocks/>
          </p:cNvSpPr>
          <p:nvPr/>
        </p:nvSpPr>
        <p:spPr>
          <a:xfrm>
            <a:off x="2355665" y="397285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Internet connectivity is a must.</a:t>
            </a:r>
          </a:p>
          <a:p>
            <a:r>
              <a:rPr lang="en-IN" dirty="0"/>
              <a:t>Only One Template will be available.</a:t>
            </a:r>
          </a:p>
          <a:p>
            <a:r>
              <a:rPr lang="en-IN" dirty="0"/>
              <a:t>It can’t store Your Data after refresh or reload.</a:t>
            </a:r>
          </a:p>
        </p:txBody>
      </p:sp>
    </p:spTree>
    <p:extLst>
      <p:ext uri="{BB962C8B-B14F-4D97-AF65-F5344CB8AC3E}">
        <p14:creationId xmlns:p14="http://schemas.microsoft.com/office/powerpoint/2010/main" val="234449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1019-0881-CB93-7F68-F0936BC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BC6-36C8-D1D1-C9E5-F7CDA16C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7249"/>
            <a:ext cx="10018713" cy="3124201"/>
          </a:xfrm>
        </p:spPr>
        <p:txBody>
          <a:bodyPr>
            <a:normAutofit/>
          </a:bodyPr>
          <a:lstStyle/>
          <a:p>
            <a:r>
              <a:rPr lang="en-IN" dirty="0"/>
              <a:t>To build an web application  where we can make eye catching resume.</a:t>
            </a:r>
          </a:p>
          <a:p>
            <a:r>
              <a:rPr lang="en-IN" dirty="0"/>
              <a:t>During the course of development our group learned many things about the android development, firebase, etc.</a:t>
            </a:r>
          </a:p>
          <a:p>
            <a:r>
              <a:rPr lang="en-IN" dirty="0"/>
              <a:t>Also learned how to work with a group when its about developing something together. </a:t>
            </a:r>
          </a:p>
        </p:txBody>
      </p:sp>
    </p:spTree>
    <p:extLst>
      <p:ext uri="{BB962C8B-B14F-4D97-AF65-F5344CB8AC3E}">
        <p14:creationId xmlns:p14="http://schemas.microsoft.com/office/powerpoint/2010/main" val="4065756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228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RESUME WIZARD</vt:lpstr>
      <vt:lpstr>BASIC IDEA</vt:lpstr>
      <vt:lpstr> PLAN</vt:lpstr>
      <vt:lpstr>SOME SCREENSHOTS</vt:lpstr>
      <vt:lpstr>PowerPoint Presentation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MyStickyNotes</dc:title>
  <dc:creator>Ravindra Sharma</dc:creator>
  <cp:lastModifiedBy>Mrityunjay Kumar Gupta</cp:lastModifiedBy>
  <cp:revision>10</cp:revision>
  <dcterms:created xsi:type="dcterms:W3CDTF">2023-02-18T07:31:24Z</dcterms:created>
  <dcterms:modified xsi:type="dcterms:W3CDTF">2023-09-14T04:57:25Z</dcterms:modified>
</cp:coreProperties>
</file>