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BA034DA-0FB4-42E8-92B8-16B5F9B08E87}">
  <a:tblStyle styleId="{DBA034DA-0FB4-42E8-92B8-16B5F9B08E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2f86a9be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62f86a9be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9a18184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9a18184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2f86a9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2f86a9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 was picked since </a:t>
            </a:r>
            <a:r>
              <a:rPr lang="en"/>
              <a:t>it is a large publisher who’s primary business is video game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is a website with published datasets for running ML and stats “competitions”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changes were obtained by taking difference from the first of the month with the last of the month and summing for the 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a181842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a18184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 was picked since it is a large publisher who’s primary business is video game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is a website with published datasets for running ML and stats “competitions”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changes were obtained by taking difference from the first of the month with the last of the month and summing for the 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2f86a9b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2f86a9b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more features including number of games in a genre, other sales figures, game rating, total games.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Income and Stock Change were used as response variable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2f86a9b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2f86a9b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2f86a9b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2f86a9b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2f86a9b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2f86a9b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2f86a9be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2f86a9be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2f86a9be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2f86a9be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Modeling Electronic Arts’ Market Success From Game Data</a:t>
            </a:r>
            <a:endParaRPr sz="3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809500" y="3413150"/>
            <a:ext cx="78441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Peter Gottleib					Malik Jackson     					Patrick Jenkins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692550" y="294000"/>
            <a:ext cx="7758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Most Important Predictor Variables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50" y="1356825"/>
            <a:ext cx="8666700" cy="1320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25" y="3443700"/>
            <a:ext cx="8666700" cy="14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238650" y="920963"/>
            <a:ext cx="22182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Net Income Results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238650" y="3033288"/>
            <a:ext cx="22182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Stock Change</a:t>
            </a:r>
            <a:r>
              <a:rPr lang="en"/>
              <a:t> 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990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/>
              <a:t>Attempts at predicting were poor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After 1000 simulations of producing each model, each results was very different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Coefficient of determination was negative, indicating just guessing the average is better than prediction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Likely due to lack of data in addition to dynamic nature of financial data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/>
              <a:t>Remedies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/>
              <a:t>We’d like to get more specific data, break it down into quarters (potentially months)</a:t>
            </a:r>
            <a:endParaRPr sz="1400"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/>
              <a:t>Requires finding specifically when every game of publisher was released in the year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 several companies to avoid potential biases in a specific company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Combination of features/feature selection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 other financial metrics than yearly net income and stock change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Would be interested in incorporating word of mouth data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Performing analysis as we get data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idx="4294967295" type="ctrTitle"/>
          </p:nvPr>
        </p:nvSpPr>
        <p:spPr>
          <a:xfrm>
            <a:off x="1858703" y="370858"/>
            <a:ext cx="53613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Future 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38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800"/>
              <a:t>Introduction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230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/>
              <a:t>Motivation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/>
              <a:t>Video game industry is growing rapidly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/>
              <a:t>People are interested in money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Limited research done in this specific area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/>
              <a:t>Scope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/>
              <a:t>Electronic Arts (mostly games, consistent releases, AAA)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/>
              <a:t>2004-2016 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Annual analysis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/>
              <a:t>Goal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/>
              <a:t>Attempt to predict trends in earnings from video game data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Produce a general method that can be applied to other related topics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the Dataset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Kaggle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Filtered for EA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Removed incomplete records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EA Quarterly Earnings reports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Combined into yearly results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Filtered Kaggle data set to match years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Yahoo! Finance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Stock changes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Example</a:t>
            </a:r>
            <a:endParaRPr/>
          </a:p>
        </p:txBody>
      </p:sp>
      <p:graphicFrame>
        <p:nvGraphicFramePr>
          <p:cNvPr id="147" name="Google Shape;147;p16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{DBA034DA-0FB4-42E8-92B8-16B5F9B08E87}</a:tableStyleId>
              </a:tblPr>
              <a:tblGrid>
                <a:gridCol w="1286875"/>
                <a:gridCol w="1257700"/>
                <a:gridCol w="1558400"/>
                <a:gridCol w="541200"/>
                <a:gridCol w="1172725"/>
                <a:gridCol w="1422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Release Year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Global Sales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Avg. </a:t>
                      </a:r>
                      <a:r>
                        <a:rPr lang="en"/>
                        <a:t>Critic Score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 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 Income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Stock Change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2004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$62.3M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77.11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 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$577M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12.86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$54.15M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 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-$331M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-2.5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700" y="237700"/>
            <a:ext cx="6971826" cy="46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</a:t>
            </a:r>
            <a:r>
              <a:rPr lang="en" sz="1400"/>
              <a:t>klearn Regression Models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Linear Regression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Polynomial Regression (SVR) (Deg.2-5)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Multiple independent predictors may cause multicollinearity 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Lasso Regression (L1 Regularization)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Ridge Regression (L2 Regularization) 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Computation </a:t>
            </a:r>
            <a:r>
              <a:rPr lang="en"/>
              <a:t>Methodology  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Problem : Small Dataset </a:t>
            </a:r>
            <a:r>
              <a:rPr lang="en" sz="1400"/>
              <a:t>-&gt;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Few Training and Testing Examples </a:t>
            </a:r>
            <a:r>
              <a:rPr lang="en" sz="1400"/>
              <a:t>-&gt;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Potentially Non-Generalizable Model</a:t>
            </a:r>
            <a:endParaRPr sz="14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Solution</a:t>
            </a:r>
            <a:r>
              <a:rPr lang="en" sz="1400"/>
              <a:t> : Generate many (1000) Models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Train and Test each model on a random selection of data (75/25 Split)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Average all metrics (Coefficient of Determination), (Mean Squared Error)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Metrics Table</a:t>
            </a:r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25" y="1475874"/>
            <a:ext cx="4614175" cy="16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9624" y="3259474"/>
            <a:ext cx="4736900" cy="167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4209625" y="3144875"/>
            <a:ext cx="22182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Stock Change Results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214125" y="1389800"/>
            <a:ext cx="22182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Net Income 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222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Results - Financial Predictions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425" y="941950"/>
            <a:ext cx="4397050" cy="30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02" y="1937006"/>
            <a:ext cx="4341525" cy="2916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