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7" r:id="rId2"/>
    <p:sldId id="336" r:id="rId3"/>
    <p:sldId id="338" r:id="rId4"/>
    <p:sldId id="339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4"/>
    <p:restoredTop sz="71984"/>
  </p:normalViewPr>
  <p:slideViewPr>
    <p:cSldViewPr snapToGrid="0" snapToObjects="1">
      <p:cViewPr varScale="1">
        <p:scale>
          <a:sx n="102" d="100"/>
          <a:sy n="102" d="100"/>
        </p:scale>
        <p:origin x="2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F2BC4-6A00-A948-A699-41BBD2D3701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6B1E-C96B-CC43-A1F0-60C3130A2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com.acmeair.AirportCodeMapping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com.acmeair.mongo.services.FlightServiceImpl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com.acmeair.service.FlightService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com.acmeair.config.AcmeAirConfiguration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com.acmeair.service.ServiceLocator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com.acmeair.web.FlightsREST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MS: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com.acmeair.AirportCodeMapping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com.acmeair.mongo.services.FlightServiceImpl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com.acmeair.mongo.ConnectionManager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com.acmeair.mongo.MongoConstants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com.acmeair.AcmeAirConstants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com.acmeair.config.FlightLoaderRest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com.acmeair.loader.FlightLoader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com.acmeair.health.FlightLivenessHealthCheck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6B1E-C96B-CC43-A1F0-60C3130A23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com.acmeair.web.dto.CustomerInfo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com.acmeair.web.dto.AddressInfo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com.acmeair.mongo.services.CustomerServiceImpl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com.acmeair.loader.CustomerLoader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com.acmeair.service.CustomerService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com.acmeair.web.CustomerREST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MS: </a:t>
            </a:r>
          </a:p>
          <a:p>
            <a:r>
              <a:rPr lang="en-US" b="1" i="1" dirty="0" err="1"/>
              <a:t>com.acmeair.web.dto.AddressInfo</a:t>
            </a:r>
            <a:endParaRPr lang="en-US" sz="1050" b="1" i="1" dirty="0"/>
          </a:p>
          <a:p>
            <a:r>
              <a:rPr lang="en-US" b="1" i="1" dirty="0" err="1"/>
              <a:t>com.acmeair.web.dto.CustomerInfo</a:t>
            </a:r>
            <a:endParaRPr lang="en-US" sz="1050" dirty="0"/>
          </a:p>
          <a:p>
            <a:r>
              <a:rPr lang="en-US" b="1" i="1" dirty="0" err="1"/>
              <a:t>com.acmeair.health.CustomerReadinessHealthCheck</a:t>
            </a:r>
            <a:endParaRPr lang="en-US" sz="1050" dirty="0"/>
          </a:p>
          <a:p>
            <a:r>
              <a:rPr lang="en-US" b="1" i="1" dirty="0" err="1"/>
              <a:t>com.acmeair.health.CustomerLivenessHealthCheck</a:t>
            </a:r>
            <a:endParaRPr lang="en-US" b="1" i="1" dirty="0"/>
          </a:p>
          <a:p>
            <a:r>
              <a:rPr lang="en-US" b="1" i="1" dirty="0" err="1"/>
              <a:t>com.acmeair.config.CustomerLoaderRest</a:t>
            </a:r>
            <a:endParaRPr lang="en-US" sz="1050" b="1" i="1" dirty="0"/>
          </a:p>
          <a:p>
            <a:r>
              <a:rPr lang="en-US" b="1" i="1" dirty="0" err="1"/>
              <a:t>com.acmeair.web.CustomerServiceRestInternal</a:t>
            </a:r>
            <a:br>
              <a:rPr lang="en-US" sz="105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6B1E-C96B-CC43-A1F0-60C3130A23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com.acmeair.AcmeAirConstants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com.acmeair.mongo.MongoConstants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com.acmeair.mongo.ConnectionManager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com.acmeair.mongo.services.BookingServiceImpl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com.acmeair.service.BookingService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com.acmeair.loader.BookingLoader</a:t>
            </a:r>
            <a:endParaRPr 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com.acmeair.loader.Loader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com.acmeair.config.LoaderREST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com.acmeair.web.BookingsREST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MS: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com.acmeair.AcmeAirConstants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com.acmeair.mongo.MongoConstants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com.acmeair.service.KeyGenerator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com.acmeair.mongo.ConnectionManager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com.acmeair.mongo.services.BookingServiceImpl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com.acmeair.service.BookingService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com.acmeair.web.BookingServiceRest</a:t>
            </a:r>
            <a:endParaRPr 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com.acmeair.config.BookingLoaderRest</a:t>
            </a:r>
            <a:br>
              <a:rPr lang="en-US" dirty="0"/>
            </a:br>
            <a:endParaRPr lang="en-US" dirty="0"/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com.acmeair.client.FlightClient</a:t>
            </a:r>
            <a:br>
              <a:rPr lang="en-US" dirty="0"/>
            </a:br>
            <a:endParaRPr lang="en-US" dirty="0"/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com.acmeair.client.CustomerClient</a:t>
            </a:r>
            <a:endParaRPr 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com.acmeair.client.MilesResponse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6B1E-C96B-CC43-A1F0-60C3130A23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com.acmeair.mongo.services.AuthServiceImpl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com.acmeair.web.LoginREST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com.acmeair.service.AuthService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com.acmeair.web.RESTCookieSessionFilter</a:t>
            </a:r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com.acmeair.loader.SessionLoader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MS:</a:t>
            </a:r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com.acmeair.web.AuthServiceApp</a:t>
            </a:r>
            <a:br>
              <a:rPr lang="en-US" dirty="0"/>
            </a:br>
            <a:endParaRPr lang="en-US" dirty="0"/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com.acmeair.web.AuthServiceRest</a:t>
            </a:r>
            <a:br>
              <a:rPr lang="en-US" dirty="0"/>
            </a:br>
            <a:endParaRPr lang="en-US" dirty="0"/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com.acmeair.restclient.LoginResponse</a:t>
            </a:r>
            <a:br>
              <a:rPr lang="en-US" dirty="0"/>
            </a:br>
            <a:endParaRPr lang="en-US" dirty="0"/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com.acmeair.restclient.CustomerClient</a:t>
            </a:r>
            <a:br>
              <a:rPr lang="en-US" dirty="0"/>
            </a:br>
            <a:endParaRPr lang="en-US" dirty="0"/>
          </a:p>
          <a:p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com.acmeair.utils.SecurityUtils</a:t>
            </a:r>
            <a:endParaRPr 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com.acmeair.AcmeAirConstants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6B1E-C96B-CC43-A1F0-60C3130A23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2C13-5077-B947-B1F5-AFF711EE0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6491-D64F-AF44-A218-7A08E7A95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6EE4-D7B8-FD45-A6EC-CBB8FAF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8B10-BE78-C348-80AB-53C84B87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8CB1-09CA-5C4E-933E-1447C1ED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6581-8B87-E64E-8996-DC65D3AE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C6EDD-28B4-1648-B632-6F025AD3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0B40-8F72-314D-9DF0-237A59DD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1D73-C23D-C744-B1AB-2B7D4ADD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4EC7-BFF4-514B-8EEA-4860D069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110A-8A2C-A643-8EFA-827F494D6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0080E-27C0-8043-99A9-6BDBDF67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A288-D6FB-8244-AF22-91373A43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FCDC-A728-A844-8630-98764843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6E11-2A9E-454B-A9F7-ED36AF73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2841-E135-8F4D-8D75-649B6293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1827-094D-3A4B-B27F-2C729095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AD5F-3D42-494C-A349-8AA66965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8CFE-64ED-9A45-BB2B-3950580A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74AD-2FC4-0A48-B009-82EAA03B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05C7-D5BE-1F40-A510-0877B149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526FE-9DD9-5E4E-BE2A-F154146F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D68A-F3C5-C14B-BB00-7A7137F4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C237-FD6C-8443-AA3A-E390CA03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B110-28E1-F444-B410-0871B168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FAB6-6D41-DE4C-A909-E7210D3C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663F-E820-814C-ACBC-D9FFFDCF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BB0F3-DCAB-E749-B051-EC342531B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A53F-9535-9847-B78E-27656923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04538-F86B-7D4D-8277-E6B89546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A724B-792C-B241-9908-3166257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8D45-57EA-4544-94AA-3E1059A7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6B551-6523-A046-BAE5-B2BA0087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A33F9-E568-E94E-8CF3-8A2AAE4A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AE8E-3852-C94C-ABF5-570169200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BC6B6-8A76-8845-B1CE-E3D9A845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52403-8269-7840-B14A-D2BF85A7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30746-5E0B-2144-8D45-81C7D0C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22340-F759-BC4F-B896-1FDCEC71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C27B-B39D-A444-A24C-4D5A0C77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DF600-4384-534D-937D-043CEAA7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206F6-0969-6F4B-9EA1-39F98705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9BB90-2E69-A84D-809C-B6E11304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46DA-F4C7-B947-8BEE-EEF3491B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EF6B-5437-7948-8991-D73CC14E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2B35E-F872-4645-B932-2985BCE7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3BDF-FFA3-B248-B80F-D935FAF5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4E4-D95F-DE49-BD6A-5CEE1294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12F6E-6DFC-B146-9E57-C1D9069D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CD1A0-B876-5E42-87F8-41668DFA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E0170-2751-B447-86A9-46CCAF0F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A59D-04FC-0844-8178-B219294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3BE8-C77D-2141-A673-0FF8F25A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F058-3DA2-4B4F-BC92-52140F05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6ED65-D690-6F4F-9B5D-ECA9643E0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DF0A-AB57-F342-BE71-3A53258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3743-3AFA-264A-9E6B-84928888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D7E90-3F81-224F-9E50-1AA42C9F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9A7BD-888C-FF44-8BBF-EBBBDF3B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BDE4-D4CB-F942-BA2E-D6564E9F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9C47-C78E-4842-A7F0-158D8A842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43A5-95AB-214B-87ED-FED5C89046B0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91D3-5E97-CC48-8D2F-A08D92C97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A5B0-DC4D-B04A-816E-9B09E367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2C37-634A-BE45-90B9-B087AC85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perf/acmeair-mainservice-java/blob/f560f9e1a5793c3b0ba9abcdebe6fbdf5f89de46/src/main/test/java/it/HealthEndpointI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4E7B-DD15-094F-8708-63103453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1A38-FEF5-8D45-BAA3-42DD1125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java class</a:t>
            </a:r>
            <a:br>
              <a:rPr lang="en-US" dirty="0"/>
            </a:br>
            <a:r>
              <a:rPr lang="en-US" u="sng" dirty="0">
                <a:hlinkClick r:id="rId2" tooltip="src/main/test/java/it/HealthEndpointIT.java"/>
              </a:rPr>
              <a:t>src/main/test/java/it/HealthEndpointIT.java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EE80A-DD54-4446-A502-DB8DAA22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Flightservice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EBCA9-AB32-DE49-A0E1-CE8D92209BD8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Check classes in the note.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7EAA6CF-6B69-9342-BCA2-8E4FAD3D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8015" y="148167"/>
            <a:ext cx="7019985" cy="6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08178-F578-1840-B1A6-478CE548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Customerservice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38F3-1283-284D-88D5-71D309F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Check classes in the note.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E72E2-243D-4849-A4C5-3D58B3A3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420062"/>
            <a:ext cx="7267344" cy="57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8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F865C-81CF-7D46-B260-C03713B0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Bookingservice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33D3-AE46-9F4D-B8E5-DE3CDF2C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Check classes in the note.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68A59-D4E1-664C-A477-AAACEB58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12" y="820462"/>
            <a:ext cx="7533688" cy="52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EF94F-4C3D-8647-A160-31127D06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Authservice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A54D-9611-5E47-A4CE-9E23ABE6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Check classes in the note.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E7E42-11E5-EC43-ACDE-AF27C7A1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27001"/>
            <a:ext cx="42085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33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523</Words>
  <Application>Microsoft Macintosh PowerPoint</Application>
  <PresentationFormat>Widescreen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Mainservice</vt:lpstr>
      <vt:lpstr>Flightservice</vt:lpstr>
      <vt:lpstr>Customerservice</vt:lpstr>
      <vt:lpstr>Bookingservice</vt:lpstr>
      <vt:lpstr>Authservice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Decomposition  (Legacy Monolithic to Microservices Architecture)</dc:title>
  <dc:creator>JINHO HWANG</dc:creator>
  <cp:lastModifiedBy>JINHO HWANG</cp:lastModifiedBy>
  <cp:revision>28</cp:revision>
  <dcterms:created xsi:type="dcterms:W3CDTF">2019-09-19T01:05:18Z</dcterms:created>
  <dcterms:modified xsi:type="dcterms:W3CDTF">2019-12-13T21:02:14Z</dcterms:modified>
</cp:coreProperties>
</file>