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E308C-62B8-454B-B516-0C062433799B}" v="7" dt="2019-10-26T18:05:45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ram sinha" userId="cfb460add38b2e60" providerId="LiveId" clId="{354E308C-62B8-454B-B516-0C062433799B}"/>
    <pc:docChg chg="undo custSel mod addSld delSld modSld">
      <pc:chgData name="sangram sinha" userId="cfb460add38b2e60" providerId="LiveId" clId="{354E308C-62B8-454B-B516-0C062433799B}" dt="2019-10-26T18:28:46.531" v="1381" actId="2696"/>
      <pc:docMkLst>
        <pc:docMk/>
      </pc:docMkLst>
      <pc:sldChg chg="addSp delSp modSp mod setBg">
        <pc:chgData name="sangram sinha" userId="cfb460add38b2e60" providerId="LiveId" clId="{354E308C-62B8-454B-B516-0C062433799B}" dt="2019-10-26T17:26:08.545" v="338" actId="20577"/>
        <pc:sldMkLst>
          <pc:docMk/>
          <pc:sldMk cId="3044579116" sldId="258"/>
        </pc:sldMkLst>
        <pc:spChg chg="mod">
          <ac:chgData name="sangram sinha" userId="cfb460add38b2e60" providerId="LiveId" clId="{354E308C-62B8-454B-B516-0C062433799B}" dt="2019-10-26T17:26:08.545" v="338" actId="20577"/>
          <ac:spMkLst>
            <pc:docMk/>
            <pc:sldMk cId="3044579116" sldId="258"/>
            <ac:spMk id="2" creationId="{088D438E-1791-42C5-BBE5-691FFAE9BAFE}"/>
          </ac:spMkLst>
        </pc:spChg>
        <pc:spChg chg="del">
          <ac:chgData name="sangram sinha" userId="cfb460add38b2e60" providerId="LiveId" clId="{354E308C-62B8-454B-B516-0C062433799B}" dt="2019-10-26T17:19:51.784" v="0" actId="478"/>
          <ac:spMkLst>
            <pc:docMk/>
            <pc:sldMk cId="3044579116" sldId="258"/>
            <ac:spMk id="3" creationId="{2B234B1E-562C-42C1-8761-23C787226DF6}"/>
          </ac:spMkLst>
        </pc:spChg>
        <pc:spChg chg="add">
          <ac:chgData name="sangram sinha" userId="cfb460add38b2e60" providerId="LiveId" clId="{354E308C-62B8-454B-B516-0C062433799B}" dt="2019-10-26T17:20:51.318" v="8" actId="26606"/>
          <ac:spMkLst>
            <pc:docMk/>
            <pc:sldMk cId="3044579116" sldId="258"/>
            <ac:spMk id="38" creationId="{B8FE8EF1-7AF2-4864-A8DE-7EE3481DA1D4}"/>
          </ac:spMkLst>
        </pc:spChg>
        <pc:spChg chg="add">
          <ac:chgData name="sangram sinha" userId="cfb460add38b2e60" providerId="LiveId" clId="{354E308C-62B8-454B-B516-0C062433799B}" dt="2019-10-26T17:20:51.318" v="8" actId="26606"/>
          <ac:spMkLst>
            <pc:docMk/>
            <pc:sldMk cId="3044579116" sldId="258"/>
            <ac:spMk id="40" creationId="{76CB6AE4-A444-41E5-A744-47F048A15E7D}"/>
          </ac:spMkLst>
        </pc:spChg>
        <pc:spChg chg="add">
          <ac:chgData name="sangram sinha" userId="cfb460add38b2e60" providerId="LiveId" clId="{354E308C-62B8-454B-B516-0C062433799B}" dt="2019-10-26T17:20:51.318" v="8" actId="26606"/>
          <ac:spMkLst>
            <pc:docMk/>
            <pc:sldMk cId="3044579116" sldId="258"/>
            <ac:spMk id="42" creationId="{A922CC7D-9AB0-495B-8AEC-81B7CDEE1AC0}"/>
          </ac:spMkLst>
        </pc:spChg>
        <pc:spChg chg="add">
          <ac:chgData name="sangram sinha" userId="cfb460add38b2e60" providerId="LiveId" clId="{354E308C-62B8-454B-B516-0C062433799B}" dt="2019-10-26T17:20:51.318" v="8" actId="26606"/>
          <ac:spMkLst>
            <pc:docMk/>
            <pc:sldMk cId="3044579116" sldId="258"/>
            <ac:spMk id="72" creationId="{AA4E6AA2-BEA6-4D9C-940A-56C57341D1C4}"/>
          </ac:spMkLst>
        </pc:spChg>
        <pc:spChg chg="add">
          <ac:chgData name="sangram sinha" userId="cfb460add38b2e60" providerId="LiveId" clId="{354E308C-62B8-454B-B516-0C062433799B}" dt="2019-10-26T17:20:51.318" v="8" actId="26606"/>
          <ac:spMkLst>
            <pc:docMk/>
            <pc:sldMk cId="3044579116" sldId="258"/>
            <ac:spMk id="74" creationId="{ED642ED3-CFED-4142-8502-CCC199447083}"/>
          </ac:spMkLst>
        </pc:spChg>
        <pc:grpChg chg="add">
          <ac:chgData name="sangram sinha" userId="cfb460add38b2e60" providerId="LiveId" clId="{354E308C-62B8-454B-B516-0C062433799B}" dt="2019-10-26T17:20:51.318" v="8" actId="26606"/>
          <ac:grpSpMkLst>
            <pc:docMk/>
            <pc:sldMk cId="3044579116" sldId="258"/>
            <ac:grpSpMk id="10" creationId="{7B7EFD05-5F12-420E-8AEF-74D5EF9D58BC}"/>
          </ac:grpSpMkLst>
        </pc:grpChg>
        <pc:grpChg chg="add">
          <ac:chgData name="sangram sinha" userId="cfb460add38b2e60" providerId="LiveId" clId="{354E308C-62B8-454B-B516-0C062433799B}" dt="2019-10-26T17:20:51.318" v="8" actId="26606"/>
          <ac:grpSpMkLst>
            <pc:docMk/>
            <pc:sldMk cId="3044579116" sldId="258"/>
            <ac:grpSpMk id="24" creationId="{B64F33C7-E158-4057-87E7-6F42AA6D034A}"/>
          </ac:grpSpMkLst>
        </pc:grpChg>
        <pc:grpChg chg="add">
          <ac:chgData name="sangram sinha" userId="cfb460add38b2e60" providerId="LiveId" clId="{354E308C-62B8-454B-B516-0C062433799B}" dt="2019-10-26T17:20:51.318" v="8" actId="26606"/>
          <ac:grpSpMkLst>
            <pc:docMk/>
            <pc:sldMk cId="3044579116" sldId="258"/>
            <ac:grpSpMk id="44" creationId="{001EF6D3-851E-4B24-A9CD-D38CA18A5B9F}"/>
          </ac:grpSpMkLst>
        </pc:grpChg>
        <pc:grpChg chg="add">
          <ac:chgData name="sangram sinha" userId="cfb460add38b2e60" providerId="LiveId" clId="{354E308C-62B8-454B-B516-0C062433799B}" dt="2019-10-26T17:20:51.318" v="8" actId="26606"/>
          <ac:grpSpMkLst>
            <pc:docMk/>
            <pc:sldMk cId="3044579116" sldId="258"/>
            <ac:grpSpMk id="58" creationId="{84A5389E-FAF0-49F8-B7DE-5DB1D39A4380}"/>
          </ac:grpSpMkLst>
        </pc:grpChg>
        <pc:picChg chg="add mod">
          <ac:chgData name="sangram sinha" userId="cfb460add38b2e60" providerId="LiveId" clId="{354E308C-62B8-454B-B516-0C062433799B}" dt="2019-10-26T17:21:13.900" v="14" actId="14100"/>
          <ac:picMkLst>
            <pc:docMk/>
            <pc:sldMk cId="3044579116" sldId="258"/>
            <ac:picMk id="5" creationId="{64A2E3C4-C993-407A-AC90-AE6BFE08A72B}"/>
          </ac:picMkLst>
        </pc:picChg>
      </pc:sldChg>
      <pc:sldChg chg="modSp add">
        <pc:chgData name="sangram sinha" userId="cfb460add38b2e60" providerId="LiveId" clId="{354E308C-62B8-454B-B516-0C062433799B}" dt="2019-10-26T17:36:04.172" v="1043" actId="20577"/>
        <pc:sldMkLst>
          <pc:docMk/>
          <pc:sldMk cId="3209352443" sldId="260"/>
        </pc:sldMkLst>
        <pc:spChg chg="mod">
          <ac:chgData name="sangram sinha" userId="cfb460add38b2e60" providerId="LiveId" clId="{354E308C-62B8-454B-B516-0C062433799B}" dt="2019-10-26T17:27:15.321" v="378" actId="20577"/>
          <ac:spMkLst>
            <pc:docMk/>
            <pc:sldMk cId="3209352443" sldId="260"/>
            <ac:spMk id="2" creationId="{69204D4C-BCD3-434E-BA9F-3DF304373C46}"/>
          </ac:spMkLst>
        </pc:spChg>
        <pc:spChg chg="mod">
          <ac:chgData name="sangram sinha" userId="cfb460add38b2e60" providerId="LiveId" clId="{354E308C-62B8-454B-B516-0C062433799B}" dt="2019-10-26T17:36:04.172" v="1043" actId="20577"/>
          <ac:spMkLst>
            <pc:docMk/>
            <pc:sldMk cId="3209352443" sldId="260"/>
            <ac:spMk id="3" creationId="{0D22C989-7791-4298-9CA8-BEF697D85538}"/>
          </ac:spMkLst>
        </pc:spChg>
      </pc:sldChg>
      <pc:sldChg chg="modSp add del">
        <pc:chgData name="sangram sinha" userId="cfb460add38b2e60" providerId="LiveId" clId="{354E308C-62B8-454B-B516-0C062433799B}" dt="2019-10-26T18:28:46.531" v="1381" actId="2696"/>
        <pc:sldMkLst>
          <pc:docMk/>
          <pc:sldMk cId="3402325734" sldId="261"/>
        </pc:sldMkLst>
        <pc:spChg chg="mod">
          <ac:chgData name="sangram sinha" userId="cfb460add38b2e60" providerId="LiveId" clId="{354E308C-62B8-454B-B516-0C062433799B}" dt="2019-10-26T18:01:56.789" v="1137" actId="113"/>
          <ac:spMkLst>
            <pc:docMk/>
            <pc:sldMk cId="3402325734" sldId="261"/>
            <ac:spMk id="2" creationId="{25C316ED-60C3-4A00-9912-0A75EDAF4644}"/>
          </ac:spMkLst>
        </pc:spChg>
        <pc:spChg chg="mod">
          <ac:chgData name="sangram sinha" userId="cfb460add38b2e60" providerId="LiveId" clId="{354E308C-62B8-454B-B516-0C062433799B}" dt="2019-10-26T18:05:40.065" v="1340"/>
          <ac:spMkLst>
            <pc:docMk/>
            <pc:sldMk cId="3402325734" sldId="261"/>
            <ac:spMk id="3" creationId="{83B0A4CD-13BC-4FD9-8F36-6A74D1A29A13}"/>
          </ac:spMkLst>
        </pc:spChg>
      </pc:sldChg>
      <pc:sldChg chg="delSp modSp add">
        <pc:chgData name="sangram sinha" userId="cfb460add38b2e60" providerId="LiveId" clId="{354E308C-62B8-454B-B516-0C062433799B}" dt="2019-10-26T18:06:34.109" v="1380" actId="403"/>
        <pc:sldMkLst>
          <pc:docMk/>
          <pc:sldMk cId="3732455828" sldId="262"/>
        </pc:sldMkLst>
        <pc:spChg chg="mod">
          <ac:chgData name="sangram sinha" userId="cfb460add38b2e60" providerId="LiveId" clId="{354E308C-62B8-454B-B516-0C062433799B}" dt="2019-10-26T18:06:34.109" v="1380" actId="403"/>
          <ac:spMkLst>
            <pc:docMk/>
            <pc:sldMk cId="3732455828" sldId="262"/>
            <ac:spMk id="2" creationId="{EDAF8241-7F1D-4535-BE2A-40D5933B883F}"/>
          </ac:spMkLst>
        </pc:spChg>
        <pc:spChg chg="del">
          <ac:chgData name="sangram sinha" userId="cfb460add38b2e60" providerId="LiveId" clId="{354E308C-62B8-454B-B516-0C062433799B}" dt="2019-10-26T18:05:50.625" v="1342" actId="478"/>
          <ac:spMkLst>
            <pc:docMk/>
            <pc:sldMk cId="3732455828" sldId="262"/>
            <ac:spMk id="3" creationId="{87377294-042F-4D87-B5DC-975DACD7B3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6DC3-2A48-434A-91DF-66F72365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9417257" cy="914400"/>
          </a:xfrm>
        </p:spPr>
        <p:txBody>
          <a:bodyPr>
            <a:normAutofit/>
          </a:bodyPr>
          <a:lstStyle/>
          <a:p>
            <a:r>
              <a:rPr lang="en-US" sz="4800" b="1" dirty="0"/>
              <a:t>Employee Attrition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3A719-08AB-47B2-A25B-2584DA7B3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Created by : Sangram Sinha</a:t>
            </a:r>
          </a:p>
        </p:txBody>
      </p:sp>
    </p:spTree>
    <p:extLst>
      <p:ext uri="{BB962C8B-B14F-4D97-AF65-F5344CB8AC3E}">
        <p14:creationId xmlns:p14="http://schemas.microsoft.com/office/powerpoint/2010/main" val="31043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7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8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9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0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1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2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4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78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9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0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1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2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3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5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6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7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8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9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3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98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9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0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1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2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3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4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5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6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7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8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9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A7F98E-7742-4B63-B936-78CCCB02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471" y="5317430"/>
            <a:ext cx="8915399" cy="116242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Employees are leaving because of higher number of projects and monthly hours spent 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12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3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4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5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6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7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8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9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0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1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2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3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0798798D-514B-4E74-9087-A06A56DE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32" y="-6932"/>
            <a:ext cx="10999090" cy="5390221"/>
          </a:xfrm>
          <a:prstGeom prst="rect">
            <a:avLst/>
          </a:prstGeom>
        </p:spPr>
      </p:pic>
      <p:sp>
        <p:nvSpPr>
          <p:cNvPr id="227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158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954601-0E77-4B66-BB94-B5FA9CDA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50" y="5471341"/>
            <a:ext cx="8915399" cy="116242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Sales and Technical employees mostly are leaving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CC3C03A7-1CB8-40C7-A370-6B5A10858B7D}"/>
              </a:ext>
            </a:extLst>
          </p:cNvPr>
          <p:cNvSpPr txBox="1">
            <a:spLocks/>
          </p:cNvSpPr>
          <p:nvPr/>
        </p:nvSpPr>
        <p:spPr>
          <a:xfrm>
            <a:off x="4197647" y="169880"/>
            <a:ext cx="6180604" cy="516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rgbClr val="00B050"/>
                </a:solidFill>
              </a:rPr>
              <a:t>Department wise distribution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EC5008-0CC2-4576-AC28-34DC34AE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020" y="757079"/>
            <a:ext cx="9754411" cy="465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9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76CB6AE4-A444-41E5-A744-47F048A1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922CC7D-9AB0-495B-8AEC-81B7CDEE1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01EF6D3-851E-4B24-A9CD-D38CA18A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34C02ECD-F75C-45DF-A249-716AE4455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1648B16-4A94-4F3F-B47F-F0C334287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37B30A17-8AF2-443F-A549-420892746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899AF856-9FE0-41D3-AE38-0028650E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0AA03574-BAE0-48F0-AFFD-7FE53A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E5C11F0E-3CE3-4AA3-8903-97F7B6E7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084F2D6-47B1-4245-9971-C28AB2991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5ED0731E-418A-460F-A64A-D885C733A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A7B555A-665D-4AF0-BE1D-FD9FD5518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76639BB9-DC72-4905-B646-14612CA4C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33F5F41C-CB34-4D75-A726-A6A1468CC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4ECB3308-01BD-41F1-96DE-633B57C7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8D438E-1791-42C5-BBE5-691FFAE9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28" y="5653174"/>
            <a:ext cx="10024572" cy="116242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Time spent in the company from 2-4 years are not satisfied, Specially the employees with 4 years of time spend, they are having least satisfaction than others from every departments.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4A5389E-FAF0-49F8-B7DE-5DB1D39A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38290ECD-2C1E-41E9-B72C-8A74E6A4D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D4262E79-CD33-402B-8B11-B973D22F2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D4E66077-E4B7-4D37-AAC4-0F2BDF92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C1CA20B0-9D1B-4696-8843-E29F303F5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8D6F844C-835B-426A-B64E-08FFD6F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0FA43E74-9BE8-4976-92B5-EAE1CE13D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9ACB84C5-04AD-4802-B5BD-57BDC91F7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800BB42D-795C-4D34-B0C0-48C6DCAA5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F053FFBE-8DFA-4F0C-8654-84B82FF44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CF5AB1EE-3C75-41FC-BAC6-83222999D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5EB7AD58-332B-4EA3-9386-08FD955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60F8A3C2-0BFB-44EE-9532-B1FE64632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A4E6AA2-BEA6-4D9C-940A-56C57341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64A2E3C4-C993-407A-AC90-AE6BFE08A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53" y="194784"/>
            <a:ext cx="10646939" cy="5453642"/>
          </a:xfrm>
          <a:prstGeom prst="rect">
            <a:avLst/>
          </a:prstGeom>
        </p:spPr>
      </p:pic>
      <p:sp>
        <p:nvSpPr>
          <p:cNvPr id="74" name="Freeform 33">
            <a:extLst>
              <a:ext uri="{FF2B5EF4-FFF2-40B4-BE49-F238E27FC236}">
                <a16:creationId xmlns:a16="http://schemas.microsoft.com/office/drawing/2014/main" id="{ED642ED3-CFED-4142-8502-CCC199447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4457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4D4C-BCD3-434E-BA9F-3DF30437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driving employees to leave: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C989-7791-4298-9CA8-BEF697D8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are some important features with % contribution towards attrition.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Satisfaction level : 34.77%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Time spend in the company : 28.24%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Average monthly hours : 12.05%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Latest Evaluation : 11.46%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Number of projects : 10.77</a:t>
            </a:r>
          </a:p>
          <a:p>
            <a:pPr marL="457200" lvl="1" indent="0">
              <a:buNone/>
            </a:pPr>
            <a:r>
              <a:rPr lang="en-US" b="1" dirty="0"/>
              <a:t>These are the driving factors which leads an employee to leave the company.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5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8241-7F1D-4535-BE2A-40D5933B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743" y="4772040"/>
            <a:ext cx="8911687" cy="1280890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24558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Wisp</vt:lpstr>
      <vt:lpstr>Employee Attrition Prediction</vt:lpstr>
      <vt:lpstr>Employees are leaving because of higher number of projects and monthly hours spent </vt:lpstr>
      <vt:lpstr>Sales and Technical employees mostly are leaving</vt:lpstr>
      <vt:lpstr>Time spent in the company from 2-4 years are not satisfied, Specially the employees with 4 years of time spend, they are having least satisfaction than others from every departments.</vt:lpstr>
      <vt:lpstr>Factors driving employees to leave: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Prediction</dc:title>
  <dc:creator>sangram sinha</dc:creator>
  <cp:lastModifiedBy>sangram sinha</cp:lastModifiedBy>
  <cp:revision>1</cp:revision>
  <dcterms:created xsi:type="dcterms:W3CDTF">2019-10-26T17:20:51Z</dcterms:created>
  <dcterms:modified xsi:type="dcterms:W3CDTF">2019-10-26T18:28:49Z</dcterms:modified>
</cp:coreProperties>
</file>