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28"/>
  </p:normalViewPr>
  <p:slideViewPr>
    <p:cSldViewPr snapToGrid="0">
      <p:cViewPr varScale="1">
        <p:scale>
          <a:sx n="95" d="100"/>
          <a:sy n="95" d="100"/>
        </p:scale>
        <p:origin x="20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F25CA-7FA4-C01C-4297-6BB6CBBC0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20747-45BC-5B33-A8D1-749B6748C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0A2AC-BA48-1EF3-0C1A-2A7C83CE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0D7F-840A-2846-B132-AB29EA195A4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8AAE4-2966-7B99-2BB8-EF9AFA99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6ED21-E16F-4F8F-7478-2564C9E7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D39F-8A5E-4249-8589-9B32E002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6372-FF40-7BC3-2A48-F49BE9629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DE4E9-5683-4A58-D70D-9FE9D3088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5B70B-9148-77F2-C8D8-B4EDFFD76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0D7F-840A-2846-B132-AB29EA195A4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7FEB4-4DBE-0C07-33C2-7BCE6C9C6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68D9C-6C27-107D-993D-48C5DE37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D39F-8A5E-4249-8589-9B32E002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6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E9967D-3E3D-10A0-D960-8EAB91434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AF9A3-B4C9-520E-6C6E-D15DFDCD7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757D3-67DD-2966-D74F-63FC8A073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0D7F-840A-2846-B132-AB29EA195A4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F65CC-32A6-68B0-5814-22F038063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61065-0295-7382-30A1-F7F509DC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D39F-8A5E-4249-8589-9B32E002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7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EA6A-CE90-E58B-AB0B-9950A989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B0DA3-906D-1BB5-3067-10E61C74A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50037-B282-BD86-D26E-3129903F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0D7F-840A-2846-B132-AB29EA195A4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F4B0F-6DEF-8357-1FA0-B9190ECC9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E2BA-1C87-BB5A-888A-BBA47013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D39F-8A5E-4249-8589-9B32E002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8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7CC6-EBD6-17A9-A9B8-5085F103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C8BA6-4AC2-40B6-4969-6DC108E2D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D3CE0-AD07-3A63-5EDA-A0B2226E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0D7F-840A-2846-B132-AB29EA195A4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49C4A-9A3C-6118-09A4-117AB971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04385-6281-C5DE-48F5-6C0ED280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D39F-8A5E-4249-8589-9B32E002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1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EF258-C7A0-4144-A886-06AA8F383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1D019-D2C3-2C80-0024-B664683C7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BB717-CDFC-A3AF-C951-DC8D329D8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E1DEC-99F1-2A3E-47D9-4C02E03A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0D7F-840A-2846-B132-AB29EA195A4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A4FA4-871E-EEBE-C304-DBA5B05B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AE556-0876-CA8D-5F0A-9A91C0F0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D39F-8A5E-4249-8589-9B32E002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0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D5C2-30A4-8AFE-65F4-E04CEAB0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517C2-FAD7-06BC-FC1A-6C093BF1A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E9595-10B3-6E3C-1047-4C5DBAD29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2A466A-9FFF-7353-FAA1-1FADC1C63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EE2214-4860-F643-6C8F-2C37594EC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01A435-0B3B-2E09-E088-D5783C96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0D7F-840A-2846-B132-AB29EA195A4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2D30B-04B9-10ED-8888-BF05AD71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DCD2AD-458D-1938-74F8-C3B6DB79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D39F-8A5E-4249-8589-9B32E002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5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93263-AF34-5471-3FBA-79C72707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41C14A-1603-1B59-D9CF-B3E50E1D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0D7F-840A-2846-B132-AB29EA195A4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26F00-3E22-5B32-F5BD-5F089BFCB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224B9-71A4-6F97-3DEC-4BD37AC8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D39F-8A5E-4249-8589-9B32E002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33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BBB4BD-C69A-BD78-C63E-EFA8D83C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0D7F-840A-2846-B132-AB29EA195A4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21D5CB-8AF7-AA63-CE29-BC9EB7CF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2CA67-146F-D0A8-A1EF-00EC5C46F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D39F-8A5E-4249-8589-9B32E002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9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C48D-27BC-13E1-A625-CDFC2FEF2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551C7-C964-9498-4D23-F74329AD9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CBE5A-2BE4-466C-EB7B-28515C8CC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B2C76-F521-881C-D0F4-C72065FF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0D7F-840A-2846-B132-AB29EA195A4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23C63-4572-D4C8-2969-948E1B08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B7ACC-7719-9867-8846-CF05E62D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D39F-8A5E-4249-8589-9B32E002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8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2A0D-1DC2-152C-ED3D-0B6C3A608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DABAFA-E6DC-2046-1EDB-79A2D044E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27AC8-C1DB-1FCC-C89C-D8CD0EF37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06077-52A7-D8B9-0EFD-DA7B9EC5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70D7F-840A-2846-B132-AB29EA195A4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F1FD5-5677-07DB-22FE-50DDCF61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F5E10-01E7-0577-229C-31CF4728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1D39F-8A5E-4249-8589-9B32E002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0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C1BDB5-F409-9860-A14C-EF2B7C9CF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60BC7-F349-57FE-238A-11A642ECA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B825F-503B-482C-A231-7963BCDA6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070D7F-840A-2846-B132-AB29EA195A4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E548F-3D36-AA29-13BC-E1F6DC202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6CCEB-5909-E0FD-E768-438F7E2CE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01D39F-8A5E-4249-8589-9B32E002D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5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AC73-0F1D-098E-29C3-A74DA895B1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02B34-2942-2F2F-7E2C-EF2EC99E6F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erson wearing glasses and a white shirt&#10;&#10;AI-generated content may be incorrect.">
            <a:extLst>
              <a:ext uri="{FF2B5EF4-FFF2-40B4-BE49-F238E27FC236}">
                <a16:creationId xmlns:a16="http://schemas.microsoft.com/office/drawing/2014/main" id="{F419C985-4280-9196-3BDD-94FC33E5AD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83" t="11960" r="-83" b="16471"/>
          <a:stretch>
            <a:fillRect/>
          </a:stretch>
        </p:blipFill>
        <p:spPr>
          <a:xfrm>
            <a:off x="3804818" y="484095"/>
            <a:ext cx="4582363" cy="490817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4598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Ado Jenz</dc:creator>
  <cp:lastModifiedBy>Michael Ado Jenz</cp:lastModifiedBy>
  <cp:revision>1</cp:revision>
  <dcterms:created xsi:type="dcterms:W3CDTF">2025-07-30T01:44:36Z</dcterms:created>
  <dcterms:modified xsi:type="dcterms:W3CDTF">2025-07-30T02:52:26Z</dcterms:modified>
</cp:coreProperties>
</file>