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71" r:id="rId10"/>
    <p:sldId id="265" r:id="rId11"/>
    <p:sldId id="270" r:id="rId12"/>
    <p:sldId id="266" r:id="rId13"/>
    <p:sldId id="267" r:id="rId14"/>
    <p:sldId id="268" r:id="rId15"/>
    <p:sldId id="269" r:id="rId16"/>
    <p:sldId id="278" r:id="rId17"/>
    <p:sldId id="273" r:id="rId18"/>
    <p:sldId id="279" r:id="rId19"/>
    <p:sldId id="280" r:id="rId20"/>
    <p:sldId id="281" r:id="rId21"/>
    <p:sldId id="272" r:id="rId22"/>
    <p:sldId id="274" r:id="rId23"/>
    <p:sldId id="275" r:id="rId24"/>
    <p:sldId id="277" r:id="rId25"/>
    <p:sldId id="276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7"/>
    <p:restoredTop sz="94587"/>
  </p:normalViewPr>
  <p:slideViewPr>
    <p:cSldViewPr snapToGrid="0">
      <p:cViewPr>
        <p:scale>
          <a:sx n="134" d="100"/>
          <a:sy n="134" d="100"/>
        </p:scale>
        <p:origin x="-10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C9E4-10D0-FA34-EA68-7725F7DE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86AE-3354-D019-423E-C393A70B1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213C-1BA8-7B42-8AF5-D88BD6CE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A3CA-5322-DEA3-35E0-F44AA76A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0D33-D6C6-1A8D-DE6C-77DA2B1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97D-47CD-8475-B520-3BAA8843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7DFB4-268A-EAEA-DC54-55E2DADDC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9919-2FE1-34EC-7CCB-D233A673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9DD4-1CFC-7459-5E92-95075C06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43F7-A05B-2E56-C4A6-FF6B5EE6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13C46-6DC7-9D90-8A63-D4FA78774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5AA8-2E8B-93B3-9E34-9229FEE6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01E2-CF67-5D48-2A7C-2F2AE24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5BEE-7375-FFA7-D712-C6AAAFEE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A023-D170-C17F-853F-788F2529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32B3-9905-5998-F91A-355A56B5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D9BE-D900-0F35-AFBC-2F6F95FB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2A34D-BEF1-BFB8-9D14-18017CED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608F-53A4-290C-3564-153C6586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6290-5053-B89C-455F-A9DF8093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F73-4543-A186-85B9-7AFE8A4A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73690-3803-8E7D-5F00-494BC6FD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BE42-33FF-0439-869E-35844EAC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030D-9D62-7530-2288-3F9B0C67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2070-9272-D3E8-E1DC-B991F976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B4F6-8722-A4DB-CB0F-A89BE3B2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9991-A263-83CD-F9DC-7D13A0FF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9E7F-472D-4AA1-42E8-F3151783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9328-14DB-2BCA-5968-D056BE2F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3B3EB-BA54-B030-BE92-C376DED9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A3677-3A48-F8A9-B048-1CA91BB7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319B-3A11-FE6E-8ADF-7F93AA17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F1C4-8064-A372-5AC5-475C7808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F348-6108-F082-22F9-17F47B00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7473-2567-D6C8-43EB-1D9493C1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25C8F-1627-6FCF-2D69-64E496CEB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A207A-D0C6-37A2-2E46-2948C3B9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B8823-9652-9A0B-A078-A4FB5A2C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B267C-ECF7-747F-0045-A6946C51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9D96-0125-F1D1-8806-EFC3F129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C4C59-8C8B-32A4-B823-6350379F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84AE2-9D5C-6095-266B-754961D4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0BF5-510D-B48C-FEF1-2034757E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B952B-D6E2-922F-F0A4-09D1EC9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5CAB-146A-1B44-2F95-D6A0F95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87FA-E96B-73DA-04AA-9ECB0367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761-5C56-854A-7DDB-C3B5DD0E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07BC-EFD5-665D-87F8-025D7B99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0909-EBEC-C574-F078-01D084EA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25F2-09F9-C2C8-E379-5CAEEF55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D660-7932-B484-8DEA-C116E34B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B2FC-0F12-F706-3D52-6AD3A1C3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D5CE-C8DE-C45B-2B93-3B782664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E26E-D5D5-728F-876E-2DD3767B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AA57-2EE6-3090-799E-6242F42D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86D0-FF76-6343-DF73-508E76E4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CF4F-5EB3-BB88-A9EE-A0334774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28938-D14B-3830-958E-F1C8F145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074A4-F1B7-A91E-0B4C-E38B93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D774-1016-EDD7-CB9C-08A62A90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CD08-9104-4605-9925-AD944EAA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36D79-DBD6-F84D-B15D-4AE0622C1855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0E59-71FD-154A-0856-A5FD2C3DF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07A3-0EEA-84D7-8974-81047CA85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FE957-B1B8-EB43-82D6-415EDA14E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google.com/spreadsheets/d/1tnJdychc7bNSjIRynl3CvpvH0re4kbwx-lAgEnklBLo/edit?gid=1661957941#gid=166195794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0E5F-EEF0-2721-6451-49BB135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Current Sensing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91211-76EC-C57C-0A12-B11F8FD8D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ADC: 6.666 </a:t>
            </a:r>
            <a:r>
              <a:rPr lang="en-US" dirty="0" err="1"/>
              <a:t>kSa</a:t>
            </a:r>
            <a:r>
              <a:rPr lang="en-US" dirty="0"/>
              <a:t>/s</a:t>
            </a:r>
          </a:p>
          <a:p>
            <a:r>
              <a:rPr lang="en-US" dirty="0"/>
              <a:t>logic analyzer: 31.25kSa/s</a:t>
            </a:r>
          </a:p>
        </p:txBody>
      </p:sp>
    </p:spTree>
    <p:extLst>
      <p:ext uri="{BB962C8B-B14F-4D97-AF65-F5344CB8AC3E}">
        <p14:creationId xmlns:p14="http://schemas.microsoft.com/office/powerpoint/2010/main" val="130012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36028-EA7C-E463-93FD-8298A736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1D74-8D7B-4874-6BB6-2C170690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simpleFOC</a:t>
            </a:r>
            <a:r>
              <a:rPr lang="en-US" dirty="0"/>
              <a:t> library position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2E20B-E2EE-04BF-0157-E7F8516C4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data collected from teensy 4.0 streamed out over UART after collection</a:t>
            </a:r>
          </a:p>
        </p:txBody>
      </p:sp>
    </p:spTree>
    <p:extLst>
      <p:ext uri="{BB962C8B-B14F-4D97-AF65-F5344CB8AC3E}">
        <p14:creationId xmlns:p14="http://schemas.microsoft.com/office/powerpoint/2010/main" val="273809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BDEF-77D2-6DD1-CA6D-D392AB12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library allow you to use FOC current control?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252A9-1D3C-117B-AD03-D496B028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96994"/>
            <a:ext cx="116586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A2F-A268-73D5-3C4D-273A279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</a:t>
            </a:r>
          </a:p>
        </p:txBody>
      </p:sp>
      <p:pic>
        <p:nvPicPr>
          <p:cNvPr id="5" name="Content Placeholder 4" descr="A graph with red lines&#10;&#10;AI-generated content may be incorrect.">
            <a:extLst>
              <a:ext uri="{FF2B5EF4-FFF2-40B4-BE49-F238E27FC236}">
                <a16:creationId xmlns:a16="http://schemas.microsoft.com/office/drawing/2014/main" id="{C16BB1B4-2C82-FBDC-47FE-F23903202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20438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2F3C-B0A3-2659-6547-E74272CC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</a:t>
            </a:r>
          </a:p>
        </p:txBody>
      </p:sp>
      <p:pic>
        <p:nvPicPr>
          <p:cNvPr id="5" name="Content Placeholder 4" descr="A graph showing a graph of a number of samples&#10;&#10;AI-generated content may be incorrect.">
            <a:extLst>
              <a:ext uri="{FF2B5EF4-FFF2-40B4-BE49-F238E27FC236}">
                <a16:creationId xmlns:a16="http://schemas.microsoft.com/office/drawing/2014/main" id="{440048B1-772F-F776-51A5-7589FD89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55260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2FE-0A22-41F6-3F8E-40E13CAD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 Current</a:t>
            </a:r>
          </a:p>
        </p:txBody>
      </p:sp>
      <p:pic>
        <p:nvPicPr>
          <p:cNvPr id="5" name="Content Placeholder 4" descr="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F2442F55-0518-38B0-9CFC-05F1480AE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1326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415605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BD6B-F63C-4CD7-57EB-970C9017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EF52-D25D-F19F-9DF0-761D24A8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does allow you to use the FOC current control within the position controller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0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53A8-ECA4-99F5-FF2C-ED0FE9E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Design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AEF7D-7CDD-D1BB-DBAA-37886126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6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572A-0955-59A3-BEF8-A4DA0803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Selection and DC/DC Converter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DEA3-5BCF-1638-99F8-C9AACD7A6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0C2A-9E5D-CCAE-9FF3-0A1F45A5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Bearing and Shaft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87B96-BCC0-5A44-7A2C-8B371283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11" y="1690688"/>
            <a:ext cx="6239403" cy="460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1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9891-D218-00A2-126A-41A0873C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Clearance Inside Housing</a:t>
            </a:r>
          </a:p>
        </p:txBody>
      </p:sp>
      <p:pic>
        <p:nvPicPr>
          <p:cNvPr id="5" name="Content Placeholder 4" descr="A close-up of a mechanical device&#10;&#10;AI-generated content may be incorrect.">
            <a:extLst>
              <a:ext uri="{FF2B5EF4-FFF2-40B4-BE49-F238E27FC236}">
                <a16:creationId xmlns:a16="http://schemas.microsoft.com/office/drawing/2014/main" id="{D98E5D20-40CB-DC18-F819-994E53408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055" y="1825625"/>
            <a:ext cx="5237889" cy="4351338"/>
          </a:xfrm>
        </p:spPr>
      </p:pic>
    </p:spTree>
    <p:extLst>
      <p:ext uri="{BB962C8B-B14F-4D97-AF65-F5344CB8AC3E}">
        <p14:creationId xmlns:p14="http://schemas.microsoft.com/office/powerpoint/2010/main" val="40936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C85D-0B1E-29B1-207E-8067FC02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and Scope Comparison</a:t>
            </a:r>
          </a:p>
        </p:txBody>
      </p:sp>
      <p:pic>
        <p:nvPicPr>
          <p:cNvPr id="5" name="Content Placeholder 4" descr="A graph showing a red and blue line&#10;&#10;AI-generated content may be incorrect.">
            <a:extLst>
              <a:ext uri="{FF2B5EF4-FFF2-40B4-BE49-F238E27FC236}">
                <a16:creationId xmlns:a16="http://schemas.microsoft.com/office/drawing/2014/main" id="{7AD1BECA-CEED-9FC8-EF7C-8A6B68F25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59181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0E37-3836-7E0D-0F76-C709173F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allow the screw to interface with many different sockets?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FD449-13D0-177A-2B16-CC80899C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32" y="1899708"/>
            <a:ext cx="5490411" cy="47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9A25-693E-A1A2-9272-7BC9F093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B320-48FD-6DA3-4777-95F4004D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Lifespan: 0.72 hours</a:t>
            </a:r>
          </a:p>
          <a:p>
            <a:pPr marL="0" indent="0">
              <a:buNone/>
            </a:pPr>
            <a:r>
              <a:rPr lang="en-US" dirty="0"/>
              <a:t>Weight: 240g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sheets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C4B19-E3A9-628C-E9AC-A233C525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2" y="2141620"/>
            <a:ext cx="5088118" cy="35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C2B-2D06-BA20-A5CA-DC3AE151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DC/DC Converter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420B7-6519-D6C2-57F8-A2BEDB9C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3" y="1244698"/>
            <a:ext cx="6520447" cy="5039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5D1D0-8AD2-DAAA-2FE3-01B4ECC22678}"/>
              </a:ext>
            </a:extLst>
          </p:cNvPr>
          <p:cNvSpPr txBox="1"/>
          <p:nvPr/>
        </p:nvSpPr>
        <p:spPr>
          <a:xfrm>
            <a:off x="682792" y="2247095"/>
            <a:ext cx="5153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Buck Switching Regulator IC Positive Adjustable 0.8V 1 Output 5A 8-PowerSOIC (0.154", 3.90mm Width)</a:t>
            </a:r>
          </a:p>
        </p:txBody>
      </p:sp>
    </p:spTree>
    <p:extLst>
      <p:ext uri="{BB962C8B-B14F-4D97-AF65-F5344CB8AC3E}">
        <p14:creationId xmlns:p14="http://schemas.microsoft.com/office/powerpoint/2010/main" val="16988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A7E7-2FFA-D68D-5219-DD27A355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5E05-004E-9861-2722-342BF13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DC/DC Converter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FB201-046C-054E-B3EF-65E306A5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17" y="749066"/>
            <a:ext cx="5662529" cy="5743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F9317-9F4D-60F6-11A5-43C2351E2410}"/>
              </a:ext>
            </a:extLst>
          </p:cNvPr>
          <p:cNvSpPr txBox="1"/>
          <p:nvPr/>
        </p:nvSpPr>
        <p:spPr>
          <a:xfrm>
            <a:off x="319004" y="2263624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Buck Switching Regulator IC Positive Adjustable 0.8V 1 Output 3.5A 8-PowerSOIC (0.154", 3.90mm Width)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B514-0610-0B03-3946-06280B79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393B-82C6-D9EC-AA4D-9D2426BF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DC/DC Converter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06D08-DDD7-4120-6AEB-18DD222C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21" y="675857"/>
            <a:ext cx="6959419" cy="5339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1346F-F579-005E-D6A7-1639A46D632C}"/>
              </a:ext>
            </a:extLst>
          </p:cNvPr>
          <p:cNvSpPr txBox="1"/>
          <p:nvPr/>
        </p:nvSpPr>
        <p:spPr>
          <a:xfrm>
            <a:off x="878305" y="187692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 Switching Regulator IC Positive Adjustable 0.6V 1 Output 4A 11-VFQFN</a:t>
            </a:r>
          </a:p>
        </p:txBody>
      </p:sp>
    </p:spTree>
    <p:extLst>
      <p:ext uri="{BB962C8B-B14F-4D97-AF65-F5344CB8AC3E}">
        <p14:creationId xmlns:p14="http://schemas.microsoft.com/office/powerpoint/2010/main" val="32536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9347-C03C-E6FA-D513-6D95488A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DC/DC Converter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CC129-2BD1-A8F9-C083-853B5FB1B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73" y="538246"/>
            <a:ext cx="6548575" cy="5297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8A3DD-038C-C766-D9FE-30049E2000F4}"/>
              </a:ext>
            </a:extLst>
          </p:cNvPr>
          <p:cNvSpPr txBox="1"/>
          <p:nvPr/>
        </p:nvSpPr>
        <p:spPr>
          <a:xfrm>
            <a:off x="336885" y="2177715"/>
            <a:ext cx="348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 Switching Regulator IC Positive Adjustable 4V 1 Output 4A 18-PowerWFQFN</a:t>
            </a:r>
          </a:p>
        </p:txBody>
      </p:sp>
    </p:spTree>
    <p:extLst>
      <p:ext uri="{BB962C8B-B14F-4D97-AF65-F5344CB8AC3E}">
        <p14:creationId xmlns:p14="http://schemas.microsoft.com/office/powerpoint/2010/main" val="387322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E3C5-5542-A6EF-8BBA-13E91739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412E-D525-8F93-A4C4-01CBFCB4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schematic with Teensy, voltage regulator, voltage monitoring circuit </a:t>
            </a:r>
          </a:p>
          <a:p>
            <a:r>
              <a:rPr lang="en-US" dirty="0"/>
              <a:t>Create PCB</a:t>
            </a:r>
          </a:p>
          <a:p>
            <a:r>
              <a:rPr lang="en-US" dirty="0"/>
              <a:t>Manufacturing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0B6E-5161-61D2-9B59-110690B6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and Scope Comparison</a:t>
            </a:r>
          </a:p>
        </p:txBody>
      </p:sp>
      <p:pic>
        <p:nvPicPr>
          <p:cNvPr id="9" name="Content Placeholder 8" descr="A graph showing a red and blue line&#10;&#10;AI-generated content may be incorrect.">
            <a:extLst>
              <a:ext uri="{FF2B5EF4-FFF2-40B4-BE49-F238E27FC236}">
                <a16:creationId xmlns:a16="http://schemas.microsoft.com/office/drawing/2014/main" id="{62CB926D-5DE2-B8C7-46CC-F5C2C7AB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8722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767A-0345-5933-1669-F136DCE1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FOC Current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B8F1-D0E2-024C-0923-C28E81D8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data collected from teensy 4.0 streamed out over UART after collection</a:t>
            </a:r>
          </a:p>
        </p:txBody>
      </p:sp>
    </p:spTree>
    <p:extLst>
      <p:ext uri="{BB962C8B-B14F-4D97-AF65-F5344CB8AC3E}">
        <p14:creationId xmlns:p14="http://schemas.microsoft.com/office/powerpoint/2010/main" val="6245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842-7416-F339-31DB-974A210F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Electrical Angle</a:t>
            </a:r>
          </a:p>
        </p:txBody>
      </p:sp>
      <p:pic>
        <p:nvPicPr>
          <p:cNvPr id="5" name="Content Placeholder 4" descr="A graph of electrical angle&#10;&#10;AI-generated content may be incorrect.">
            <a:extLst>
              <a:ext uri="{FF2B5EF4-FFF2-40B4-BE49-F238E27FC236}">
                <a16:creationId xmlns:a16="http://schemas.microsoft.com/office/drawing/2014/main" id="{66DBCDD4-FF10-84F1-3BB8-7D8838A11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30398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C133-D969-28B2-26BB-F2890D6A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Currents</a:t>
            </a:r>
          </a:p>
        </p:txBody>
      </p:sp>
      <p:pic>
        <p:nvPicPr>
          <p:cNvPr id="5" name="Content Placeholder 4" descr="A graph showing a waveform&#10;&#10;AI-generated content may be incorrect.">
            <a:extLst>
              <a:ext uri="{FF2B5EF4-FFF2-40B4-BE49-F238E27FC236}">
                <a16:creationId xmlns:a16="http://schemas.microsoft.com/office/drawing/2014/main" id="{DAD5FF4A-8D0F-6CAF-9C01-1847A8E05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34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3DB5-CBA0-7D8F-0847-9FB66930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and Beta Currents</a:t>
            </a:r>
          </a:p>
        </p:txBody>
      </p:sp>
      <p:pic>
        <p:nvPicPr>
          <p:cNvPr id="5" name="Content Placeholder 4" descr="A graph of a graph showing a red and blue line&#10;&#10;AI-generated content may be incorrect.">
            <a:extLst>
              <a:ext uri="{FF2B5EF4-FFF2-40B4-BE49-F238E27FC236}">
                <a16:creationId xmlns:a16="http://schemas.microsoft.com/office/drawing/2014/main" id="{6F08E064-1A64-ECEE-CD53-D9E3D78A8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4558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C98C-16F4-F535-9FF0-A9D3253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 Currents Comparison</a:t>
            </a:r>
          </a:p>
        </p:txBody>
      </p:sp>
      <p:pic>
        <p:nvPicPr>
          <p:cNvPr id="5" name="Content Placeholder 4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AE51B965-9D30-752E-3292-C3EE331C2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66692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8ACE-4759-85B5-8D8A-986EBB4A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1A04-CF9D-3573-85F8-8DF2294E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 transformations are correct in library</a:t>
            </a:r>
          </a:p>
          <a:p>
            <a:r>
              <a:rPr lang="en-US" dirty="0"/>
              <a:t>FOC current control is clearly working when the motor is held still</a:t>
            </a:r>
          </a:p>
        </p:txBody>
      </p:sp>
    </p:spTree>
    <p:extLst>
      <p:ext uri="{BB962C8B-B14F-4D97-AF65-F5344CB8AC3E}">
        <p14:creationId xmlns:p14="http://schemas.microsoft.com/office/powerpoint/2010/main" val="411215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251</Words>
  <Application>Microsoft Macintosh PowerPoint</Application>
  <PresentationFormat>Widescreen</PresentationFormat>
  <Paragraphs>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Roboto</vt:lpstr>
      <vt:lpstr>Office Theme</vt:lpstr>
      <vt:lpstr>Verifying Current Sensing</vt:lpstr>
      <vt:lpstr>ADC and Scope Comparison</vt:lpstr>
      <vt:lpstr>ADC and Scope Comparison</vt:lpstr>
      <vt:lpstr>Verifying FOC Current Control</vt:lpstr>
      <vt:lpstr>Motor Electrical Angle</vt:lpstr>
      <vt:lpstr>Phase Currents</vt:lpstr>
      <vt:lpstr>Alpha and Beta Currents</vt:lpstr>
      <vt:lpstr>FOC Currents Comparison</vt:lpstr>
      <vt:lpstr>Conclusions</vt:lpstr>
      <vt:lpstr>Testing simpleFOC library position control</vt:lpstr>
      <vt:lpstr>Does the library allow you to use FOC current control?</vt:lpstr>
      <vt:lpstr>Angle</vt:lpstr>
      <vt:lpstr>Velocity</vt:lpstr>
      <vt:lpstr>FOC Current</vt:lpstr>
      <vt:lpstr>Conclusions</vt:lpstr>
      <vt:lpstr>Mechanical Design Updates</vt:lpstr>
      <vt:lpstr>Battery Selection and DC/DC Converter Selection</vt:lpstr>
      <vt:lpstr>Updated Bearing and Shaft Interfaces</vt:lpstr>
      <vt:lpstr>Updated Clearance Inside Housing</vt:lpstr>
      <vt:lpstr>How can we allow the screw to interface with many different sockets? </vt:lpstr>
      <vt:lpstr>Battery</vt:lpstr>
      <vt:lpstr>DC/DC Converter 1</vt:lpstr>
      <vt:lpstr>DC/DC Converter 2</vt:lpstr>
      <vt:lpstr>DC/DC Converter 3</vt:lpstr>
      <vt:lpstr>DC/DC Converter 4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Ado Jenz</dc:creator>
  <cp:lastModifiedBy>Michael Ado Jenz</cp:lastModifiedBy>
  <cp:revision>1</cp:revision>
  <dcterms:created xsi:type="dcterms:W3CDTF">2025-05-28T19:02:08Z</dcterms:created>
  <dcterms:modified xsi:type="dcterms:W3CDTF">2025-05-29T16:00:16Z</dcterms:modified>
</cp:coreProperties>
</file>