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B25F-84E3-4259-875C-96E5ADF65C4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A41-3371-4209-97A3-07FF327E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B25F-84E3-4259-875C-96E5ADF65C4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A41-3371-4209-97A3-07FF327E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B25F-84E3-4259-875C-96E5ADF65C4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A41-3371-4209-97A3-07FF327E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20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B25F-84E3-4259-875C-96E5ADF65C4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A41-3371-4209-97A3-07FF327E7C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218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B25F-84E3-4259-875C-96E5ADF65C4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A41-3371-4209-97A3-07FF327E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0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B25F-84E3-4259-875C-96E5ADF65C4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A41-3371-4209-97A3-07FF327E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B25F-84E3-4259-875C-96E5ADF65C4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A41-3371-4209-97A3-07FF327E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5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B25F-84E3-4259-875C-96E5ADF65C4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A41-3371-4209-97A3-07FF327E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22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B25F-84E3-4259-875C-96E5ADF65C4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A41-3371-4209-97A3-07FF327E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0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B25F-84E3-4259-875C-96E5ADF65C4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A41-3371-4209-97A3-07FF327E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B25F-84E3-4259-875C-96E5ADF65C4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A41-3371-4209-97A3-07FF327E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7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B25F-84E3-4259-875C-96E5ADF65C4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A41-3371-4209-97A3-07FF327E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2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B25F-84E3-4259-875C-96E5ADF65C4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A41-3371-4209-97A3-07FF327E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B25F-84E3-4259-875C-96E5ADF65C4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A41-3371-4209-97A3-07FF327E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5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B25F-84E3-4259-875C-96E5ADF65C4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A41-3371-4209-97A3-07FF327E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0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B25F-84E3-4259-875C-96E5ADF65C4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A41-3371-4209-97A3-07FF327E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B25F-84E3-4259-875C-96E5ADF65C4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A41-3371-4209-97A3-07FF327E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6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BB25F-84E3-4259-875C-96E5ADF65C4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EA41-3371-4209-97A3-07FF327E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26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1A41-09DE-4109-AB17-F80845BBD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 </a:t>
            </a:r>
            <a:r>
              <a:rPr lang="en-US" dirty="0" err="1"/>
              <a:t>Presentatie</a:t>
            </a:r>
            <a:r>
              <a:rPr lang="en-US" dirty="0"/>
              <a:t> </a:t>
            </a:r>
            <a:r>
              <a:rPr lang="en-US" dirty="0" err="1"/>
              <a:t>Thuisgemaakt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7A61E-6E31-4532-A610-A864DD1E8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Door Marco van Doeland</a:t>
            </a:r>
          </a:p>
        </p:txBody>
      </p:sp>
    </p:spTree>
    <p:extLst>
      <p:ext uri="{BB962C8B-B14F-4D97-AF65-F5344CB8AC3E}">
        <p14:creationId xmlns:p14="http://schemas.microsoft.com/office/powerpoint/2010/main" val="1725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9576-DCBE-406E-B425-29F3C2E7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Inleiding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89AD-2A71-434D-827E-2CD126C1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5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87A1-F207-4554-A850-7AC1A80F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PRobleemstelling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6B78-F571-4880-B590-E17E53EB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EE47-5DA4-401E-9100-EF81F1EB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3545-F26A-4AA7-B9C1-01BE33CA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3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F111-0B86-4F22-8750-B613BEA0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42A5-5C58-40E5-8BAC-2CB0F1FB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CAD8-EC18-4864-8FD7-48D46F23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verdienmodel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B8282-8262-4DD9-A649-15AC6264C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8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3D77-D48D-4F7B-B786-8C031740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ontwikkelingen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6C39-ABF7-41E2-AB77-8FA31160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5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FFC2-ABC5-48D5-9555-8BE29FB7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D18D-B635-43D3-979A-204B2C5A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049D-EFAF-4ED4-8724-1A3D93E4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Eerste</a:t>
            </a:r>
            <a:r>
              <a:rPr lang="en-US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CCD5-145E-4724-881D-1E84E866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81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358</TotalTime>
  <Words>18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Concept Presentatie Thuisgemaakt</vt:lpstr>
      <vt:lpstr>Inleiding</vt:lpstr>
      <vt:lpstr>PRobleemstelling</vt:lpstr>
      <vt:lpstr>Informatie</vt:lpstr>
      <vt:lpstr>oplossing</vt:lpstr>
      <vt:lpstr>verdienmodel</vt:lpstr>
      <vt:lpstr>Trends en ontwikkelingen</vt:lpstr>
      <vt:lpstr>Enquete</vt:lpstr>
      <vt:lpstr>Eerste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Presentatie Thuisgemaakt</dc:title>
  <dc:creator>Marco van Doeland</dc:creator>
  <cp:lastModifiedBy>Marco van Doeland</cp:lastModifiedBy>
  <cp:revision>2</cp:revision>
  <dcterms:created xsi:type="dcterms:W3CDTF">2022-01-18T09:54:22Z</dcterms:created>
  <dcterms:modified xsi:type="dcterms:W3CDTF">2022-01-24T16:13:49Z</dcterms:modified>
</cp:coreProperties>
</file>