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F763FE2-3ADE-418D-9A81-BCAFCF35A84F}">
  <a:tblStyle styleId="{EF763FE2-3ADE-418D-9A81-BCAFCF35A84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eepmatrix/imdb-5000-movie-dataset" TargetMode="External"/><Relationship Id="rId4" Type="http://schemas.openxmlformats.org/officeDocument/2006/relationships/hyperlink" Target="https://www.kaggle.com/deepmatrix/imdb-5000-movie-datas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iscovie.pythonanywher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Relationship Id="rId5" Type="http://schemas.openxmlformats.org/officeDocument/2006/relationships/image" Target="../media/image11.png"/><Relationship Id="rId6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672330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Disco</a:t>
            </a:r>
            <a:r>
              <a:rPr lang="en"/>
              <a:t>vie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2209524"/>
            <a:ext cx="3054600" cy="8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Arthur Chiao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 Myau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Andrew Hsu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185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50025" y="7467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Tokenize: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First, parse the search terms into a list and the movie data into a list of list of words  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Homogenize: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Make both search terms and movie data all lower case 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Remove stopwords. [ ‘The’ ,  ‘at’ ,  ‘is’ ]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Remove plurals. 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Score and Return: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Iterate over the list of titles against the search terms, keeping the origial data of the high scorers to feed into Database queries and populate our list.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Yes, we would probably return Dragon Wars. It’s a holistic process. 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Algorithm Cost: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No cases of running n for loops for n times.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Multiple iterations of a loop by n, but multiplied by a constant factor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O( c m n) where c is a constant value is still O(m n)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1432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Mutability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11025" y="1027875"/>
            <a:ext cx="86967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        Many, many more options to adjust and improve the scoring system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Ex. For words in front of a colon, double the words in the list, since the first words the actual movie title and more significant, and the words after are usually “Redemption”, “Retribution”, “Reloaded” or “Geniysis”.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Ex. Longer words score higher, since longer words are usually more specific or meaningful.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Ex. Add flat 10% score if matched actor, change weighting between search and title (dividing the matched score by 4 and 2 or 8 and 2) and so on so forth... 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26" y="2601904"/>
            <a:ext cx="7602550" cy="3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750" y="3843600"/>
            <a:ext cx="69532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Databases: Design &amp; Headaches</a:t>
            </a:r>
          </a:p>
        </p:txBody>
      </p:sp>
      <p:pic>
        <p:nvPicPr>
          <p:cNvPr descr="wisdom_of_the_ancients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310" y="1383475"/>
            <a:ext cx="4268988" cy="237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ndom_number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87" y="2032412"/>
            <a:ext cx="2996319" cy="10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Databases: Challenges </a:t>
            </a:r>
            <a:r>
              <a:rPr lang="en" sz="1050">
                <a:highlight>
                  <a:srgbClr val="FFFAE5"/>
                </a:highlight>
                <a:latin typeface="Verdana"/>
                <a:ea typeface="Verdana"/>
                <a:cs typeface="Verdana"/>
                <a:sym typeface="Verdana"/>
              </a:rPr>
              <a:t>Robert'); DROP TABLE Students;--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Populating the database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Database normalization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Sanitizing the database</a:t>
            </a:r>
          </a:p>
        </p:txBody>
      </p:sp>
      <p:pic>
        <p:nvPicPr>
          <p:cNvPr descr="exploits_of_a_mom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626587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Databases: Recognition &amp; Credit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https://www.kaggle.com/deepmatrix/imdb-5000-movie-datase</a:t>
            </a:r>
            <a:r>
              <a:rPr lang="en" u="sng">
                <a:solidFill>
                  <a:schemeClr val="hlink"/>
                </a:solidFill>
                <a:hlinkClick r:id="rId4"/>
              </a:rPr>
              <a:t>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Matching up the poster images with the database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Implementation of suggested movies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Bookmarks/Watch list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More implementation with JavaScript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http://discovie.pythonanywhere.com/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Discovie?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web application to help users find the movie to watch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Records user rating to implement movie suggestion algorithm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Some of the technologies this web application uses are: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Web2py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HTML, CSS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SQL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Ajax, JQuery, Bootstrap, Vue</a:t>
            </a:r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Git, trello, slack, and more..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Create a movie structure for users to find movies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Develop a user-friendly and appealing interface for simple navigation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 a search algorithm function for users to look up movies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Expand user ratings on movies onto user movies suggestions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Accomplish a full SQL database to deploy for admin and user 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Algorithm: Natural Language Processing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7457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Search functions have three goals: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b="1" lang="en" sz="1800"/>
              <a:t>Robust</a:t>
            </a:r>
            <a:r>
              <a:rPr lang="en" sz="1800"/>
              <a:t> - Capture as much of the user’s intentions as accurately as possible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b="1" lang="en" sz="1800"/>
              <a:t>Efficient </a:t>
            </a:r>
            <a:r>
              <a:rPr lang="en" sz="1800"/>
              <a:t>- Conduct your search as quickly as possible for any given database of size n for any given amount of search terms of size m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b="1" lang="en" sz="1800"/>
              <a:t>Mutable </a:t>
            </a:r>
            <a:r>
              <a:rPr lang="en" sz="1800"/>
              <a:t>- Change your algorithm on the fly. Code has to be flexible and accessible to respond to changing user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Database Lookup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856700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Pros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Simple code, only takes two iterations through a for loop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 Never takes longer than O(mn)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Anything that matches is 100% accurate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311600" y="1856700"/>
            <a:ext cx="45207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query has to be exact, but your search has to be user-proof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“Does ‘Pyrites of the Carribeum’ have a ‘N’ in it?’”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“I don’t know but I can’t find movie  tickets for ‘Breaking Bad’.”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“I know, I’ll just Bing it on my Samsung Galaxy Note 7.”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x="816825" y="1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{EF763FE2-3ADE-418D-9A81-BCAFCF35A84F}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db(db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4070A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'Star Wars: The Force Awakens'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select().first()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Direct Database Lookup w/ Contains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83075" y="1496600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Great recall. Grabs anything you could possibly need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Totally user-proof. As long as they type even part of the word in the query, it will return something.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Probably a lot closer to what we want from a search function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570600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your query is made up of common words (Say you search</a:t>
            </a:r>
            <a:r>
              <a:rPr lang="en"/>
              <a:t>e</a:t>
            </a:r>
            <a:r>
              <a:rPr lang="en"/>
              <a:t>d for ‘Up’) your search could get lost in th</a:t>
            </a:r>
            <a:r>
              <a:rPr lang="en"/>
              <a:t>e multitudes of results. Low precision.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way to rank the movies by precision. Searching “Kick Ass” might return “The </a:t>
            </a:r>
            <a:r>
              <a:rPr b="1" lang="en">
                <a:solidFill>
                  <a:srgbClr val="666666"/>
                </a:solidFill>
                <a:highlight>
                  <a:srgbClr val="F0F0F0"/>
                </a:highlight>
              </a:rPr>
              <a:t>“Golden CompAss” </a:t>
            </a:r>
            <a:r>
              <a:rPr lang="en"/>
              <a:t>before </a:t>
            </a:r>
            <a:r>
              <a:rPr b="1" lang="en">
                <a:solidFill>
                  <a:srgbClr val="666666"/>
                </a:solidFill>
                <a:highlight>
                  <a:srgbClr val="F0F0F0"/>
                </a:highlight>
              </a:rPr>
              <a:t>“Kick-Ass”.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674962" y="12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{EF763FE2-3ADE-418D-9A81-BCAFCF35A84F}</a:tableStyleId>
              </a:tblPr>
              <a:tblGrid>
                <a:gridCol w="7794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 = 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db(db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movie_title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contains(</a:t>
                      </a:r>
                      <a:r>
                        <a:rPr lang="en">
                          <a:solidFill>
                            <a:srgbClr val="4070A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'Star Wars: The Force Awakens'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Solution: Natural Language Processing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Process our search terms into more applicable terms using NLP techniques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Softens our search for all the Bing users out there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a scoring system with a simple comparison algorithm to increase recall significantly at for little to no precision loss.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Still runs in O(m n)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" y="3455575"/>
            <a:ext cx="90201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57850" y="8947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rPr lang="en" sz="1700"/>
              <a:t>“Star Wars: A New Hope”   “Star Wars: The Force Awakens”     “Dragon Wars: D-War”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425" y="1309075"/>
            <a:ext cx="1821250" cy="24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525" y="1309075"/>
            <a:ext cx="1821275" cy="242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00" y="1250325"/>
            <a:ext cx="1761900" cy="24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023775" y="4341775"/>
            <a:ext cx="8042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(1997)                                          (2015)                                          (2008)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2187" y="259024"/>
            <a:ext cx="4419624" cy="8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7" y="2483862"/>
            <a:ext cx="8686800" cy="11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7400"/>
            <a:ext cx="8839201" cy="58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75" y="3785262"/>
            <a:ext cx="81915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