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2E10A-D9A5-439D-AE3B-DB118B474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FE4992-981F-45AD-83A2-CC51447CA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2D213A-3E21-4108-AEFE-90B4E00E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6BC-49B3-405F-B1EF-87265FE2519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3B0EF9-0836-4F49-8AE8-FC33B8BE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D442BA-51B1-4F07-9A35-49416596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3EDD-4394-4DCD-97A3-F8CF526A1B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54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CB266-0A6C-40B3-942B-C93B89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32F902-BFE6-4440-B46E-6FFE03D83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B56DF-97AC-4A2B-AEC5-09D0F37A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6BC-49B3-405F-B1EF-87265FE2519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D65E03-52F4-402E-8663-F376F326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22D8E-9E2F-4A9D-B333-3F5E3307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3EDD-4394-4DCD-97A3-F8CF526A1B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3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89A4DA-DB72-4017-A090-FBDA1A591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417C6E-D082-42CF-B3B6-49990CCF9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EF6925-0034-42AE-9283-155A7A27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6BC-49B3-405F-B1EF-87265FE2519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6B010-5857-4C27-9EB7-A53217B5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7E729-681D-4232-9338-C1FA225B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3EDD-4394-4DCD-97A3-F8CF526A1B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26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C399A-307C-4394-98E8-FE3ED64F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66B226-627B-4B9B-95C3-3CCE4111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5BFAB0-8038-4659-B5FF-F89C9F9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6BC-49B3-405F-B1EF-87265FE2519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FDC66-50FD-4ABD-A1B7-C244A720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430AE-E137-4B23-A77A-F5101B27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3EDD-4394-4DCD-97A3-F8CF526A1B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64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34C8F-C314-49DB-A579-4D32698E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29896A-D27D-4B2A-B61D-4B08D323A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95648-FCF4-4AE6-B0A1-4EFDA7E0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6BC-49B3-405F-B1EF-87265FE2519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07F1C-1BBA-4695-A034-51FEB229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72C86C-38A0-4B4C-8AC5-100677D6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3EDD-4394-4DCD-97A3-F8CF526A1B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08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38F79-80B0-4704-AE47-0586E12F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A7BC3-CAE5-4EC4-B827-CADEAD698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D5CB46-51F7-4DDB-9A1C-995BEB11E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DE4E6F-0B45-4273-9C13-252EECDE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6BC-49B3-405F-B1EF-87265FE2519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AD2132-53FA-4444-8152-656566FC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3BC6FF-D72E-47C6-A2BC-D022F994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3EDD-4394-4DCD-97A3-F8CF526A1B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7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7B5FE-C764-42D0-BA30-23A99F56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6DC947-5941-4A75-B3AB-096D8DF5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B9A0FF-D2D2-46F5-A6A2-2D274040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6D8278-06F8-4CEA-B669-2691C641B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F3609B-D954-46D4-8A5C-A7D414454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239C5A-8F35-477D-82AE-D8397C78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6BC-49B3-405F-B1EF-87265FE2519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63AB39-DD4B-47C4-A45F-29EF5C39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D93B40-4D1B-445C-8058-157AB5C3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3EDD-4394-4DCD-97A3-F8CF526A1B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17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A098B-730E-4DB4-A100-7EE29AE5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FB54BC-E20C-4891-A9EE-5AC4948B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6BC-49B3-405F-B1EF-87265FE2519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EEB01F-D97F-428E-BC6E-EE0AA59B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108F4E-65D9-41D6-84CB-9A67B990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3EDD-4394-4DCD-97A3-F8CF526A1B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01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1C8DC0-38B1-4EDA-A4DB-B1DE665A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6BC-49B3-405F-B1EF-87265FE2519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A0D9AE-58DC-4A3C-B7E7-75B619E2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7DEC7-4CFB-4166-9534-E7490BF0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3EDD-4394-4DCD-97A3-F8CF526A1B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14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88EB6-770C-4BE7-B264-A32DD549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B3EC31-6041-4DCD-A363-5C57CF9F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6573D9-6B74-434C-931F-3C5C628E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46926D-4C0F-4BFF-964F-3590E0C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6BC-49B3-405F-B1EF-87265FE2519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432A74-096C-44B5-92BF-23A2EE3E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7B9435-4CA2-4243-97EB-9DF0F5BB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3EDD-4394-4DCD-97A3-F8CF526A1B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5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25723-A37C-4D2C-ACAA-373E44E7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2E08EC-ED82-4FFD-B368-77636AB39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E19849-4B3A-43A3-8382-5062E2B51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FE23B3-1E08-4FDC-8B39-D5DD4F98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6BC-49B3-405F-B1EF-87265FE2519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6D6DBA-8F99-463F-9D05-78FD14FD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C48C2D-36A8-421D-9DA0-05E5658C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3EDD-4394-4DCD-97A3-F8CF526A1B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55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6E1534-3E73-4536-BC3D-44A869BF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4664C5-9071-4871-BA66-9A58B99F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87B91-E02F-4B0A-98FE-2DD1B83EE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B6BC-49B3-405F-B1EF-87265FE2519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E099A2-A92A-4B98-B17E-58E74033A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1F72F-1E47-4BE5-891F-14AF74703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3EDD-4394-4DCD-97A3-F8CF526A1B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2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1DB3589-40AB-4291-A0AC-D29E0AA7FA1A}"/>
              </a:ext>
            </a:extLst>
          </p:cNvPr>
          <p:cNvSpPr txBox="1"/>
          <p:nvPr/>
        </p:nvSpPr>
        <p:spPr>
          <a:xfrm>
            <a:off x="5051395" y="2059619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Login :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3E06526-B183-422D-ACAE-4AC648967DAA}"/>
              </a:ext>
            </a:extLst>
          </p:cNvPr>
          <p:cNvSpPr/>
          <p:nvPr/>
        </p:nvSpPr>
        <p:spPr>
          <a:xfrm>
            <a:off x="5166803" y="2428951"/>
            <a:ext cx="2512381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600918-2BB5-4260-89B0-A4313FEC80D2}"/>
              </a:ext>
            </a:extLst>
          </p:cNvPr>
          <p:cNvSpPr txBox="1"/>
          <p:nvPr/>
        </p:nvSpPr>
        <p:spPr>
          <a:xfrm>
            <a:off x="5051395" y="2950683"/>
            <a:ext cx="165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 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A8870C9-F5D4-40CC-B863-6D41955FCEAE}"/>
              </a:ext>
            </a:extLst>
          </p:cNvPr>
          <p:cNvSpPr/>
          <p:nvPr/>
        </p:nvSpPr>
        <p:spPr>
          <a:xfrm>
            <a:off x="5166804" y="3320015"/>
            <a:ext cx="251238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986E98C-EAE0-4168-A2BD-DB009EA863D1}"/>
              </a:ext>
            </a:extLst>
          </p:cNvPr>
          <p:cNvSpPr/>
          <p:nvPr/>
        </p:nvSpPr>
        <p:spPr>
          <a:xfrm>
            <a:off x="5166804" y="3841747"/>
            <a:ext cx="179920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Se connecter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41BC65-DC9D-4891-A15D-D284BC54C52C}"/>
              </a:ext>
            </a:extLst>
          </p:cNvPr>
          <p:cNvSpPr txBox="1"/>
          <p:nvPr/>
        </p:nvSpPr>
        <p:spPr>
          <a:xfrm>
            <a:off x="5166803" y="1320955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POMMADAM</a:t>
            </a:r>
          </a:p>
        </p:txBody>
      </p:sp>
    </p:spTree>
    <p:extLst>
      <p:ext uri="{BB962C8B-B14F-4D97-AF65-F5344CB8AC3E}">
        <p14:creationId xmlns:p14="http://schemas.microsoft.com/office/powerpoint/2010/main" val="288928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0426F-E489-42DA-9B11-278AEC3D4D31}"/>
              </a:ext>
            </a:extLst>
          </p:cNvPr>
          <p:cNvSpPr txBox="1"/>
          <p:nvPr/>
        </p:nvSpPr>
        <p:spPr>
          <a:xfrm>
            <a:off x="4012707" y="825623"/>
            <a:ext cx="152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Créer véhicule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D12CE2-CA9A-48FB-8DB3-FD20388241E3}"/>
              </a:ext>
            </a:extLst>
          </p:cNvPr>
          <p:cNvSpPr txBox="1"/>
          <p:nvPr/>
        </p:nvSpPr>
        <p:spPr>
          <a:xfrm>
            <a:off x="4163627" y="1544715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Marque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0D61E7B-962E-4499-A7D4-05CA52023FF8}"/>
              </a:ext>
            </a:extLst>
          </p:cNvPr>
          <p:cNvSpPr txBox="1"/>
          <p:nvPr/>
        </p:nvSpPr>
        <p:spPr>
          <a:xfrm>
            <a:off x="4163627" y="2292255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9619B3-31D0-4704-BC9A-36F87A535C7F}"/>
              </a:ext>
            </a:extLst>
          </p:cNvPr>
          <p:cNvSpPr txBox="1"/>
          <p:nvPr/>
        </p:nvSpPr>
        <p:spPr>
          <a:xfrm>
            <a:off x="4163627" y="3011347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Kilométrage: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B605CAC-EEC9-4D04-8965-AE8AA4772B19}"/>
              </a:ext>
            </a:extLst>
          </p:cNvPr>
          <p:cNvSpPr/>
          <p:nvPr/>
        </p:nvSpPr>
        <p:spPr>
          <a:xfrm>
            <a:off x="4259072" y="1894475"/>
            <a:ext cx="2549719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FD2CEAF-3C59-4D69-B365-107BB43637B2}"/>
              </a:ext>
            </a:extLst>
          </p:cNvPr>
          <p:cNvSpPr/>
          <p:nvPr/>
        </p:nvSpPr>
        <p:spPr>
          <a:xfrm>
            <a:off x="4259073" y="2642015"/>
            <a:ext cx="254971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146254B-1669-477A-9150-A8F70691C081}"/>
              </a:ext>
            </a:extLst>
          </p:cNvPr>
          <p:cNvSpPr/>
          <p:nvPr/>
        </p:nvSpPr>
        <p:spPr>
          <a:xfrm>
            <a:off x="4259073" y="3389555"/>
            <a:ext cx="254971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9BF7B0A-AD57-4973-9909-7169CBC6948A}"/>
              </a:ext>
            </a:extLst>
          </p:cNvPr>
          <p:cNvSpPr/>
          <p:nvPr/>
        </p:nvSpPr>
        <p:spPr>
          <a:xfrm>
            <a:off x="5805615" y="3907082"/>
            <a:ext cx="1003177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Annuler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169D65C-DDED-4808-ABD2-9C58E067D362}"/>
              </a:ext>
            </a:extLst>
          </p:cNvPr>
          <p:cNvSpPr/>
          <p:nvPr/>
        </p:nvSpPr>
        <p:spPr>
          <a:xfrm>
            <a:off x="4259073" y="3907082"/>
            <a:ext cx="135828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Confirmer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1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D390390-BBAF-446E-A4C5-73D3AF8DDA25}"/>
              </a:ext>
            </a:extLst>
          </p:cNvPr>
          <p:cNvSpPr txBox="1"/>
          <p:nvPr/>
        </p:nvSpPr>
        <p:spPr>
          <a:xfrm>
            <a:off x="3440087" y="468244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Réservation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78EE3-39A2-4E16-895D-1416423B0A54}"/>
              </a:ext>
            </a:extLst>
          </p:cNvPr>
          <p:cNvSpPr/>
          <p:nvPr/>
        </p:nvSpPr>
        <p:spPr>
          <a:xfrm>
            <a:off x="3391269" y="1074198"/>
            <a:ext cx="4660779" cy="67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23B9A-6803-4158-BD40-ECB8483B7EEC}"/>
              </a:ext>
            </a:extLst>
          </p:cNvPr>
          <p:cNvSpPr/>
          <p:nvPr/>
        </p:nvSpPr>
        <p:spPr>
          <a:xfrm>
            <a:off x="3391268" y="1748901"/>
            <a:ext cx="4660779" cy="67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32ED8-0F77-462D-A49C-2657BD294745}"/>
              </a:ext>
            </a:extLst>
          </p:cNvPr>
          <p:cNvSpPr/>
          <p:nvPr/>
        </p:nvSpPr>
        <p:spPr>
          <a:xfrm>
            <a:off x="3391267" y="2423604"/>
            <a:ext cx="4660779" cy="67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54E54DF-63E7-4A54-B4D0-BC30C81E4F43}"/>
              </a:ext>
            </a:extLst>
          </p:cNvPr>
          <p:cNvSpPr/>
          <p:nvPr/>
        </p:nvSpPr>
        <p:spPr>
          <a:xfrm>
            <a:off x="5721655" y="1220680"/>
            <a:ext cx="852256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Editer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65BE3C3-5409-4B95-9036-B98ADC216627}"/>
              </a:ext>
            </a:extLst>
          </p:cNvPr>
          <p:cNvSpPr/>
          <p:nvPr/>
        </p:nvSpPr>
        <p:spPr>
          <a:xfrm>
            <a:off x="6708555" y="1220679"/>
            <a:ext cx="1210325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Supprimer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B9A7A4B-3FE4-4561-91A3-695AB972051E}"/>
              </a:ext>
            </a:extLst>
          </p:cNvPr>
          <p:cNvSpPr/>
          <p:nvPr/>
        </p:nvSpPr>
        <p:spPr>
          <a:xfrm>
            <a:off x="5721655" y="1895383"/>
            <a:ext cx="852256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Editer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98D948A-C410-430F-A324-20A18AD4ED50}"/>
              </a:ext>
            </a:extLst>
          </p:cNvPr>
          <p:cNvSpPr/>
          <p:nvPr/>
        </p:nvSpPr>
        <p:spPr>
          <a:xfrm>
            <a:off x="6708555" y="1895382"/>
            <a:ext cx="1210325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Supprimer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70C3954-AA07-4D73-B3C1-6112B6601383}"/>
              </a:ext>
            </a:extLst>
          </p:cNvPr>
          <p:cNvSpPr/>
          <p:nvPr/>
        </p:nvSpPr>
        <p:spPr>
          <a:xfrm>
            <a:off x="5721655" y="2570086"/>
            <a:ext cx="852256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Editer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2104250-83C3-4A50-B7FF-D07465FA0E6A}"/>
              </a:ext>
            </a:extLst>
          </p:cNvPr>
          <p:cNvSpPr/>
          <p:nvPr/>
        </p:nvSpPr>
        <p:spPr>
          <a:xfrm>
            <a:off x="6708555" y="2570085"/>
            <a:ext cx="1210325" cy="381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Supprimer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79DF660-6B9E-4B06-BFC2-45BB6D9C1B75}"/>
              </a:ext>
            </a:extLst>
          </p:cNvPr>
          <p:cNvSpPr txBox="1"/>
          <p:nvPr/>
        </p:nvSpPr>
        <p:spPr>
          <a:xfrm>
            <a:off x="3440088" y="1233087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Réservation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4C03FBF-79B4-483C-9D59-65D56F5BA748}"/>
              </a:ext>
            </a:extLst>
          </p:cNvPr>
          <p:cNvSpPr txBox="1"/>
          <p:nvPr/>
        </p:nvSpPr>
        <p:spPr>
          <a:xfrm>
            <a:off x="3440087" y="1895382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Réservation 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C979B4C-2AF9-4E34-8665-B3AD82D55928}"/>
              </a:ext>
            </a:extLst>
          </p:cNvPr>
          <p:cNvSpPr txBox="1"/>
          <p:nvPr/>
        </p:nvSpPr>
        <p:spPr>
          <a:xfrm>
            <a:off x="3440087" y="2570085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Réservation 3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5D6BFF2-C052-490D-8748-C3AB0F83A113}"/>
              </a:ext>
            </a:extLst>
          </p:cNvPr>
          <p:cNvSpPr/>
          <p:nvPr/>
        </p:nvSpPr>
        <p:spPr>
          <a:xfrm>
            <a:off x="4980369" y="3302493"/>
            <a:ext cx="1482571" cy="4705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3" action="ppaction://hlinksldjump"/>
              </a:rPr>
              <a:t>Emprunter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5E53E9-F9B0-467E-A77D-31519E5A8F94}"/>
              </a:ext>
            </a:extLst>
          </p:cNvPr>
          <p:cNvSpPr/>
          <p:nvPr/>
        </p:nvSpPr>
        <p:spPr>
          <a:xfrm>
            <a:off x="3391264" y="5109100"/>
            <a:ext cx="4660779" cy="67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B7B0D41-817D-4CDD-B908-56179FC99CC7}"/>
              </a:ext>
            </a:extLst>
          </p:cNvPr>
          <p:cNvSpPr/>
          <p:nvPr/>
        </p:nvSpPr>
        <p:spPr>
          <a:xfrm>
            <a:off x="3556986" y="5323358"/>
            <a:ext cx="1376035" cy="253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4" action="ppaction://hlinksldjump"/>
              </a:rPr>
              <a:t>Réservation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FBFEAD0-47BE-4FEB-9ED9-4ABB0F4C152F}"/>
              </a:ext>
            </a:extLst>
          </p:cNvPr>
          <p:cNvSpPr/>
          <p:nvPr/>
        </p:nvSpPr>
        <p:spPr>
          <a:xfrm>
            <a:off x="5039557" y="5319489"/>
            <a:ext cx="1376035" cy="253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5" action="ppaction://hlinksldjump"/>
              </a:rPr>
              <a:t>Utilisateurs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6F12FB5-8BA9-4EEC-9FDC-FC1EE3ED7275}"/>
              </a:ext>
            </a:extLst>
          </p:cNvPr>
          <p:cNvSpPr/>
          <p:nvPr/>
        </p:nvSpPr>
        <p:spPr>
          <a:xfrm>
            <a:off x="6522126" y="5319489"/>
            <a:ext cx="1376035" cy="253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6" action="ppaction://hlinksldjump"/>
              </a:rPr>
              <a:t>Véhicule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8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A0BA472-48AE-4509-BDB9-B98AA606DF2B}"/>
              </a:ext>
            </a:extLst>
          </p:cNvPr>
          <p:cNvSpPr txBox="1"/>
          <p:nvPr/>
        </p:nvSpPr>
        <p:spPr>
          <a:xfrm>
            <a:off x="4012707" y="825623"/>
            <a:ext cx="212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Edition réservation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148A65-EFD1-4EE5-8CC6-9C8B690C7D21}"/>
              </a:ext>
            </a:extLst>
          </p:cNvPr>
          <p:cNvSpPr txBox="1"/>
          <p:nvPr/>
        </p:nvSpPr>
        <p:spPr>
          <a:xfrm>
            <a:off x="4163627" y="1544715"/>
            <a:ext cx="16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Date de début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97872A-8C82-4172-AE81-54AF86C9F5C9}"/>
              </a:ext>
            </a:extLst>
          </p:cNvPr>
          <p:cNvSpPr txBox="1"/>
          <p:nvPr/>
        </p:nvSpPr>
        <p:spPr>
          <a:xfrm>
            <a:off x="4163627" y="2292255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Date de fin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EDB7EC-2A4E-4052-BF0C-1905D5243B6B}"/>
              </a:ext>
            </a:extLst>
          </p:cNvPr>
          <p:cNvSpPr txBox="1"/>
          <p:nvPr/>
        </p:nvSpPr>
        <p:spPr>
          <a:xfrm>
            <a:off x="4163627" y="3011347"/>
            <a:ext cx="109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Véhicule 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A9634B6-C959-48ED-AC94-277845FB8EA0}"/>
              </a:ext>
            </a:extLst>
          </p:cNvPr>
          <p:cNvSpPr/>
          <p:nvPr/>
        </p:nvSpPr>
        <p:spPr>
          <a:xfrm>
            <a:off x="4259072" y="1894475"/>
            <a:ext cx="2549719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2A0C1A2-C73F-4F5D-BF63-07E0ACFDCAE7}"/>
              </a:ext>
            </a:extLst>
          </p:cNvPr>
          <p:cNvSpPr/>
          <p:nvPr/>
        </p:nvSpPr>
        <p:spPr>
          <a:xfrm>
            <a:off x="4259073" y="2642015"/>
            <a:ext cx="254971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4A5FF26-9467-49FA-A1B1-6DFEBFF3A702}"/>
              </a:ext>
            </a:extLst>
          </p:cNvPr>
          <p:cNvSpPr/>
          <p:nvPr/>
        </p:nvSpPr>
        <p:spPr>
          <a:xfrm>
            <a:off x="4259073" y="3389555"/>
            <a:ext cx="254971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46AC883-4357-4882-B1B8-204FEB09CCE0}"/>
              </a:ext>
            </a:extLst>
          </p:cNvPr>
          <p:cNvSpPr/>
          <p:nvPr/>
        </p:nvSpPr>
        <p:spPr>
          <a:xfrm>
            <a:off x="5805615" y="3907082"/>
            <a:ext cx="1003177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Annuler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C0B7F98-F2F8-4CAB-B4B0-0652F1FC4C29}"/>
              </a:ext>
            </a:extLst>
          </p:cNvPr>
          <p:cNvSpPr/>
          <p:nvPr/>
        </p:nvSpPr>
        <p:spPr>
          <a:xfrm>
            <a:off x="4259073" y="3907082"/>
            <a:ext cx="135828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Confirmer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6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3957548-7095-4A69-872B-41008DDB5656}"/>
              </a:ext>
            </a:extLst>
          </p:cNvPr>
          <p:cNvSpPr txBox="1"/>
          <p:nvPr/>
        </p:nvSpPr>
        <p:spPr>
          <a:xfrm>
            <a:off x="4012707" y="825623"/>
            <a:ext cx="100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Réserver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2DC04-080D-4F4F-8113-532D12938F34}"/>
              </a:ext>
            </a:extLst>
          </p:cNvPr>
          <p:cNvSpPr txBox="1"/>
          <p:nvPr/>
        </p:nvSpPr>
        <p:spPr>
          <a:xfrm>
            <a:off x="4163627" y="1544715"/>
            <a:ext cx="16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Date de début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57B468-91CF-47CD-A2F9-7A3B4571ABDC}"/>
              </a:ext>
            </a:extLst>
          </p:cNvPr>
          <p:cNvSpPr txBox="1"/>
          <p:nvPr/>
        </p:nvSpPr>
        <p:spPr>
          <a:xfrm>
            <a:off x="4163627" y="2292255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Date de fin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70A950-6256-41A5-90D5-B1509EC80C47}"/>
              </a:ext>
            </a:extLst>
          </p:cNvPr>
          <p:cNvSpPr txBox="1"/>
          <p:nvPr/>
        </p:nvSpPr>
        <p:spPr>
          <a:xfrm>
            <a:off x="4163627" y="3011347"/>
            <a:ext cx="109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Véhicule 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5604257-30DF-4D8B-BE03-286D576CA914}"/>
              </a:ext>
            </a:extLst>
          </p:cNvPr>
          <p:cNvSpPr/>
          <p:nvPr/>
        </p:nvSpPr>
        <p:spPr>
          <a:xfrm>
            <a:off x="4259072" y="1894475"/>
            <a:ext cx="2549719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A534620-8BDD-453A-BF07-4ED8D3CDF0EF}"/>
              </a:ext>
            </a:extLst>
          </p:cNvPr>
          <p:cNvSpPr/>
          <p:nvPr/>
        </p:nvSpPr>
        <p:spPr>
          <a:xfrm>
            <a:off x="4259073" y="2642015"/>
            <a:ext cx="254971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AAFDED5-5141-4949-9F12-4FD7B9E1753D}"/>
              </a:ext>
            </a:extLst>
          </p:cNvPr>
          <p:cNvSpPr/>
          <p:nvPr/>
        </p:nvSpPr>
        <p:spPr>
          <a:xfrm>
            <a:off x="4259073" y="3389555"/>
            <a:ext cx="254971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CE17E09-ECD4-490F-9E92-A23279FFA962}"/>
              </a:ext>
            </a:extLst>
          </p:cNvPr>
          <p:cNvSpPr/>
          <p:nvPr/>
        </p:nvSpPr>
        <p:spPr>
          <a:xfrm>
            <a:off x="5805615" y="3907082"/>
            <a:ext cx="1003177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Annuler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9769D8D-9EB1-4155-83D3-FA1B7BBBBA5A}"/>
              </a:ext>
            </a:extLst>
          </p:cNvPr>
          <p:cNvSpPr/>
          <p:nvPr/>
        </p:nvSpPr>
        <p:spPr>
          <a:xfrm>
            <a:off x="4259073" y="3907082"/>
            <a:ext cx="135828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Confirmer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9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54C7534-57B7-4B1E-956E-BC105B932390}"/>
              </a:ext>
            </a:extLst>
          </p:cNvPr>
          <p:cNvSpPr txBox="1"/>
          <p:nvPr/>
        </p:nvSpPr>
        <p:spPr>
          <a:xfrm>
            <a:off x="3440087" y="468244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1A163-43AB-4667-8701-39112EF38718}"/>
              </a:ext>
            </a:extLst>
          </p:cNvPr>
          <p:cNvSpPr/>
          <p:nvPr/>
        </p:nvSpPr>
        <p:spPr>
          <a:xfrm>
            <a:off x="3391269" y="1074198"/>
            <a:ext cx="4660779" cy="67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6C6E6-7601-44AB-9E35-1385F79AC7DA}"/>
              </a:ext>
            </a:extLst>
          </p:cNvPr>
          <p:cNvSpPr/>
          <p:nvPr/>
        </p:nvSpPr>
        <p:spPr>
          <a:xfrm>
            <a:off x="3391268" y="1748901"/>
            <a:ext cx="4660779" cy="67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D82E-5D05-4CCF-8549-312889FDCB02}"/>
              </a:ext>
            </a:extLst>
          </p:cNvPr>
          <p:cNvSpPr/>
          <p:nvPr/>
        </p:nvSpPr>
        <p:spPr>
          <a:xfrm>
            <a:off x="3391267" y="2423604"/>
            <a:ext cx="4660779" cy="67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9BFC8D4-F084-4BE3-B458-209B12103D02}"/>
              </a:ext>
            </a:extLst>
          </p:cNvPr>
          <p:cNvSpPr/>
          <p:nvPr/>
        </p:nvSpPr>
        <p:spPr>
          <a:xfrm>
            <a:off x="5721655" y="1220680"/>
            <a:ext cx="852256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Editer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0B158F6-7F59-4EBC-B84D-0B5C85510B41}"/>
              </a:ext>
            </a:extLst>
          </p:cNvPr>
          <p:cNvSpPr/>
          <p:nvPr/>
        </p:nvSpPr>
        <p:spPr>
          <a:xfrm>
            <a:off x="6708555" y="1220679"/>
            <a:ext cx="1210325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Supprimer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414AB56-75D7-4ACC-9418-72EB76E3035B}"/>
              </a:ext>
            </a:extLst>
          </p:cNvPr>
          <p:cNvSpPr/>
          <p:nvPr/>
        </p:nvSpPr>
        <p:spPr>
          <a:xfrm>
            <a:off x="5721655" y="1895383"/>
            <a:ext cx="852256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Editer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B619795-1BE3-4CAC-9F09-4CF935915A76}"/>
              </a:ext>
            </a:extLst>
          </p:cNvPr>
          <p:cNvSpPr/>
          <p:nvPr/>
        </p:nvSpPr>
        <p:spPr>
          <a:xfrm>
            <a:off x="6708555" y="1895382"/>
            <a:ext cx="1210325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Supprimer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F25F2F3-520A-4500-B9B3-6E011EED9AFE}"/>
              </a:ext>
            </a:extLst>
          </p:cNvPr>
          <p:cNvSpPr/>
          <p:nvPr/>
        </p:nvSpPr>
        <p:spPr>
          <a:xfrm>
            <a:off x="5721655" y="2570086"/>
            <a:ext cx="852256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Editer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4F54727-DB79-4F4F-839E-8B3365FDA0F0}"/>
              </a:ext>
            </a:extLst>
          </p:cNvPr>
          <p:cNvSpPr/>
          <p:nvPr/>
        </p:nvSpPr>
        <p:spPr>
          <a:xfrm>
            <a:off x="6708555" y="2570085"/>
            <a:ext cx="1210325" cy="381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Supprimer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A7F1DB-2B91-4627-9DAE-3DD1BE12C50B}"/>
              </a:ext>
            </a:extLst>
          </p:cNvPr>
          <p:cNvSpPr txBox="1"/>
          <p:nvPr/>
        </p:nvSpPr>
        <p:spPr>
          <a:xfrm>
            <a:off x="3440088" y="1233087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8D98FFA-31FB-4851-94F0-2C71ECCD34CA}"/>
              </a:ext>
            </a:extLst>
          </p:cNvPr>
          <p:cNvSpPr txBox="1"/>
          <p:nvPr/>
        </p:nvSpPr>
        <p:spPr>
          <a:xfrm>
            <a:off x="3440087" y="1895382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D9B3674-E63C-4117-A1F5-FDE8BD61EC3B}"/>
              </a:ext>
            </a:extLst>
          </p:cNvPr>
          <p:cNvSpPr txBox="1"/>
          <p:nvPr/>
        </p:nvSpPr>
        <p:spPr>
          <a:xfrm>
            <a:off x="3440087" y="2570085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3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7111F53-C411-48EC-A480-B3425EC92DBF}"/>
              </a:ext>
            </a:extLst>
          </p:cNvPr>
          <p:cNvSpPr/>
          <p:nvPr/>
        </p:nvSpPr>
        <p:spPr>
          <a:xfrm>
            <a:off x="4980369" y="3302493"/>
            <a:ext cx="1482571" cy="4705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3" action="ppaction://hlinksldjump"/>
              </a:rPr>
              <a:t>Créer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53FD-5102-4B5D-B617-2E60F4525D90}"/>
              </a:ext>
            </a:extLst>
          </p:cNvPr>
          <p:cNvSpPr/>
          <p:nvPr/>
        </p:nvSpPr>
        <p:spPr>
          <a:xfrm>
            <a:off x="3391264" y="5109100"/>
            <a:ext cx="4660779" cy="67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567E883-13A9-4A79-B408-5B3AC574B287}"/>
              </a:ext>
            </a:extLst>
          </p:cNvPr>
          <p:cNvSpPr/>
          <p:nvPr/>
        </p:nvSpPr>
        <p:spPr>
          <a:xfrm>
            <a:off x="3556986" y="5323358"/>
            <a:ext cx="1376035" cy="253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4" action="ppaction://hlinksldjump"/>
              </a:rPr>
              <a:t>Réservation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65DF80B-1D88-4246-929D-BAE8CED6A154}"/>
              </a:ext>
            </a:extLst>
          </p:cNvPr>
          <p:cNvSpPr/>
          <p:nvPr/>
        </p:nvSpPr>
        <p:spPr>
          <a:xfrm>
            <a:off x="5039557" y="5319489"/>
            <a:ext cx="1376035" cy="253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5" action="ppaction://hlinksldjump"/>
              </a:rPr>
              <a:t>Utilisateurs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9CBD721-B52B-4B66-8ABF-E3408C152C03}"/>
              </a:ext>
            </a:extLst>
          </p:cNvPr>
          <p:cNvSpPr/>
          <p:nvPr/>
        </p:nvSpPr>
        <p:spPr>
          <a:xfrm>
            <a:off x="6522126" y="5319489"/>
            <a:ext cx="1376035" cy="253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6" action="ppaction://hlinksldjump"/>
              </a:rPr>
              <a:t>Véhicule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1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528384F-6D68-4E2F-A0C4-D0577ECDE080}"/>
              </a:ext>
            </a:extLst>
          </p:cNvPr>
          <p:cNvSpPr txBox="1"/>
          <p:nvPr/>
        </p:nvSpPr>
        <p:spPr>
          <a:xfrm>
            <a:off x="4012707" y="825623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Edition utilisateur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BE3B26-4463-42A5-B428-25350C6B0836}"/>
              </a:ext>
            </a:extLst>
          </p:cNvPr>
          <p:cNvSpPr txBox="1"/>
          <p:nvPr/>
        </p:nvSpPr>
        <p:spPr>
          <a:xfrm>
            <a:off x="4163627" y="154471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0D4136-1488-4889-8503-EDB4ABB46480}"/>
              </a:ext>
            </a:extLst>
          </p:cNvPr>
          <p:cNvSpPr txBox="1"/>
          <p:nvPr/>
        </p:nvSpPr>
        <p:spPr>
          <a:xfrm>
            <a:off x="4163627" y="2292255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Prénom: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2FEA47-0159-4EF5-826E-4946D6CCED3A}"/>
              </a:ext>
            </a:extLst>
          </p:cNvPr>
          <p:cNvSpPr txBox="1"/>
          <p:nvPr/>
        </p:nvSpPr>
        <p:spPr>
          <a:xfrm>
            <a:off x="4163627" y="3011347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Adresse email 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EE1C9BB-E19F-45C8-940D-BCD4B1523CB5}"/>
              </a:ext>
            </a:extLst>
          </p:cNvPr>
          <p:cNvSpPr/>
          <p:nvPr/>
        </p:nvSpPr>
        <p:spPr>
          <a:xfrm>
            <a:off x="4259072" y="1894475"/>
            <a:ext cx="2549719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9594918-D461-4796-98E7-F7A68B154E56}"/>
              </a:ext>
            </a:extLst>
          </p:cNvPr>
          <p:cNvSpPr/>
          <p:nvPr/>
        </p:nvSpPr>
        <p:spPr>
          <a:xfrm>
            <a:off x="4259073" y="2642015"/>
            <a:ext cx="254971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5934FA6-DED2-4798-B4A3-722B0F219697}"/>
              </a:ext>
            </a:extLst>
          </p:cNvPr>
          <p:cNvSpPr/>
          <p:nvPr/>
        </p:nvSpPr>
        <p:spPr>
          <a:xfrm>
            <a:off x="4259073" y="3389555"/>
            <a:ext cx="254971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29F9822-9102-443D-85FC-E03D9F94C7F0}"/>
              </a:ext>
            </a:extLst>
          </p:cNvPr>
          <p:cNvSpPr/>
          <p:nvPr/>
        </p:nvSpPr>
        <p:spPr>
          <a:xfrm>
            <a:off x="5805615" y="3907082"/>
            <a:ext cx="1003177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Annuler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A42B7CD-A96B-4A85-9FEA-2EE3F13D5A9D}"/>
              </a:ext>
            </a:extLst>
          </p:cNvPr>
          <p:cNvSpPr/>
          <p:nvPr/>
        </p:nvSpPr>
        <p:spPr>
          <a:xfrm>
            <a:off x="4259073" y="3907082"/>
            <a:ext cx="135828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Confirmer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4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8250B8D-84C3-4F84-9996-4B2F561955CF}"/>
              </a:ext>
            </a:extLst>
          </p:cNvPr>
          <p:cNvSpPr txBox="1"/>
          <p:nvPr/>
        </p:nvSpPr>
        <p:spPr>
          <a:xfrm>
            <a:off x="4012707" y="825623"/>
            <a:ext cx="169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Créer utilisateur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BA221D-0E44-471B-8C98-B4FF3A80AEE0}"/>
              </a:ext>
            </a:extLst>
          </p:cNvPr>
          <p:cNvSpPr txBox="1"/>
          <p:nvPr/>
        </p:nvSpPr>
        <p:spPr>
          <a:xfrm>
            <a:off x="4163627" y="154471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62AB9FE-A0E6-42CD-9B66-EF8CB77D483B}"/>
              </a:ext>
            </a:extLst>
          </p:cNvPr>
          <p:cNvSpPr txBox="1"/>
          <p:nvPr/>
        </p:nvSpPr>
        <p:spPr>
          <a:xfrm>
            <a:off x="4163627" y="2292255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Prénom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D2834C-DFC7-450E-BA0B-9DC4034FAB91}"/>
              </a:ext>
            </a:extLst>
          </p:cNvPr>
          <p:cNvSpPr txBox="1"/>
          <p:nvPr/>
        </p:nvSpPr>
        <p:spPr>
          <a:xfrm>
            <a:off x="4163627" y="3011347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Adresse email 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1CD3556-FACD-4F5C-9BAD-EE6958DF974F}"/>
              </a:ext>
            </a:extLst>
          </p:cNvPr>
          <p:cNvSpPr/>
          <p:nvPr/>
        </p:nvSpPr>
        <p:spPr>
          <a:xfrm>
            <a:off x="4259072" y="1894475"/>
            <a:ext cx="2549719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ABF2DF-E323-4E29-B368-1DA7C2713AF2}"/>
              </a:ext>
            </a:extLst>
          </p:cNvPr>
          <p:cNvSpPr/>
          <p:nvPr/>
        </p:nvSpPr>
        <p:spPr>
          <a:xfrm>
            <a:off x="4259073" y="2642015"/>
            <a:ext cx="254971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B3039B2-3A6C-4332-8B35-96E0DF7E22DB}"/>
              </a:ext>
            </a:extLst>
          </p:cNvPr>
          <p:cNvSpPr/>
          <p:nvPr/>
        </p:nvSpPr>
        <p:spPr>
          <a:xfrm>
            <a:off x="4259073" y="3389555"/>
            <a:ext cx="254971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620F45A-66BF-43A3-BCB4-83773BB4BA3F}"/>
              </a:ext>
            </a:extLst>
          </p:cNvPr>
          <p:cNvSpPr/>
          <p:nvPr/>
        </p:nvSpPr>
        <p:spPr>
          <a:xfrm>
            <a:off x="5805615" y="3907082"/>
            <a:ext cx="1003177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Annuler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CDDD6A-95C5-4A74-95C7-661B6C477EE9}"/>
              </a:ext>
            </a:extLst>
          </p:cNvPr>
          <p:cNvSpPr/>
          <p:nvPr/>
        </p:nvSpPr>
        <p:spPr>
          <a:xfrm>
            <a:off x="4259073" y="3907082"/>
            <a:ext cx="135828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Confirmer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1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A17405-9ACE-4DEB-864B-A2CD78D87482}"/>
              </a:ext>
            </a:extLst>
          </p:cNvPr>
          <p:cNvSpPr txBox="1"/>
          <p:nvPr/>
        </p:nvSpPr>
        <p:spPr>
          <a:xfrm>
            <a:off x="3440087" y="468244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Véhicules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A613C2-6C6E-4728-B265-C04AB3264D33}"/>
              </a:ext>
            </a:extLst>
          </p:cNvPr>
          <p:cNvSpPr/>
          <p:nvPr/>
        </p:nvSpPr>
        <p:spPr>
          <a:xfrm>
            <a:off x="3391269" y="1074198"/>
            <a:ext cx="4660779" cy="67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01CE9-75E2-4345-A8B9-2A9877080647}"/>
              </a:ext>
            </a:extLst>
          </p:cNvPr>
          <p:cNvSpPr/>
          <p:nvPr/>
        </p:nvSpPr>
        <p:spPr>
          <a:xfrm>
            <a:off x="3391268" y="1748901"/>
            <a:ext cx="4660779" cy="67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6E380-AC98-41EB-ADA8-BD96D9D9B390}"/>
              </a:ext>
            </a:extLst>
          </p:cNvPr>
          <p:cNvSpPr/>
          <p:nvPr/>
        </p:nvSpPr>
        <p:spPr>
          <a:xfrm>
            <a:off x="3391267" y="2423604"/>
            <a:ext cx="4660779" cy="67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E8915CE-AEC1-43C1-987D-B9D3023D8694}"/>
              </a:ext>
            </a:extLst>
          </p:cNvPr>
          <p:cNvSpPr/>
          <p:nvPr/>
        </p:nvSpPr>
        <p:spPr>
          <a:xfrm>
            <a:off x="5721655" y="1220680"/>
            <a:ext cx="852256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Editer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CF42817-85CF-4756-A2D2-161860756B9B}"/>
              </a:ext>
            </a:extLst>
          </p:cNvPr>
          <p:cNvSpPr/>
          <p:nvPr/>
        </p:nvSpPr>
        <p:spPr>
          <a:xfrm>
            <a:off x="6708555" y="1220679"/>
            <a:ext cx="1210325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Supprimer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AE21994-E7FD-4BD4-9E65-8C1743ADFD46}"/>
              </a:ext>
            </a:extLst>
          </p:cNvPr>
          <p:cNvSpPr/>
          <p:nvPr/>
        </p:nvSpPr>
        <p:spPr>
          <a:xfrm>
            <a:off x="5721655" y="1895383"/>
            <a:ext cx="852256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Editer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28D5DB6-C01A-47F6-B236-E1C9F174BA63}"/>
              </a:ext>
            </a:extLst>
          </p:cNvPr>
          <p:cNvSpPr/>
          <p:nvPr/>
        </p:nvSpPr>
        <p:spPr>
          <a:xfrm>
            <a:off x="6708555" y="1895382"/>
            <a:ext cx="1210325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Supprimer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E6B4A9E-2704-46D4-8938-0FE24F7F6D4E}"/>
              </a:ext>
            </a:extLst>
          </p:cNvPr>
          <p:cNvSpPr/>
          <p:nvPr/>
        </p:nvSpPr>
        <p:spPr>
          <a:xfrm>
            <a:off x="5721655" y="2570086"/>
            <a:ext cx="852256" cy="381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Editer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EF8AAB7-10AA-4FCF-AAF4-EB90B79BB95B}"/>
              </a:ext>
            </a:extLst>
          </p:cNvPr>
          <p:cNvSpPr/>
          <p:nvPr/>
        </p:nvSpPr>
        <p:spPr>
          <a:xfrm>
            <a:off x="6708555" y="2570085"/>
            <a:ext cx="1210325" cy="381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Supprimer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1628A0D-DF0E-4A74-8F1A-D0C4764AD0BA}"/>
              </a:ext>
            </a:extLst>
          </p:cNvPr>
          <p:cNvSpPr txBox="1"/>
          <p:nvPr/>
        </p:nvSpPr>
        <p:spPr>
          <a:xfrm>
            <a:off x="3440088" y="1233087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Véhicule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18317FE-2BC7-4F16-A9AE-F4E2A714F5D3}"/>
              </a:ext>
            </a:extLst>
          </p:cNvPr>
          <p:cNvSpPr txBox="1"/>
          <p:nvPr/>
        </p:nvSpPr>
        <p:spPr>
          <a:xfrm>
            <a:off x="3440087" y="1895382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Véhicule 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CA33A6-D10A-4937-BF2F-8961DBF23EB3}"/>
              </a:ext>
            </a:extLst>
          </p:cNvPr>
          <p:cNvSpPr txBox="1"/>
          <p:nvPr/>
        </p:nvSpPr>
        <p:spPr>
          <a:xfrm>
            <a:off x="3440087" y="2570085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Véhicule 3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B2E7368-69B6-4002-AC9E-36079FA2CC49}"/>
              </a:ext>
            </a:extLst>
          </p:cNvPr>
          <p:cNvSpPr/>
          <p:nvPr/>
        </p:nvSpPr>
        <p:spPr>
          <a:xfrm>
            <a:off x="4980369" y="3302493"/>
            <a:ext cx="1482571" cy="4705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3" action="ppaction://hlinksldjump"/>
              </a:rPr>
              <a:t>Créer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61C03F-26AB-4312-AC35-8B8B5127A81D}"/>
              </a:ext>
            </a:extLst>
          </p:cNvPr>
          <p:cNvSpPr/>
          <p:nvPr/>
        </p:nvSpPr>
        <p:spPr>
          <a:xfrm>
            <a:off x="3391264" y="5109100"/>
            <a:ext cx="4660779" cy="67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AE6BDE1-CA72-45BF-B6CA-EF14683ED1A5}"/>
              </a:ext>
            </a:extLst>
          </p:cNvPr>
          <p:cNvSpPr/>
          <p:nvPr/>
        </p:nvSpPr>
        <p:spPr>
          <a:xfrm>
            <a:off x="3556986" y="5323358"/>
            <a:ext cx="1376035" cy="253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4" action="ppaction://hlinksldjump"/>
              </a:rPr>
              <a:t>Réservation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8AF1FD9-FEA1-4682-A0F4-7918BA1C7946}"/>
              </a:ext>
            </a:extLst>
          </p:cNvPr>
          <p:cNvSpPr/>
          <p:nvPr/>
        </p:nvSpPr>
        <p:spPr>
          <a:xfrm>
            <a:off x="5039557" y="5319489"/>
            <a:ext cx="1376035" cy="253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5" action="ppaction://hlinksldjump"/>
              </a:rPr>
              <a:t>Utilisateurs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8674AE6-5A4D-4DF6-BC01-DD175768B990}"/>
              </a:ext>
            </a:extLst>
          </p:cNvPr>
          <p:cNvSpPr/>
          <p:nvPr/>
        </p:nvSpPr>
        <p:spPr>
          <a:xfrm>
            <a:off x="6522126" y="5319489"/>
            <a:ext cx="1376035" cy="253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6" action="ppaction://hlinksldjump"/>
              </a:rPr>
              <a:t>Véhicule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1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C383309-9264-4AFE-B66D-A54CD2FA0A7C}"/>
              </a:ext>
            </a:extLst>
          </p:cNvPr>
          <p:cNvSpPr txBox="1"/>
          <p:nvPr/>
        </p:nvSpPr>
        <p:spPr>
          <a:xfrm>
            <a:off x="4012707" y="825623"/>
            <a:ext cx="18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Edition véhicule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332C48-EEEF-44F9-8D20-403761C88141}"/>
              </a:ext>
            </a:extLst>
          </p:cNvPr>
          <p:cNvSpPr txBox="1"/>
          <p:nvPr/>
        </p:nvSpPr>
        <p:spPr>
          <a:xfrm>
            <a:off x="4163627" y="1544715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Marque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92DAB3-F896-4AA4-BC23-0B79ED6966F2}"/>
              </a:ext>
            </a:extLst>
          </p:cNvPr>
          <p:cNvSpPr txBox="1"/>
          <p:nvPr/>
        </p:nvSpPr>
        <p:spPr>
          <a:xfrm>
            <a:off x="4163627" y="229225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1E0CE2-C8EA-482A-92E9-9F3F8538E0BB}"/>
              </a:ext>
            </a:extLst>
          </p:cNvPr>
          <p:cNvSpPr txBox="1"/>
          <p:nvPr/>
        </p:nvSpPr>
        <p:spPr>
          <a:xfrm>
            <a:off x="4163627" y="3011347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Kilométrage 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3404E6F-166F-45C0-985A-9287A578411C}"/>
              </a:ext>
            </a:extLst>
          </p:cNvPr>
          <p:cNvSpPr/>
          <p:nvPr/>
        </p:nvSpPr>
        <p:spPr>
          <a:xfrm>
            <a:off x="4259072" y="1894475"/>
            <a:ext cx="2549719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D4D5D9-7C20-4532-8631-95C5BC93E838}"/>
              </a:ext>
            </a:extLst>
          </p:cNvPr>
          <p:cNvSpPr/>
          <p:nvPr/>
        </p:nvSpPr>
        <p:spPr>
          <a:xfrm>
            <a:off x="4259073" y="2642015"/>
            <a:ext cx="254971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25EFF4A-8223-4A2A-B978-ED49613234BD}"/>
              </a:ext>
            </a:extLst>
          </p:cNvPr>
          <p:cNvSpPr/>
          <p:nvPr/>
        </p:nvSpPr>
        <p:spPr>
          <a:xfrm>
            <a:off x="4259073" y="3389555"/>
            <a:ext cx="254971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DF77126-A75B-4ACA-8850-07412F8EDA9C}"/>
              </a:ext>
            </a:extLst>
          </p:cNvPr>
          <p:cNvSpPr/>
          <p:nvPr/>
        </p:nvSpPr>
        <p:spPr>
          <a:xfrm>
            <a:off x="5805615" y="3907082"/>
            <a:ext cx="1003177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Annuler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0494017-822F-4432-8AAD-70CAF647A624}"/>
              </a:ext>
            </a:extLst>
          </p:cNvPr>
          <p:cNvSpPr/>
          <p:nvPr/>
        </p:nvSpPr>
        <p:spPr>
          <a:xfrm>
            <a:off x="4259073" y="3907082"/>
            <a:ext cx="135828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2" action="ppaction://hlinksldjump"/>
              </a:rPr>
              <a:t>Confirmer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37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132</Words>
  <Application>Microsoft Office PowerPoint</Application>
  <PresentationFormat>Grand écran</PresentationFormat>
  <Paragraphs>82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Trudelle</dc:creator>
  <cp:lastModifiedBy>Florian Trudelle</cp:lastModifiedBy>
  <cp:revision>5</cp:revision>
  <dcterms:created xsi:type="dcterms:W3CDTF">2020-05-01T12:52:16Z</dcterms:created>
  <dcterms:modified xsi:type="dcterms:W3CDTF">2020-05-01T13:32:34Z</dcterms:modified>
</cp:coreProperties>
</file>