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2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74" r:id="rId11"/>
    <p:sldId id="265" r:id="rId12"/>
    <p:sldId id="266" r:id="rId13"/>
    <p:sldId id="267" r:id="rId14"/>
    <p:sldId id="268" r:id="rId15"/>
    <p:sldId id="269" r:id="rId16"/>
    <p:sldId id="270" r:id="rId17"/>
    <p:sldId id="271" r:id="rId18"/>
    <p:sldId id="272"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3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09A184-A843-4366-BDFC-F8DD5C6574DD}" type="datetimeFigureOut">
              <a:rPr lang="en-GB" smtClean="0"/>
              <a:t>07/01/2015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F05F57-DC4F-4518-9FE3-F740E187611F}" type="slidenum">
              <a:rPr lang="en-GB" smtClean="0"/>
              <a:t>‹#›</a:t>
            </a:fld>
            <a:endParaRPr lang="en-GB"/>
          </a:p>
        </p:txBody>
      </p:sp>
    </p:spTree>
    <p:extLst>
      <p:ext uri="{BB962C8B-B14F-4D97-AF65-F5344CB8AC3E}">
        <p14:creationId xmlns:p14="http://schemas.microsoft.com/office/powerpoint/2010/main" val="1777745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7F05F57-DC4F-4518-9FE3-F740E187611F}" type="slidenum">
              <a:rPr lang="en-GB" smtClean="0"/>
              <a:t>14</a:t>
            </a:fld>
            <a:endParaRPr lang="en-GB"/>
          </a:p>
        </p:txBody>
      </p:sp>
    </p:spTree>
    <p:extLst>
      <p:ext uri="{BB962C8B-B14F-4D97-AF65-F5344CB8AC3E}">
        <p14:creationId xmlns:p14="http://schemas.microsoft.com/office/powerpoint/2010/main" val="2173795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701D8207-5E86-4A5D-B027-03F6CFBC2533}" type="datetimeFigureOut">
              <a:rPr lang="en-GB" smtClean="0"/>
              <a:t>07/01/2015</a:t>
            </a:fld>
            <a:endParaRPr lang="en-GB"/>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GB"/>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B7EC30B0-F3F4-406A-A302-2CF9309C633F}"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1D8207-5E86-4A5D-B027-03F6CFBC2533}" type="datetimeFigureOut">
              <a:rPr lang="en-GB" smtClean="0"/>
              <a:t>07/01/2015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EC30B0-F3F4-406A-A302-2CF9309C633F}"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1D8207-5E86-4A5D-B027-03F6CFBC2533}" type="datetimeFigureOut">
              <a:rPr lang="en-GB" smtClean="0"/>
              <a:t>07/01/2015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EC30B0-F3F4-406A-A302-2CF9309C633F}"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701D8207-5E86-4A5D-B027-03F6CFBC2533}" type="datetimeFigureOut">
              <a:rPr lang="en-GB" smtClean="0"/>
              <a:t>07/01/2015</a:t>
            </a:fld>
            <a:endParaRPr lang="en-GB"/>
          </a:p>
        </p:txBody>
      </p:sp>
      <p:sp>
        <p:nvSpPr>
          <p:cNvPr id="5" name="Footer Placeholder 4"/>
          <p:cNvSpPr>
            <a:spLocks noGrp="1"/>
          </p:cNvSpPr>
          <p:nvPr>
            <p:ph type="ftr" sz="quarter" idx="11"/>
          </p:nvPr>
        </p:nvSpPr>
        <p:spPr>
          <a:xfrm>
            <a:off x="457200" y="6480969"/>
            <a:ext cx="4260056" cy="300831"/>
          </a:xfrm>
        </p:spPr>
        <p:txBody>
          <a:bodyPr/>
          <a:lstStyle/>
          <a:p>
            <a:endParaRPr lang="en-GB"/>
          </a:p>
        </p:txBody>
      </p:sp>
      <p:sp>
        <p:nvSpPr>
          <p:cNvPr id="6" name="Slide Number Placeholder 5"/>
          <p:cNvSpPr>
            <a:spLocks noGrp="1"/>
          </p:cNvSpPr>
          <p:nvPr>
            <p:ph type="sldNum" sz="quarter" idx="12"/>
          </p:nvPr>
        </p:nvSpPr>
        <p:spPr/>
        <p:txBody>
          <a:bodyPr/>
          <a:lstStyle/>
          <a:p>
            <a:fld id="{B7EC30B0-F3F4-406A-A302-2CF9309C633F}"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701D8207-5E86-4A5D-B027-03F6CFBC2533}" type="datetimeFigureOut">
              <a:rPr lang="en-GB" smtClean="0"/>
              <a:t>07/01/2015</a:t>
            </a:fld>
            <a:endParaRPr lang="en-GB"/>
          </a:p>
        </p:txBody>
      </p:sp>
      <p:sp>
        <p:nvSpPr>
          <p:cNvPr id="5" name="Footer Placeholder 4"/>
          <p:cNvSpPr>
            <a:spLocks noGrp="1"/>
          </p:cNvSpPr>
          <p:nvPr>
            <p:ph type="ftr" sz="quarter" idx="11"/>
          </p:nvPr>
        </p:nvSpPr>
        <p:spPr>
          <a:xfrm>
            <a:off x="2619376" y="6480969"/>
            <a:ext cx="4260056" cy="300831"/>
          </a:xfrm>
        </p:spPr>
        <p:txBody>
          <a:bodyPr/>
          <a:lstStyle/>
          <a:p>
            <a:endParaRPr lang="en-GB"/>
          </a:p>
        </p:txBody>
      </p:sp>
      <p:sp>
        <p:nvSpPr>
          <p:cNvPr id="6" name="Slide Number Placeholder 5"/>
          <p:cNvSpPr>
            <a:spLocks noGrp="1"/>
          </p:cNvSpPr>
          <p:nvPr>
            <p:ph type="sldNum" sz="quarter" idx="12"/>
          </p:nvPr>
        </p:nvSpPr>
        <p:spPr>
          <a:xfrm>
            <a:off x="8451056" y="809624"/>
            <a:ext cx="502920" cy="300831"/>
          </a:xfrm>
        </p:spPr>
        <p:txBody>
          <a:bodyPr/>
          <a:lstStyle/>
          <a:p>
            <a:fld id="{B7EC30B0-F3F4-406A-A302-2CF9309C633F}" type="slidenum">
              <a:rPr lang="en-GB" smtClean="0"/>
              <a:t>‹#›</a:t>
            </a:fld>
            <a:endParaRPr lang="en-GB"/>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701D8207-5E86-4A5D-B027-03F6CFBC2533}" type="datetimeFigureOut">
              <a:rPr lang="en-GB" smtClean="0"/>
              <a:t>07/01/2015</a:t>
            </a:fld>
            <a:endParaRPr lang="en-GB"/>
          </a:p>
        </p:txBody>
      </p:sp>
      <p:sp>
        <p:nvSpPr>
          <p:cNvPr id="6" name="Footer Placeholder 5"/>
          <p:cNvSpPr>
            <a:spLocks noGrp="1"/>
          </p:cNvSpPr>
          <p:nvPr>
            <p:ph type="ftr" sz="quarter" idx="11"/>
          </p:nvPr>
        </p:nvSpPr>
        <p:spPr>
          <a:xfrm>
            <a:off x="457200" y="6480969"/>
            <a:ext cx="4260056" cy="301752"/>
          </a:xfrm>
        </p:spPr>
        <p:txBody>
          <a:bodyPr/>
          <a:lstStyle/>
          <a:p>
            <a:endParaRPr lang="en-GB"/>
          </a:p>
        </p:txBody>
      </p:sp>
      <p:sp>
        <p:nvSpPr>
          <p:cNvPr id="7" name="Slide Number Placeholder 6"/>
          <p:cNvSpPr>
            <a:spLocks noGrp="1"/>
          </p:cNvSpPr>
          <p:nvPr>
            <p:ph type="sldNum" sz="quarter" idx="12"/>
          </p:nvPr>
        </p:nvSpPr>
        <p:spPr>
          <a:xfrm>
            <a:off x="7589520" y="6480969"/>
            <a:ext cx="502920" cy="301752"/>
          </a:xfrm>
        </p:spPr>
        <p:txBody>
          <a:bodyPr/>
          <a:lstStyle/>
          <a:p>
            <a:fld id="{B7EC30B0-F3F4-406A-A302-2CF9309C633F}"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701D8207-5E86-4A5D-B027-03F6CFBC2533}" type="datetimeFigureOut">
              <a:rPr lang="en-GB" smtClean="0"/>
              <a:t>07/01/2015</a:t>
            </a:fld>
            <a:endParaRPr lang="en-GB"/>
          </a:p>
        </p:txBody>
      </p:sp>
      <p:sp>
        <p:nvSpPr>
          <p:cNvPr id="8" name="Footer Placeholder 7"/>
          <p:cNvSpPr>
            <a:spLocks noGrp="1"/>
          </p:cNvSpPr>
          <p:nvPr>
            <p:ph type="ftr" sz="quarter" idx="11"/>
          </p:nvPr>
        </p:nvSpPr>
        <p:spPr>
          <a:xfrm>
            <a:off x="457200" y="6480969"/>
            <a:ext cx="4261104" cy="301752"/>
          </a:xfrm>
        </p:spPr>
        <p:txBody>
          <a:bodyPr/>
          <a:lstStyle/>
          <a:p>
            <a:endParaRPr lang="en-GB"/>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B7EC30B0-F3F4-406A-A302-2CF9309C633F}"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01D8207-5E86-4A5D-B027-03F6CFBC2533}" type="datetimeFigureOut">
              <a:rPr lang="en-GB" smtClean="0"/>
              <a:t>07/01/2015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7EC30B0-F3F4-406A-A302-2CF9309C633F}"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701D8207-5E86-4A5D-B027-03F6CFBC2533}" type="datetimeFigureOut">
              <a:rPr lang="en-GB" smtClean="0"/>
              <a:t>07/01/2015</a:t>
            </a:fld>
            <a:endParaRPr lang="en-GB"/>
          </a:p>
        </p:txBody>
      </p:sp>
      <p:sp>
        <p:nvSpPr>
          <p:cNvPr id="3" name="Footer Placeholder 2"/>
          <p:cNvSpPr>
            <a:spLocks noGrp="1"/>
          </p:cNvSpPr>
          <p:nvPr>
            <p:ph type="ftr" sz="quarter" idx="11"/>
          </p:nvPr>
        </p:nvSpPr>
        <p:spPr>
          <a:xfrm>
            <a:off x="457200" y="6481890"/>
            <a:ext cx="4260056" cy="300831"/>
          </a:xfrm>
        </p:spPr>
        <p:txBody>
          <a:bodyPr/>
          <a:lstStyle/>
          <a:p>
            <a:endParaRPr lang="en-GB"/>
          </a:p>
        </p:txBody>
      </p:sp>
      <p:sp>
        <p:nvSpPr>
          <p:cNvPr id="4" name="Slide Number Placeholder 3"/>
          <p:cNvSpPr>
            <a:spLocks noGrp="1"/>
          </p:cNvSpPr>
          <p:nvPr>
            <p:ph type="sldNum" sz="quarter" idx="12"/>
          </p:nvPr>
        </p:nvSpPr>
        <p:spPr>
          <a:xfrm>
            <a:off x="7589520" y="6480969"/>
            <a:ext cx="502920" cy="301752"/>
          </a:xfrm>
        </p:spPr>
        <p:txBody>
          <a:bodyPr/>
          <a:lstStyle/>
          <a:p>
            <a:fld id="{B7EC30B0-F3F4-406A-A302-2CF9309C633F}"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701D8207-5E86-4A5D-B027-03F6CFBC2533}" type="datetimeFigureOut">
              <a:rPr lang="en-GB" smtClean="0"/>
              <a:t>07/01/2015</a:t>
            </a:fld>
            <a:endParaRPr lang="en-GB"/>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GB"/>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B7EC30B0-F3F4-406A-A302-2CF9309C633F}"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701D8207-5E86-4A5D-B027-03F6CFBC2533}" type="datetimeFigureOut">
              <a:rPr lang="en-GB" smtClean="0"/>
              <a:t>07/01/2015</a:t>
            </a:fld>
            <a:endParaRPr lang="en-GB"/>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GB"/>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B7EC30B0-F3F4-406A-A302-2CF9309C633F}"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701D8207-5E86-4A5D-B027-03F6CFBC2533}" type="datetimeFigureOut">
              <a:rPr lang="en-GB" smtClean="0"/>
              <a:t>07/01/2015</a:t>
            </a:fld>
            <a:endParaRPr lang="en-GB"/>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GB"/>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B7EC30B0-F3F4-406A-A302-2CF9309C633F}" type="slidenum">
              <a:rPr lang="en-GB" smtClean="0"/>
              <a:t>‹#›</a:t>
            </a:fld>
            <a:endParaRPr lang="en-GB"/>
          </a:p>
        </p:txBody>
      </p:sp>
    </p:spTree>
  </p:cSld>
  <p:clrMap bg1="dk1" tx1="lt1" bg2="dk2" tx2="lt2" accent1="accent1" accent2="accent2" accent3="accent3" accent4="accent4" accent5="accent5" accent6="accent6" hlink="hlink" folHlink="folHlink"/>
  <p:sldLayoutIdLst>
    <p:sldLayoutId id="2147484321" r:id="rId1"/>
    <p:sldLayoutId id="2147484322" r:id="rId2"/>
    <p:sldLayoutId id="2147484323" r:id="rId3"/>
    <p:sldLayoutId id="2147484324" r:id="rId4"/>
    <p:sldLayoutId id="2147484325" r:id="rId5"/>
    <p:sldLayoutId id="2147484326" r:id="rId6"/>
    <p:sldLayoutId id="2147484327" r:id="rId7"/>
    <p:sldLayoutId id="2147484328" r:id="rId8"/>
    <p:sldLayoutId id="2147484329" r:id="rId9"/>
    <p:sldLayoutId id="2147484330" r:id="rId10"/>
    <p:sldLayoutId id="214748433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66868" y="533400"/>
            <a:ext cx="5105400" cy="2895600"/>
          </a:xfrm>
        </p:spPr>
        <p:txBody>
          <a:bodyPr/>
          <a:lstStyle/>
          <a:p>
            <a:endParaRPr lang="en-GB" dirty="0"/>
          </a:p>
        </p:txBody>
      </p:sp>
      <p:sp>
        <p:nvSpPr>
          <p:cNvPr id="3" name="Subtitle 2"/>
          <p:cNvSpPr>
            <a:spLocks noGrp="1"/>
          </p:cNvSpPr>
          <p:nvPr>
            <p:ph type="subTitle" idx="1"/>
          </p:nvPr>
        </p:nvSpPr>
        <p:spPr/>
        <p:txBody>
          <a:bodyPr>
            <a:normAutofit/>
          </a:bodyPr>
          <a:lstStyle/>
          <a:p>
            <a:r>
              <a:rPr lang="en-US" b="1" i="1" dirty="0" err="1"/>
              <a:t>B</a:t>
            </a:r>
            <a:r>
              <a:rPr lang="en-US" i="1" dirty="0" err="1"/>
              <a:t>angabandhu</a:t>
            </a:r>
            <a:r>
              <a:rPr lang="en-US" i="1" dirty="0"/>
              <a:t> Sheikh </a:t>
            </a:r>
            <a:r>
              <a:rPr lang="en-US" i="1" dirty="0" err="1"/>
              <a:t>Mujibur</a:t>
            </a:r>
            <a:r>
              <a:rPr lang="en-US" i="1" dirty="0"/>
              <a:t> </a:t>
            </a:r>
            <a:r>
              <a:rPr lang="en-US" i="1" dirty="0" err="1"/>
              <a:t>Rahman</a:t>
            </a:r>
            <a:r>
              <a:rPr lang="en-US" i="1" dirty="0"/>
              <a:t> Science &amp;</a:t>
            </a:r>
            <a:r>
              <a:rPr lang="en-US" dirty="0"/>
              <a:t> </a:t>
            </a:r>
            <a:r>
              <a:rPr lang="en-US" i="1" dirty="0"/>
              <a:t>Technology University,Gopalgonj-8100</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6016" y="548680"/>
            <a:ext cx="2016224" cy="1467189"/>
          </a:xfrm>
          <a:prstGeom prst="rect">
            <a:avLst/>
          </a:prstGeom>
        </p:spPr>
      </p:pic>
    </p:spTree>
    <p:extLst>
      <p:ext uri="{BB962C8B-B14F-4D97-AF65-F5344CB8AC3E}">
        <p14:creationId xmlns:p14="http://schemas.microsoft.com/office/powerpoint/2010/main" val="32157516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pPr marL="64008" indent="0">
              <a:buNone/>
            </a:pPr>
            <a:r>
              <a:rPr lang="en-US" dirty="0" smtClean="0"/>
              <a:t>User Must input their choice in </a:t>
            </a:r>
            <a:r>
              <a:rPr lang="en-US" sz="4000" dirty="0" smtClean="0">
                <a:solidFill>
                  <a:srgbClr val="FFFF00"/>
                </a:solidFill>
              </a:rPr>
              <a:t>CAPITAL</a:t>
            </a:r>
            <a:r>
              <a:rPr lang="en-US" dirty="0" smtClean="0"/>
              <a:t> Letter</a:t>
            </a:r>
          </a:p>
          <a:p>
            <a:pPr marL="64008" indent="0">
              <a:buNone/>
            </a:pPr>
            <a:r>
              <a:rPr lang="en-US" dirty="0" smtClean="0"/>
              <a:t>Otherwise the game will </a:t>
            </a:r>
            <a:r>
              <a:rPr lang="en-US" sz="5400" dirty="0" smtClean="0">
                <a:solidFill>
                  <a:srgbClr val="FF0000"/>
                </a:solidFill>
              </a:rPr>
              <a:t>stopped</a:t>
            </a:r>
            <a:endParaRPr lang="en-GB" sz="5400" dirty="0">
              <a:solidFill>
                <a:srgbClr val="FF0000"/>
              </a:solidFill>
            </a:endParaRPr>
          </a:p>
        </p:txBody>
      </p:sp>
    </p:spTree>
    <p:extLst>
      <p:ext uri="{BB962C8B-B14F-4D97-AF65-F5344CB8AC3E}">
        <p14:creationId xmlns:p14="http://schemas.microsoft.com/office/powerpoint/2010/main" val="839424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play</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016" y="1882775"/>
            <a:ext cx="8131968" cy="4572000"/>
          </a:xfrm>
        </p:spPr>
      </p:pic>
    </p:spTree>
    <p:extLst>
      <p:ext uri="{BB962C8B-B14F-4D97-AF65-F5344CB8AC3E}">
        <p14:creationId xmlns:p14="http://schemas.microsoft.com/office/powerpoint/2010/main" val="31019105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Press 1</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016" y="1882775"/>
            <a:ext cx="8131968" cy="4572000"/>
          </a:xfrm>
        </p:spPr>
      </p:pic>
    </p:spTree>
    <p:extLst>
      <p:ext uri="{BB962C8B-B14F-4D97-AF65-F5344CB8AC3E}">
        <p14:creationId xmlns:p14="http://schemas.microsoft.com/office/powerpoint/2010/main" val="42688880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Press Enter</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016" y="1882775"/>
            <a:ext cx="8131968" cy="4572000"/>
          </a:xfrm>
        </p:spPr>
      </p:pic>
    </p:spTree>
    <p:extLst>
      <p:ext uri="{BB962C8B-B14F-4D97-AF65-F5344CB8AC3E}">
        <p14:creationId xmlns:p14="http://schemas.microsoft.com/office/powerpoint/2010/main" val="36031989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right answer</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6016" y="1882775"/>
            <a:ext cx="8131968" cy="4572000"/>
          </a:xfrm>
        </p:spPr>
      </p:pic>
    </p:spTree>
    <p:extLst>
      <p:ext uri="{BB962C8B-B14F-4D97-AF65-F5344CB8AC3E}">
        <p14:creationId xmlns:p14="http://schemas.microsoft.com/office/powerpoint/2010/main" val="27508220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life line</a:t>
            </a:r>
            <a:endParaRPr lang="en-GB"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016" y="1882775"/>
            <a:ext cx="8131968" cy="4572000"/>
          </a:xfrm>
        </p:spPr>
      </p:pic>
    </p:spTree>
    <p:extLst>
      <p:ext uri="{BB962C8B-B14F-4D97-AF65-F5344CB8AC3E}">
        <p14:creationId xmlns:p14="http://schemas.microsoft.com/office/powerpoint/2010/main" val="34264703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Wrong </a:t>
            </a:r>
            <a:r>
              <a:rPr lang="en-US" dirty="0" err="1" smtClean="0"/>
              <a:t>ans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016" y="1882775"/>
            <a:ext cx="8131968" cy="4572000"/>
          </a:xfrm>
        </p:spPr>
      </p:pic>
    </p:spTree>
    <p:extLst>
      <p:ext uri="{BB962C8B-B14F-4D97-AF65-F5344CB8AC3E}">
        <p14:creationId xmlns:p14="http://schemas.microsoft.com/office/powerpoint/2010/main" val="31852224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of this program</a:t>
            </a:r>
            <a:endParaRPr lang="en-GB" dirty="0"/>
          </a:p>
        </p:txBody>
      </p:sp>
      <p:sp>
        <p:nvSpPr>
          <p:cNvPr id="3" name="Content Placeholder 2"/>
          <p:cNvSpPr>
            <a:spLocks noGrp="1"/>
          </p:cNvSpPr>
          <p:nvPr>
            <p:ph idx="1"/>
          </p:nvPr>
        </p:nvSpPr>
        <p:spPr/>
        <p:txBody>
          <a:bodyPr/>
          <a:lstStyle/>
          <a:p>
            <a:pPr marL="64008" indent="0">
              <a:buNone/>
            </a:pPr>
            <a:r>
              <a:rPr lang="en-US" dirty="0" smtClean="0"/>
              <a:t>All  sectors of people can easily  play this game .</a:t>
            </a:r>
          </a:p>
          <a:p>
            <a:pPr marL="64008" indent="0">
              <a:buNone/>
            </a:pPr>
            <a:r>
              <a:rPr lang="en-US" dirty="0" smtClean="0"/>
              <a:t>Specially the students can gain a huge knowledge by playing this game .so in future i develop it graphically  .and new feature will come in </a:t>
            </a:r>
            <a:r>
              <a:rPr lang="en-US" smtClean="0"/>
              <a:t>this game .</a:t>
            </a:r>
            <a:endParaRPr lang="en-US" dirty="0" smtClean="0"/>
          </a:p>
          <a:p>
            <a:pPr marL="64008" indent="0">
              <a:buNone/>
            </a:pPr>
            <a:endParaRPr lang="en-GB" dirty="0"/>
          </a:p>
        </p:txBody>
      </p:sp>
    </p:spTree>
    <p:extLst>
      <p:ext uri="{BB962C8B-B14F-4D97-AF65-F5344CB8AC3E}">
        <p14:creationId xmlns:p14="http://schemas.microsoft.com/office/powerpoint/2010/main" val="32846152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GB" dirty="0"/>
          </a:p>
        </p:txBody>
      </p:sp>
      <p:sp>
        <p:nvSpPr>
          <p:cNvPr id="3" name="Content Placeholder 2"/>
          <p:cNvSpPr>
            <a:spLocks noGrp="1"/>
          </p:cNvSpPr>
          <p:nvPr>
            <p:ph idx="1"/>
          </p:nvPr>
        </p:nvSpPr>
        <p:spPr/>
        <p:txBody>
          <a:bodyPr/>
          <a:lstStyle/>
          <a:p>
            <a:pPr marL="64008" indent="0">
              <a:buNone/>
            </a:pPr>
            <a:r>
              <a:rPr lang="en-US" dirty="0" smtClean="0"/>
              <a:t>I am really interested to doing this project .</a:t>
            </a:r>
          </a:p>
          <a:p>
            <a:pPr marL="64008" indent="0">
              <a:buNone/>
            </a:pPr>
            <a:r>
              <a:rPr lang="en-US" dirty="0" smtClean="0"/>
              <a:t>In front of my view ,software project is a knowledge developing course on that particular language. It will be help me to develop a big application.</a:t>
            </a:r>
          </a:p>
          <a:p>
            <a:pPr marL="64008" indent="0">
              <a:buNone/>
            </a:pPr>
            <a:endParaRPr lang="en-US" dirty="0"/>
          </a:p>
          <a:p>
            <a:pPr marL="64008" indent="0">
              <a:buNone/>
            </a:pPr>
            <a:endParaRPr lang="en-US" dirty="0" smtClean="0"/>
          </a:p>
          <a:p>
            <a:pPr marL="64008" indent="0">
              <a:buNone/>
            </a:pPr>
            <a:r>
              <a:rPr lang="en-US" dirty="0"/>
              <a:t> </a:t>
            </a:r>
            <a:r>
              <a:rPr lang="en-US" dirty="0" smtClean="0"/>
              <a:t>                 </a:t>
            </a:r>
            <a:endParaRPr lang="en-GB" dirty="0"/>
          </a:p>
        </p:txBody>
      </p:sp>
    </p:spTree>
    <p:extLst>
      <p:ext uri="{BB962C8B-B14F-4D97-AF65-F5344CB8AC3E}">
        <p14:creationId xmlns:p14="http://schemas.microsoft.com/office/powerpoint/2010/main" val="32165741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1618488" lvl="5" indent="0">
              <a:buNone/>
            </a:pPr>
            <a:endParaRPr lang="en-US" dirty="0" smtClean="0"/>
          </a:p>
          <a:p>
            <a:pPr marL="1618488" lvl="5" indent="0">
              <a:buNone/>
            </a:pPr>
            <a:endParaRPr lang="en-US" dirty="0"/>
          </a:p>
          <a:p>
            <a:pPr marL="1618488" lvl="5" indent="0">
              <a:buNone/>
            </a:pPr>
            <a:endParaRPr lang="en-US" dirty="0" smtClean="0"/>
          </a:p>
          <a:p>
            <a:pPr marL="1618488" lvl="5" indent="0">
              <a:buNone/>
            </a:pPr>
            <a:endParaRPr lang="en-US" dirty="0"/>
          </a:p>
          <a:p>
            <a:pPr marL="1618488" lvl="5" indent="0">
              <a:buNone/>
            </a:pPr>
            <a:r>
              <a:rPr lang="en-US" dirty="0" smtClean="0"/>
              <a:t>		</a:t>
            </a:r>
            <a:r>
              <a:rPr lang="en-US" sz="4800" b="1" i="1" dirty="0" smtClean="0">
                <a:solidFill>
                  <a:srgbClr val="00B050"/>
                </a:solidFill>
              </a:rPr>
              <a:t>Thanks all</a:t>
            </a:r>
          </a:p>
          <a:p>
            <a:pPr marL="1618488" lvl="5" indent="0">
              <a:buNone/>
            </a:pPr>
            <a:r>
              <a:rPr lang="en-US" sz="4800" b="1" i="1" dirty="0">
                <a:solidFill>
                  <a:srgbClr val="00B050"/>
                </a:solidFill>
              </a:rPr>
              <a:t>	</a:t>
            </a:r>
            <a:r>
              <a:rPr lang="en-US" sz="4800" b="1" i="1" dirty="0" smtClean="0">
                <a:solidFill>
                  <a:srgbClr val="00B050"/>
                </a:solidFill>
              </a:rPr>
              <a:t>	     (^_^)</a:t>
            </a:r>
            <a:endParaRPr lang="en-GB" sz="4800" b="1" i="1" dirty="0">
              <a:solidFill>
                <a:srgbClr val="00B050"/>
              </a:solidFill>
            </a:endParaRPr>
          </a:p>
        </p:txBody>
      </p:sp>
    </p:spTree>
    <p:extLst>
      <p:ext uri="{BB962C8B-B14F-4D97-AF65-F5344CB8AC3E}">
        <p14:creationId xmlns:p14="http://schemas.microsoft.com/office/powerpoint/2010/main" val="213373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dirty="0" smtClean="0"/>
              <a:t>A Project on</a:t>
            </a:r>
            <a:endParaRPr lang="en-GB" b="1" i="1" dirty="0"/>
          </a:p>
        </p:txBody>
      </p:sp>
      <p:sp>
        <p:nvSpPr>
          <p:cNvPr id="3" name="Content Placeholder 2"/>
          <p:cNvSpPr>
            <a:spLocks noGrp="1"/>
          </p:cNvSpPr>
          <p:nvPr>
            <p:ph idx="1"/>
          </p:nvPr>
        </p:nvSpPr>
        <p:spPr/>
        <p:txBody>
          <a:bodyPr>
            <a:normAutofit/>
          </a:bodyPr>
          <a:lstStyle/>
          <a:p>
            <a:pPr marL="64008" indent="0" algn="ctr">
              <a:buNone/>
            </a:pPr>
            <a:r>
              <a:rPr lang="en-US" sz="4000" b="1" i="1" dirty="0"/>
              <a:t>“Who wants to be a Millionaire (Game)” </a:t>
            </a:r>
            <a:endParaRPr lang="en-GB" sz="4000" b="1" dirty="0"/>
          </a:p>
        </p:txBody>
      </p:sp>
    </p:spTree>
    <p:extLst>
      <p:ext uri="{BB962C8B-B14F-4D97-AF65-F5344CB8AC3E}">
        <p14:creationId xmlns:p14="http://schemas.microsoft.com/office/powerpoint/2010/main" val="1689875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Submitted by</a:t>
            </a:r>
            <a:endParaRPr lang="en-GB" b="1" i="1" dirty="0"/>
          </a:p>
        </p:txBody>
      </p:sp>
      <p:sp>
        <p:nvSpPr>
          <p:cNvPr id="3" name="Content Placeholder 2"/>
          <p:cNvSpPr>
            <a:spLocks noGrp="1"/>
          </p:cNvSpPr>
          <p:nvPr>
            <p:ph idx="1"/>
          </p:nvPr>
        </p:nvSpPr>
        <p:spPr/>
        <p:txBody>
          <a:bodyPr/>
          <a:lstStyle/>
          <a:p>
            <a:pPr marL="64008" indent="0">
              <a:buNone/>
            </a:pPr>
            <a:endParaRPr lang="en-US" i="1" dirty="0" smtClean="0"/>
          </a:p>
          <a:p>
            <a:pPr marL="64008" indent="0">
              <a:buNone/>
            </a:pPr>
            <a:r>
              <a:rPr lang="en-US" i="1" dirty="0"/>
              <a:t> </a:t>
            </a:r>
            <a:r>
              <a:rPr lang="en-US" i="1" dirty="0" smtClean="0"/>
              <a:t>                  </a:t>
            </a:r>
            <a:r>
              <a:rPr lang="en-US" i="1" dirty="0" err="1" smtClean="0"/>
              <a:t>Maniruzzaman</a:t>
            </a:r>
            <a:r>
              <a:rPr lang="en-US" i="1" dirty="0" smtClean="0"/>
              <a:t> </a:t>
            </a:r>
            <a:r>
              <a:rPr lang="en-US" i="1" dirty="0" err="1" smtClean="0"/>
              <a:t>Nayem</a:t>
            </a:r>
            <a:endParaRPr lang="en-US" i="1" dirty="0" smtClean="0"/>
          </a:p>
          <a:p>
            <a:pPr marL="64008" indent="0">
              <a:buNone/>
            </a:pPr>
            <a:r>
              <a:rPr lang="en-US" i="1" dirty="0" smtClean="0"/>
              <a:t>                   Student ID:20131101002</a:t>
            </a:r>
          </a:p>
          <a:p>
            <a:pPr marL="64008" indent="0">
              <a:buNone/>
            </a:pPr>
            <a:r>
              <a:rPr lang="en-US" i="1" dirty="0" smtClean="0"/>
              <a:t>Department of  Computer Science &amp; Engineering</a:t>
            </a:r>
          </a:p>
          <a:p>
            <a:pPr marL="64008" indent="0">
              <a:buNone/>
            </a:pPr>
            <a:endParaRPr lang="en-GB" i="1" dirty="0"/>
          </a:p>
        </p:txBody>
      </p:sp>
    </p:spTree>
    <p:extLst>
      <p:ext uri="{BB962C8B-B14F-4D97-AF65-F5344CB8AC3E}">
        <p14:creationId xmlns:p14="http://schemas.microsoft.com/office/powerpoint/2010/main" val="2653741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by</a:t>
            </a:r>
            <a:endParaRPr lang="en-GB" dirty="0"/>
          </a:p>
        </p:txBody>
      </p:sp>
      <p:sp>
        <p:nvSpPr>
          <p:cNvPr id="3" name="Content Placeholder 2"/>
          <p:cNvSpPr>
            <a:spLocks noGrp="1"/>
          </p:cNvSpPr>
          <p:nvPr>
            <p:ph idx="1"/>
          </p:nvPr>
        </p:nvSpPr>
        <p:spPr/>
        <p:txBody>
          <a:bodyPr/>
          <a:lstStyle/>
          <a:p>
            <a:pPr marL="64008" indent="0">
              <a:buNone/>
            </a:pPr>
            <a:endParaRPr lang="en-US" dirty="0" smtClean="0"/>
          </a:p>
          <a:p>
            <a:pPr marL="64008" indent="0">
              <a:buNone/>
            </a:pPr>
            <a:endParaRPr lang="en-US" dirty="0"/>
          </a:p>
          <a:p>
            <a:pPr marL="64008" indent="0">
              <a:buNone/>
            </a:pPr>
            <a:r>
              <a:rPr lang="en-US" dirty="0" smtClean="0"/>
              <a:t>		</a:t>
            </a:r>
            <a:r>
              <a:rPr lang="en-US" dirty="0" err="1" smtClean="0"/>
              <a:t>Saleh</a:t>
            </a:r>
            <a:r>
              <a:rPr lang="en-US" dirty="0" smtClean="0"/>
              <a:t> Ahmed</a:t>
            </a:r>
          </a:p>
          <a:p>
            <a:pPr marL="64008" indent="0">
              <a:buNone/>
            </a:pPr>
            <a:r>
              <a:rPr lang="en-US" dirty="0"/>
              <a:t>	</a:t>
            </a:r>
            <a:r>
              <a:rPr lang="en-US" dirty="0" smtClean="0"/>
              <a:t>	professor ,</a:t>
            </a:r>
          </a:p>
          <a:p>
            <a:pPr marL="64008" indent="0">
              <a:buNone/>
            </a:pPr>
            <a:r>
              <a:rPr lang="en-US" dirty="0" smtClean="0"/>
              <a:t>Department of Computer Science &amp; Engineering</a:t>
            </a:r>
            <a:endParaRPr lang="en-GB" dirty="0"/>
          </a:p>
        </p:txBody>
      </p:sp>
    </p:spTree>
    <p:extLst>
      <p:ext uri="{BB962C8B-B14F-4D97-AF65-F5344CB8AC3E}">
        <p14:creationId xmlns:p14="http://schemas.microsoft.com/office/powerpoint/2010/main" val="28468501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game</a:t>
            </a:r>
            <a:endParaRPr lang="en-GB" dirty="0"/>
          </a:p>
        </p:txBody>
      </p:sp>
      <p:sp>
        <p:nvSpPr>
          <p:cNvPr id="3" name="Content Placeholder 2"/>
          <p:cNvSpPr>
            <a:spLocks noGrp="1"/>
          </p:cNvSpPr>
          <p:nvPr>
            <p:ph idx="1"/>
          </p:nvPr>
        </p:nvSpPr>
        <p:spPr/>
        <p:txBody>
          <a:bodyPr>
            <a:normAutofit fontScale="92500"/>
          </a:bodyPr>
          <a:lstStyle/>
          <a:p>
            <a:pPr marL="64008" indent="0">
              <a:buNone/>
            </a:pPr>
            <a:r>
              <a:rPr lang="en-US" dirty="0" smtClean="0"/>
              <a:t>Who wants to be a millionaire is an educational game. It is said to be educational because by playing this game anyone can enrich his/her general knowledge. On the other hand the game is more interesting than an user can thought because when a user give the correct answer  he/she will get money(virtually) and the amount will increase level by level. The game is enjoyable because the user will get three life lines and the life lines will help him/her to give the correct answer. </a:t>
            </a:r>
            <a:endParaRPr lang="en-GB" dirty="0"/>
          </a:p>
        </p:txBody>
      </p:sp>
    </p:spTree>
    <p:extLst>
      <p:ext uri="{BB962C8B-B14F-4D97-AF65-F5344CB8AC3E}">
        <p14:creationId xmlns:p14="http://schemas.microsoft.com/office/powerpoint/2010/main" val="41070153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importance of this game</a:t>
            </a:r>
            <a:endParaRPr lang="en-GB" dirty="0"/>
          </a:p>
        </p:txBody>
      </p:sp>
      <p:sp>
        <p:nvSpPr>
          <p:cNvPr id="3" name="Content Placeholder 2"/>
          <p:cNvSpPr>
            <a:spLocks noGrp="1"/>
          </p:cNvSpPr>
          <p:nvPr>
            <p:ph idx="1"/>
          </p:nvPr>
        </p:nvSpPr>
        <p:spPr/>
        <p:txBody>
          <a:bodyPr/>
          <a:lstStyle/>
          <a:p>
            <a:r>
              <a:rPr lang="en-US" dirty="0" smtClean="0"/>
              <a:t>It is important  to  fresh our mind</a:t>
            </a:r>
          </a:p>
          <a:p>
            <a:r>
              <a:rPr lang="en-US" dirty="0"/>
              <a:t> </a:t>
            </a:r>
            <a:r>
              <a:rPr lang="en-US" dirty="0" smtClean="0"/>
              <a:t>it helps us to </a:t>
            </a:r>
            <a:r>
              <a:rPr lang="en-US" smtClean="0"/>
              <a:t>increase </a:t>
            </a:r>
            <a:r>
              <a:rPr lang="en-US" smtClean="0"/>
              <a:t>our  </a:t>
            </a:r>
            <a:r>
              <a:rPr lang="en-US" dirty="0" smtClean="0"/>
              <a:t>general knowledge</a:t>
            </a:r>
          </a:p>
          <a:p>
            <a:r>
              <a:rPr lang="en-US" dirty="0" smtClean="0"/>
              <a:t>It gives us pleasure </a:t>
            </a:r>
            <a:endParaRPr lang="en-GB" dirty="0"/>
          </a:p>
        </p:txBody>
      </p:sp>
    </p:spTree>
    <p:extLst>
      <p:ext uri="{BB962C8B-B14F-4D97-AF65-F5344CB8AC3E}">
        <p14:creationId xmlns:p14="http://schemas.microsoft.com/office/powerpoint/2010/main" val="31236824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Header files</a:t>
            </a:r>
            <a:endParaRPr lang="en-GB" dirty="0"/>
          </a:p>
        </p:txBody>
      </p:sp>
      <p:sp>
        <p:nvSpPr>
          <p:cNvPr id="3" name="Content Placeholder 2"/>
          <p:cNvSpPr>
            <a:spLocks noGrp="1"/>
          </p:cNvSpPr>
          <p:nvPr>
            <p:ph idx="1"/>
          </p:nvPr>
        </p:nvSpPr>
        <p:spPr/>
        <p:txBody>
          <a:bodyPr/>
          <a:lstStyle/>
          <a:p>
            <a:r>
              <a:rPr lang="en-US" dirty="0" err="1" smtClean="0"/>
              <a:t>Stdio.h</a:t>
            </a:r>
            <a:endParaRPr lang="en-US" dirty="0" smtClean="0"/>
          </a:p>
          <a:p>
            <a:r>
              <a:rPr lang="en-US" dirty="0" err="1" smtClean="0"/>
              <a:t>Windows.h</a:t>
            </a:r>
            <a:endParaRPr lang="en-US" dirty="0" smtClean="0"/>
          </a:p>
          <a:p>
            <a:r>
              <a:rPr lang="en-US" dirty="0" err="1" smtClean="0"/>
              <a:t>String.h</a:t>
            </a:r>
            <a:endParaRPr lang="en-GB" dirty="0"/>
          </a:p>
        </p:txBody>
      </p:sp>
    </p:spTree>
    <p:extLst>
      <p:ext uri="{BB962C8B-B14F-4D97-AF65-F5344CB8AC3E}">
        <p14:creationId xmlns:p14="http://schemas.microsoft.com/office/powerpoint/2010/main" val="11265873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GB" dirty="0"/>
          </a:p>
        </p:txBody>
      </p:sp>
      <p:sp>
        <p:nvSpPr>
          <p:cNvPr id="3" name="Content Placeholder 2"/>
          <p:cNvSpPr>
            <a:spLocks noGrp="1"/>
          </p:cNvSpPr>
          <p:nvPr>
            <p:ph idx="1"/>
          </p:nvPr>
        </p:nvSpPr>
        <p:spPr/>
        <p:txBody>
          <a:bodyPr/>
          <a:lstStyle/>
          <a:p>
            <a:pPr lvl="0"/>
            <a:r>
              <a:rPr lang="en-US" b="1" i="1" dirty="0"/>
              <a:t>play()</a:t>
            </a:r>
            <a:endParaRPr lang="en-GB" dirty="0"/>
          </a:p>
          <a:p>
            <a:pPr lvl="0"/>
            <a:r>
              <a:rPr lang="en-US" b="1" i="1" dirty="0" err="1" smtClean="0"/>
              <a:t>life_line</a:t>
            </a:r>
            <a:r>
              <a:rPr lang="en-US" b="1" i="1" dirty="0"/>
              <a:t>()</a:t>
            </a:r>
            <a:endParaRPr lang="en-GB" dirty="0"/>
          </a:p>
          <a:p>
            <a:pPr lvl="0"/>
            <a:r>
              <a:rPr lang="en-US" b="1" i="1" dirty="0" err="1" smtClean="0"/>
              <a:t>fifty_fifty</a:t>
            </a:r>
            <a:r>
              <a:rPr lang="en-US" b="1" i="1" dirty="0" smtClean="0"/>
              <a:t>()</a:t>
            </a:r>
          </a:p>
          <a:p>
            <a:r>
              <a:rPr lang="en-US" b="1" i="1" dirty="0" err="1"/>
              <a:t>snd_ti</a:t>
            </a:r>
            <a:r>
              <a:rPr lang="en-US" b="1" i="1" dirty="0"/>
              <a:t>()</a:t>
            </a:r>
            <a:endParaRPr lang="en-GB" dirty="0"/>
          </a:p>
          <a:p>
            <a:r>
              <a:rPr lang="en-US" b="1" i="1" dirty="0" err="1"/>
              <a:t>persentage</a:t>
            </a:r>
            <a:r>
              <a:rPr lang="en-US" b="1" i="1" dirty="0"/>
              <a:t>()</a:t>
            </a:r>
            <a:endParaRPr lang="en-GB" dirty="0"/>
          </a:p>
          <a:p>
            <a:r>
              <a:rPr lang="en-US" b="1" i="1" dirty="0"/>
              <a:t>developer()</a:t>
            </a:r>
            <a:endParaRPr lang="en-GB" dirty="0"/>
          </a:p>
          <a:p>
            <a:r>
              <a:rPr lang="en-US" b="1" i="1" dirty="0" err="1"/>
              <a:t>gm_info</a:t>
            </a:r>
            <a:r>
              <a:rPr lang="en-US" b="1" i="1" dirty="0"/>
              <a:t>()</a:t>
            </a:r>
            <a:endParaRPr lang="en-GB" dirty="0"/>
          </a:p>
          <a:p>
            <a:pPr marL="64008" lvl="0" indent="0">
              <a:buNone/>
            </a:pPr>
            <a:endParaRPr lang="en-GB" dirty="0"/>
          </a:p>
          <a:p>
            <a:endParaRPr lang="en-GB" dirty="0"/>
          </a:p>
        </p:txBody>
      </p:sp>
    </p:spTree>
    <p:extLst>
      <p:ext uri="{BB962C8B-B14F-4D97-AF65-F5344CB8AC3E}">
        <p14:creationId xmlns:p14="http://schemas.microsoft.com/office/powerpoint/2010/main" val="22799769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a:t>
            </a:r>
            <a:endParaRPr lang="en-GB" dirty="0"/>
          </a:p>
        </p:txBody>
      </p:sp>
      <p:sp>
        <p:nvSpPr>
          <p:cNvPr id="3" name="Content Placeholder 2"/>
          <p:cNvSpPr>
            <a:spLocks noGrp="1"/>
          </p:cNvSpPr>
          <p:nvPr>
            <p:ph idx="1"/>
          </p:nvPr>
        </p:nvSpPr>
        <p:spPr/>
        <p:txBody>
          <a:bodyPr/>
          <a:lstStyle/>
          <a:p>
            <a:pPr lvl="0"/>
            <a:r>
              <a:rPr lang="en-US" b="1" i="1" dirty="0"/>
              <a:t>congrats.txt</a:t>
            </a:r>
            <a:endParaRPr lang="en-GB" dirty="0"/>
          </a:p>
          <a:p>
            <a:pPr lvl="0"/>
            <a:r>
              <a:rPr lang="en-US" b="1" i="1" dirty="0"/>
              <a:t>finalquestion.txt</a:t>
            </a:r>
            <a:endParaRPr lang="en-GB" dirty="0"/>
          </a:p>
          <a:p>
            <a:pPr lvl="0"/>
            <a:r>
              <a:rPr lang="en-US" b="1" i="1" smtClean="0"/>
              <a:t>gameinfo.txt</a:t>
            </a:r>
            <a:endParaRPr lang="en-GB" dirty="0"/>
          </a:p>
        </p:txBody>
      </p:sp>
    </p:spTree>
    <p:extLst>
      <p:ext uri="{BB962C8B-B14F-4D97-AF65-F5344CB8AC3E}">
        <p14:creationId xmlns:p14="http://schemas.microsoft.com/office/powerpoint/2010/main" val="5749295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111</TotalTime>
  <Words>293</Words>
  <Application>Microsoft Office PowerPoint</Application>
  <PresentationFormat>On-screen Show (4:3)</PresentationFormat>
  <Paragraphs>60</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Verve</vt:lpstr>
      <vt:lpstr>PowerPoint Presentation</vt:lpstr>
      <vt:lpstr>A Project on</vt:lpstr>
      <vt:lpstr>Submitted by</vt:lpstr>
      <vt:lpstr>Supervised by</vt:lpstr>
      <vt:lpstr>About the game</vt:lpstr>
      <vt:lpstr>The importance of this game</vt:lpstr>
      <vt:lpstr> Header files</vt:lpstr>
      <vt:lpstr>Functions</vt:lpstr>
      <vt:lpstr>Files</vt:lpstr>
      <vt:lpstr>PowerPoint Presentation</vt:lpstr>
      <vt:lpstr>Lets play</vt:lpstr>
      <vt:lpstr>Press 1</vt:lpstr>
      <vt:lpstr>Press Enter</vt:lpstr>
      <vt:lpstr>For right answer</vt:lpstr>
      <vt:lpstr>For life line</vt:lpstr>
      <vt:lpstr>For Wrong ans</vt:lpstr>
      <vt:lpstr>Future of this program</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Mj Nayem</dc:creator>
  <cp:lastModifiedBy>Mj Nayem</cp:lastModifiedBy>
  <cp:revision>24</cp:revision>
  <dcterms:created xsi:type="dcterms:W3CDTF">2015-01-07T09:39:52Z</dcterms:created>
  <dcterms:modified xsi:type="dcterms:W3CDTF">2015-01-07T17:17:15Z</dcterms:modified>
</cp:coreProperties>
</file>