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9" autoAdjust="0"/>
  </p:normalViewPr>
  <p:slideViewPr>
    <p:cSldViewPr snapToGrid="0">
      <p:cViewPr varScale="1">
        <p:scale>
          <a:sx n="55" d="100"/>
          <a:sy n="55" d="100"/>
        </p:scale>
        <p:origin x="7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SNAP 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 Statistical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7511-00DF-4FFB-9287-AE901C2E3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SNAP?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90A28-A4C2-49C4-957E-0F7BFE1C9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Supplemental Nutrition Assistance Program is a federal program designed to help low income families and individuals receive the food needed to avoid starvation</a:t>
            </a:r>
          </a:p>
          <a:p>
            <a:endParaRPr lang="en-US" dirty="0"/>
          </a:p>
          <a:p>
            <a:r>
              <a:rPr lang="en-US" dirty="0"/>
              <a:t>The program was borne out of the original food stamp program started in 1939</a:t>
            </a:r>
          </a:p>
          <a:p>
            <a:endParaRPr lang="en-US" dirty="0"/>
          </a:p>
          <a:p>
            <a:r>
              <a:rPr lang="en-US" dirty="0"/>
              <a:t>In 2011, over 46 million households received SNAP assistance</a:t>
            </a:r>
          </a:p>
          <a:p>
            <a:endParaRPr lang="en-US" dirty="0"/>
          </a:p>
          <a:p>
            <a:r>
              <a:rPr lang="en-US" dirty="0"/>
              <a:t>As part of this analysis, I will try to answer the question – “ Are we, as a nation and population becoming more dependent on federal programs, such as SNAP?” This is part of a larger question of “is the richer getting richer, while the poor are getting poorer?”</a:t>
            </a:r>
          </a:p>
          <a:p>
            <a:endParaRPr lang="en-US" dirty="0"/>
          </a:p>
          <a:p>
            <a:r>
              <a:rPr lang="en-US" dirty="0"/>
              <a:t>Reference: https://www.ncbi.nlm.nih.gov/books/NBK206907/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3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{B16440C2-D263-4FEE-B35A-D2EC75F42A04}tf78438558_win32</Template>
  <TotalTime>17</TotalTime>
  <Words>131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Garamond</vt:lpstr>
      <vt:lpstr>SavonVTI</vt:lpstr>
      <vt:lpstr>SNAP BENEFITS</vt:lpstr>
      <vt:lpstr>What is SNAP?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SNAP BENEFITS</dc:title>
  <dc:creator>Matt Johnson</dc:creator>
  <cp:lastModifiedBy>Matt Johnson</cp:lastModifiedBy>
  <cp:revision>1</cp:revision>
  <dcterms:created xsi:type="dcterms:W3CDTF">2021-08-13T23:56:58Z</dcterms:created>
  <dcterms:modified xsi:type="dcterms:W3CDTF">2021-08-14T00:14:32Z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