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58" r:id="rId7"/>
    <p:sldId id="259" r:id="rId8"/>
    <p:sldId id="261" r:id="rId9"/>
    <p:sldId id="262" r:id="rId10"/>
    <p:sldId id="264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Johnson" initials="MJ" lastIdx="1" clrIdx="0">
    <p:extLst>
      <p:ext uri="{19B8F6BF-5375-455C-9EA6-DF929625EA0E}">
        <p15:presenceInfo xmlns:p15="http://schemas.microsoft.com/office/powerpoint/2012/main" userId="19550181af66e9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6:27:26.59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Dashboard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Everett Johnson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149E-A66B-4073-BE4C-9A104798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Airplane Mileage by Carrier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FE9F2-A9A3-4FAF-BE44-7B9964941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12867"/>
            <a:ext cx="10058400" cy="3430828"/>
          </a:xfrm>
        </p:spPr>
      </p:pic>
    </p:spTree>
    <p:extLst>
      <p:ext uri="{BB962C8B-B14F-4D97-AF65-F5344CB8AC3E}">
        <p14:creationId xmlns:p14="http://schemas.microsoft.com/office/powerpoint/2010/main" val="185138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42A0-7349-472F-B259-C36E7F0B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Safety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2F65-AE19-464A-A8AA-BF780894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truly safer to fly rather than use other forms of travel for customers?</a:t>
            </a:r>
          </a:p>
          <a:p>
            <a:pPr marL="274320" lvl="1" indent="0">
              <a:buNone/>
            </a:pPr>
            <a:r>
              <a:rPr lang="en-US" dirty="0"/>
              <a:t>According to Flyfright.com, “ There is a 1 in 3.37 billion chance of dying in a commercial airline crash between 2012 and 2016”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Of the 140 crashes that took place during this time frame, only 2 involved fatalities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Reference: https://flyfright.com/statistics/</a:t>
            </a:r>
          </a:p>
        </p:txBody>
      </p:sp>
    </p:spTree>
    <p:extLst>
      <p:ext uri="{BB962C8B-B14F-4D97-AF65-F5344CB8AC3E}">
        <p14:creationId xmlns:p14="http://schemas.microsoft.com/office/powerpoint/2010/main" val="294645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391-4F2A-4FED-BB18-091CA3CA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Number of Fatalities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C704B-93F5-48A1-83AC-574150AB7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10058400" cy="2490951"/>
          </a:xfrm>
        </p:spPr>
      </p:pic>
    </p:spTree>
    <p:extLst>
      <p:ext uri="{BB962C8B-B14F-4D97-AF65-F5344CB8AC3E}">
        <p14:creationId xmlns:p14="http://schemas.microsoft.com/office/powerpoint/2010/main" val="349290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A1D0-9272-4BFA-8998-3A5C2829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Data over the Past Year</a:t>
            </a:r>
            <a:br>
              <a:rPr lang="en-US" dirty="0"/>
            </a:br>
            <a:r>
              <a:rPr lang="en-US" sz="1600" dirty="0"/>
              <a:t>https://www.transtats.bts.gov/TRAFFIC/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EB6F5-B96B-4A8A-8425-42ECC7A52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1457"/>
            <a:ext cx="10058400" cy="3393649"/>
          </a:xfrm>
        </p:spPr>
      </p:pic>
    </p:spTree>
    <p:extLst>
      <p:ext uri="{BB962C8B-B14F-4D97-AF65-F5344CB8AC3E}">
        <p14:creationId xmlns:p14="http://schemas.microsoft.com/office/powerpoint/2010/main" val="89886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F251-08B0-46BC-9F9A-5ADCB23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Airlines and Air Travel is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F517-6A9A-452F-A067-7E8D12EF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  <a:p>
            <a:r>
              <a:rPr lang="en-US" dirty="0"/>
              <a:t>Regulations </a:t>
            </a:r>
          </a:p>
          <a:p>
            <a:r>
              <a:rPr lang="en-US" dirty="0"/>
              <a:t>Training </a:t>
            </a:r>
          </a:p>
          <a:p>
            <a:r>
              <a:rPr lang="en-US" dirty="0"/>
              <a:t>Checks and Balances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4020202020204" pitchFamily="34" charset="0"/>
              </a:rPr>
              <a:t>Air travel resulted in 0.07 deaths for every 1 billion miles travelled compared to 212.57 for motorcycles and 7.28 for cars. We will continue to make the skies safer and you continue to fly!</a:t>
            </a:r>
          </a:p>
          <a:p>
            <a:endParaRPr lang="en-US" dirty="0">
              <a:solidFill>
                <a:srgbClr val="111111"/>
              </a:solidFill>
              <a:latin typeface="Open Sans" panose="020B0604020202020204" pitchFamily="34" charset="0"/>
            </a:endParaRPr>
          </a:p>
          <a:p>
            <a:endParaRPr lang="en-US" dirty="0">
              <a:solidFill>
                <a:srgbClr val="111111"/>
              </a:solidFill>
              <a:latin typeface="Open Sans" panose="020B0604020202020204" pitchFamily="34" charset="0"/>
            </a:endParaRPr>
          </a:p>
          <a:p>
            <a:r>
              <a:rPr lang="en-US" dirty="0">
                <a:solidFill>
                  <a:srgbClr val="111111"/>
                </a:solidFill>
                <a:latin typeface="Open Sans" panose="020B0604020202020204" pitchFamily="34" charset="0"/>
              </a:rPr>
              <a:t>Reference: https://www.sheffield.com/air-travel-safest-mode-transportation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31D8-6982-43DB-8D95-113E437F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Fatality Trend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D3E0F-E048-433C-B6AE-5C4908B25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392" y="2103438"/>
            <a:ext cx="5649215" cy="3849687"/>
          </a:xfrm>
        </p:spPr>
      </p:pic>
    </p:spTree>
    <p:extLst>
      <p:ext uri="{BB962C8B-B14F-4D97-AF65-F5344CB8AC3E}">
        <p14:creationId xmlns:p14="http://schemas.microsoft.com/office/powerpoint/2010/main" val="367695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3D28-EFB7-4F4B-898A-4759B3F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Fatalities Versus Crashes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8173F-4F96-451F-91EE-FC2D63E93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263" y="2117293"/>
            <a:ext cx="5103073" cy="3849687"/>
          </a:xfrm>
        </p:spPr>
      </p:pic>
    </p:spTree>
    <p:extLst>
      <p:ext uri="{BB962C8B-B14F-4D97-AF65-F5344CB8AC3E}">
        <p14:creationId xmlns:p14="http://schemas.microsoft.com/office/powerpoint/2010/main" val="348589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2E6C-1934-4DF3-B701-24ABA733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F7B7-3049-412C-AE67-4E3247FF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64778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Morris, E. (2021, April 6). </a:t>
            </a:r>
            <a:r>
              <a:rPr lang="en-US" i="1" dirty="0">
                <a:effectLst/>
              </a:rPr>
              <a:t>Why Air Travel is the safest mode of transportation?</a:t>
            </a:r>
            <a:r>
              <a:rPr lang="en-US" dirty="0">
                <a:effectLst/>
              </a:rPr>
              <a:t> Sheffield School of Aeronautics. Retrieved October 8, 2021, from https://www.sheffield.com/air-travel-safest-mode-transportation. </a:t>
            </a:r>
          </a:p>
          <a:p>
            <a:r>
              <a:rPr lang="en-US" i="1" dirty="0">
                <a:effectLst/>
              </a:rPr>
              <a:t>General</a:t>
            </a:r>
            <a:r>
              <a:rPr lang="en-US" dirty="0">
                <a:effectLst/>
              </a:rPr>
              <a:t>. U.S. Air Carrier Traffic Statistics. (n.d.). Retrieved October 8, 2021, from https://www.transtats.bts.gov/TRAFFIC/. </a:t>
            </a:r>
          </a:p>
          <a:p>
            <a:r>
              <a:rPr lang="en-US" dirty="0">
                <a:effectLst/>
              </a:rPr>
              <a:t> D. S. (2020, April 16). </a:t>
            </a:r>
            <a:r>
              <a:rPr lang="en-US" i="1" dirty="0">
                <a:effectLst/>
              </a:rPr>
              <a:t>Plane Crash Statistics: What are your chances of dying on a Flight?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FlyFright</a:t>
            </a:r>
            <a:r>
              <a:rPr lang="en-US" dirty="0">
                <a:effectLst/>
              </a:rPr>
              <a:t>. Retrieved October 8, 2021, from https://flyfright.com/statistics/.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0E4C06-B44D-464F-B801-197C16E012C3}"/>
              </a:ext>
            </a:extLst>
          </p:cNvPr>
          <p:cNvSpPr txBox="1">
            <a:spLocks/>
          </p:cNvSpPr>
          <p:nvPr/>
        </p:nvSpPr>
        <p:spPr>
          <a:xfrm>
            <a:off x="1066800" y="4012163"/>
            <a:ext cx="10058400" cy="657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dirty="0" err="1"/>
              <a:t>Github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8633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{05AA1AD3-1136-4905-8CC2-3B9416BCB133}tf78438558_win32</Template>
  <TotalTime>286</TotalTime>
  <Words>296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Garamond</vt:lpstr>
      <vt:lpstr>Open Sans</vt:lpstr>
      <vt:lpstr>SavonVTI</vt:lpstr>
      <vt:lpstr>Dashboard Executive Summary</vt:lpstr>
      <vt:lpstr>Airplane Mileage by Carrier</vt:lpstr>
      <vt:lpstr>Flight Safety </vt:lpstr>
      <vt:lpstr>Highest Number of Fatalities By Country</vt:lpstr>
      <vt:lpstr>Passenger Data over the Past Year https://www.transtats.bts.gov/TRAFFIC/</vt:lpstr>
      <vt:lpstr>Why Airlines and Air Travel is safe</vt:lpstr>
      <vt:lpstr>Fatality Trend Over Time</vt:lpstr>
      <vt:lpstr>Fatalities Versus Crashes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Executive Summary</dc:title>
  <dc:creator>Matt Johnson</dc:creator>
  <cp:lastModifiedBy>Matt Johnson</cp:lastModifiedBy>
  <cp:revision>3</cp:revision>
  <dcterms:created xsi:type="dcterms:W3CDTF">2021-10-07T19:38:00Z</dcterms:created>
  <dcterms:modified xsi:type="dcterms:W3CDTF">2021-10-08T20:31:31Z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