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55649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Climate Change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5825-60F7-409E-8503-9A73CEF4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0B62-9C35-4145-8A5F-2C35D7DC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Climate change has been a hot topic in today’s world. </a:t>
            </a:r>
          </a:p>
          <a:p>
            <a:r>
              <a:rPr lang="en-US" sz="2000" dirty="0"/>
              <a:t>When analyzing climate change there are many points to consider</a:t>
            </a:r>
          </a:p>
          <a:p>
            <a:pPr lvl="1"/>
            <a:r>
              <a:rPr lang="en-US" sz="2000" dirty="0"/>
              <a:t>Some points include:	</a:t>
            </a:r>
          </a:p>
          <a:p>
            <a:pPr lvl="2"/>
            <a:r>
              <a:rPr lang="en-US" sz="2000" dirty="0"/>
              <a:t>Ocean Level </a:t>
            </a:r>
          </a:p>
          <a:p>
            <a:pPr lvl="2"/>
            <a:r>
              <a:rPr lang="en-US" sz="2000" dirty="0"/>
              <a:t>Temperature Levels</a:t>
            </a:r>
          </a:p>
          <a:p>
            <a:pPr lvl="2"/>
            <a:r>
              <a:rPr lang="en-US" sz="2000" dirty="0"/>
              <a:t>Carbon Dioxide levels in the atmosphere</a:t>
            </a:r>
          </a:p>
          <a:p>
            <a:pPr lvl="2"/>
            <a:r>
              <a:rPr lang="en-US" sz="2000" dirty="0"/>
              <a:t>Weather patterns and changes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1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025F-F72D-4186-B778-DD2CC87C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86DB-B7B5-4644-89C7-264A9B11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many types of models in machine learning that can help us gain insight into climate change and identify possible patterns </a:t>
            </a:r>
          </a:p>
          <a:p>
            <a:pPr lvl="2"/>
            <a:r>
              <a:rPr lang="en-US" sz="2800" dirty="0"/>
              <a:t>Regression models can model temperature data</a:t>
            </a:r>
          </a:p>
          <a:p>
            <a:pPr lvl="2"/>
            <a:r>
              <a:rPr lang="en-US" sz="2800" dirty="0"/>
              <a:t>Deep Learning can help predict weather patterns</a:t>
            </a:r>
          </a:p>
          <a:p>
            <a:pPr lvl="2"/>
            <a:r>
              <a:rPr lang="en-US" sz="2800" dirty="0"/>
              <a:t>Models can help analyze forest degradation</a:t>
            </a:r>
          </a:p>
        </p:txBody>
      </p:sp>
    </p:spTree>
    <p:extLst>
      <p:ext uri="{BB962C8B-B14F-4D97-AF65-F5344CB8AC3E}">
        <p14:creationId xmlns:p14="http://schemas.microsoft.com/office/powerpoint/2010/main" val="378938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1C19-2AC2-4CB3-8766-CC8B8E41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Earth’s Average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7177-3AAC-4C0E-8C9F-171AF73A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from just charting the temperatures for the surface temperature over the last 150 years, it is hard to tell whether temperature is going up or down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7A735-A626-4946-BBC7-2C024ED0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815" y="3056296"/>
            <a:ext cx="4503482" cy="30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8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E474-5C69-4964-BAB8-3CA1080C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Accuracy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2B4E4-FB26-4DEB-A7C0-0E3E5CB8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data</a:t>
            </a:r>
          </a:p>
          <a:p>
            <a:r>
              <a:rPr lang="en-US" dirty="0"/>
              <a:t>Mean Absolute Error = 6.877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represents the average of the absolute difference between the actual and predicted values in the dataset. It measures the average of the residuals in the dataset</a:t>
            </a:r>
            <a:endParaRPr lang="en-US" dirty="0"/>
          </a:p>
          <a:p>
            <a:r>
              <a:rPr lang="en-US" dirty="0"/>
              <a:t>Mean Squared Error = 58.7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measures the variance of the residuals</a:t>
            </a:r>
          </a:p>
          <a:p>
            <a:pPr lvl="1"/>
            <a:endParaRPr lang="en-US" dirty="0"/>
          </a:p>
          <a:p>
            <a:r>
              <a:rPr lang="en-US"/>
              <a:t>Further </a:t>
            </a:r>
            <a:r>
              <a:rPr lang="en-US" dirty="0"/>
              <a:t>analysis should be completed to see how well model performs on similar data</a:t>
            </a:r>
          </a:p>
        </p:txBody>
      </p:sp>
    </p:spTree>
    <p:extLst>
      <p:ext uri="{BB962C8B-B14F-4D97-AF65-F5344CB8AC3E}">
        <p14:creationId xmlns:p14="http://schemas.microsoft.com/office/powerpoint/2010/main" val="323746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3D6C-A404-43D3-96F2-E994F0C9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Model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BBED-746A-4220-86CC-0AACE707B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We can see there is a trend upwards over time. The model will be able to use the data points provided to predict what average temperatures may be over time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142F8-7B3A-428F-BDC7-A625CE1F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5" y="603504"/>
            <a:ext cx="7398627" cy="53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6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C4EB0A9-9F86-4A3E-B22B-8E4FB9E5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DACA00-34AA-4D0C-8FB3-BCFE9FCA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en-US" dirty="0" err="1">
                <a:effectLst/>
              </a:rPr>
              <a:t>Chugh</a:t>
            </a:r>
            <a:r>
              <a:rPr lang="en-US" dirty="0">
                <a:effectLst/>
              </a:rPr>
              <a:t>, A. (2020, December 8). </a:t>
            </a:r>
            <a:r>
              <a:rPr lang="en-US" i="1" dirty="0">
                <a:effectLst/>
              </a:rPr>
              <a:t>Mae, MSE, RMSE, coefficient of determination, adjusted R squared - which metric is better?</a:t>
            </a:r>
            <a:r>
              <a:rPr lang="en-US" dirty="0">
                <a:effectLst/>
              </a:rPr>
              <a:t> Medium. Retrieved March 2, 2022, from https://medium.com/analytics-vidhya/mae-mse-rmse-coefficient-of-determination-adjusted-r-squared-which-metric-is-better-cd0326a5697e#:~:text=The%20Mean%20absolute%20error%20represents,the%20residuals%20in%20the%20dataset. </a:t>
            </a:r>
          </a:p>
          <a:p>
            <a:r>
              <a:rPr lang="en-US" i="1" dirty="0">
                <a:effectLst/>
              </a:rPr>
              <a:t>Linear Models</a:t>
            </a:r>
            <a:r>
              <a:rPr lang="en-US" dirty="0">
                <a:effectLst/>
              </a:rPr>
              <a:t>. scikit. (n.d.). Retrieved March 2, 2022, from https://scikit-learn.org/stable/modules/linear_model.html#ordinary-least-squares </a:t>
            </a:r>
          </a:p>
          <a:p>
            <a:r>
              <a:rPr lang="en-US" dirty="0">
                <a:effectLst/>
              </a:rPr>
              <a:t>Earth, B. (2017, May 1). </a:t>
            </a:r>
            <a:r>
              <a:rPr lang="en-US" i="1" dirty="0">
                <a:effectLst/>
              </a:rPr>
              <a:t>Climate change: Earth surface temperature data</a:t>
            </a:r>
            <a:r>
              <a:rPr lang="en-US" dirty="0">
                <a:effectLst/>
              </a:rPr>
              <a:t>. Kaggle. Retrieved March 2, 2022, from https://www.kaggle.com/berkeleyearth/climate-change-earth-surface-temperature-data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87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{25CDF5AE-9E32-44FC-B2A6-9EFC431FFCB1}tf78438558_win32</Template>
  <TotalTime>121</TotalTime>
  <Words>367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charter</vt:lpstr>
      <vt:lpstr>Garamond</vt:lpstr>
      <vt:lpstr>SavonVTI</vt:lpstr>
      <vt:lpstr>Climate Change and machine learning</vt:lpstr>
      <vt:lpstr>Climate Change </vt:lpstr>
      <vt:lpstr>Machine Learning with Climate Change</vt:lpstr>
      <vt:lpstr>Earth’s Average Temperature</vt:lpstr>
      <vt:lpstr>Linear Regression Accuracy Measurements</vt:lpstr>
      <vt:lpstr>Model Outcome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machine learning</dc:title>
  <dc:creator>Johnson, Everett</dc:creator>
  <cp:lastModifiedBy>Johnson, Everett</cp:lastModifiedBy>
  <cp:revision>3</cp:revision>
  <dcterms:created xsi:type="dcterms:W3CDTF">2022-03-02T16:16:20Z</dcterms:created>
  <dcterms:modified xsi:type="dcterms:W3CDTF">2022-03-02T20:21:04Z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