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3" r:id="rId3"/>
    <p:sldId id="267" r:id="rId4"/>
    <p:sldId id="278" r:id="rId5"/>
    <p:sldId id="279" r:id="rId6"/>
    <p:sldId id="281" r:id="rId7"/>
    <p:sldId id="280" r:id="rId8"/>
    <p:sldId id="274" r:id="rId9"/>
    <p:sldId id="275" r:id="rId10"/>
    <p:sldId id="276"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24ADC-4BF5-4A2E-A5DB-92A7973CF607}" type="doc">
      <dgm:prSet loTypeId="urn:microsoft.com/office/officeart/2005/8/layout/vList3" loCatId="list" qsTypeId="urn:microsoft.com/office/officeart/2005/8/quickstyle/simple1" qsCatId="simple" csTypeId="urn:microsoft.com/office/officeart/2005/8/colors/accent1_2" csCatId="accent1" phldr="1"/>
      <dgm:spPr/>
    </dgm:pt>
    <dgm:pt modelId="{26062E5E-427E-45A9-B693-8AD82873B76F}">
      <dgm:prSet phldrT="[Text]"/>
      <dgm:spPr/>
      <dgm:t>
        <a:bodyPr/>
        <a:lstStyle/>
        <a:p>
          <a:r>
            <a:rPr lang="en-IN" dirty="0"/>
            <a:t>Useful Information</a:t>
          </a:r>
        </a:p>
      </dgm:t>
    </dgm:pt>
    <dgm:pt modelId="{A5EB00C2-38A4-4B4A-8DB1-70CC485927E0}" type="parTrans" cxnId="{CA7FAAF2-97E8-4CAD-BB4F-AB0FF2F11F5A}">
      <dgm:prSet/>
      <dgm:spPr/>
      <dgm:t>
        <a:bodyPr/>
        <a:lstStyle/>
        <a:p>
          <a:endParaRPr lang="en-IN"/>
        </a:p>
      </dgm:t>
    </dgm:pt>
    <dgm:pt modelId="{44E20F08-47B7-4968-B765-820A183299E4}" type="sibTrans" cxnId="{CA7FAAF2-97E8-4CAD-BB4F-AB0FF2F11F5A}">
      <dgm:prSet/>
      <dgm:spPr/>
      <dgm:t>
        <a:bodyPr/>
        <a:lstStyle/>
        <a:p>
          <a:endParaRPr lang="en-IN"/>
        </a:p>
      </dgm:t>
    </dgm:pt>
    <dgm:pt modelId="{7D091818-EC81-4537-9FB1-6365FA090141}">
      <dgm:prSet phldrT="[Text]"/>
      <dgm:spPr/>
      <dgm:t>
        <a:bodyPr/>
        <a:lstStyle/>
        <a:p>
          <a:r>
            <a:rPr lang="en-IN" dirty="0"/>
            <a:t>Specify Story</a:t>
          </a:r>
        </a:p>
      </dgm:t>
    </dgm:pt>
    <dgm:pt modelId="{9786EA37-9EA7-4726-8D9A-012E66FD1AA1}" type="parTrans" cxnId="{1923945A-09A0-40A2-81C2-AB58E4957F26}">
      <dgm:prSet/>
      <dgm:spPr/>
      <dgm:t>
        <a:bodyPr/>
        <a:lstStyle/>
        <a:p>
          <a:endParaRPr lang="en-IN"/>
        </a:p>
      </dgm:t>
    </dgm:pt>
    <dgm:pt modelId="{8A8BD47F-9D54-4CAC-8DB7-D8D514BE1B38}" type="sibTrans" cxnId="{1923945A-09A0-40A2-81C2-AB58E4957F26}">
      <dgm:prSet/>
      <dgm:spPr/>
      <dgm:t>
        <a:bodyPr/>
        <a:lstStyle/>
        <a:p>
          <a:endParaRPr lang="en-IN"/>
        </a:p>
      </dgm:t>
    </dgm:pt>
    <dgm:pt modelId="{1BE5225B-A8A7-4A66-942D-C5481672790D}">
      <dgm:prSet phldrT="[Text]"/>
      <dgm:spPr/>
      <dgm:t>
        <a:bodyPr/>
        <a:lstStyle/>
        <a:p>
          <a:r>
            <a:rPr lang="en-IN" dirty="0"/>
            <a:t>Align to the Job</a:t>
          </a:r>
        </a:p>
      </dgm:t>
    </dgm:pt>
    <dgm:pt modelId="{740CE050-9D5A-4CE3-8B09-4F0200F8E1AD}" type="parTrans" cxnId="{3A93EBBF-3794-4DE0-989A-C8542334B06A}">
      <dgm:prSet/>
      <dgm:spPr/>
      <dgm:t>
        <a:bodyPr/>
        <a:lstStyle/>
        <a:p>
          <a:endParaRPr lang="en-IN"/>
        </a:p>
      </dgm:t>
    </dgm:pt>
    <dgm:pt modelId="{BD9D0E16-3EEB-4710-91CF-CD2698595B11}" type="sibTrans" cxnId="{3A93EBBF-3794-4DE0-989A-C8542334B06A}">
      <dgm:prSet/>
      <dgm:spPr/>
      <dgm:t>
        <a:bodyPr/>
        <a:lstStyle/>
        <a:p>
          <a:endParaRPr lang="en-IN"/>
        </a:p>
      </dgm:t>
    </dgm:pt>
    <dgm:pt modelId="{2803950F-F533-415B-A9FE-16143CB4C1AD}" type="pres">
      <dgm:prSet presAssocID="{1E924ADC-4BF5-4A2E-A5DB-92A7973CF607}" presName="linearFlow" presStyleCnt="0">
        <dgm:presLayoutVars>
          <dgm:dir/>
          <dgm:resizeHandles val="exact"/>
        </dgm:presLayoutVars>
      </dgm:prSet>
      <dgm:spPr/>
    </dgm:pt>
    <dgm:pt modelId="{E8E34133-717A-4B0F-9681-DF0031AD9C77}" type="pres">
      <dgm:prSet presAssocID="{26062E5E-427E-45A9-B693-8AD82873B76F}" presName="composite" presStyleCnt="0"/>
      <dgm:spPr/>
    </dgm:pt>
    <dgm:pt modelId="{57AB5E71-C81B-4C10-94F6-FFC6129AD34E}" type="pres">
      <dgm:prSet presAssocID="{26062E5E-427E-45A9-B693-8AD82873B76F}" presName="imgShp" presStyleLbl="fgImgPlace1" presStyleIdx="0" presStyleCnt="3"/>
      <dgm:spPr>
        <a:solidFill>
          <a:schemeClr val="accent1">
            <a:lumMod val="20000"/>
            <a:lumOff val="80000"/>
          </a:schemeClr>
        </a:solidFill>
      </dgm:spPr>
    </dgm:pt>
    <dgm:pt modelId="{07BE04EC-BD16-4003-9DC6-1D1AEFF49659}" type="pres">
      <dgm:prSet presAssocID="{26062E5E-427E-45A9-B693-8AD82873B76F}" presName="txShp" presStyleLbl="node1" presStyleIdx="0" presStyleCnt="3">
        <dgm:presLayoutVars>
          <dgm:bulletEnabled val="1"/>
        </dgm:presLayoutVars>
      </dgm:prSet>
      <dgm:spPr/>
    </dgm:pt>
    <dgm:pt modelId="{BAF624A7-31CC-49F0-AA3A-2B5C56E8B7D8}" type="pres">
      <dgm:prSet presAssocID="{44E20F08-47B7-4968-B765-820A183299E4}" presName="spacing" presStyleCnt="0"/>
      <dgm:spPr/>
    </dgm:pt>
    <dgm:pt modelId="{9380E689-CFF2-4521-9383-7B20D00604AD}" type="pres">
      <dgm:prSet presAssocID="{7D091818-EC81-4537-9FB1-6365FA090141}" presName="composite" presStyleCnt="0"/>
      <dgm:spPr/>
    </dgm:pt>
    <dgm:pt modelId="{9C527914-86A3-406D-8042-69A19D88B9B3}" type="pres">
      <dgm:prSet presAssocID="{7D091818-EC81-4537-9FB1-6365FA090141}" presName="imgShp" presStyleLbl="fgImgPlace1" presStyleIdx="1" presStyleCnt="3"/>
      <dgm:spPr>
        <a:solidFill>
          <a:schemeClr val="accent1">
            <a:lumMod val="20000"/>
            <a:lumOff val="80000"/>
          </a:schemeClr>
        </a:solidFill>
      </dgm:spPr>
    </dgm:pt>
    <dgm:pt modelId="{D0FB5C4B-B75E-4C40-A55F-7D9B3726A0DA}" type="pres">
      <dgm:prSet presAssocID="{7D091818-EC81-4537-9FB1-6365FA090141}" presName="txShp" presStyleLbl="node1" presStyleIdx="1" presStyleCnt="3">
        <dgm:presLayoutVars>
          <dgm:bulletEnabled val="1"/>
        </dgm:presLayoutVars>
      </dgm:prSet>
      <dgm:spPr/>
    </dgm:pt>
    <dgm:pt modelId="{9BEFFE26-9A2E-4789-898E-F3F7C7FF47FB}" type="pres">
      <dgm:prSet presAssocID="{8A8BD47F-9D54-4CAC-8DB7-D8D514BE1B38}" presName="spacing" presStyleCnt="0"/>
      <dgm:spPr/>
    </dgm:pt>
    <dgm:pt modelId="{C2D812DA-1ADE-4FEA-B03E-5B974754444E}" type="pres">
      <dgm:prSet presAssocID="{1BE5225B-A8A7-4A66-942D-C5481672790D}" presName="composite" presStyleCnt="0"/>
      <dgm:spPr/>
    </dgm:pt>
    <dgm:pt modelId="{2968D9BD-D24D-4A3F-A5A9-6359F4E1EAE4}" type="pres">
      <dgm:prSet presAssocID="{1BE5225B-A8A7-4A66-942D-C5481672790D}" presName="imgShp" presStyleLbl="fgImgPlace1" presStyleIdx="2" presStyleCnt="3"/>
      <dgm:spPr>
        <a:solidFill>
          <a:schemeClr val="accent1">
            <a:lumMod val="20000"/>
            <a:lumOff val="80000"/>
          </a:schemeClr>
        </a:solidFill>
      </dgm:spPr>
    </dgm:pt>
    <dgm:pt modelId="{5BB765A1-1995-4E77-BD9A-76BDAFB56606}" type="pres">
      <dgm:prSet presAssocID="{1BE5225B-A8A7-4A66-942D-C5481672790D}" presName="txShp" presStyleLbl="node1" presStyleIdx="2" presStyleCnt="3" custLinFactNeighborX="2352" custLinFactNeighborY="8895">
        <dgm:presLayoutVars>
          <dgm:bulletEnabled val="1"/>
        </dgm:presLayoutVars>
      </dgm:prSet>
      <dgm:spPr/>
    </dgm:pt>
  </dgm:ptLst>
  <dgm:cxnLst>
    <dgm:cxn modelId="{1923945A-09A0-40A2-81C2-AB58E4957F26}" srcId="{1E924ADC-4BF5-4A2E-A5DB-92A7973CF607}" destId="{7D091818-EC81-4537-9FB1-6365FA090141}" srcOrd="1" destOrd="0" parTransId="{9786EA37-9EA7-4726-8D9A-012E66FD1AA1}" sibTransId="{8A8BD47F-9D54-4CAC-8DB7-D8D514BE1B38}"/>
    <dgm:cxn modelId="{1D9AC17F-479D-49DF-A2DD-AB315193CB2D}" type="presOf" srcId="{1E924ADC-4BF5-4A2E-A5DB-92A7973CF607}" destId="{2803950F-F533-415B-A9FE-16143CB4C1AD}" srcOrd="0" destOrd="0" presId="urn:microsoft.com/office/officeart/2005/8/layout/vList3"/>
    <dgm:cxn modelId="{5FEE9FB1-1695-463A-B71B-960C70CBFC4A}" type="presOf" srcId="{26062E5E-427E-45A9-B693-8AD82873B76F}" destId="{07BE04EC-BD16-4003-9DC6-1D1AEFF49659}" srcOrd="0" destOrd="0" presId="urn:microsoft.com/office/officeart/2005/8/layout/vList3"/>
    <dgm:cxn modelId="{3A93EBBF-3794-4DE0-989A-C8542334B06A}" srcId="{1E924ADC-4BF5-4A2E-A5DB-92A7973CF607}" destId="{1BE5225B-A8A7-4A66-942D-C5481672790D}" srcOrd="2" destOrd="0" parTransId="{740CE050-9D5A-4CE3-8B09-4F0200F8E1AD}" sibTransId="{BD9D0E16-3EEB-4710-91CF-CD2698595B11}"/>
    <dgm:cxn modelId="{812CE5CE-FD7F-4B29-9811-E1851BFB71FB}" type="presOf" srcId="{1BE5225B-A8A7-4A66-942D-C5481672790D}" destId="{5BB765A1-1995-4E77-BD9A-76BDAFB56606}" srcOrd="0" destOrd="0" presId="urn:microsoft.com/office/officeart/2005/8/layout/vList3"/>
    <dgm:cxn modelId="{9E7E96E9-BA25-41B1-8F3E-E39D89D3D686}" type="presOf" srcId="{7D091818-EC81-4537-9FB1-6365FA090141}" destId="{D0FB5C4B-B75E-4C40-A55F-7D9B3726A0DA}" srcOrd="0" destOrd="0" presId="urn:microsoft.com/office/officeart/2005/8/layout/vList3"/>
    <dgm:cxn modelId="{CA7FAAF2-97E8-4CAD-BB4F-AB0FF2F11F5A}" srcId="{1E924ADC-4BF5-4A2E-A5DB-92A7973CF607}" destId="{26062E5E-427E-45A9-B693-8AD82873B76F}" srcOrd="0" destOrd="0" parTransId="{A5EB00C2-38A4-4B4A-8DB1-70CC485927E0}" sibTransId="{44E20F08-47B7-4968-B765-820A183299E4}"/>
    <dgm:cxn modelId="{E29D9F2F-4083-4E6B-A717-A76334734F84}" type="presParOf" srcId="{2803950F-F533-415B-A9FE-16143CB4C1AD}" destId="{E8E34133-717A-4B0F-9681-DF0031AD9C77}" srcOrd="0" destOrd="0" presId="urn:microsoft.com/office/officeart/2005/8/layout/vList3"/>
    <dgm:cxn modelId="{64EEB42E-1333-4F61-B395-7DB8D9A003D3}" type="presParOf" srcId="{E8E34133-717A-4B0F-9681-DF0031AD9C77}" destId="{57AB5E71-C81B-4C10-94F6-FFC6129AD34E}" srcOrd="0" destOrd="0" presId="urn:microsoft.com/office/officeart/2005/8/layout/vList3"/>
    <dgm:cxn modelId="{8175F086-1CED-4D20-ADE2-184CA608A652}" type="presParOf" srcId="{E8E34133-717A-4B0F-9681-DF0031AD9C77}" destId="{07BE04EC-BD16-4003-9DC6-1D1AEFF49659}" srcOrd="1" destOrd="0" presId="urn:microsoft.com/office/officeart/2005/8/layout/vList3"/>
    <dgm:cxn modelId="{C83AB20E-3D7D-4C16-80A6-E0DB8D0C87B0}" type="presParOf" srcId="{2803950F-F533-415B-A9FE-16143CB4C1AD}" destId="{BAF624A7-31CC-49F0-AA3A-2B5C56E8B7D8}" srcOrd="1" destOrd="0" presId="urn:microsoft.com/office/officeart/2005/8/layout/vList3"/>
    <dgm:cxn modelId="{AFF06F44-EFD0-4699-9283-75BDFCE8A028}" type="presParOf" srcId="{2803950F-F533-415B-A9FE-16143CB4C1AD}" destId="{9380E689-CFF2-4521-9383-7B20D00604AD}" srcOrd="2" destOrd="0" presId="urn:microsoft.com/office/officeart/2005/8/layout/vList3"/>
    <dgm:cxn modelId="{A68DE3FD-D177-45FC-9727-1E6FBFAED4F5}" type="presParOf" srcId="{9380E689-CFF2-4521-9383-7B20D00604AD}" destId="{9C527914-86A3-406D-8042-69A19D88B9B3}" srcOrd="0" destOrd="0" presId="urn:microsoft.com/office/officeart/2005/8/layout/vList3"/>
    <dgm:cxn modelId="{A765C50E-78D2-4A07-B33B-90084264175B}" type="presParOf" srcId="{9380E689-CFF2-4521-9383-7B20D00604AD}" destId="{D0FB5C4B-B75E-4C40-A55F-7D9B3726A0DA}" srcOrd="1" destOrd="0" presId="urn:microsoft.com/office/officeart/2005/8/layout/vList3"/>
    <dgm:cxn modelId="{D3D9F85D-5849-4781-B21F-2FD2484765E9}" type="presParOf" srcId="{2803950F-F533-415B-A9FE-16143CB4C1AD}" destId="{9BEFFE26-9A2E-4789-898E-F3F7C7FF47FB}" srcOrd="3" destOrd="0" presId="urn:microsoft.com/office/officeart/2005/8/layout/vList3"/>
    <dgm:cxn modelId="{C255EF0A-33F2-4EAF-BEB0-3C19C90D9A64}" type="presParOf" srcId="{2803950F-F533-415B-A9FE-16143CB4C1AD}" destId="{C2D812DA-1ADE-4FEA-B03E-5B974754444E}" srcOrd="4" destOrd="0" presId="urn:microsoft.com/office/officeart/2005/8/layout/vList3"/>
    <dgm:cxn modelId="{15AA4710-4CD3-49F3-9331-847E55D03E7C}" type="presParOf" srcId="{C2D812DA-1ADE-4FEA-B03E-5B974754444E}" destId="{2968D9BD-D24D-4A3F-A5A9-6359F4E1EAE4}" srcOrd="0" destOrd="0" presId="urn:microsoft.com/office/officeart/2005/8/layout/vList3"/>
    <dgm:cxn modelId="{02828C0A-2968-4097-B5F3-7AA196F6C30A}" type="presParOf" srcId="{C2D812DA-1ADE-4FEA-B03E-5B974754444E}" destId="{5BB765A1-1995-4E77-BD9A-76BDAFB5660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CB37D7-9742-4483-A08B-3435EC2A9F0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F7BA6E0-EF10-469E-83BD-174DCE1254A0}">
      <dgm:prSet phldrT="[Text]"/>
      <dgm:spPr/>
      <dgm:t>
        <a:bodyPr/>
        <a:lstStyle/>
        <a:p>
          <a:r>
            <a:rPr lang="en-IN" dirty="0"/>
            <a:t>Sufficient Light</a:t>
          </a:r>
        </a:p>
      </dgm:t>
    </dgm:pt>
    <dgm:pt modelId="{E047D719-9CE1-43CE-B1EC-F07AA1270BFD}" type="parTrans" cxnId="{73030574-204E-4BFD-A634-BA617C88147B}">
      <dgm:prSet/>
      <dgm:spPr/>
      <dgm:t>
        <a:bodyPr/>
        <a:lstStyle/>
        <a:p>
          <a:endParaRPr lang="en-IN"/>
        </a:p>
      </dgm:t>
    </dgm:pt>
    <dgm:pt modelId="{295218AE-C963-4316-AB2B-E99229AA460C}" type="sibTrans" cxnId="{73030574-204E-4BFD-A634-BA617C88147B}">
      <dgm:prSet/>
      <dgm:spPr/>
      <dgm:t>
        <a:bodyPr/>
        <a:lstStyle/>
        <a:p>
          <a:endParaRPr lang="en-IN"/>
        </a:p>
      </dgm:t>
    </dgm:pt>
    <dgm:pt modelId="{84AF9524-38B7-4B9C-9429-7CBF475EBCB2}">
      <dgm:prSet phldrT="[Text]"/>
      <dgm:spPr/>
      <dgm:t>
        <a:bodyPr/>
        <a:lstStyle/>
        <a:p>
          <a:r>
            <a:rPr lang="en-IN" dirty="0"/>
            <a:t>Good Mic/Earphones</a:t>
          </a:r>
        </a:p>
      </dgm:t>
    </dgm:pt>
    <dgm:pt modelId="{15DAAE8E-CA7D-4142-861B-A51513114C7C}" type="parTrans" cxnId="{F249D8AE-FD4D-4B88-8CF9-63A6943D7766}">
      <dgm:prSet/>
      <dgm:spPr/>
      <dgm:t>
        <a:bodyPr/>
        <a:lstStyle/>
        <a:p>
          <a:endParaRPr lang="en-IN"/>
        </a:p>
      </dgm:t>
    </dgm:pt>
    <dgm:pt modelId="{0B590164-089E-49F8-A4B3-CABB8809C782}" type="sibTrans" cxnId="{F249D8AE-FD4D-4B88-8CF9-63A6943D7766}">
      <dgm:prSet/>
      <dgm:spPr/>
      <dgm:t>
        <a:bodyPr/>
        <a:lstStyle/>
        <a:p>
          <a:endParaRPr lang="en-IN"/>
        </a:p>
      </dgm:t>
    </dgm:pt>
    <dgm:pt modelId="{651A509D-5D7F-40EF-863C-EED1E556BF8E}">
      <dgm:prSet phldrT="[Text]"/>
      <dgm:spPr/>
      <dgm:t>
        <a:bodyPr/>
        <a:lstStyle/>
        <a:p>
          <a:r>
            <a:rPr lang="en-IN" dirty="0"/>
            <a:t>Plain Background</a:t>
          </a:r>
        </a:p>
      </dgm:t>
    </dgm:pt>
    <dgm:pt modelId="{126AA02A-FD46-4A9B-BA79-7CB17123ACCE}" type="parTrans" cxnId="{8A233BC3-B7E1-44D6-8EFF-A62101F2041E}">
      <dgm:prSet/>
      <dgm:spPr/>
      <dgm:t>
        <a:bodyPr/>
        <a:lstStyle/>
        <a:p>
          <a:endParaRPr lang="en-IN"/>
        </a:p>
      </dgm:t>
    </dgm:pt>
    <dgm:pt modelId="{890E0F08-56C1-4FD6-8B2B-6A0561730A68}" type="sibTrans" cxnId="{8A233BC3-B7E1-44D6-8EFF-A62101F2041E}">
      <dgm:prSet/>
      <dgm:spPr/>
      <dgm:t>
        <a:bodyPr/>
        <a:lstStyle/>
        <a:p>
          <a:endParaRPr lang="en-IN"/>
        </a:p>
      </dgm:t>
    </dgm:pt>
    <dgm:pt modelId="{8B88399B-02C2-42FA-9042-5757C3CD4463}" type="pres">
      <dgm:prSet presAssocID="{C9CB37D7-9742-4483-A08B-3435EC2A9F00}" presName="Name0" presStyleCnt="0">
        <dgm:presLayoutVars>
          <dgm:chMax val="7"/>
          <dgm:chPref val="7"/>
          <dgm:dir/>
        </dgm:presLayoutVars>
      </dgm:prSet>
      <dgm:spPr/>
    </dgm:pt>
    <dgm:pt modelId="{B2D91F4E-5970-408D-BB2F-29A157F8D9B0}" type="pres">
      <dgm:prSet presAssocID="{C9CB37D7-9742-4483-A08B-3435EC2A9F00}" presName="Name1" presStyleCnt="0"/>
      <dgm:spPr/>
    </dgm:pt>
    <dgm:pt modelId="{683E7BC6-5BF2-46A3-B649-58D3DCDCCC2D}" type="pres">
      <dgm:prSet presAssocID="{C9CB37D7-9742-4483-A08B-3435EC2A9F00}" presName="cycle" presStyleCnt="0"/>
      <dgm:spPr/>
    </dgm:pt>
    <dgm:pt modelId="{72436B3D-9D08-48BD-BF83-35C5E9ED7DBD}" type="pres">
      <dgm:prSet presAssocID="{C9CB37D7-9742-4483-A08B-3435EC2A9F00}" presName="srcNode" presStyleLbl="node1" presStyleIdx="0" presStyleCnt="3"/>
      <dgm:spPr/>
    </dgm:pt>
    <dgm:pt modelId="{D888B564-6BC9-4D80-B0A3-83DCF36B174F}" type="pres">
      <dgm:prSet presAssocID="{C9CB37D7-9742-4483-A08B-3435EC2A9F00}" presName="conn" presStyleLbl="parChTrans1D2" presStyleIdx="0" presStyleCnt="1"/>
      <dgm:spPr/>
    </dgm:pt>
    <dgm:pt modelId="{3F0DF12F-CFA2-4AC5-8F1F-8352CFE0657B}" type="pres">
      <dgm:prSet presAssocID="{C9CB37D7-9742-4483-A08B-3435EC2A9F00}" presName="extraNode" presStyleLbl="node1" presStyleIdx="0" presStyleCnt="3"/>
      <dgm:spPr/>
    </dgm:pt>
    <dgm:pt modelId="{1E7D89BB-89AF-47D7-8766-51E086F739D6}" type="pres">
      <dgm:prSet presAssocID="{C9CB37D7-9742-4483-A08B-3435EC2A9F00}" presName="dstNode" presStyleLbl="node1" presStyleIdx="0" presStyleCnt="3"/>
      <dgm:spPr/>
    </dgm:pt>
    <dgm:pt modelId="{209EF59B-5B87-49CE-AE2E-61F674E7B5C9}" type="pres">
      <dgm:prSet presAssocID="{EF7BA6E0-EF10-469E-83BD-174DCE1254A0}" presName="text_1" presStyleLbl="node1" presStyleIdx="0" presStyleCnt="3">
        <dgm:presLayoutVars>
          <dgm:bulletEnabled val="1"/>
        </dgm:presLayoutVars>
      </dgm:prSet>
      <dgm:spPr/>
    </dgm:pt>
    <dgm:pt modelId="{CC3BA557-4FCE-4662-B9CE-BC24F14D8615}" type="pres">
      <dgm:prSet presAssocID="{EF7BA6E0-EF10-469E-83BD-174DCE1254A0}" presName="accent_1" presStyleCnt="0"/>
      <dgm:spPr/>
    </dgm:pt>
    <dgm:pt modelId="{6B26D485-183C-4E44-9A09-615295D95C71}" type="pres">
      <dgm:prSet presAssocID="{EF7BA6E0-EF10-469E-83BD-174DCE1254A0}" presName="accentRepeatNode" presStyleLbl="solidFgAcc1" presStyleIdx="0" presStyleCnt="3"/>
      <dgm:spPr/>
    </dgm:pt>
    <dgm:pt modelId="{058FE3B3-F398-4212-9A7D-1B9192297DFB}" type="pres">
      <dgm:prSet presAssocID="{84AF9524-38B7-4B9C-9429-7CBF475EBCB2}" presName="text_2" presStyleLbl="node1" presStyleIdx="1" presStyleCnt="3">
        <dgm:presLayoutVars>
          <dgm:bulletEnabled val="1"/>
        </dgm:presLayoutVars>
      </dgm:prSet>
      <dgm:spPr/>
    </dgm:pt>
    <dgm:pt modelId="{27972CD7-AC4E-443E-9C6D-41F41A1CDC18}" type="pres">
      <dgm:prSet presAssocID="{84AF9524-38B7-4B9C-9429-7CBF475EBCB2}" presName="accent_2" presStyleCnt="0"/>
      <dgm:spPr/>
    </dgm:pt>
    <dgm:pt modelId="{EDA24995-8A35-4423-B94D-4207B8B5D60C}" type="pres">
      <dgm:prSet presAssocID="{84AF9524-38B7-4B9C-9429-7CBF475EBCB2}" presName="accentRepeatNode" presStyleLbl="solidFgAcc1" presStyleIdx="1" presStyleCnt="3"/>
      <dgm:spPr/>
    </dgm:pt>
    <dgm:pt modelId="{BA46F2EB-2846-4A25-8669-8F26D7DE4F15}" type="pres">
      <dgm:prSet presAssocID="{651A509D-5D7F-40EF-863C-EED1E556BF8E}" presName="text_3" presStyleLbl="node1" presStyleIdx="2" presStyleCnt="3" custLinFactNeighborX="1242" custLinFactNeighborY="-1193">
        <dgm:presLayoutVars>
          <dgm:bulletEnabled val="1"/>
        </dgm:presLayoutVars>
      </dgm:prSet>
      <dgm:spPr/>
    </dgm:pt>
    <dgm:pt modelId="{7648C553-7B0E-4C2E-90B0-FCF2018A7609}" type="pres">
      <dgm:prSet presAssocID="{651A509D-5D7F-40EF-863C-EED1E556BF8E}" presName="accent_3" presStyleCnt="0"/>
      <dgm:spPr/>
    </dgm:pt>
    <dgm:pt modelId="{09AB59A2-C499-420F-BB20-465C969EE223}" type="pres">
      <dgm:prSet presAssocID="{651A509D-5D7F-40EF-863C-EED1E556BF8E}" presName="accentRepeatNode" presStyleLbl="solidFgAcc1" presStyleIdx="2" presStyleCnt="3"/>
      <dgm:spPr/>
    </dgm:pt>
  </dgm:ptLst>
  <dgm:cxnLst>
    <dgm:cxn modelId="{E4E8B034-E5D6-4D16-BE2D-E47E8563549A}" type="presOf" srcId="{EF7BA6E0-EF10-469E-83BD-174DCE1254A0}" destId="{209EF59B-5B87-49CE-AE2E-61F674E7B5C9}" srcOrd="0" destOrd="0" presId="urn:microsoft.com/office/officeart/2008/layout/VerticalCurvedList"/>
    <dgm:cxn modelId="{73030574-204E-4BFD-A634-BA617C88147B}" srcId="{C9CB37D7-9742-4483-A08B-3435EC2A9F00}" destId="{EF7BA6E0-EF10-469E-83BD-174DCE1254A0}" srcOrd="0" destOrd="0" parTransId="{E047D719-9CE1-43CE-B1EC-F07AA1270BFD}" sibTransId="{295218AE-C963-4316-AB2B-E99229AA460C}"/>
    <dgm:cxn modelId="{AE4C697D-012D-42AC-BAFB-DB3E7AA3B0B0}" type="presOf" srcId="{651A509D-5D7F-40EF-863C-EED1E556BF8E}" destId="{BA46F2EB-2846-4A25-8669-8F26D7DE4F15}" srcOrd="0" destOrd="0" presId="urn:microsoft.com/office/officeart/2008/layout/VerticalCurvedList"/>
    <dgm:cxn modelId="{DFC23781-1765-49C5-B518-5539B7539023}" type="presOf" srcId="{C9CB37D7-9742-4483-A08B-3435EC2A9F00}" destId="{8B88399B-02C2-42FA-9042-5757C3CD4463}" srcOrd="0" destOrd="0" presId="urn:microsoft.com/office/officeart/2008/layout/VerticalCurvedList"/>
    <dgm:cxn modelId="{F249D8AE-FD4D-4B88-8CF9-63A6943D7766}" srcId="{C9CB37D7-9742-4483-A08B-3435EC2A9F00}" destId="{84AF9524-38B7-4B9C-9429-7CBF475EBCB2}" srcOrd="1" destOrd="0" parTransId="{15DAAE8E-CA7D-4142-861B-A51513114C7C}" sibTransId="{0B590164-089E-49F8-A4B3-CABB8809C782}"/>
    <dgm:cxn modelId="{7C40F7AF-EDB8-4880-BC20-39078F2CBEC8}" type="presOf" srcId="{84AF9524-38B7-4B9C-9429-7CBF475EBCB2}" destId="{058FE3B3-F398-4212-9A7D-1B9192297DFB}" srcOrd="0" destOrd="0" presId="urn:microsoft.com/office/officeart/2008/layout/VerticalCurvedList"/>
    <dgm:cxn modelId="{8A233BC3-B7E1-44D6-8EFF-A62101F2041E}" srcId="{C9CB37D7-9742-4483-A08B-3435EC2A9F00}" destId="{651A509D-5D7F-40EF-863C-EED1E556BF8E}" srcOrd="2" destOrd="0" parTransId="{126AA02A-FD46-4A9B-BA79-7CB17123ACCE}" sibTransId="{890E0F08-56C1-4FD6-8B2B-6A0561730A68}"/>
    <dgm:cxn modelId="{673C43DA-C52F-43CF-8688-7EDAAC7CC7DB}" type="presOf" srcId="{295218AE-C963-4316-AB2B-E99229AA460C}" destId="{D888B564-6BC9-4D80-B0A3-83DCF36B174F}" srcOrd="0" destOrd="0" presId="urn:microsoft.com/office/officeart/2008/layout/VerticalCurvedList"/>
    <dgm:cxn modelId="{4A0EA616-96FF-422B-BBB7-B594D53FE444}" type="presParOf" srcId="{8B88399B-02C2-42FA-9042-5757C3CD4463}" destId="{B2D91F4E-5970-408D-BB2F-29A157F8D9B0}" srcOrd="0" destOrd="0" presId="urn:microsoft.com/office/officeart/2008/layout/VerticalCurvedList"/>
    <dgm:cxn modelId="{FEE2FB10-2F14-453E-8B2D-67EDECCEA8BD}" type="presParOf" srcId="{B2D91F4E-5970-408D-BB2F-29A157F8D9B0}" destId="{683E7BC6-5BF2-46A3-B649-58D3DCDCCC2D}" srcOrd="0" destOrd="0" presId="urn:microsoft.com/office/officeart/2008/layout/VerticalCurvedList"/>
    <dgm:cxn modelId="{0F5575B7-2C3F-4A8A-B12D-45CC7B8B8AB7}" type="presParOf" srcId="{683E7BC6-5BF2-46A3-B649-58D3DCDCCC2D}" destId="{72436B3D-9D08-48BD-BF83-35C5E9ED7DBD}" srcOrd="0" destOrd="0" presId="urn:microsoft.com/office/officeart/2008/layout/VerticalCurvedList"/>
    <dgm:cxn modelId="{98D854C0-9C42-47AD-BD84-5D92649F32DB}" type="presParOf" srcId="{683E7BC6-5BF2-46A3-B649-58D3DCDCCC2D}" destId="{D888B564-6BC9-4D80-B0A3-83DCF36B174F}" srcOrd="1" destOrd="0" presId="urn:microsoft.com/office/officeart/2008/layout/VerticalCurvedList"/>
    <dgm:cxn modelId="{F05691CC-1FC4-4143-8532-39B0BF4FE991}" type="presParOf" srcId="{683E7BC6-5BF2-46A3-B649-58D3DCDCCC2D}" destId="{3F0DF12F-CFA2-4AC5-8F1F-8352CFE0657B}" srcOrd="2" destOrd="0" presId="urn:microsoft.com/office/officeart/2008/layout/VerticalCurvedList"/>
    <dgm:cxn modelId="{35FB6530-A2BA-42E2-8E03-A4831CC3872B}" type="presParOf" srcId="{683E7BC6-5BF2-46A3-B649-58D3DCDCCC2D}" destId="{1E7D89BB-89AF-47D7-8766-51E086F739D6}" srcOrd="3" destOrd="0" presId="urn:microsoft.com/office/officeart/2008/layout/VerticalCurvedList"/>
    <dgm:cxn modelId="{72E0EC4B-8824-48E6-9244-FEAA84E74E07}" type="presParOf" srcId="{B2D91F4E-5970-408D-BB2F-29A157F8D9B0}" destId="{209EF59B-5B87-49CE-AE2E-61F674E7B5C9}" srcOrd="1" destOrd="0" presId="urn:microsoft.com/office/officeart/2008/layout/VerticalCurvedList"/>
    <dgm:cxn modelId="{8659020F-A514-485A-A253-923A483ED209}" type="presParOf" srcId="{B2D91F4E-5970-408D-BB2F-29A157F8D9B0}" destId="{CC3BA557-4FCE-4662-B9CE-BC24F14D8615}" srcOrd="2" destOrd="0" presId="urn:microsoft.com/office/officeart/2008/layout/VerticalCurvedList"/>
    <dgm:cxn modelId="{C3519B6D-13F2-458E-BAF1-07BF4FD65908}" type="presParOf" srcId="{CC3BA557-4FCE-4662-B9CE-BC24F14D8615}" destId="{6B26D485-183C-4E44-9A09-615295D95C71}" srcOrd="0" destOrd="0" presId="urn:microsoft.com/office/officeart/2008/layout/VerticalCurvedList"/>
    <dgm:cxn modelId="{6A32FB53-7CD7-4ADB-9480-1212D4322BF7}" type="presParOf" srcId="{B2D91F4E-5970-408D-BB2F-29A157F8D9B0}" destId="{058FE3B3-F398-4212-9A7D-1B9192297DFB}" srcOrd="3" destOrd="0" presId="urn:microsoft.com/office/officeart/2008/layout/VerticalCurvedList"/>
    <dgm:cxn modelId="{CC698309-7401-49A6-9C0A-D099425F3BC4}" type="presParOf" srcId="{B2D91F4E-5970-408D-BB2F-29A157F8D9B0}" destId="{27972CD7-AC4E-443E-9C6D-41F41A1CDC18}" srcOrd="4" destOrd="0" presId="urn:microsoft.com/office/officeart/2008/layout/VerticalCurvedList"/>
    <dgm:cxn modelId="{003D0128-6D02-4C71-A5E9-8FE2486216B5}" type="presParOf" srcId="{27972CD7-AC4E-443E-9C6D-41F41A1CDC18}" destId="{EDA24995-8A35-4423-B94D-4207B8B5D60C}" srcOrd="0" destOrd="0" presId="urn:microsoft.com/office/officeart/2008/layout/VerticalCurvedList"/>
    <dgm:cxn modelId="{AE6119D8-3270-4763-BE29-62A6E93F647D}" type="presParOf" srcId="{B2D91F4E-5970-408D-BB2F-29A157F8D9B0}" destId="{BA46F2EB-2846-4A25-8669-8F26D7DE4F15}" srcOrd="5" destOrd="0" presId="urn:microsoft.com/office/officeart/2008/layout/VerticalCurvedList"/>
    <dgm:cxn modelId="{48DE0244-087D-4DE8-B1BF-D98E37C43C27}" type="presParOf" srcId="{B2D91F4E-5970-408D-BB2F-29A157F8D9B0}" destId="{7648C553-7B0E-4C2E-90B0-FCF2018A7609}" srcOrd="6" destOrd="0" presId="urn:microsoft.com/office/officeart/2008/layout/VerticalCurvedList"/>
    <dgm:cxn modelId="{17EC904F-57F4-4201-A5AC-5E1D0DB362EE}" type="presParOf" srcId="{7648C553-7B0E-4C2E-90B0-FCF2018A7609}" destId="{09AB59A2-C499-420F-BB20-465C969EE22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E04EC-BD16-4003-9DC6-1D1AEFF49659}">
      <dsp:nvSpPr>
        <dsp:cNvPr id="0" name=""/>
        <dsp:cNvSpPr/>
      </dsp:nvSpPr>
      <dsp:spPr>
        <a:xfrm rot="10800000">
          <a:off x="1570898" y="620"/>
          <a:ext cx="5336438" cy="9070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976" tIns="156210" rIns="291592" bIns="156210" numCol="1" spcCol="1270" anchor="ctr" anchorCtr="0">
          <a:noAutofit/>
        </a:bodyPr>
        <a:lstStyle/>
        <a:p>
          <a:pPr marL="0" lvl="0" indent="0" algn="ctr" defTabSz="1822450">
            <a:lnSpc>
              <a:spcPct val="90000"/>
            </a:lnSpc>
            <a:spcBef>
              <a:spcPct val="0"/>
            </a:spcBef>
            <a:spcAft>
              <a:spcPct val="35000"/>
            </a:spcAft>
            <a:buNone/>
          </a:pPr>
          <a:r>
            <a:rPr lang="en-IN" sz="4100" kern="1200" dirty="0"/>
            <a:t>Useful Information</a:t>
          </a:r>
        </a:p>
      </dsp:txBody>
      <dsp:txXfrm rot="10800000">
        <a:off x="1797656" y="620"/>
        <a:ext cx="5109680" cy="907032"/>
      </dsp:txXfrm>
    </dsp:sp>
    <dsp:sp modelId="{57AB5E71-C81B-4C10-94F6-FFC6129AD34E}">
      <dsp:nvSpPr>
        <dsp:cNvPr id="0" name=""/>
        <dsp:cNvSpPr/>
      </dsp:nvSpPr>
      <dsp:spPr>
        <a:xfrm>
          <a:off x="1117382" y="620"/>
          <a:ext cx="907032" cy="907032"/>
        </a:xfrm>
        <a:prstGeom prst="ellipse">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FB5C4B-B75E-4C40-A55F-7D9B3726A0DA}">
      <dsp:nvSpPr>
        <dsp:cNvPr id="0" name=""/>
        <dsp:cNvSpPr/>
      </dsp:nvSpPr>
      <dsp:spPr>
        <a:xfrm rot="10800000">
          <a:off x="1570898" y="1178408"/>
          <a:ext cx="5336438" cy="9070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976" tIns="156210" rIns="291592" bIns="156210" numCol="1" spcCol="1270" anchor="ctr" anchorCtr="0">
          <a:noAutofit/>
        </a:bodyPr>
        <a:lstStyle/>
        <a:p>
          <a:pPr marL="0" lvl="0" indent="0" algn="ctr" defTabSz="1822450">
            <a:lnSpc>
              <a:spcPct val="90000"/>
            </a:lnSpc>
            <a:spcBef>
              <a:spcPct val="0"/>
            </a:spcBef>
            <a:spcAft>
              <a:spcPct val="35000"/>
            </a:spcAft>
            <a:buNone/>
          </a:pPr>
          <a:r>
            <a:rPr lang="en-IN" sz="4100" kern="1200" dirty="0"/>
            <a:t>Specify Story</a:t>
          </a:r>
        </a:p>
      </dsp:txBody>
      <dsp:txXfrm rot="10800000">
        <a:off x="1797656" y="1178408"/>
        <a:ext cx="5109680" cy="907032"/>
      </dsp:txXfrm>
    </dsp:sp>
    <dsp:sp modelId="{9C527914-86A3-406D-8042-69A19D88B9B3}">
      <dsp:nvSpPr>
        <dsp:cNvPr id="0" name=""/>
        <dsp:cNvSpPr/>
      </dsp:nvSpPr>
      <dsp:spPr>
        <a:xfrm>
          <a:off x="1117382" y="1178408"/>
          <a:ext cx="907032" cy="907032"/>
        </a:xfrm>
        <a:prstGeom prst="ellipse">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B765A1-1995-4E77-BD9A-76BDAFB56606}">
      <dsp:nvSpPr>
        <dsp:cNvPr id="0" name=""/>
        <dsp:cNvSpPr/>
      </dsp:nvSpPr>
      <dsp:spPr>
        <a:xfrm rot="10800000">
          <a:off x="1696411" y="2356816"/>
          <a:ext cx="5336438" cy="9070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976" tIns="156210" rIns="291592" bIns="156210" numCol="1" spcCol="1270" anchor="ctr" anchorCtr="0">
          <a:noAutofit/>
        </a:bodyPr>
        <a:lstStyle/>
        <a:p>
          <a:pPr marL="0" lvl="0" indent="0" algn="ctr" defTabSz="1822450">
            <a:lnSpc>
              <a:spcPct val="90000"/>
            </a:lnSpc>
            <a:spcBef>
              <a:spcPct val="0"/>
            </a:spcBef>
            <a:spcAft>
              <a:spcPct val="35000"/>
            </a:spcAft>
            <a:buNone/>
          </a:pPr>
          <a:r>
            <a:rPr lang="en-IN" sz="4100" kern="1200" dirty="0"/>
            <a:t>Align to the Job</a:t>
          </a:r>
        </a:p>
      </dsp:txBody>
      <dsp:txXfrm rot="10800000">
        <a:off x="1923169" y="2356816"/>
        <a:ext cx="5109680" cy="907032"/>
      </dsp:txXfrm>
    </dsp:sp>
    <dsp:sp modelId="{2968D9BD-D24D-4A3F-A5A9-6359F4E1EAE4}">
      <dsp:nvSpPr>
        <dsp:cNvPr id="0" name=""/>
        <dsp:cNvSpPr/>
      </dsp:nvSpPr>
      <dsp:spPr>
        <a:xfrm>
          <a:off x="1117382" y="2356196"/>
          <a:ext cx="907032" cy="907032"/>
        </a:xfrm>
        <a:prstGeom prst="ellipse">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8B564-6BC9-4D80-B0A3-83DCF36B174F}">
      <dsp:nvSpPr>
        <dsp:cNvPr id="0" name=""/>
        <dsp:cNvSpPr/>
      </dsp:nvSpPr>
      <dsp:spPr>
        <a:xfrm>
          <a:off x="-3729135" y="-572874"/>
          <a:ext cx="4445020" cy="4445020"/>
        </a:xfrm>
        <a:prstGeom prst="blockArc">
          <a:avLst>
            <a:gd name="adj1" fmla="val 18900000"/>
            <a:gd name="adj2" fmla="val 2700000"/>
            <a:gd name="adj3" fmla="val 48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9EF59B-5B87-49CE-AE2E-61F674E7B5C9}">
      <dsp:nvSpPr>
        <dsp:cNvPr id="0" name=""/>
        <dsp:cNvSpPr/>
      </dsp:nvSpPr>
      <dsp:spPr>
        <a:xfrm>
          <a:off x="460360" y="329927"/>
          <a:ext cx="6831528" cy="6598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759" tIns="88900" rIns="88900" bIns="88900" numCol="1" spcCol="1270" anchor="ctr" anchorCtr="0">
          <a:noAutofit/>
        </a:bodyPr>
        <a:lstStyle/>
        <a:p>
          <a:pPr marL="0" lvl="0" indent="0" algn="l" defTabSz="1555750">
            <a:lnSpc>
              <a:spcPct val="90000"/>
            </a:lnSpc>
            <a:spcBef>
              <a:spcPct val="0"/>
            </a:spcBef>
            <a:spcAft>
              <a:spcPct val="35000"/>
            </a:spcAft>
            <a:buNone/>
          </a:pPr>
          <a:r>
            <a:rPr lang="en-IN" sz="3500" kern="1200" dirty="0"/>
            <a:t>Sufficient Light</a:t>
          </a:r>
        </a:p>
      </dsp:txBody>
      <dsp:txXfrm>
        <a:off x="460360" y="329927"/>
        <a:ext cx="6831528" cy="659854"/>
      </dsp:txXfrm>
    </dsp:sp>
    <dsp:sp modelId="{6B26D485-183C-4E44-9A09-615295D95C71}">
      <dsp:nvSpPr>
        <dsp:cNvPr id="0" name=""/>
        <dsp:cNvSpPr/>
      </dsp:nvSpPr>
      <dsp:spPr>
        <a:xfrm>
          <a:off x="47951" y="247445"/>
          <a:ext cx="824817" cy="82481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8FE3B3-F398-4212-9A7D-1B9192297DFB}">
      <dsp:nvSpPr>
        <dsp:cNvPr id="0" name=""/>
        <dsp:cNvSpPr/>
      </dsp:nvSpPr>
      <dsp:spPr>
        <a:xfrm>
          <a:off x="700217" y="1319708"/>
          <a:ext cx="6591671" cy="6598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759" tIns="88900" rIns="88900" bIns="88900" numCol="1" spcCol="1270" anchor="ctr" anchorCtr="0">
          <a:noAutofit/>
        </a:bodyPr>
        <a:lstStyle/>
        <a:p>
          <a:pPr marL="0" lvl="0" indent="0" algn="l" defTabSz="1555750">
            <a:lnSpc>
              <a:spcPct val="90000"/>
            </a:lnSpc>
            <a:spcBef>
              <a:spcPct val="0"/>
            </a:spcBef>
            <a:spcAft>
              <a:spcPct val="35000"/>
            </a:spcAft>
            <a:buNone/>
          </a:pPr>
          <a:r>
            <a:rPr lang="en-IN" sz="3500" kern="1200" dirty="0"/>
            <a:t>Good Mic/Earphones</a:t>
          </a:r>
        </a:p>
      </dsp:txBody>
      <dsp:txXfrm>
        <a:off x="700217" y="1319708"/>
        <a:ext cx="6591671" cy="659854"/>
      </dsp:txXfrm>
    </dsp:sp>
    <dsp:sp modelId="{EDA24995-8A35-4423-B94D-4207B8B5D60C}">
      <dsp:nvSpPr>
        <dsp:cNvPr id="0" name=""/>
        <dsp:cNvSpPr/>
      </dsp:nvSpPr>
      <dsp:spPr>
        <a:xfrm>
          <a:off x="287808" y="1237226"/>
          <a:ext cx="824817" cy="82481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46F2EB-2846-4A25-8669-8F26D7DE4F15}">
      <dsp:nvSpPr>
        <dsp:cNvPr id="0" name=""/>
        <dsp:cNvSpPr/>
      </dsp:nvSpPr>
      <dsp:spPr>
        <a:xfrm>
          <a:off x="503468" y="2301617"/>
          <a:ext cx="6831528" cy="6598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759" tIns="88900" rIns="88900" bIns="88900" numCol="1" spcCol="1270" anchor="ctr" anchorCtr="0">
          <a:noAutofit/>
        </a:bodyPr>
        <a:lstStyle/>
        <a:p>
          <a:pPr marL="0" lvl="0" indent="0" algn="l" defTabSz="1555750">
            <a:lnSpc>
              <a:spcPct val="90000"/>
            </a:lnSpc>
            <a:spcBef>
              <a:spcPct val="0"/>
            </a:spcBef>
            <a:spcAft>
              <a:spcPct val="35000"/>
            </a:spcAft>
            <a:buNone/>
          </a:pPr>
          <a:r>
            <a:rPr lang="en-IN" sz="3500" kern="1200" dirty="0"/>
            <a:t>Plain Background</a:t>
          </a:r>
        </a:p>
      </dsp:txBody>
      <dsp:txXfrm>
        <a:off x="503468" y="2301617"/>
        <a:ext cx="6831528" cy="659854"/>
      </dsp:txXfrm>
    </dsp:sp>
    <dsp:sp modelId="{09AB59A2-C499-420F-BB20-465C969EE223}">
      <dsp:nvSpPr>
        <dsp:cNvPr id="0" name=""/>
        <dsp:cNvSpPr/>
      </dsp:nvSpPr>
      <dsp:spPr>
        <a:xfrm>
          <a:off x="47951" y="2227007"/>
          <a:ext cx="824817" cy="82481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9308C-FAD9-47DF-8679-2F1B4DF5EB9D}" type="datetimeFigureOut">
              <a:rPr lang="en-IN" smtClean="0"/>
              <a:t>18-02-2022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381455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9308C-FAD9-47DF-8679-2F1B4DF5EB9D}"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158828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9308C-FAD9-47DF-8679-2F1B4DF5EB9D}"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236279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9308C-FAD9-47DF-8679-2F1B4DF5EB9D}"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229166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9308C-FAD9-47DF-8679-2F1B4DF5EB9D}"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121727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9308C-FAD9-47DF-8679-2F1B4DF5EB9D}"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342848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9308C-FAD9-47DF-8679-2F1B4DF5EB9D}" type="datetimeFigureOut">
              <a:rPr lang="en-IN" smtClean="0"/>
              <a:t>18-02-2022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416806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9308C-FAD9-47DF-8679-2F1B4DF5EB9D}" type="datetimeFigureOut">
              <a:rPr lang="en-IN" smtClean="0"/>
              <a:t>18-02-2022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381893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9308C-FAD9-47DF-8679-2F1B4DF5EB9D}" type="datetimeFigureOut">
              <a:rPr lang="en-IN" smtClean="0"/>
              <a:t>18-02-2022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43242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69308C-FAD9-47DF-8679-2F1B4DF5EB9D}"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383795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369308C-FAD9-47DF-8679-2F1B4DF5EB9D}" type="datetimeFigureOut">
              <a:rPr lang="en-IN" smtClean="0"/>
              <a:t>18-02-2022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62E091B-CB13-442B-9942-B98F2A5C88F5}" type="slidenum">
              <a:rPr lang="en-IN" smtClean="0"/>
              <a:t>‹#›</a:t>
            </a:fld>
            <a:endParaRPr lang="en-IN"/>
          </a:p>
        </p:txBody>
      </p:sp>
    </p:spTree>
    <p:extLst>
      <p:ext uri="{BB962C8B-B14F-4D97-AF65-F5344CB8AC3E}">
        <p14:creationId xmlns:p14="http://schemas.microsoft.com/office/powerpoint/2010/main" val="9264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369308C-FAD9-47DF-8679-2F1B4DF5EB9D}" type="datetimeFigureOut">
              <a:rPr lang="en-IN" smtClean="0"/>
              <a:t>18-02-2022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62E091B-CB13-442B-9942-B98F2A5C88F5}"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7939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EB6-6B2E-4F66-9D54-2295C95B4106}"/>
              </a:ext>
            </a:extLst>
          </p:cNvPr>
          <p:cNvSpPr>
            <a:spLocks noGrp="1"/>
          </p:cNvSpPr>
          <p:nvPr>
            <p:ph type="ctrTitle"/>
          </p:nvPr>
        </p:nvSpPr>
        <p:spPr>
          <a:xfrm>
            <a:off x="4817918" y="1458975"/>
            <a:ext cx="6836199" cy="2190535"/>
          </a:xfrm>
        </p:spPr>
        <p:txBody>
          <a:bodyPr>
            <a:normAutofit/>
          </a:bodyPr>
          <a:lstStyle/>
          <a:p>
            <a:r>
              <a:rPr lang="en-IN" sz="6600" b="1" dirty="0">
                <a:latin typeface="Times New Roman" panose="02020603050405020304" pitchFamily="18" charset="0"/>
                <a:cs typeface="Times New Roman" panose="02020603050405020304" pitchFamily="18" charset="0"/>
              </a:rPr>
              <a:t>VIDEO RESUME</a:t>
            </a:r>
          </a:p>
        </p:txBody>
      </p:sp>
      <p:sp>
        <p:nvSpPr>
          <p:cNvPr id="3" name="Subtitle 2">
            <a:extLst>
              <a:ext uri="{FF2B5EF4-FFF2-40B4-BE49-F238E27FC236}">
                <a16:creationId xmlns:a16="http://schemas.microsoft.com/office/drawing/2014/main" id="{C9D40745-6AF0-4FD8-AD4F-00E36A54C1E6}"/>
              </a:ext>
            </a:extLst>
          </p:cNvPr>
          <p:cNvSpPr>
            <a:spLocks noGrp="1"/>
          </p:cNvSpPr>
          <p:nvPr>
            <p:ph type="subTitle" idx="1"/>
          </p:nvPr>
        </p:nvSpPr>
        <p:spPr>
          <a:xfrm>
            <a:off x="5526301" y="3902397"/>
            <a:ext cx="6477804" cy="820882"/>
          </a:xfrm>
        </p:spPr>
        <p:txBody>
          <a:bodyPr/>
          <a:lstStyle/>
          <a:p>
            <a:pPr algn="r"/>
            <a:r>
              <a:rPr lang="en-IN" dirty="0"/>
              <a:t>-</a:t>
            </a:r>
            <a:r>
              <a:rPr lang="en-IN" sz="2000" dirty="0">
                <a:solidFill>
                  <a:schemeClr val="bg1"/>
                </a:solidFill>
              </a:rPr>
              <a:t>BY MRIDHU RAJPUT</a:t>
            </a:r>
          </a:p>
        </p:txBody>
      </p:sp>
      <p:pic>
        <p:nvPicPr>
          <p:cNvPr id="5" name="Picture 4">
            <a:extLst>
              <a:ext uri="{FF2B5EF4-FFF2-40B4-BE49-F238E27FC236}">
                <a16:creationId xmlns:a16="http://schemas.microsoft.com/office/drawing/2014/main" id="{8716E974-8696-490A-B14B-B1BDACD55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077561" cy="1963271"/>
          </a:xfrm>
          <a:prstGeom prst="rect">
            <a:avLst/>
          </a:prstGeom>
        </p:spPr>
      </p:pic>
    </p:spTree>
    <p:extLst>
      <p:ext uri="{BB962C8B-B14F-4D97-AF65-F5344CB8AC3E}">
        <p14:creationId xmlns:p14="http://schemas.microsoft.com/office/powerpoint/2010/main" val="2510147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DF03-17BC-404D-9A81-3C0D163EC8CD}"/>
              </a:ext>
            </a:extLst>
          </p:cNvPr>
          <p:cNvSpPr>
            <a:spLocks noGrp="1"/>
          </p:cNvSpPr>
          <p:nvPr>
            <p:ph type="title"/>
          </p:nvPr>
        </p:nvSpPr>
        <p:spPr>
          <a:xfrm>
            <a:off x="2346960" y="133350"/>
            <a:ext cx="7543800" cy="1285875"/>
          </a:xfrm>
        </p:spPr>
        <p:txBody>
          <a:bodyPr>
            <a:normAutofit/>
          </a:bodyPr>
          <a:lstStyle/>
          <a:p>
            <a:pPr algn="ctr"/>
            <a:r>
              <a:rPr lang="en-US" sz="4050" b="1" dirty="0">
                <a:effectLst>
                  <a:outerShdw blurRad="38100" dist="38100" dir="2700000" algn="tl">
                    <a:srgbClr val="000000">
                      <a:alpha val="43137"/>
                    </a:srgbClr>
                  </a:outerShdw>
                </a:effectLst>
              </a:rPr>
              <a:t>Video Resume Do’s</a:t>
            </a:r>
            <a:endParaRPr lang="en-IN" sz="405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78B3064-02AD-4517-B6FE-655AAF0B1B15}"/>
              </a:ext>
            </a:extLst>
          </p:cNvPr>
          <p:cNvSpPr>
            <a:spLocks noGrp="1"/>
          </p:cNvSpPr>
          <p:nvPr>
            <p:ph idx="1"/>
          </p:nvPr>
        </p:nvSpPr>
        <p:spPr>
          <a:xfrm>
            <a:off x="1552576" y="1219201"/>
            <a:ext cx="9207762" cy="4402932"/>
          </a:xfrm>
        </p:spPr>
        <p:txBody>
          <a:bodyPr>
            <a:normAutofit fontScale="85000" lnSpcReduction="20000"/>
          </a:bodyPr>
          <a:lstStyle/>
          <a:p>
            <a:pPr>
              <a:lnSpc>
                <a:spcPct val="120000"/>
              </a:lnSpc>
              <a:buFont typeface="Wingdings" panose="05000000000000000000" pitchFamily="2" charset="2"/>
              <a:buChar char="§"/>
            </a:pPr>
            <a:r>
              <a:rPr lang="en-US" dirty="0"/>
              <a:t> </a:t>
            </a:r>
            <a:r>
              <a:rPr lang="en-US" sz="2300" b="1" dirty="0">
                <a:solidFill>
                  <a:schemeClr val="bg1"/>
                </a:solidFill>
              </a:rPr>
              <a:t>Be professional</a:t>
            </a:r>
          </a:p>
          <a:p>
            <a:pPr>
              <a:lnSpc>
                <a:spcPct val="120000"/>
              </a:lnSpc>
              <a:buFont typeface="Wingdings" panose="05000000000000000000" pitchFamily="2" charset="2"/>
              <a:buChar char="§"/>
            </a:pPr>
            <a:r>
              <a:rPr lang="en-US" sz="2300" b="1" dirty="0">
                <a:solidFill>
                  <a:schemeClr val="bg1"/>
                </a:solidFill>
              </a:rPr>
              <a:t>Find a good background.</a:t>
            </a:r>
          </a:p>
          <a:p>
            <a:pPr>
              <a:lnSpc>
                <a:spcPct val="120000"/>
              </a:lnSpc>
              <a:buFont typeface="Wingdings" panose="05000000000000000000" pitchFamily="2" charset="2"/>
              <a:buChar char="§"/>
            </a:pPr>
            <a:r>
              <a:rPr lang="en-US" sz="2300" b="1" dirty="0">
                <a:solidFill>
                  <a:schemeClr val="bg1"/>
                </a:solidFill>
              </a:rPr>
              <a:t> Prepare a script.</a:t>
            </a:r>
          </a:p>
          <a:p>
            <a:pPr>
              <a:lnSpc>
                <a:spcPct val="120000"/>
              </a:lnSpc>
              <a:buFont typeface="Wingdings" panose="05000000000000000000" pitchFamily="2" charset="2"/>
              <a:buChar char="§"/>
            </a:pPr>
            <a:r>
              <a:rPr lang="en-US" sz="2300" b="1" dirty="0">
                <a:solidFill>
                  <a:schemeClr val="bg1"/>
                </a:solidFill>
              </a:rPr>
              <a:t>Know your audience.</a:t>
            </a:r>
          </a:p>
          <a:p>
            <a:pPr>
              <a:lnSpc>
                <a:spcPct val="120000"/>
              </a:lnSpc>
              <a:buFont typeface="Wingdings" panose="05000000000000000000" pitchFamily="2" charset="2"/>
              <a:buChar char="§"/>
            </a:pPr>
            <a:r>
              <a:rPr lang="en-US" sz="2300" b="1" dirty="0">
                <a:solidFill>
                  <a:schemeClr val="bg1"/>
                </a:solidFill>
              </a:rPr>
              <a:t> Show, don’t tell</a:t>
            </a:r>
          </a:p>
          <a:p>
            <a:pPr>
              <a:lnSpc>
                <a:spcPct val="120000"/>
              </a:lnSpc>
              <a:buFont typeface="Wingdings" panose="05000000000000000000" pitchFamily="2" charset="2"/>
              <a:buChar char="§"/>
            </a:pPr>
            <a:r>
              <a:rPr lang="en-US" sz="2300" b="1" dirty="0">
                <a:solidFill>
                  <a:schemeClr val="bg1"/>
                </a:solidFill>
              </a:rPr>
              <a:t>Keep it brief.</a:t>
            </a:r>
          </a:p>
          <a:p>
            <a:pPr>
              <a:lnSpc>
                <a:spcPct val="120000"/>
              </a:lnSpc>
              <a:buFont typeface="Wingdings" panose="05000000000000000000" pitchFamily="2" charset="2"/>
              <a:buChar char="§"/>
            </a:pPr>
            <a:r>
              <a:rPr lang="en-US" sz="2300" b="1" dirty="0">
                <a:solidFill>
                  <a:schemeClr val="bg1"/>
                </a:solidFill>
              </a:rPr>
              <a:t>Share with friends &amp; Family.</a:t>
            </a:r>
          </a:p>
          <a:p>
            <a:pPr marL="0" indent="0">
              <a:buNone/>
            </a:pPr>
            <a:r>
              <a:rPr lang="en-US" sz="2300" dirty="0">
                <a:solidFill>
                  <a:schemeClr val="bg1"/>
                </a:solidFill>
              </a:rPr>
              <a:t>** </a:t>
            </a:r>
            <a:r>
              <a:rPr lang="en-IN" sz="2300" dirty="0">
                <a:solidFill>
                  <a:schemeClr val="bg1"/>
                </a:solidFill>
                <a:effectLst/>
                <a:ea typeface="Times New Roman" panose="02020603050405020304" pitchFamily="18" charset="0"/>
              </a:rPr>
              <a:t>Always keep in mind that once your video is on the internet, you no longer have control over who sees it or how it's shared. Take feedback from friends and family seriously. If they think it's a misfire, do not send the video to potential employers. </a:t>
            </a:r>
          </a:p>
          <a:p>
            <a:pPr marL="0" indent="0">
              <a:buNone/>
            </a:pPr>
            <a:endParaRPr lang="en-IN" dirty="0"/>
          </a:p>
        </p:txBody>
      </p:sp>
    </p:spTree>
    <p:extLst>
      <p:ext uri="{BB962C8B-B14F-4D97-AF65-F5344CB8AC3E}">
        <p14:creationId xmlns:p14="http://schemas.microsoft.com/office/powerpoint/2010/main" val="267547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8941-86DB-4F91-A1CB-08E7450DBC25}"/>
              </a:ext>
            </a:extLst>
          </p:cNvPr>
          <p:cNvSpPr>
            <a:spLocks noGrp="1"/>
          </p:cNvSpPr>
          <p:nvPr>
            <p:ph type="title"/>
          </p:nvPr>
        </p:nvSpPr>
        <p:spPr>
          <a:xfrm>
            <a:off x="1450392" y="1978658"/>
            <a:ext cx="9291215" cy="1450342"/>
          </a:xfrm>
        </p:spPr>
        <p:txBody>
          <a:bodyPr/>
          <a:lstStyle/>
          <a:p>
            <a:r>
              <a:rPr lang="en-IN" dirty="0"/>
              <a:t>https://www.youtube.com/watch?v=d-pHWe1S-KQ</a:t>
            </a:r>
          </a:p>
        </p:txBody>
      </p:sp>
    </p:spTree>
    <p:extLst>
      <p:ext uri="{BB962C8B-B14F-4D97-AF65-F5344CB8AC3E}">
        <p14:creationId xmlns:p14="http://schemas.microsoft.com/office/powerpoint/2010/main" val="415506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28B7-8843-43A7-A960-87CD30725B7C}"/>
              </a:ext>
            </a:extLst>
          </p:cNvPr>
          <p:cNvSpPr>
            <a:spLocks noGrp="1"/>
          </p:cNvSpPr>
          <p:nvPr>
            <p:ph type="title"/>
          </p:nvPr>
        </p:nvSpPr>
        <p:spPr>
          <a:xfrm>
            <a:off x="1451579" y="104775"/>
            <a:ext cx="9291215" cy="1590675"/>
          </a:xfrm>
        </p:spPr>
        <p:txBody>
          <a:bodyPr>
            <a:normAutofit/>
          </a:bodyPr>
          <a:lstStyle/>
          <a:p>
            <a:pPr algn="ctr"/>
            <a:r>
              <a:rPr lang="en-US" sz="4000" b="1" dirty="0">
                <a:latin typeface="+mn-lt"/>
              </a:rPr>
              <a:t>Digital Resume / Video Resume</a:t>
            </a:r>
            <a:endParaRPr lang="en-IN" sz="4000" b="1" dirty="0">
              <a:latin typeface="+mn-lt"/>
            </a:endParaRPr>
          </a:p>
        </p:txBody>
      </p:sp>
      <p:sp>
        <p:nvSpPr>
          <p:cNvPr id="3" name="Content Placeholder 2">
            <a:extLst>
              <a:ext uri="{FF2B5EF4-FFF2-40B4-BE49-F238E27FC236}">
                <a16:creationId xmlns:a16="http://schemas.microsoft.com/office/drawing/2014/main" id="{8492C28D-5CFF-4292-B272-D203DBDAFF41}"/>
              </a:ext>
            </a:extLst>
          </p:cNvPr>
          <p:cNvSpPr>
            <a:spLocks noGrp="1"/>
          </p:cNvSpPr>
          <p:nvPr>
            <p:ph idx="1"/>
          </p:nvPr>
        </p:nvSpPr>
        <p:spPr>
          <a:xfrm>
            <a:off x="5526831" y="1853754"/>
            <a:ext cx="5410110" cy="4199727"/>
          </a:xfrm>
        </p:spPr>
        <p:txBody>
          <a:bodyPr>
            <a:normAutofit fontScale="47500" lnSpcReduction="20000"/>
          </a:bodyPr>
          <a:lstStyle/>
          <a:p>
            <a:pPr marL="0" indent="0" algn="ctr">
              <a:lnSpc>
                <a:spcPct val="150000"/>
              </a:lnSpc>
              <a:buNone/>
            </a:pPr>
            <a:r>
              <a:rPr lang="en-US" sz="3300" b="1" dirty="0">
                <a:highlight>
                  <a:srgbClr val="FF00FF"/>
                </a:highlight>
              </a:rPr>
              <a:t>PURPOSE: TO BREAK THE MONOTONY OF SAME OLD THING</a:t>
            </a:r>
          </a:p>
          <a:p>
            <a:pPr marL="0" indent="0">
              <a:lnSpc>
                <a:spcPct val="150000"/>
              </a:lnSpc>
              <a:buNone/>
            </a:pPr>
            <a:r>
              <a:rPr lang="en-US" sz="3300" b="1" dirty="0">
                <a:solidFill>
                  <a:schemeClr val="bg1"/>
                </a:solidFill>
              </a:rPr>
              <a:t>MUST HAVE’S: </a:t>
            </a:r>
          </a:p>
          <a:p>
            <a:pPr marL="342900" indent="-342900">
              <a:lnSpc>
                <a:spcPct val="150000"/>
              </a:lnSpc>
              <a:buFont typeface="+mj-lt"/>
              <a:buAutoNum type="arabicPeriod"/>
            </a:pPr>
            <a:r>
              <a:rPr lang="en-US" sz="3300" dirty="0">
                <a:solidFill>
                  <a:schemeClr val="bg1"/>
                </a:solidFill>
              </a:rPr>
              <a:t>A simple introduction.</a:t>
            </a:r>
          </a:p>
          <a:p>
            <a:pPr marL="342900" indent="-342900">
              <a:lnSpc>
                <a:spcPct val="150000"/>
              </a:lnSpc>
              <a:buFont typeface="+mj-lt"/>
              <a:buAutoNum type="arabicPeriod"/>
            </a:pPr>
            <a:r>
              <a:rPr lang="en-US" sz="3300" dirty="0">
                <a:solidFill>
                  <a:schemeClr val="bg1"/>
                </a:solidFill>
              </a:rPr>
              <a:t>What others think about you?</a:t>
            </a:r>
          </a:p>
          <a:p>
            <a:pPr marL="342900" indent="-342900">
              <a:lnSpc>
                <a:spcPct val="150000"/>
              </a:lnSpc>
              <a:buFont typeface="+mj-lt"/>
              <a:buAutoNum type="arabicPeriod"/>
            </a:pPr>
            <a:r>
              <a:rPr lang="en-US" sz="3300" dirty="0">
                <a:solidFill>
                  <a:schemeClr val="bg1"/>
                </a:solidFill>
              </a:rPr>
              <a:t>What you’re currently doing?</a:t>
            </a:r>
          </a:p>
          <a:p>
            <a:pPr marL="342900" indent="-342900">
              <a:lnSpc>
                <a:spcPct val="150000"/>
              </a:lnSpc>
              <a:buFont typeface="+mj-lt"/>
              <a:buAutoNum type="arabicPeriod"/>
            </a:pPr>
            <a:r>
              <a:rPr lang="en-US" sz="3300" dirty="0">
                <a:solidFill>
                  <a:schemeClr val="bg1"/>
                </a:solidFill>
              </a:rPr>
              <a:t>What you have accomplished in the past?</a:t>
            </a:r>
          </a:p>
          <a:p>
            <a:pPr marL="342900" indent="-342900">
              <a:lnSpc>
                <a:spcPct val="150000"/>
              </a:lnSpc>
              <a:buFont typeface="+mj-lt"/>
              <a:buAutoNum type="arabicPeriod"/>
            </a:pPr>
            <a:r>
              <a:rPr lang="en-US" sz="3300" dirty="0">
                <a:solidFill>
                  <a:schemeClr val="bg1"/>
                </a:solidFill>
              </a:rPr>
              <a:t>Where do you wish to head towards in the future?</a:t>
            </a:r>
          </a:p>
          <a:p>
            <a:pPr marL="342900" indent="-342900">
              <a:lnSpc>
                <a:spcPct val="150000"/>
              </a:lnSpc>
              <a:buFont typeface="+mj-lt"/>
              <a:buAutoNum type="arabicPeriod"/>
            </a:pPr>
            <a:r>
              <a:rPr lang="en-US" sz="3300" dirty="0">
                <a:solidFill>
                  <a:schemeClr val="bg1"/>
                </a:solidFill>
              </a:rPr>
              <a:t>Be mindful.</a:t>
            </a:r>
          </a:p>
        </p:txBody>
      </p:sp>
      <p:pic>
        <p:nvPicPr>
          <p:cNvPr id="5" name="Picture 4">
            <a:extLst>
              <a:ext uri="{FF2B5EF4-FFF2-40B4-BE49-F238E27FC236}">
                <a16:creationId xmlns:a16="http://schemas.microsoft.com/office/drawing/2014/main" id="{3C82968A-2489-48A3-9EEE-9B85D467B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97" y="2426166"/>
            <a:ext cx="4871467" cy="2578081"/>
          </a:xfrm>
          <a:prstGeom prst="rect">
            <a:avLst/>
          </a:prstGeom>
        </p:spPr>
      </p:pic>
    </p:spTree>
    <p:extLst>
      <p:ext uri="{BB962C8B-B14F-4D97-AF65-F5344CB8AC3E}">
        <p14:creationId xmlns:p14="http://schemas.microsoft.com/office/powerpoint/2010/main" val="274123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28B7-8843-43A7-A960-87CD30725B7C}"/>
              </a:ext>
            </a:extLst>
          </p:cNvPr>
          <p:cNvSpPr>
            <a:spLocks noGrp="1"/>
          </p:cNvSpPr>
          <p:nvPr>
            <p:ph type="title"/>
          </p:nvPr>
        </p:nvSpPr>
        <p:spPr>
          <a:xfrm>
            <a:off x="1613647" y="268941"/>
            <a:ext cx="8776447" cy="1534241"/>
          </a:xfrm>
        </p:spPr>
        <p:txBody>
          <a:bodyPr>
            <a:noAutofit/>
          </a:bodyPr>
          <a:lstStyle/>
          <a:p>
            <a:pPr algn="ctr"/>
            <a:r>
              <a:rPr lang="en-US" sz="4000" b="1" dirty="0">
                <a:latin typeface="+mn-lt"/>
              </a:rPr>
              <a:t>Digital Resume / Video Resume</a:t>
            </a:r>
            <a:endParaRPr lang="en-IN" sz="4000" b="1" dirty="0">
              <a:latin typeface="+mn-lt"/>
            </a:endParaRPr>
          </a:p>
        </p:txBody>
      </p:sp>
      <p:sp>
        <p:nvSpPr>
          <p:cNvPr id="3" name="Content Placeholder 2">
            <a:extLst>
              <a:ext uri="{FF2B5EF4-FFF2-40B4-BE49-F238E27FC236}">
                <a16:creationId xmlns:a16="http://schemas.microsoft.com/office/drawing/2014/main" id="{8492C28D-5CFF-4292-B272-D203DBDAFF41}"/>
              </a:ext>
            </a:extLst>
          </p:cNvPr>
          <p:cNvSpPr>
            <a:spLocks noGrp="1"/>
          </p:cNvSpPr>
          <p:nvPr>
            <p:ph idx="1"/>
          </p:nvPr>
        </p:nvSpPr>
        <p:spPr>
          <a:xfrm>
            <a:off x="6096000" y="1586753"/>
            <a:ext cx="4867834" cy="4195483"/>
          </a:xfrm>
        </p:spPr>
        <p:txBody>
          <a:bodyPr>
            <a:noAutofit/>
          </a:bodyPr>
          <a:lstStyle/>
          <a:p>
            <a:pPr marL="0" indent="0">
              <a:buNone/>
            </a:pPr>
            <a:endParaRPr lang="en-US" sz="1400" b="1" dirty="0"/>
          </a:p>
          <a:p>
            <a:pPr marL="0" indent="0">
              <a:lnSpc>
                <a:spcPct val="150000"/>
              </a:lnSpc>
              <a:buNone/>
            </a:pPr>
            <a:r>
              <a:rPr lang="en-IN" sz="1400" b="1" dirty="0">
                <a:solidFill>
                  <a:schemeClr val="bg1"/>
                </a:solidFill>
                <a:latin typeface="Times New Roman" panose="02020603050405020304" pitchFamily="18" charset="0"/>
                <a:cs typeface="Times New Roman" panose="02020603050405020304" pitchFamily="18" charset="0"/>
              </a:rPr>
              <a:t>7. </a:t>
            </a:r>
            <a:r>
              <a:rPr lang="en-US" sz="1400" b="1" dirty="0">
                <a:solidFill>
                  <a:schemeClr val="bg1"/>
                </a:solidFill>
                <a:latin typeface="Times New Roman" panose="02020603050405020304" pitchFamily="18" charset="0"/>
                <a:cs typeface="Times New Roman" panose="02020603050405020304" pitchFamily="18" charset="0"/>
              </a:rPr>
              <a:t>Know your whys and wherefores.</a:t>
            </a:r>
          </a:p>
          <a:p>
            <a:pPr marL="0" indent="0">
              <a:lnSpc>
                <a:spcPct val="170000"/>
              </a:lnSpc>
              <a:spcBef>
                <a:spcPts val="0"/>
              </a:spcBef>
              <a:spcAft>
                <a:spcPts val="600"/>
              </a:spcAft>
              <a:buNone/>
            </a:pPr>
            <a:r>
              <a:rPr lang="en-US" sz="1400" b="1" dirty="0">
                <a:solidFill>
                  <a:schemeClr val="bg1"/>
                </a:solidFill>
                <a:latin typeface="Times New Roman" panose="02020603050405020304" pitchFamily="18" charset="0"/>
                <a:cs typeface="Times New Roman" panose="02020603050405020304" pitchFamily="18" charset="0"/>
              </a:rPr>
              <a:t>8. Resonate with the people around you.</a:t>
            </a:r>
          </a:p>
          <a:p>
            <a:pPr marL="0" indent="0">
              <a:lnSpc>
                <a:spcPct val="170000"/>
              </a:lnSpc>
              <a:spcBef>
                <a:spcPts val="0"/>
              </a:spcBef>
              <a:spcAft>
                <a:spcPts val="600"/>
              </a:spcAft>
              <a:buNone/>
            </a:pPr>
            <a:r>
              <a:rPr lang="en-US" sz="1400" b="1" dirty="0">
                <a:solidFill>
                  <a:schemeClr val="bg1"/>
                </a:solidFill>
                <a:latin typeface="Times New Roman" panose="02020603050405020304" pitchFamily="18" charset="0"/>
                <a:cs typeface="Times New Roman" panose="02020603050405020304" pitchFamily="18" charset="0"/>
              </a:rPr>
              <a:t>9. Focus on what’s relevant.</a:t>
            </a:r>
          </a:p>
          <a:p>
            <a:pPr marL="0" indent="0">
              <a:lnSpc>
                <a:spcPct val="170000"/>
              </a:lnSpc>
              <a:spcBef>
                <a:spcPts val="0"/>
              </a:spcBef>
              <a:spcAft>
                <a:spcPts val="600"/>
              </a:spcAft>
              <a:buNone/>
            </a:pPr>
            <a:r>
              <a:rPr lang="en-US" sz="1400" b="1" dirty="0">
                <a:solidFill>
                  <a:schemeClr val="bg1"/>
                </a:solidFill>
                <a:latin typeface="Times New Roman" panose="02020603050405020304" pitchFamily="18" charset="0"/>
                <a:cs typeface="Times New Roman" panose="02020603050405020304" pitchFamily="18" charset="0"/>
              </a:rPr>
              <a:t>10. Prepare in advance.</a:t>
            </a:r>
          </a:p>
          <a:p>
            <a:pPr marL="0" indent="0">
              <a:lnSpc>
                <a:spcPct val="170000"/>
              </a:lnSpc>
              <a:spcBef>
                <a:spcPts val="0"/>
              </a:spcBef>
              <a:spcAft>
                <a:spcPts val="600"/>
              </a:spcAft>
              <a:buNone/>
            </a:pPr>
            <a:r>
              <a:rPr lang="en-US" sz="1400" b="1" dirty="0">
                <a:solidFill>
                  <a:schemeClr val="bg1"/>
                </a:solidFill>
                <a:latin typeface="Times New Roman" panose="02020603050405020304" pitchFamily="18" charset="0"/>
                <a:cs typeface="Times New Roman" panose="02020603050405020304" pitchFamily="18" charset="0"/>
              </a:rPr>
              <a:t>11. Highlight your SELLING POINTS</a:t>
            </a:r>
          </a:p>
          <a:p>
            <a:pPr marL="0" indent="0">
              <a:lnSpc>
                <a:spcPct val="170000"/>
              </a:lnSpc>
              <a:spcBef>
                <a:spcPts val="0"/>
              </a:spcBef>
              <a:spcAft>
                <a:spcPts val="600"/>
              </a:spcAft>
              <a:buNone/>
            </a:pPr>
            <a:r>
              <a:rPr lang="en-US" sz="1400" b="1" dirty="0">
                <a:solidFill>
                  <a:schemeClr val="bg1"/>
                </a:solidFill>
                <a:latin typeface="Times New Roman" panose="02020603050405020304" pitchFamily="18" charset="0"/>
                <a:cs typeface="Times New Roman" panose="02020603050405020304" pitchFamily="18" charset="0"/>
              </a:rPr>
              <a:t>12. Have a short, crisp impactful introduction.</a:t>
            </a:r>
          </a:p>
          <a:p>
            <a:pPr marL="0" indent="0">
              <a:lnSpc>
                <a:spcPct val="170000"/>
              </a:lnSpc>
              <a:spcBef>
                <a:spcPts val="0"/>
              </a:spcBef>
              <a:spcAft>
                <a:spcPts val="600"/>
              </a:spcAft>
              <a:buNone/>
            </a:pPr>
            <a:r>
              <a:rPr lang="en-US" sz="1400" b="1" dirty="0">
                <a:solidFill>
                  <a:schemeClr val="bg1"/>
                </a:solidFill>
                <a:latin typeface="Times New Roman" panose="02020603050405020304" pitchFamily="18" charset="0"/>
                <a:cs typeface="Times New Roman" panose="02020603050405020304" pitchFamily="18" charset="0"/>
              </a:rPr>
              <a:t>13. </a:t>
            </a:r>
            <a:r>
              <a:rPr lang="en-IN" sz="1400" b="1" dirty="0">
                <a:solidFill>
                  <a:schemeClr val="bg1"/>
                </a:solidFill>
                <a:latin typeface="Times New Roman" panose="02020603050405020304" pitchFamily="18" charset="0"/>
                <a:cs typeface="Times New Roman" panose="02020603050405020304" pitchFamily="18" charset="0"/>
              </a:rPr>
              <a:t>Prepare SWOT.</a:t>
            </a:r>
          </a:p>
          <a:p>
            <a:pPr marL="0" indent="0">
              <a:lnSpc>
                <a:spcPct val="170000"/>
              </a:lnSpc>
              <a:spcBef>
                <a:spcPts val="0"/>
              </a:spcBef>
              <a:spcAft>
                <a:spcPts val="600"/>
              </a:spcAft>
              <a:buNone/>
            </a:pPr>
            <a:r>
              <a:rPr lang="en-IN" sz="1400" b="1" dirty="0">
                <a:solidFill>
                  <a:schemeClr val="bg1"/>
                </a:solidFill>
                <a:latin typeface="Times New Roman" panose="02020603050405020304" pitchFamily="18" charset="0"/>
                <a:cs typeface="Times New Roman" panose="02020603050405020304" pitchFamily="18" charset="0"/>
              </a:rPr>
              <a:t>14. </a:t>
            </a:r>
            <a:r>
              <a:rPr lang="en-US" sz="1400" b="1" dirty="0">
                <a:solidFill>
                  <a:schemeClr val="bg1"/>
                </a:solidFill>
                <a:latin typeface="Times New Roman" panose="02020603050405020304" pitchFamily="18" charset="0"/>
                <a:cs typeface="Times New Roman" panose="02020603050405020304" pitchFamily="18" charset="0"/>
              </a:rPr>
              <a:t>The key is CONFIDENCE</a:t>
            </a:r>
          </a:p>
          <a:p>
            <a:pPr marL="0" indent="0">
              <a:lnSpc>
                <a:spcPct val="170000"/>
              </a:lnSpc>
              <a:spcBef>
                <a:spcPts val="0"/>
              </a:spcBef>
              <a:spcAft>
                <a:spcPts val="600"/>
              </a:spcAft>
              <a:buNone/>
            </a:pPr>
            <a:r>
              <a:rPr lang="en-US" sz="1400" b="1" dirty="0">
                <a:solidFill>
                  <a:schemeClr val="bg1"/>
                </a:solidFill>
                <a:latin typeface="Times New Roman" panose="02020603050405020304" pitchFamily="18" charset="0"/>
                <a:cs typeface="Times New Roman" panose="02020603050405020304" pitchFamily="18" charset="0"/>
              </a:rPr>
              <a:t>15. Be Yourself and SMILE </a:t>
            </a:r>
            <a:br>
              <a:rPr lang="en-US" sz="1400" dirty="0"/>
            </a:br>
            <a:endParaRPr lang="en-IN" sz="1400" dirty="0"/>
          </a:p>
        </p:txBody>
      </p:sp>
      <p:pic>
        <p:nvPicPr>
          <p:cNvPr id="5" name="Picture 4">
            <a:extLst>
              <a:ext uri="{FF2B5EF4-FFF2-40B4-BE49-F238E27FC236}">
                <a16:creationId xmlns:a16="http://schemas.microsoft.com/office/drawing/2014/main" id="{3C82968A-2489-48A3-9EEE-9B85D467B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9" y="2145412"/>
            <a:ext cx="5703214" cy="3018259"/>
          </a:xfrm>
          <a:prstGeom prst="rect">
            <a:avLst/>
          </a:prstGeom>
        </p:spPr>
      </p:pic>
    </p:spTree>
    <p:extLst>
      <p:ext uri="{BB962C8B-B14F-4D97-AF65-F5344CB8AC3E}">
        <p14:creationId xmlns:p14="http://schemas.microsoft.com/office/powerpoint/2010/main" val="71709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DB71-99F7-4828-99AC-D46D8EF7081B}"/>
              </a:ext>
            </a:extLst>
          </p:cNvPr>
          <p:cNvSpPr>
            <a:spLocks noGrp="1"/>
          </p:cNvSpPr>
          <p:nvPr>
            <p:ph type="title"/>
          </p:nvPr>
        </p:nvSpPr>
        <p:spPr>
          <a:xfrm>
            <a:off x="2203076" y="233082"/>
            <a:ext cx="7785848" cy="1678326"/>
          </a:xfrm>
        </p:spPr>
        <p:txBody>
          <a:bodyPr>
            <a:noAutofit/>
          </a:bodyPr>
          <a:lstStyle/>
          <a:p>
            <a:pPr algn="ctr"/>
            <a:r>
              <a:rPr lang="en-IN" sz="5400" b="1" dirty="0">
                <a:latin typeface="Times New Roman" panose="02020603050405020304" pitchFamily="18" charset="0"/>
                <a:cs typeface="Times New Roman" panose="02020603050405020304" pitchFamily="18" charset="0"/>
              </a:rPr>
              <a:t>BORING: Full of facts!</a:t>
            </a:r>
            <a:endParaRPr lang="en-IN" sz="5400" dirty="0"/>
          </a:p>
        </p:txBody>
      </p:sp>
      <p:sp>
        <p:nvSpPr>
          <p:cNvPr id="3" name="Content Placeholder 2">
            <a:extLst>
              <a:ext uri="{FF2B5EF4-FFF2-40B4-BE49-F238E27FC236}">
                <a16:creationId xmlns:a16="http://schemas.microsoft.com/office/drawing/2014/main" id="{CE71B926-C464-4E0C-9F9B-BB19B522EC48}"/>
              </a:ext>
            </a:extLst>
          </p:cNvPr>
          <p:cNvSpPr>
            <a:spLocks noGrp="1"/>
          </p:cNvSpPr>
          <p:nvPr>
            <p:ph idx="1"/>
          </p:nvPr>
        </p:nvSpPr>
        <p:spPr/>
        <p:txBody>
          <a:bodyPr/>
          <a:lstStyle/>
          <a:p>
            <a:pPr marL="0" indent="0">
              <a:buNone/>
            </a:pPr>
            <a:r>
              <a:rPr lang="en-IN" dirty="0"/>
              <a:t>.</a:t>
            </a:r>
          </a:p>
        </p:txBody>
      </p:sp>
      <p:sp>
        <p:nvSpPr>
          <p:cNvPr id="4" name="Text Placeholder 3">
            <a:extLst>
              <a:ext uri="{FF2B5EF4-FFF2-40B4-BE49-F238E27FC236}">
                <a16:creationId xmlns:a16="http://schemas.microsoft.com/office/drawing/2014/main" id="{C2A3BB80-77C7-4A17-9024-E9306D4164E5}"/>
              </a:ext>
            </a:extLst>
          </p:cNvPr>
          <p:cNvSpPr>
            <a:spLocks noGrp="1"/>
          </p:cNvSpPr>
          <p:nvPr>
            <p:ph type="body" sz="half" idx="2"/>
          </p:nvPr>
        </p:nvSpPr>
        <p:spPr>
          <a:xfrm>
            <a:off x="605656" y="1945342"/>
            <a:ext cx="3950438" cy="3862776"/>
          </a:xfrm>
        </p:spPr>
        <p:txBody>
          <a:bodyPr>
            <a:noAutofit/>
          </a:bodyPr>
          <a:lstStyle/>
          <a:p>
            <a:pPr marL="214313" indent="-214313">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A very mundane way of doing it. </a:t>
            </a:r>
          </a:p>
          <a:p>
            <a:pPr marL="214313" indent="-214313">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All of your competitors will be doing so. </a:t>
            </a:r>
          </a:p>
        </p:txBody>
      </p:sp>
      <p:pic>
        <p:nvPicPr>
          <p:cNvPr id="6" name="Picture 5">
            <a:extLst>
              <a:ext uri="{FF2B5EF4-FFF2-40B4-BE49-F238E27FC236}">
                <a16:creationId xmlns:a16="http://schemas.microsoft.com/office/drawing/2014/main" id="{2C48C701-E24F-4817-8467-98785873F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979" y="2170338"/>
            <a:ext cx="6757365" cy="3150187"/>
          </a:xfrm>
          <a:prstGeom prst="rect">
            <a:avLst/>
          </a:prstGeom>
        </p:spPr>
      </p:pic>
    </p:spTree>
    <p:extLst>
      <p:ext uri="{BB962C8B-B14F-4D97-AF65-F5344CB8AC3E}">
        <p14:creationId xmlns:p14="http://schemas.microsoft.com/office/powerpoint/2010/main" val="134573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C400-3529-4BCD-8336-8B78D0FBDAC5}"/>
              </a:ext>
            </a:extLst>
          </p:cNvPr>
          <p:cNvSpPr>
            <a:spLocks noGrp="1"/>
          </p:cNvSpPr>
          <p:nvPr>
            <p:ph type="title"/>
          </p:nvPr>
        </p:nvSpPr>
        <p:spPr>
          <a:xfrm>
            <a:off x="1451579" y="179295"/>
            <a:ext cx="9291215" cy="1674460"/>
          </a:xfrm>
        </p:spPr>
        <p:txBody>
          <a:bodyPr>
            <a:noAutofit/>
          </a:bodyPr>
          <a:lstStyle/>
          <a:p>
            <a:r>
              <a:rPr lang="en-IN" sz="4800" b="1" dirty="0">
                <a:solidFill>
                  <a:schemeClr val="bg1"/>
                </a:solidFill>
                <a:latin typeface="Times New Roman" panose="02020603050405020304" pitchFamily="18" charset="0"/>
                <a:cs typeface="Times New Roman" panose="02020603050405020304" pitchFamily="18" charset="0"/>
              </a:rPr>
              <a:t>GOOD WAY TO WRITE A RESUME</a:t>
            </a:r>
          </a:p>
        </p:txBody>
      </p:sp>
      <p:graphicFrame>
        <p:nvGraphicFramePr>
          <p:cNvPr id="4" name="Content Placeholder 3">
            <a:extLst>
              <a:ext uri="{FF2B5EF4-FFF2-40B4-BE49-F238E27FC236}">
                <a16:creationId xmlns:a16="http://schemas.microsoft.com/office/drawing/2014/main" id="{5FA335D5-6481-497F-A397-2E69FE888A83}"/>
              </a:ext>
            </a:extLst>
          </p:cNvPr>
          <p:cNvGraphicFramePr>
            <a:graphicFrameLocks noGrp="1"/>
          </p:cNvGraphicFramePr>
          <p:nvPr>
            <p:ph idx="1"/>
            <p:extLst>
              <p:ext uri="{D42A27DB-BD31-4B8C-83A1-F6EECF244321}">
                <p14:modId xmlns:p14="http://schemas.microsoft.com/office/powerpoint/2010/main" val="865138710"/>
              </p:ext>
            </p:extLst>
          </p:nvPr>
        </p:nvGraphicFramePr>
        <p:xfrm>
          <a:off x="3360457" y="2082535"/>
          <a:ext cx="8024720" cy="3263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275FB901-C91D-430D-B463-3657998BAA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652" y="1554500"/>
            <a:ext cx="3311488" cy="4505080"/>
          </a:xfrm>
          <a:prstGeom prst="rect">
            <a:avLst/>
          </a:prstGeom>
        </p:spPr>
      </p:pic>
    </p:spTree>
    <p:extLst>
      <p:ext uri="{BB962C8B-B14F-4D97-AF65-F5344CB8AC3E}">
        <p14:creationId xmlns:p14="http://schemas.microsoft.com/office/powerpoint/2010/main" val="101120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7F5D-D0B0-4DD0-91D5-4C5D5445E68D}"/>
              </a:ext>
            </a:extLst>
          </p:cNvPr>
          <p:cNvSpPr>
            <a:spLocks noGrp="1"/>
          </p:cNvSpPr>
          <p:nvPr>
            <p:ph type="title"/>
          </p:nvPr>
        </p:nvSpPr>
        <p:spPr>
          <a:xfrm>
            <a:off x="1451579" y="98613"/>
            <a:ext cx="9291215" cy="1470211"/>
          </a:xfrm>
        </p:spPr>
        <p:txBody>
          <a:bodyPr/>
          <a:lstStyle/>
          <a:p>
            <a:r>
              <a:rPr lang="en-IN" sz="6600" b="1" dirty="0">
                <a:solidFill>
                  <a:schemeClr val="bg1"/>
                </a:solidFill>
                <a:latin typeface="Times New Roman" panose="02020603050405020304" pitchFamily="18" charset="0"/>
                <a:cs typeface="Times New Roman" panose="02020603050405020304" pitchFamily="18" charset="0"/>
              </a:rPr>
              <a:t>EXAMPLE</a:t>
            </a:r>
            <a:r>
              <a:rPr lang="en-IN" dirty="0">
                <a:solidFill>
                  <a:schemeClr val="bg1"/>
                </a:solidFill>
              </a:rPr>
              <a:t> </a:t>
            </a:r>
          </a:p>
        </p:txBody>
      </p:sp>
      <p:pic>
        <p:nvPicPr>
          <p:cNvPr id="4" name="Picture 3">
            <a:extLst>
              <a:ext uri="{FF2B5EF4-FFF2-40B4-BE49-F238E27FC236}">
                <a16:creationId xmlns:a16="http://schemas.microsoft.com/office/drawing/2014/main" id="{35017BB2-ACDF-4BCD-90FE-1DACE02B7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396" y="1648649"/>
            <a:ext cx="8481795" cy="4259949"/>
          </a:xfrm>
          <a:prstGeom prst="rect">
            <a:avLst/>
          </a:prstGeom>
        </p:spPr>
      </p:pic>
    </p:spTree>
    <p:extLst>
      <p:ext uri="{BB962C8B-B14F-4D97-AF65-F5344CB8AC3E}">
        <p14:creationId xmlns:p14="http://schemas.microsoft.com/office/powerpoint/2010/main" val="94252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FE28-4C0F-4A9E-94AA-D03C5C2438E2}"/>
              </a:ext>
            </a:extLst>
          </p:cNvPr>
          <p:cNvSpPr>
            <a:spLocks noGrp="1"/>
          </p:cNvSpPr>
          <p:nvPr>
            <p:ph type="title"/>
          </p:nvPr>
        </p:nvSpPr>
        <p:spPr/>
        <p:txBody>
          <a:bodyPr>
            <a:noAutofit/>
          </a:bodyPr>
          <a:lstStyle/>
          <a:p>
            <a:r>
              <a:rPr lang="en-IN" sz="4000" b="1" dirty="0">
                <a:solidFill>
                  <a:schemeClr val="bg1"/>
                </a:solidFill>
              </a:rPr>
              <a:t>AESHETICS TO CREATE A GOOD VIDEO RESUME</a:t>
            </a:r>
          </a:p>
        </p:txBody>
      </p:sp>
      <p:graphicFrame>
        <p:nvGraphicFramePr>
          <p:cNvPr id="3" name="Diagram 2">
            <a:extLst>
              <a:ext uri="{FF2B5EF4-FFF2-40B4-BE49-F238E27FC236}">
                <a16:creationId xmlns:a16="http://schemas.microsoft.com/office/drawing/2014/main" id="{74A3FFC5-3ED4-40D2-BFE6-1A07867E25BD}"/>
              </a:ext>
            </a:extLst>
          </p:cNvPr>
          <p:cNvGraphicFramePr/>
          <p:nvPr>
            <p:extLst>
              <p:ext uri="{D42A27DB-BD31-4B8C-83A1-F6EECF244321}">
                <p14:modId xmlns:p14="http://schemas.microsoft.com/office/powerpoint/2010/main" val="3576832228"/>
              </p:ext>
            </p:extLst>
          </p:nvPr>
        </p:nvGraphicFramePr>
        <p:xfrm>
          <a:off x="2799603" y="2072829"/>
          <a:ext cx="7334997" cy="3299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300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7D12-718F-4588-8DC4-90A23253A256}"/>
              </a:ext>
            </a:extLst>
          </p:cNvPr>
          <p:cNvSpPr>
            <a:spLocks noGrp="1"/>
          </p:cNvSpPr>
          <p:nvPr>
            <p:ph type="title"/>
          </p:nvPr>
        </p:nvSpPr>
        <p:spPr>
          <a:xfrm>
            <a:off x="2346960" y="188259"/>
            <a:ext cx="7543800" cy="1497106"/>
          </a:xfrm>
        </p:spPr>
        <p:txBody>
          <a:bodyPr>
            <a:normAutofit/>
          </a:bodyPr>
          <a:lstStyle/>
          <a:p>
            <a:pPr algn="ctr"/>
            <a:r>
              <a:rPr lang="en-US" sz="4050" b="1" dirty="0">
                <a:effectLst>
                  <a:outerShdw blurRad="38100" dist="38100" dir="2700000" algn="tl">
                    <a:srgbClr val="000000">
                      <a:alpha val="43137"/>
                    </a:srgbClr>
                  </a:outerShdw>
                </a:effectLst>
              </a:rPr>
              <a:t>Tips for Creating A Video Resume</a:t>
            </a:r>
            <a:endParaRPr lang="en-IN" sz="405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DE59CDF-BF3E-4B57-B3D0-2DB9EFC3AA7E}"/>
              </a:ext>
            </a:extLst>
          </p:cNvPr>
          <p:cNvSpPr>
            <a:spLocks noGrp="1"/>
          </p:cNvSpPr>
          <p:nvPr>
            <p:ph idx="1"/>
          </p:nvPr>
        </p:nvSpPr>
        <p:spPr>
          <a:xfrm>
            <a:off x="1147483" y="1604682"/>
            <a:ext cx="9610164" cy="4769223"/>
          </a:xfrm>
        </p:spPr>
        <p:txBody>
          <a:bodyPr>
            <a:normAutofit fontScale="55000" lnSpcReduction="20000"/>
          </a:bodyPr>
          <a:lstStyle/>
          <a:p>
            <a:pPr marL="0" indent="0">
              <a:buNone/>
            </a:pPr>
            <a:r>
              <a:rPr lang="en-IN" sz="2900" dirty="0">
                <a:solidFill>
                  <a:srgbClr val="222222"/>
                </a:solidFill>
                <a:effectLst/>
                <a:highlight>
                  <a:srgbClr val="D3D3D3"/>
                </a:highlight>
                <a:ea typeface="Calibri" panose="020F0502020204030204" pitchFamily="34" charset="0"/>
              </a:rPr>
              <a:t>Step 1:</a:t>
            </a:r>
            <a:r>
              <a:rPr lang="en-IN" sz="2900" b="1" dirty="0">
                <a:solidFill>
                  <a:srgbClr val="333333"/>
                </a:solidFill>
                <a:effectLst/>
                <a:highlight>
                  <a:srgbClr val="D3D3D3"/>
                </a:highlight>
                <a:ea typeface="Calibri" panose="020F0502020204030204" pitchFamily="34" charset="0"/>
              </a:rPr>
              <a:t>Make a note of what you say</a:t>
            </a:r>
            <a:r>
              <a:rPr lang="en-IN" sz="2900" dirty="0">
                <a:solidFill>
                  <a:srgbClr val="333333"/>
                </a:solidFill>
                <a:effectLst/>
                <a:highlight>
                  <a:srgbClr val="D3D3D3"/>
                </a:highlight>
                <a:ea typeface="Calibri" panose="020F0502020204030204" pitchFamily="34" charset="0"/>
              </a:rPr>
              <a:t>:</a:t>
            </a:r>
            <a:r>
              <a:rPr lang="en-IN" sz="2900" dirty="0">
                <a:solidFill>
                  <a:srgbClr val="333333"/>
                </a:solidFill>
                <a:effectLst/>
                <a:ea typeface="Calibri" panose="020F0502020204030204" pitchFamily="34" charset="0"/>
              </a:rPr>
              <a:t> </a:t>
            </a:r>
          </a:p>
          <a:p>
            <a:pPr>
              <a:buFont typeface="Wingdings" panose="05000000000000000000" pitchFamily="2" charset="2"/>
              <a:buChar char="§"/>
            </a:pPr>
            <a:r>
              <a:rPr lang="en-IN" sz="2900" dirty="0">
                <a:solidFill>
                  <a:schemeClr val="bg1"/>
                </a:solidFill>
                <a:ea typeface="Calibri" panose="020F0502020204030204" pitchFamily="34" charset="0"/>
              </a:rPr>
              <a:t>Add </a:t>
            </a:r>
            <a:r>
              <a:rPr lang="en-IN" sz="2900" dirty="0">
                <a:solidFill>
                  <a:schemeClr val="bg1"/>
                </a:solidFill>
                <a:effectLst/>
                <a:ea typeface="Calibri" panose="020F0502020204030204" pitchFamily="34" charset="0"/>
              </a:rPr>
              <a:t>as many interesting details to your video resume.</a:t>
            </a:r>
          </a:p>
          <a:p>
            <a:pPr>
              <a:buFont typeface="Wingdings" panose="05000000000000000000" pitchFamily="2" charset="2"/>
              <a:buChar char="§"/>
            </a:pPr>
            <a:r>
              <a:rPr lang="en-IN" sz="2900" dirty="0">
                <a:solidFill>
                  <a:schemeClr val="bg1"/>
                </a:solidFill>
                <a:effectLst/>
                <a:ea typeface="Calibri" panose="020F0502020204030204" pitchFamily="34" charset="0"/>
              </a:rPr>
              <a:t> You can also add interesting anecdotes that are very specific to the job role you are applying for. </a:t>
            </a:r>
          </a:p>
          <a:p>
            <a:pPr>
              <a:buFont typeface="Wingdings" panose="05000000000000000000" pitchFamily="2" charset="2"/>
              <a:buChar char="§"/>
            </a:pPr>
            <a:r>
              <a:rPr lang="en-IN" sz="2900" dirty="0">
                <a:solidFill>
                  <a:schemeClr val="bg1"/>
                </a:solidFill>
                <a:ea typeface="Calibri" panose="020F0502020204030204" pitchFamily="34" charset="0"/>
              </a:rPr>
              <a:t>C</a:t>
            </a:r>
            <a:r>
              <a:rPr lang="en-IN" sz="2900" dirty="0">
                <a:solidFill>
                  <a:schemeClr val="bg1"/>
                </a:solidFill>
                <a:effectLst/>
                <a:ea typeface="Calibri" panose="020F0502020204030204" pitchFamily="34" charset="0"/>
              </a:rPr>
              <a:t>ollate these notes and know what you want to exactly communicate through your video resume, you can move on to scripting it.</a:t>
            </a:r>
          </a:p>
          <a:p>
            <a:pPr marL="0" indent="0">
              <a:lnSpc>
                <a:spcPct val="107000"/>
              </a:lnSpc>
              <a:spcBef>
                <a:spcPts val="150"/>
              </a:spcBef>
              <a:buNone/>
            </a:pPr>
            <a:r>
              <a:rPr lang="en-IN" sz="2900" b="1" i="0" dirty="0">
                <a:solidFill>
                  <a:schemeClr val="bg1"/>
                </a:solidFill>
                <a:effectLst/>
                <a:highlight>
                  <a:srgbClr val="D3D3D3"/>
                </a:highlight>
                <a:ea typeface="Times New Roman" panose="02020603050405020304" pitchFamily="18" charset="0"/>
                <a:cs typeface="Times New Roman" panose="02020603050405020304" pitchFamily="18" charset="0"/>
              </a:rPr>
              <a:t>Step 2: Write your video resume script</a:t>
            </a:r>
            <a:endParaRPr lang="en-IN" sz="2900" b="1" i="1" dirty="0">
              <a:solidFill>
                <a:schemeClr val="bg1"/>
              </a:solidFill>
              <a:effectLst/>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900" dirty="0">
                <a:solidFill>
                  <a:schemeClr val="bg1"/>
                </a:solidFill>
                <a:effectLst/>
                <a:ea typeface="Times New Roman" panose="02020603050405020304" pitchFamily="18" charset="0"/>
              </a:rPr>
              <a:t>Your video resume script is the blueprint of the actual video.</a:t>
            </a:r>
          </a:p>
          <a:p>
            <a:pPr>
              <a:buFont typeface="Wingdings" panose="05000000000000000000" pitchFamily="2" charset="2"/>
              <a:buChar char="§"/>
            </a:pPr>
            <a:r>
              <a:rPr lang="en-IN" sz="2900" dirty="0">
                <a:solidFill>
                  <a:schemeClr val="bg1"/>
                </a:solidFill>
                <a:effectLst/>
                <a:ea typeface="Times New Roman" panose="02020603050405020304" pitchFamily="18" charset="0"/>
              </a:rPr>
              <a:t>Writing a script for your video resume is the easiest way to put it in an audio-visual format. </a:t>
            </a:r>
          </a:p>
          <a:p>
            <a:pPr marL="0" indent="0">
              <a:buNone/>
            </a:pPr>
            <a:r>
              <a:rPr lang="en-IN" sz="2900" b="1" dirty="0">
                <a:solidFill>
                  <a:schemeClr val="bg1"/>
                </a:solidFill>
                <a:effectLst/>
                <a:highlight>
                  <a:srgbClr val="D3D3D3"/>
                </a:highlight>
                <a:ea typeface="Times New Roman" panose="02020603050405020304" pitchFamily="18" charset="0"/>
              </a:rPr>
              <a:t>Step 3: Shooting the visuals and recording the audio</a:t>
            </a:r>
            <a:r>
              <a:rPr lang="en-IN" sz="2900" dirty="0">
                <a:solidFill>
                  <a:schemeClr val="bg1"/>
                </a:solidFill>
                <a:effectLst/>
                <a:highlight>
                  <a:srgbClr val="D3D3D3"/>
                </a:highlight>
                <a:ea typeface="Times New Roman" panose="02020603050405020304" pitchFamily="18" charset="0"/>
              </a:rPr>
              <a:t>:</a:t>
            </a:r>
          </a:p>
          <a:p>
            <a:pPr>
              <a:buFont typeface="Wingdings" panose="05000000000000000000" pitchFamily="2" charset="2"/>
              <a:buChar char="§"/>
            </a:pPr>
            <a:r>
              <a:rPr lang="en-IN" sz="2900" dirty="0">
                <a:solidFill>
                  <a:schemeClr val="bg1"/>
                </a:solidFill>
                <a:ea typeface="Times New Roman" panose="02020603050405020304" pitchFamily="18" charset="0"/>
              </a:rPr>
              <a:t>Start with s</a:t>
            </a:r>
            <a:r>
              <a:rPr lang="en-IN" sz="2900" dirty="0">
                <a:solidFill>
                  <a:schemeClr val="bg1"/>
                </a:solidFill>
                <a:effectLst/>
                <a:ea typeface="Times New Roman" panose="02020603050405020304" pitchFamily="18" charset="0"/>
              </a:rPr>
              <a:t>peaking into the camera. </a:t>
            </a:r>
          </a:p>
          <a:p>
            <a:pPr>
              <a:buFont typeface="Wingdings" panose="05000000000000000000" pitchFamily="2" charset="2"/>
              <a:buChar char="§"/>
            </a:pPr>
            <a:r>
              <a:rPr lang="en-IN" sz="2900" dirty="0">
                <a:solidFill>
                  <a:schemeClr val="bg1"/>
                </a:solidFill>
                <a:effectLst/>
                <a:ea typeface="Times New Roman" panose="02020603050405020304" pitchFamily="18" charset="0"/>
              </a:rPr>
              <a:t>Set up the frame in a well-lit area with a clean background that is not too distracting - like a plain wall or your desk. </a:t>
            </a:r>
          </a:p>
        </p:txBody>
      </p:sp>
    </p:spTree>
    <p:extLst>
      <p:ext uri="{BB962C8B-B14F-4D97-AF65-F5344CB8AC3E}">
        <p14:creationId xmlns:p14="http://schemas.microsoft.com/office/powerpoint/2010/main" val="420459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8DA6-A6B5-448A-A8A0-EA43902BC7CA}"/>
              </a:ext>
            </a:extLst>
          </p:cNvPr>
          <p:cNvSpPr>
            <a:spLocks noGrp="1"/>
          </p:cNvSpPr>
          <p:nvPr>
            <p:ph type="title"/>
          </p:nvPr>
        </p:nvSpPr>
        <p:spPr>
          <a:xfrm>
            <a:off x="2346960" y="152400"/>
            <a:ext cx="7543800" cy="1228725"/>
          </a:xfrm>
        </p:spPr>
        <p:txBody>
          <a:bodyPr>
            <a:normAutofit/>
          </a:bodyPr>
          <a:lstStyle/>
          <a:p>
            <a:pPr algn="ctr"/>
            <a:r>
              <a:rPr lang="en-US" sz="3600" b="1" dirty="0">
                <a:effectLst>
                  <a:outerShdw blurRad="38100" dist="38100" dir="2700000" algn="tl">
                    <a:srgbClr val="000000">
                      <a:alpha val="43137"/>
                    </a:srgbClr>
                  </a:outerShdw>
                </a:effectLst>
              </a:rPr>
              <a:t>Tips for Creating A Video Resume</a:t>
            </a:r>
            <a:endParaRPr lang="en-IN" dirty="0"/>
          </a:p>
        </p:txBody>
      </p:sp>
      <p:sp>
        <p:nvSpPr>
          <p:cNvPr id="3" name="Content Placeholder 2">
            <a:extLst>
              <a:ext uri="{FF2B5EF4-FFF2-40B4-BE49-F238E27FC236}">
                <a16:creationId xmlns:a16="http://schemas.microsoft.com/office/drawing/2014/main" id="{72A91007-FE5C-475A-AA77-B0F78C0D3FAF}"/>
              </a:ext>
            </a:extLst>
          </p:cNvPr>
          <p:cNvSpPr>
            <a:spLocks noGrp="1"/>
          </p:cNvSpPr>
          <p:nvPr>
            <p:ph idx="1"/>
          </p:nvPr>
        </p:nvSpPr>
        <p:spPr>
          <a:xfrm>
            <a:off x="1809750" y="1381125"/>
            <a:ext cx="8750674" cy="4686860"/>
          </a:xfrm>
        </p:spPr>
        <p:txBody>
          <a:bodyPr>
            <a:normAutofit/>
          </a:bodyPr>
          <a:lstStyle/>
          <a:p>
            <a:pPr marL="0" indent="0">
              <a:lnSpc>
                <a:spcPct val="150000"/>
              </a:lnSpc>
              <a:buNone/>
            </a:pPr>
            <a:r>
              <a:rPr lang="en-IN" sz="1500" b="1" dirty="0">
                <a:highlight>
                  <a:srgbClr val="000080"/>
                </a:highlight>
                <a:ea typeface="Times New Roman" panose="02020603050405020304" pitchFamily="18" charset="0"/>
              </a:rPr>
              <a:t>Step 4: Additional Visuals:</a:t>
            </a:r>
            <a:r>
              <a:rPr lang="en-IN" sz="1500" dirty="0">
                <a:highlight>
                  <a:srgbClr val="000080"/>
                </a:highlight>
                <a:ea typeface="Times New Roman" panose="02020603050405020304" pitchFamily="18" charset="0"/>
              </a:rPr>
              <a:t> </a:t>
            </a:r>
          </a:p>
          <a:p>
            <a:pPr>
              <a:lnSpc>
                <a:spcPct val="150000"/>
              </a:lnSpc>
              <a:buFont typeface="Wingdings" panose="05000000000000000000" pitchFamily="2" charset="2"/>
              <a:buChar char="§"/>
            </a:pPr>
            <a:r>
              <a:rPr lang="en-IN" sz="1500" dirty="0">
                <a:solidFill>
                  <a:schemeClr val="bg1"/>
                </a:solidFill>
                <a:ea typeface="Times New Roman" panose="02020603050405020304" pitchFamily="18" charset="0"/>
              </a:rPr>
              <a:t> Time to start working on supporting footages or B-rolls. </a:t>
            </a:r>
          </a:p>
          <a:p>
            <a:pPr>
              <a:lnSpc>
                <a:spcPct val="150000"/>
              </a:lnSpc>
              <a:buFont typeface="Wingdings" panose="05000000000000000000" pitchFamily="2" charset="2"/>
              <a:buChar char="§"/>
            </a:pPr>
            <a:r>
              <a:rPr lang="en-IN" sz="1500" dirty="0">
                <a:solidFill>
                  <a:schemeClr val="bg1"/>
                </a:solidFill>
                <a:ea typeface="Times New Roman" panose="02020603050405020304" pitchFamily="18" charset="0"/>
              </a:rPr>
              <a:t> These can be images and videos that support your narrative.</a:t>
            </a:r>
          </a:p>
          <a:p>
            <a:pPr>
              <a:lnSpc>
                <a:spcPct val="150000"/>
              </a:lnSpc>
              <a:buFont typeface="Wingdings" panose="05000000000000000000" pitchFamily="2" charset="2"/>
              <a:buChar char="§"/>
            </a:pPr>
            <a:r>
              <a:rPr lang="en-IN" sz="1500" dirty="0">
                <a:solidFill>
                  <a:schemeClr val="bg1"/>
                </a:solidFill>
                <a:ea typeface="Times New Roman" panose="02020603050405020304" pitchFamily="18" charset="0"/>
              </a:rPr>
              <a:t> You must have enough B rolls to make your video resume visually engaging. </a:t>
            </a:r>
          </a:p>
          <a:p>
            <a:pPr>
              <a:lnSpc>
                <a:spcPct val="150000"/>
              </a:lnSpc>
              <a:buFont typeface="Wingdings" panose="05000000000000000000" pitchFamily="2" charset="2"/>
              <a:buChar char="§"/>
            </a:pPr>
            <a:r>
              <a:rPr lang="en-IN" sz="1500" dirty="0">
                <a:solidFill>
                  <a:schemeClr val="bg1"/>
                </a:solidFill>
                <a:ea typeface="Times New Roman" panose="02020603050405020304" pitchFamily="18" charset="0"/>
              </a:rPr>
              <a:t> Use B rolls to cover any remaining cuts to ensure that your video flows smoothly.</a:t>
            </a:r>
          </a:p>
          <a:p>
            <a:pPr marL="0" indent="0">
              <a:lnSpc>
                <a:spcPct val="150000"/>
              </a:lnSpc>
              <a:buNone/>
            </a:pPr>
            <a:r>
              <a:rPr lang="en-IN" sz="1500" b="1" dirty="0">
                <a:highlight>
                  <a:srgbClr val="000080"/>
                </a:highlight>
                <a:ea typeface="Times New Roman" panose="02020603050405020304" pitchFamily="18" charset="0"/>
              </a:rPr>
              <a:t>Step 5: Final check before exporting</a:t>
            </a:r>
          </a:p>
          <a:p>
            <a:pPr>
              <a:lnSpc>
                <a:spcPct val="150000"/>
              </a:lnSpc>
              <a:buFont typeface="Wingdings" panose="05000000000000000000" pitchFamily="2" charset="2"/>
              <a:buChar char="§"/>
            </a:pPr>
            <a:r>
              <a:rPr lang="en-IN" sz="1500" dirty="0">
                <a:solidFill>
                  <a:schemeClr val="bg1"/>
                </a:solidFill>
                <a:ea typeface="Times New Roman" panose="02020603050405020304" pitchFamily="18" charset="0"/>
              </a:rPr>
              <a:t> Preview the video by clicking on the play icon above the timeline. If you’re happy with what you see, click on </a:t>
            </a:r>
            <a:r>
              <a:rPr lang="en-IN" sz="1500" b="1" dirty="0">
                <a:solidFill>
                  <a:schemeClr val="bg1"/>
                </a:solidFill>
                <a:ea typeface="Times New Roman" panose="02020603050405020304" pitchFamily="18" charset="0"/>
              </a:rPr>
              <a:t>Export</a:t>
            </a:r>
            <a:r>
              <a:rPr lang="en-IN" sz="1500" dirty="0">
                <a:solidFill>
                  <a:schemeClr val="bg1"/>
                </a:solidFill>
                <a:ea typeface="Times New Roman" panose="02020603050405020304" pitchFamily="18" charset="0"/>
              </a:rPr>
              <a:t> and then </a:t>
            </a:r>
            <a:r>
              <a:rPr lang="en-IN" sz="1500" b="1" dirty="0">
                <a:solidFill>
                  <a:schemeClr val="bg1"/>
                </a:solidFill>
                <a:ea typeface="Times New Roman" panose="02020603050405020304" pitchFamily="18" charset="0"/>
              </a:rPr>
              <a:t>Download</a:t>
            </a:r>
            <a:r>
              <a:rPr lang="en-IN" sz="1500" dirty="0">
                <a:solidFill>
                  <a:schemeClr val="bg1"/>
                </a:solidFill>
                <a:ea typeface="Times New Roman" panose="02020603050405020304" pitchFamily="18" charset="0"/>
              </a:rPr>
              <a:t> your video resume once it is ready.</a:t>
            </a:r>
          </a:p>
          <a:p>
            <a:pPr marL="0" indent="0">
              <a:lnSpc>
                <a:spcPct val="150000"/>
              </a:lnSpc>
              <a:buNone/>
            </a:pPr>
            <a:r>
              <a:rPr lang="en-IN" sz="1500" dirty="0">
                <a:solidFill>
                  <a:schemeClr val="bg1"/>
                </a:solidFill>
                <a:ea typeface="Times New Roman" panose="02020603050405020304" pitchFamily="18" charset="0"/>
              </a:rPr>
              <a:t>**Min Duration of the video= 90 seconds.</a:t>
            </a:r>
          </a:p>
          <a:p>
            <a:endParaRPr lang="en-IN" dirty="0"/>
          </a:p>
        </p:txBody>
      </p:sp>
    </p:spTree>
    <p:extLst>
      <p:ext uri="{BB962C8B-B14F-4D97-AF65-F5344CB8AC3E}">
        <p14:creationId xmlns:p14="http://schemas.microsoft.com/office/powerpoint/2010/main" val="3016191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66</TotalTime>
  <Words>558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Rockwell</vt:lpstr>
      <vt:lpstr>Times New Roman</vt:lpstr>
      <vt:lpstr>Wingdings</vt:lpstr>
      <vt:lpstr>Gallery</vt:lpstr>
      <vt:lpstr>VIDEO RESUME</vt:lpstr>
      <vt:lpstr>Digital Resume / Video Resume</vt:lpstr>
      <vt:lpstr>Digital Resume / Video Resume</vt:lpstr>
      <vt:lpstr>BORING: Full of facts!</vt:lpstr>
      <vt:lpstr>GOOD WAY TO WRITE A RESUME</vt:lpstr>
      <vt:lpstr>EXAMPLE </vt:lpstr>
      <vt:lpstr>AESHETICS TO CREATE A GOOD VIDEO RESUME</vt:lpstr>
      <vt:lpstr>Tips for Creating A Video Resume</vt:lpstr>
      <vt:lpstr>Tips for Creating A Video Resume</vt:lpstr>
      <vt:lpstr>Video Resume Do’s</vt:lpstr>
      <vt:lpstr>https://www.youtube.com/watch?v=d-pHWe1S-KQ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RESUME</dc:title>
  <dc:creator>K R SAKET</dc:creator>
  <cp:lastModifiedBy>K R SAKET</cp:lastModifiedBy>
  <cp:revision>2</cp:revision>
  <dcterms:created xsi:type="dcterms:W3CDTF">2022-02-18T16:56:15Z</dcterms:created>
  <dcterms:modified xsi:type="dcterms:W3CDTF">2022-02-18T18:05:25Z</dcterms:modified>
</cp:coreProperties>
</file>