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39" r:id="rId2"/>
    <p:sldId id="259" r:id="rId3"/>
    <p:sldId id="260" r:id="rId4"/>
    <p:sldId id="261" r:id="rId5"/>
    <p:sldId id="262" r:id="rId6"/>
    <p:sldId id="263" r:id="rId7"/>
    <p:sldId id="264" r:id="rId8"/>
    <p:sldId id="358" r:id="rId9"/>
    <p:sldId id="359" r:id="rId10"/>
    <p:sldId id="265" r:id="rId11"/>
    <p:sldId id="360" r:id="rId12"/>
    <p:sldId id="268" r:id="rId13"/>
    <p:sldId id="364" r:id="rId14"/>
    <p:sldId id="269" r:id="rId15"/>
    <p:sldId id="270" r:id="rId16"/>
    <p:sldId id="266" r:id="rId17"/>
    <p:sldId id="267" r:id="rId18"/>
    <p:sldId id="362" r:id="rId19"/>
    <p:sldId id="361" r:id="rId20"/>
    <p:sldId id="272" r:id="rId21"/>
    <p:sldId id="273" r:id="rId22"/>
    <p:sldId id="274" r:id="rId23"/>
    <p:sldId id="363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mar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15B114A-F8C1-4ABE-9628-100FCBE545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9E01B8-64F8-416F-89D9-5A597AF3DEE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D28B758-7D0F-4F1D-9EE9-7DFD421445C4}" type="datetimeFigureOut">
              <a:rPr lang="en-US"/>
              <a:pPr>
                <a:defRPr/>
              </a:pPr>
              <a:t>2/4/2022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9B0537C-F857-4540-AB3A-1A609460B4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28FDC8E-4DDF-480A-9909-4918101F8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FD19D-52A1-44BE-8921-231129190D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E8C65-583F-4248-978E-D8D9C1ADFD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BE7EA5B-8418-4031-9FF4-71BFE67C46A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688BE-1811-4FDC-B140-8ECE6BFDE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62F60A-3853-4F2B-BC24-848CCD72E97E}" type="datetimeFigureOut">
              <a:rPr lang="en-US"/>
              <a:pPr>
                <a:defRPr/>
              </a:pPr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0D136-8F87-4E18-A4C6-2DFD98E4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2CC51-1255-41C8-97AD-74D6B3EA1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E22422-CDF2-4490-A15A-E82EF7F46C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6734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1FC04-EA94-4FA0-A15B-8FAB3DD3D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D37C76-2AF4-4864-A255-F0E35C6589C3}" type="datetimeFigureOut">
              <a:rPr lang="en-US"/>
              <a:pPr>
                <a:defRPr/>
              </a:pPr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ED66C-4F87-4120-A814-969119FCC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13AE8-0E8B-4E4D-A3FE-DF307048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D37145-7CD1-4FA5-811A-587C2C3525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4221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E8265-8233-46A4-A3E0-992681C89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8CC8D-B900-498F-885B-F4E0692F5E61}" type="datetimeFigureOut">
              <a:rPr lang="en-US"/>
              <a:pPr>
                <a:defRPr/>
              </a:pPr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5C362-9580-4E44-9343-1642247AE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DB38D-5447-48D5-9B51-1CA43F939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95EB6D-078E-4987-B965-7C05F31E0F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402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Subtitle 2"/>
          <p:cNvSpPr txBox="1">
            <a:spLocks/>
          </p:cNvSpPr>
          <p:nvPr userDrawn="1"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4556070" y="5562600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Kumar Vishal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(SCA),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079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83CD0-9819-4516-AB07-025C6A1B8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DAAF89-150F-4613-AA91-348008D111BE}" type="datetimeFigureOut">
              <a:rPr lang="en-US"/>
              <a:pPr>
                <a:defRPr/>
              </a:pPr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5D844-1593-4DEB-A060-D962724C9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D5848-8275-41EB-B8BF-E71E8DDE0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602A84-4C1B-4615-AB5E-F82791348F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6069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9FDEA-02E0-4EA5-B36F-6BF57C096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01B66-B8A1-4D79-A17C-79C8E5E12262}" type="datetimeFigureOut">
              <a:rPr lang="en-US"/>
              <a:pPr>
                <a:defRPr/>
              </a:pPr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65D9F-56F6-433D-B297-CCA703B58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5B606-B84E-498F-81AC-3A9A00FCC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15C4BA-18B8-4019-8CEF-7AFFEEFF85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0902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E1908DF-1BCC-4BA7-81B5-0CF3BF60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28AF0D-8A9F-4C44-B2E4-50DDFE8EE106}" type="datetimeFigureOut">
              <a:rPr lang="en-US"/>
              <a:pPr>
                <a:defRPr/>
              </a:pPr>
              <a:t>2/4/2022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3EAF128-9F51-4150-8F81-B9345F29C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B982F38-63BE-4069-9FB1-B6F6EF404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FDC1CF-3744-43EA-9F61-D0E36506AF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1421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5CE0A95-7FE2-4BED-8D3E-EA12AD1A5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11A55-5E05-483A-A5D6-B62DD935C44C}" type="datetimeFigureOut">
              <a:rPr lang="en-US"/>
              <a:pPr>
                <a:defRPr/>
              </a:pPr>
              <a:t>2/4/2022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C9295F4-1403-4A61-BE26-A0C38675A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C295427-6E1B-42A8-929F-F4555CDE3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09CC3E-A540-4702-B893-DE1B2DEC74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582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3F6DD81-A521-4641-911B-D6C0F154C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4A65E-8688-49BE-BD79-52FD769215FB}" type="datetimeFigureOut">
              <a:rPr lang="en-US"/>
              <a:pPr>
                <a:defRPr/>
              </a:pPr>
              <a:t>2/4/2022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E212D29-BDC6-4191-8C28-78A09EBF9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0FFDE16-E739-49D7-8432-EC6D326A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A8D366-D5EC-470B-8804-A3A7953E98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9402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8D64CBC-C374-4CE5-875C-05D2D1889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701800-2707-4350-B092-78941CE4389A}" type="datetimeFigureOut">
              <a:rPr lang="en-US"/>
              <a:pPr>
                <a:defRPr/>
              </a:pPr>
              <a:t>2/4/2022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BCF9E5A-8314-49DD-A70D-15379980D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75A0478-175A-4044-9896-9290C5B4A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D96124-36D2-42B0-9773-10291CBE8B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381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B7B9D0D-42A0-4F83-AF1A-CC427DDA8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8E2948-D4F8-4E30-9AD9-2828C39515BC}" type="datetimeFigureOut">
              <a:rPr lang="en-US"/>
              <a:pPr>
                <a:defRPr/>
              </a:pPr>
              <a:t>2/4/2022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246AC4A-C6D2-406B-B53B-1D1E7E154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4342935-58EA-4CBD-A931-0E42BCDCE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035362-30F2-4D81-8913-D66B3547CE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8408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53506E6-27C9-46D8-ADC5-9124554A6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6A0978-FD7D-4068-BE7C-A31A12EA5AB7}" type="datetimeFigureOut">
              <a:rPr lang="en-US"/>
              <a:pPr>
                <a:defRPr/>
              </a:pPr>
              <a:t>2/4/2022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C18B4A3-A388-4CDB-B4D6-66381B798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9CD13D5-9C21-4C0A-84BE-48FEDF62B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BCE581-13E9-4727-A8B4-E81C968F37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736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9001EBED-6D85-4AC3-B6B0-BCBEF7ABAD6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E54CE7AD-AA69-4259-B371-8BAC118AE0E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9162D-2E82-4D06-AD25-2B5BCFCA9C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837288D-3915-4357-97CE-5A5014EEECD5}" type="datetimeFigureOut">
              <a:rPr lang="en-US"/>
              <a:pPr>
                <a:defRPr/>
              </a:pPr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F954D-EF48-435D-AE9D-D83AC7C8D6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5A389-AE07-4331-AA8F-4C1CF9AD8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B5666B64-BC88-4D36-B35F-54BA84B03AB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1806575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CAP615</a:t>
            </a:r>
            <a:br>
              <a:rPr lang="en-US" dirty="0"/>
            </a:br>
            <a:r>
              <a:rPr lang="en-US" dirty="0"/>
              <a:t>PROGRAMMING IN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BECCA4-3A37-4387-A2EA-0660123EB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737" y="4558727"/>
            <a:ext cx="22955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589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6BFA883F-5C43-49E9-8CBF-ED015017A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Array length </a:t>
            </a:r>
            <a:br>
              <a:rPr lang="en-US" altLang="en-US" b="1"/>
            </a:br>
            <a:endParaRPr lang="en-US" altLang="en-US"/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A5617DB8-5768-4A23-A88D-7AD9E67680C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/>
              <a:t>The syntax for getting the length of an array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arrayName.length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e.g-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nn-NO" altLang="en-US" b="1"/>
              <a:t>int</a:t>
            </a:r>
            <a:r>
              <a:rPr lang="nn-NO" altLang="en-US"/>
              <a:t>[] values = </a:t>
            </a:r>
            <a:r>
              <a:rPr lang="nn-NO" altLang="en-US" b="1"/>
              <a:t>new</a:t>
            </a:r>
            <a:r>
              <a:rPr lang="nn-NO" altLang="en-US"/>
              <a:t> </a:t>
            </a:r>
            <a:r>
              <a:rPr lang="nn-NO" altLang="en-US" b="1"/>
              <a:t>int</a:t>
            </a:r>
            <a:r>
              <a:rPr lang="nn-NO" altLang="en-US"/>
              <a:t>[10];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nn-NO" altLang="en-US" b="1"/>
              <a:t>for</a:t>
            </a:r>
            <a:r>
              <a:rPr lang="nn-NO" altLang="en-US"/>
              <a:t> (</a:t>
            </a:r>
            <a:r>
              <a:rPr lang="nn-NO" altLang="en-US" b="1"/>
              <a:t>int</a:t>
            </a:r>
            <a:r>
              <a:rPr lang="nn-NO" altLang="en-US"/>
              <a:t> i = 0; i &lt; values.length; i++)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nn-NO" altLang="en-US"/>
              <a:t>{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nn-NO" altLang="en-US"/>
              <a:t>values[i] = i;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nn-NO" altLang="en-US"/>
              <a:t>}</a:t>
            </a:r>
            <a:endParaRPr lang="en-US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140E361F-B546-486B-B899-CC5E4E341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5A022BCF-34F2-4513-B484-AE70942A3E51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algn="ctr" eaLnBrk="1" hangingPunct="1"/>
              <a:t>10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0C94F8-E9F0-419A-B1B7-EDA1309E7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990600"/>
            <a:ext cx="6553200" cy="51355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public class Main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	public static void main(String[] </a:t>
            </a:r>
            <a:r>
              <a:rPr lang="en-US" sz="2000" dirty="0" err="1"/>
              <a:t>args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	{</a:t>
            </a:r>
          </a:p>
          <a:p>
            <a:pPr marL="0" indent="0">
              <a:buNone/>
            </a:pPr>
            <a:r>
              <a:rPr lang="en-US" sz="2000" dirty="0"/>
              <a:t>		int </a:t>
            </a:r>
            <a:r>
              <a:rPr lang="en-US" sz="2000" dirty="0" err="1"/>
              <a:t>arr</a:t>
            </a:r>
            <a:r>
              <a:rPr lang="en-US" sz="2000" dirty="0"/>
              <a:t>[]={010,102,17};</a:t>
            </a:r>
          </a:p>
          <a:p>
            <a:pPr marL="0" indent="0">
              <a:buNone/>
            </a:pPr>
            <a:r>
              <a:rPr lang="en-US" sz="2000" dirty="0"/>
              <a:t>		for(int </a:t>
            </a:r>
            <a:r>
              <a:rPr lang="en-US" sz="2000" dirty="0" err="1"/>
              <a:t>i</a:t>
            </a:r>
            <a:r>
              <a:rPr lang="en-US" sz="2000" dirty="0"/>
              <a:t>=0;i&lt;</a:t>
            </a:r>
            <a:r>
              <a:rPr lang="en-US" sz="2000" dirty="0" err="1"/>
              <a:t>arr.length;i</a:t>
            </a:r>
            <a:r>
              <a:rPr lang="en-US" sz="2000" dirty="0"/>
              <a:t>++)</a:t>
            </a:r>
          </a:p>
          <a:p>
            <a:pPr marL="0" indent="0">
              <a:buNone/>
            </a:pPr>
            <a:r>
              <a:rPr lang="en-US" sz="2000" dirty="0"/>
              <a:t>		{</a:t>
            </a:r>
          </a:p>
          <a:p>
            <a:pPr marL="0" indent="0">
              <a:buNone/>
            </a:pPr>
            <a:r>
              <a:rPr lang="en-US" sz="2000" dirty="0"/>
              <a:t>		    </a:t>
            </a:r>
            <a:r>
              <a:rPr lang="en-US" sz="2000" dirty="0" err="1"/>
              <a:t>System.out.print</a:t>
            </a:r>
            <a:r>
              <a:rPr lang="en-US" sz="2000" dirty="0"/>
              <a:t>(</a:t>
            </a:r>
            <a:r>
              <a:rPr lang="en-US" sz="2000" dirty="0" err="1"/>
              <a:t>arr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]+” “);</a:t>
            </a:r>
          </a:p>
          <a:p>
            <a:pPr marL="0" indent="0">
              <a:buNone/>
            </a:pPr>
            <a:r>
              <a:rPr lang="en-US" sz="2000" dirty="0"/>
              <a:t>		}</a:t>
            </a:r>
          </a:p>
          <a:p>
            <a:pPr marL="0" indent="0">
              <a:buNone/>
            </a:pPr>
            <a:r>
              <a:rPr lang="en-US" sz="2000" dirty="0"/>
              <a:t>	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BF558D-5198-486C-A7E5-3A4B34939AB9}"/>
              </a:ext>
            </a:extLst>
          </p:cNvPr>
          <p:cNvSpPr txBox="1"/>
          <p:nvPr/>
        </p:nvSpPr>
        <p:spPr>
          <a:xfrm>
            <a:off x="457200" y="32984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will be output?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15C54C-2DDA-470D-A972-9B4D23C5B884}"/>
              </a:ext>
            </a:extLst>
          </p:cNvPr>
          <p:cNvSpPr txBox="1"/>
          <p:nvPr/>
        </p:nvSpPr>
        <p:spPr>
          <a:xfrm>
            <a:off x="5943600" y="3962400"/>
            <a:ext cx="2438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sz="2400" dirty="0"/>
              <a:t>10 102 17</a:t>
            </a:r>
          </a:p>
          <a:p>
            <a:pPr marL="342900" indent="-342900">
              <a:buAutoNum type="alphaUcPeriod"/>
            </a:pPr>
            <a:r>
              <a:rPr lang="en-US" sz="2400" dirty="0"/>
              <a:t>010 102 17</a:t>
            </a:r>
          </a:p>
          <a:p>
            <a:pPr marL="342900" indent="-342900">
              <a:buAutoNum type="alphaUcPeriod"/>
            </a:pPr>
            <a:r>
              <a:rPr lang="en-US" sz="2400" dirty="0"/>
              <a:t>8 102 17</a:t>
            </a:r>
          </a:p>
          <a:p>
            <a:pPr marL="342900" indent="-342900">
              <a:buAutoNum type="alphaUcPeriod"/>
            </a:pPr>
            <a:r>
              <a:rPr lang="en-US" sz="2400" dirty="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2834798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3E3DB408-E5F2-4178-B24B-13BDAFD0A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Two-dimensional arrays </a:t>
            </a:r>
            <a:br>
              <a:rPr lang="en-US" altLang="en-US" b="1"/>
            </a:br>
            <a:endParaRPr lang="en-US" altLang="en-US"/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3E9CD9C2-41CB-4AA5-BE6D-7B54C1A9A26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The syntax for creating a rectangular array-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type[][] </a:t>
            </a:r>
            <a:r>
              <a:rPr lang="en-US" altLang="en-US" dirty="0" err="1"/>
              <a:t>arrayName</a:t>
            </a:r>
            <a:r>
              <a:rPr lang="en-US" altLang="en-US" dirty="0"/>
              <a:t> = </a:t>
            </a:r>
            <a:r>
              <a:rPr lang="en-US" altLang="en-US" b="1" dirty="0"/>
              <a:t>new</a:t>
            </a:r>
            <a:r>
              <a:rPr lang="en-US" altLang="en-US" dirty="0"/>
              <a:t> type[</a:t>
            </a:r>
            <a:r>
              <a:rPr lang="en-US" altLang="en-US" dirty="0" err="1"/>
              <a:t>rowCount</a:t>
            </a:r>
            <a:r>
              <a:rPr lang="en-US" altLang="en-US" dirty="0"/>
              <a:t>][</a:t>
            </a:r>
            <a:r>
              <a:rPr lang="en-US" altLang="en-US" dirty="0" err="1"/>
              <a:t>columnCount</a:t>
            </a:r>
            <a:r>
              <a:rPr lang="en-US" altLang="en-US" dirty="0"/>
              <a:t>]; </a:t>
            </a:r>
          </a:p>
          <a:p>
            <a:pPr eaLnBrk="1" hangingPunct="1"/>
            <a:r>
              <a:rPr lang="en-US" altLang="en-US" dirty="0"/>
              <a:t>A statement that creates a 3x2 array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 dirty="0"/>
              <a:t>int</a:t>
            </a:r>
            <a:r>
              <a:rPr lang="en-US" altLang="en-US" dirty="0"/>
              <a:t>[][] numbers = </a:t>
            </a:r>
            <a:r>
              <a:rPr lang="en-US" altLang="en-US" b="1" dirty="0"/>
              <a:t>new</a:t>
            </a:r>
            <a:r>
              <a:rPr lang="en-US" altLang="en-US" dirty="0"/>
              <a:t> </a:t>
            </a:r>
            <a:r>
              <a:rPr lang="en-US" altLang="en-US" b="1" dirty="0"/>
              <a:t>int</a:t>
            </a:r>
            <a:r>
              <a:rPr lang="en-US" altLang="en-US" dirty="0"/>
              <a:t>[3][2];</a:t>
            </a:r>
          </a:p>
          <a:p>
            <a:pPr eaLnBrk="1" hangingPunct="1"/>
            <a:r>
              <a:rPr lang="en-US" altLang="en-US" i="1" dirty="0"/>
              <a:t>3x2</a:t>
            </a:r>
            <a:r>
              <a:rPr lang="en-US" altLang="en-US" dirty="0"/>
              <a:t> array and initializes it in one statement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 dirty="0"/>
              <a:t>int</a:t>
            </a:r>
            <a:r>
              <a:rPr lang="en-US" altLang="en-US" dirty="0"/>
              <a:t>[][] numbers =new int[][] { { 1, 2 }, { 3, 4 }, { 5, 6 } };</a:t>
            </a:r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2B2F8BE9-7D8A-4BB3-BEA9-D2E806D98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C04AFF1C-52A6-4C78-B29F-58D1C054DED5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algn="ctr" eaLnBrk="1" hangingPunct="1"/>
              <a:t>12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3A8754-7557-4B50-A138-96DBD398E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67D0A5-9575-4C0E-9EB7-A8AB4AB070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4102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public class Main</a:t>
            </a:r>
          </a:p>
          <a:p>
            <a:pPr marL="0" indent="0">
              <a:buNone/>
            </a:pPr>
            <a:r>
              <a:rPr lang="en-US" sz="1800" b="1" dirty="0"/>
              <a:t>{</a:t>
            </a:r>
          </a:p>
          <a:p>
            <a:pPr marL="0" indent="0">
              <a:buNone/>
            </a:pPr>
            <a:r>
              <a:rPr lang="en-US" sz="1800" b="1" dirty="0"/>
              <a:t>	public static void main(String[] </a:t>
            </a:r>
            <a:r>
              <a:rPr lang="en-US" sz="1800" b="1" dirty="0" err="1"/>
              <a:t>args</a:t>
            </a:r>
            <a:r>
              <a:rPr lang="en-US" sz="1800" b="1" dirty="0"/>
              <a:t>) </a:t>
            </a:r>
          </a:p>
          <a:p>
            <a:pPr marL="0" indent="0">
              <a:buNone/>
            </a:pPr>
            <a:r>
              <a:rPr lang="en-US" sz="1800" b="1" dirty="0"/>
              <a:t>	{</a:t>
            </a:r>
          </a:p>
          <a:p>
            <a:pPr marL="0" indent="0">
              <a:buNone/>
            </a:pPr>
            <a:r>
              <a:rPr lang="en-US" sz="1800" b="1" dirty="0"/>
              <a:t>	int </a:t>
            </a:r>
            <a:r>
              <a:rPr lang="en-US" sz="1800" b="1" dirty="0" err="1"/>
              <a:t>array_variable</a:t>
            </a:r>
            <a:r>
              <a:rPr lang="en-US" sz="1800" b="1" dirty="0"/>
              <a:t> [] = new int[10];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	    for (int </a:t>
            </a:r>
            <a:r>
              <a:rPr lang="en-US" sz="1800" b="1" dirty="0" err="1"/>
              <a:t>i</a:t>
            </a:r>
            <a:r>
              <a:rPr lang="en-US" sz="1800" b="1" dirty="0"/>
              <a:t> = 0; </a:t>
            </a:r>
            <a:r>
              <a:rPr lang="en-US" sz="1800" b="1" dirty="0" err="1"/>
              <a:t>i</a:t>
            </a:r>
            <a:r>
              <a:rPr lang="en-US" sz="1800" b="1" dirty="0"/>
              <a:t> &lt; 10; </a:t>
            </a:r>
            <a:r>
              <a:rPr lang="en-US" sz="1800" b="1" dirty="0" err="1"/>
              <a:t>i</a:t>
            </a:r>
            <a:r>
              <a:rPr lang="en-US" sz="1800" b="1" dirty="0"/>
              <a:t>++) </a:t>
            </a:r>
          </a:p>
          <a:p>
            <a:pPr marL="0" indent="0">
              <a:buNone/>
            </a:pPr>
            <a:r>
              <a:rPr lang="en-US" sz="1800" b="1" dirty="0"/>
              <a:t>               {</a:t>
            </a:r>
          </a:p>
          <a:p>
            <a:pPr marL="0" indent="0">
              <a:buNone/>
            </a:pPr>
            <a:r>
              <a:rPr lang="en-US" sz="1800" b="1" dirty="0"/>
              <a:t>                </a:t>
            </a:r>
            <a:r>
              <a:rPr lang="en-US" sz="1800" b="1" dirty="0" err="1"/>
              <a:t>array_variable</a:t>
            </a:r>
            <a:r>
              <a:rPr lang="en-US" sz="1800" b="1" dirty="0"/>
              <a:t>[</a:t>
            </a:r>
            <a:r>
              <a:rPr lang="en-US" sz="1800" b="1" dirty="0" err="1"/>
              <a:t>i</a:t>
            </a:r>
            <a:r>
              <a:rPr lang="en-US" sz="1800" b="1" dirty="0"/>
              <a:t>] = </a:t>
            </a:r>
            <a:r>
              <a:rPr lang="en-US" sz="1800" b="1" dirty="0" err="1"/>
              <a:t>i</a:t>
            </a:r>
            <a:r>
              <a:rPr lang="en-US" sz="1800" b="1" dirty="0"/>
              <a:t>;</a:t>
            </a:r>
          </a:p>
          <a:p>
            <a:pPr marL="0" indent="0">
              <a:buNone/>
            </a:pPr>
            <a:r>
              <a:rPr lang="en-US" sz="1800" b="1" dirty="0"/>
              <a:t>                </a:t>
            </a:r>
            <a:r>
              <a:rPr lang="en-US" sz="1800" b="1" dirty="0" err="1"/>
              <a:t>System.out.print</a:t>
            </a:r>
            <a:r>
              <a:rPr lang="en-US" sz="1800" b="1" dirty="0"/>
              <a:t>(</a:t>
            </a:r>
            <a:r>
              <a:rPr lang="en-US" sz="1800" b="1" dirty="0" err="1"/>
              <a:t>array_variable</a:t>
            </a:r>
            <a:r>
              <a:rPr lang="en-US" sz="1800" b="1" dirty="0"/>
              <a:t>[</a:t>
            </a:r>
            <a:r>
              <a:rPr lang="en-US" sz="1800" b="1" dirty="0" err="1"/>
              <a:t>i</a:t>
            </a:r>
            <a:r>
              <a:rPr lang="en-US" sz="1800" b="1" dirty="0"/>
              <a:t>] + " ");</a:t>
            </a:r>
          </a:p>
          <a:p>
            <a:pPr marL="0" indent="0">
              <a:buNone/>
            </a:pPr>
            <a:r>
              <a:rPr lang="en-US" sz="1800" b="1" dirty="0"/>
              <a:t>                </a:t>
            </a:r>
            <a:r>
              <a:rPr lang="en-US" sz="1800" b="1" dirty="0" err="1"/>
              <a:t>i</a:t>
            </a:r>
            <a:r>
              <a:rPr lang="en-US" sz="1800" b="1" dirty="0"/>
              <a:t>++;</a:t>
            </a:r>
          </a:p>
          <a:p>
            <a:pPr marL="0" indent="0">
              <a:buNone/>
            </a:pPr>
            <a:r>
              <a:rPr lang="en-US" sz="1800" b="1" dirty="0"/>
              <a:t>            }</a:t>
            </a:r>
          </a:p>
          <a:p>
            <a:pPr marL="0" indent="0">
              <a:buNone/>
            </a:pPr>
            <a:r>
              <a:rPr lang="en-US" sz="1800" b="1" dirty="0"/>
              <a:t>	}</a:t>
            </a:r>
          </a:p>
          <a:p>
            <a:pPr marL="0" indent="0">
              <a:buNone/>
            </a:pPr>
            <a:r>
              <a:rPr lang="en-US" sz="1800" b="1" dirty="0"/>
              <a:t>}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38BDA8-188C-4225-8A70-6A789164E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600200"/>
            <a:ext cx="2590800" cy="4525963"/>
          </a:xfrm>
        </p:spPr>
        <p:txBody>
          <a:bodyPr/>
          <a:lstStyle/>
          <a:p>
            <a:pPr marL="0" indent="0">
              <a:buNone/>
            </a:pPr>
            <a:r>
              <a:rPr lang="pt-BR" sz="2000" dirty="0"/>
              <a:t>a) 0 2 4 6 8</a:t>
            </a:r>
            <a:br>
              <a:rPr lang="pt-BR" sz="2000" dirty="0"/>
            </a:br>
            <a:r>
              <a:rPr lang="pt-BR" sz="2000" dirty="0"/>
              <a:t>b) 1 3 5 7 9</a:t>
            </a:r>
            <a:br>
              <a:rPr lang="pt-BR" sz="2000" dirty="0"/>
            </a:br>
            <a:r>
              <a:rPr lang="pt-BR" sz="2000" dirty="0"/>
              <a:t>c) 0 1 2 3 4 5 6 7 8 9</a:t>
            </a:r>
            <a:br>
              <a:rPr lang="pt-BR" sz="2000" dirty="0"/>
            </a:br>
            <a:r>
              <a:rPr lang="pt-BR" sz="2000" dirty="0"/>
              <a:t>d) 1 2 3 4 5 6 7 8 9 10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31827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D9EF983B-4594-4932-8E88-ED3DAFA7B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Jagged array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05F78C65-B086-4F97-9195-EE7179FA100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type[][] arrayName = </a:t>
            </a:r>
            <a:r>
              <a:rPr lang="en-US" altLang="en-US" b="1"/>
              <a:t>new</a:t>
            </a:r>
            <a:r>
              <a:rPr lang="en-US" altLang="en-US"/>
              <a:t> type[rowCount][];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e.g:-int num[][]=new int[4][];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num[0]=new int[1];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num[1]=new int[2];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num[2]=new int[3];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num[3]=new int[4];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62EAC975-6185-4746-840C-D96A0E170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867AC9DD-C12A-4491-B404-EB26570482C5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algn="ctr" eaLnBrk="1" hangingPunct="1"/>
              <a:t>14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91B861CC-106C-44B5-BE23-D84599374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Enhanced for loop for 2D array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CC96E010-6015-43EC-B923-3A2B5EFC92B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for (int[] num: arr)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        for(int data: num)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           System.out.println(data);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       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}</a:t>
            </a: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3C75A9A0-B028-4864-A806-5A0AA1367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2097D39D-248F-41E0-98E7-F1A09E21E0DC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algn="ctr" eaLnBrk="1" hangingPunct="1"/>
              <a:t>15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BDC070D3-82D3-4E5D-9C89-DED51740C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Arrays class in Java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9A7B6BA6-3DE1-45EC-8989-51F85BCF9C4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7467600" cy="52546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/>
              <a:t>The Arrays class in </a:t>
            </a:r>
            <a:r>
              <a:rPr lang="en-US" dirty="0" err="1"/>
              <a:t>java.util</a:t>
            </a:r>
            <a:r>
              <a:rPr lang="en-US" dirty="0"/>
              <a:t> package is a part of the Java Collection Framework.</a:t>
            </a:r>
            <a:endParaRPr lang="en-US" altLang="en-US" dirty="0"/>
          </a:p>
          <a:p>
            <a:pPr eaLnBrk="1" hangingPunct="1"/>
            <a:r>
              <a:rPr lang="en-US" altLang="en-US" b="1" dirty="0" err="1"/>
              <a:t>Arrays.sort</a:t>
            </a:r>
            <a:r>
              <a:rPr lang="en-US" altLang="en-US" b="1" dirty="0"/>
              <a:t>()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err="1"/>
              <a:t>e.g</a:t>
            </a:r>
            <a:r>
              <a:rPr lang="en-US" altLang="en-US" dirty="0"/>
              <a:t>-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 dirty="0"/>
              <a:t>int</a:t>
            </a:r>
            <a:r>
              <a:rPr lang="en-US" altLang="en-US" dirty="0"/>
              <a:t>[] numbers = {2,6,4,1,8,5,9,3,7,0}; </a:t>
            </a:r>
            <a:r>
              <a:rPr lang="en-US" altLang="en-US" dirty="0" err="1"/>
              <a:t>Arrays.sort</a:t>
            </a:r>
            <a:r>
              <a:rPr lang="en-US" altLang="en-US" dirty="0"/>
              <a:t>(numbers);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 dirty="0"/>
              <a:t>for</a:t>
            </a:r>
            <a:r>
              <a:rPr lang="en-US" altLang="en-US" dirty="0"/>
              <a:t> (</a:t>
            </a:r>
            <a:r>
              <a:rPr lang="en-US" altLang="en-US" b="1" dirty="0"/>
              <a:t>int</a:t>
            </a:r>
            <a:r>
              <a:rPr lang="en-US" altLang="en-US" dirty="0"/>
              <a:t> num : numbers)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{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err="1"/>
              <a:t>System.out.print</a:t>
            </a:r>
            <a:r>
              <a:rPr lang="en-US" altLang="en-US" dirty="0"/>
              <a:t>(num + " ");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 }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D2E6326F-1E12-42F1-8750-6A0B53130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CB2795F1-1B41-4065-9DAA-EBCADD730236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algn="ctr" eaLnBrk="1" hangingPunct="1"/>
              <a:t>16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179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B0DF7568-4447-4DDF-981E-AC35EAAD5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Some other methods: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1DDCC2CD-1347-4820-B8C8-CA0DF0E114B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 dirty="0"/>
              <a:t>equals( arrayName1, arrayName2 )</a:t>
            </a:r>
          </a:p>
          <a:p>
            <a:pPr eaLnBrk="1" hangingPunct="1"/>
            <a:r>
              <a:rPr lang="en-US" altLang="en-US" dirty="0" err="1"/>
              <a:t>copyOf</a:t>
            </a:r>
            <a:r>
              <a:rPr lang="en-US" altLang="en-US" dirty="0"/>
              <a:t>( </a:t>
            </a:r>
            <a:r>
              <a:rPr lang="en-US" altLang="en-US" dirty="0" err="1"/>
              <a:t>arrayName</a:t>
            </a:r>
            <a:r>
              <a:rPr lang="en-US" altLang="en-US" dirty="0"/>
              <a:t>, length )</a:t>
            </a:r>
          </a:p>
          <a:p>
            <a:pPr eaLnBrk="1" hangingPunct="1"/>
            <a:r>
              <a:rPr lang="en-US" altLang="en-US" dirty="0" err="1"/>
              <a:t>binarySearch</a:t>
            </a:r>
            <a:r>
              <a:rPr lang="en-US" altLang="en-US" dirty="0"/>
              <a:t>( </a:t>
            </a:r>
            <a:r>
              <a:rPr lang="en-US" altLang="en-US" dirty="0" err="1"/>
              <a:t>arrayName</a:t>
            </a:r>
            <a:r>
              <a:rPr lang="en-US" altLang="en-US" dirty="0"/>
              <a:t>, </a:t>
            </a:r>
            <a:r>
              <a:rPr lang="en-US" altLang="en-US" dirty="0" err="1"/>
              <a:t>search_key</a:t>
            </a:r>
            <a:r>
              <a:rPr lang="en-US" altLang="en-US" dirty="0"/>
              <a:t> ) </a:t>
            </a:r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5201720E-4585-42AC-B35C-22EF16420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4D8D2B1D-0219-4BC7-A189-724E791292B6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algn="ctr" eaLnBrk="1" hangingPunct="1"/>
              <a:t>17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694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8253E-C096-4DC6-9F3A-CD068ED28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381000"/>
            <a:ext cx="8534400" cy="57451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import </a:t>
            </a:r>
            <a:r>
              <a:rPr lang="en-US" sz="2400" dirty="0" err="1"/>
              <a:t>java.util</a:t>
            </a:r>
            <a:r>
              <a:rPr lang="en-US" sz="2400" dirty="0"/>
              <a:t>.*;</a:t>
            </a:r>
          </a:p>
          <a:p>
            <a:pPr marL="0" indent="0">
              <a:buNone/>
            </a:pPr>
            <a:r>
              <a:rPr lang="en-US" sz="2400" dirty="0"/>
              <a:t>public class Main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	public static void main(String[] </a:t>
            </a:r>
            <a:r>
              <a:rPr lang="en-US" sz="2400" dirty="0" err="1"/>
              <a:t>args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	{</a:t>
            </a:r>
          </a:p>
          <a:p>
            <a:pPr marL="0" indent="0">
              <a:buNone/>
            </a:pPr>
            <a:r>
              <a:rPr lang="en-US" sz="2400" dirty="0"/>
              <a:t>	   int[] </a:t>
            </a:r>
            <a:r>
              <a:rPr lang="en-US" sz="2400" dirty="0" err="1"/>
              <a:t>intArr</a:t>
            </a:r>
            <a:r>
              <a:rPr lang="en-US" sz="2400" dirty="0"/>
              <a:t> =new int[] {2,6,4,10,8,5,9,3,7,1}; </a:t>
            </a:r>
          </a:p>
          <a:p>
            <a:pPr marL="0" indent="0">
              <a:buNone/>
            </a:pPr>
            <a:r>
              <a:rPr lang="en-US" sz="2400" dirty="0"/>
              <a:t>	   </a:t>
            </a:r>
            <a:r>
              <a:rPr lang="en-US" sz="2400" dirty="0" err="1"/>
              <a:t>Arrays.sort</a:t>
            </a:r>
            <a:r>
              <a:rPr lang="en-US" sz="2400" dirty="0"/>
              <a:t>(</a:t>
            </a:r>
            <a:r>
              <a:rPr lang="en-US" sz="2400" dirty="0" err="1"/>
              <a:t>intArr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    	   // entering the value to be searched</a:t>
            </a:r>
          </a:p>
          <a:p>
            <a:pPr marL="0" indent="0">
              <a:buNone/>
            </a:pPr>
            <a:r>
              <a:rPr lang="en-US" sz="2400" dirty="0"/>
              <a:t>    	    int </a:t>
            </a:r>
            <a:r>
              <a:rPr lang="en-US" sz="2400" dirty="0" err="1"/>
              <a:t>searchVal</a:t>
            </a:r>
            <a:r>
              <a:rPr lang="en-US" sz="2400" dirty="0"/>
              <a:t> = 10;</a:t>
            </a:r>
          </a:p>
          <a:p>
            <a:pPr marL="0" indent="0">
              <a:buNone/>
            </a:pPr>
            <a:r>
              <a:rPr lang="en-US" sz="2400" dirty="0"/>
              <a:t>      	    int </a:t>
            </a:r>
            <a:r>
              <a:rPr lang="en-US" sz="2400" dirty="0" err="1"/>
              <a:t>retVal</a:t>
            </a:r>
            <a:r>
              <a:rPr lang="en-US" sz="2400" dirty="0"/>
              <a:t> = </a:t>
            </a:r>
            <a:r>
              <a:rPr lang="en-US" sz="2400" dirty="0" err="1"/>
              <a:t>Arrays.binarySearch</a:t>
            </a:r>
            <a:r>
              <a:rPr lang="en-US" sz="2400" dirty="0"/>
              <a:t>(</a:t>
            </a:r>
            <a:r>
              <a:rPr lang="en-US" sz="2400" dirty="0" err="1"/>
              <a:t>intArr,searchVal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    	    </a:t>
            </a:r>
            <a:r>
              <a:rPr lang="en-US" sz="2400" dirty="0" err="1"/>
              <a:t>System.out.println</a:t>
            </a:r>
            <a:r>
              <a:rPr lang="en-US" sz="2400" dirty="0"/>
              <a:t>("The index of element 1 is : " + </a:t>
            </a:r>
            <a:r>
              <a:rPr lang="en-US" sz="2400" dirty="0" err="1"/>
              <a:t>retVal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	}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21699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C8F76-057C-429A-AB53-C04941CFF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8FD6E-A8FD-45FC-9C71-1C6F02422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88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FDC9FAA2-4FB3-486C-B28A-F0085BD0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960DC952-0538-414C-813C-CF077773070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7467600" cy="5254625"/>
          </a:xfrm>
        </p:spPr>
        <p:txBody>
          <a:bodyPr/>
          <a:lstStyle/>
          <a:p>
            <a:pPr eaLnBrk="1" hangingPunct="1"/>
            <a:r>
              <a:rPr lang="en-US" altLang="en-US" dirty="0"/>
              <a:t>Array is a collection of similar type of elements that have contiguous memory location.</a:t>
            </a:r>
          </a:p>
          <a:p>
            <a:pPr eaLnBrk="1" hangingPunct="1"/>
            <a:r>
              <a:rPr lang="en-US" altLang="en-US" dirty="0"/>
              <a:t>In java, array is an object the contains elements of similar data type. </a:t>
            </a:r>
          </a:p>
          <a:p>
            <a:pPr eaLnBrk="1" hangingPunct="1"/>
            <a:r>
              <a:rPr lang="en-US" altLang="en-US" dirty="0"/>
              <a:t>It is a data structure where we store similar elements. We can store only fixed elements in an array.</a:t>
            </a:r>
          </a:p>
          <a:p>
            <a:pPr eaLnBrk="1" hangingPunct="1"/>
            <a:r>
              <a:rPr lang="en-US" altLang="en-US" dirty="0"/>
              <a:t>Array is index based, first element of the array is stored at 0 index.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DBD458B7-5957-4CD5-A22B-0CA2B1BDD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A185621D-CF82-4021-8BC2-B5081A8979E1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algn="ctr" eaLnBrk="1" hangingPunct="1"/>
              <a:t>2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57A670B9-2732-462E-BFBF-51796D3A2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3 d array</a:t>
            </a:r>
            <a:r>
              <a:rPr lang="en-US" altLang="en-US"/>
              <a:t>: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4B9B64BF-9047-4DF8-BB8A-E8F034D6A71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467600" cy="54070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Syntax: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/>
              <a:t>array_type[][][] array_name = new array_type[x][y][z];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/>
              <a:t>Ex: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/>
              <a:t>int[][][] num=new int[2][3][4];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/>
              <a:t>Here, num[i][j][k]</a:t>
            </a:r>
            <a:r>
              <a:rPr lang="en-US" altLang="en-US"/>
              <a:t> where ‘i’ is the array number, ‘j’ is the row number and ‘k’ is the column number.</a:t>
            </a:r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56733737-D31B-4D47-A8F8-718399860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C55D9959-F38F-438D-BBD4-84AD1F8BA32E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algn="ctr" eaLnBrk="1" hangingPunct="1"/>
              <a:t>20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>
            <a:extLst>
              <a:ext uri="{FF2B5EF4-FFF2-40B4-BE49-F238E27FC236}">
                <a16:creationId xmlns:a16="http://schemas.microsoft.com/office/drawing/2014/main" id="{0595C1B1-6E15-4553-8859-B828DFD56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23EE431-2BA7-4077-B861-76A9F354F131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21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20483" name="Picture 2" descr="https://cdncontribute.geeksforgeeks.org/wp-content/uploads/3D-array.jpg">
            <a:extLst>
              <a:ext uri="{FF2B5EF4-FFF2-40B4-BE49-F238E27FC236}">
                <a16:creationId xmlns:a16="http://schemas.microsoft.com/office/drawing/2014/main" id="{9AAD12B4-A491-46FD-BDEF-8410CBB34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57200"/>
            <a:ext cx="8866188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263305A8-70EE-45F6-B1BD-DD040D99A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4 D Array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22E262EB-D117-4E84-BE93-F2858E14E10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 dirty="0"/>
              <a:t>Array of 3 D Array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 int [][][][] num=new int[2][2][2][2];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Multi dimensional array means array of arrays. </a:t>
            </a:r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AD5DF288-C29E-4243-948C-2EB537817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6C427B1D-9BCC-4114-B578-D283B12F326C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algn="ctr" eaLnBrk="1" hangingPunct="1"/>
              <a:t>22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23CEE-A184-45CF-A543-0D34F3ACB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23249-EF81-44F3-8A94-A0D4D56A9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59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D21899F9-7160-437D-892C-035BB385C2B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Advantage of Array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    Code Optimization: It makes the code optimized, we can retrieve or sort the data easily.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    Random access: We can get any data located at any index position.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Disadvantage of Array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    Size Limit: We can store only fixed size of elements in the array. It doesn't grow its size at runtime. To solve this problem, collection framework is used in java.</a:t>
            </a:r>
          </a:p>
        </p:txBody>
      </p:sp>
      <p:sp>
        <p:nvSpPr>
          <p:cNvPr id="10243" name="Slide Number Placeholder 3">
            <a:extLst>
              <a:ext uri="{FF2B5EF4-FFF2-40B4-BE49-F238E27FC236}">
                <a16:creationId xmlns:a16="http://schemas.microsoft.com/office/drawing/2014/main" id="{D720FFD7-DF2D-46C0-BB03-043EF59A2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B0876A91-A750-4C42-8C1D-0BFA3451A6AB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algn="ctr" eaLnBrk="1" hangingPunct="1"/>
              <a:t>3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>
            <a:extLst>
              <a:ext uri="{FF2B5EF4-FFF2-40B4-BE49-F238E27FC236}">
                <a16:creationId xmlns:a16="http://schemas.microsoft.com/office/drawing/2014/main" id="{D1D7013A-B177-41C8-86BF-E097F1A752E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/>
              <a:t>Types of Array: There are two types of array.</a:t>
            </a:r>
          </a:p>
          <a:p>
            <a:pPr eaLnBrk="1" hangingPunct="1"/>
            <a:r>
              <a:rPr lang="en-US" altLang="en-US" sz="2800"/>
              <a:t>    Single Dimensional Array</a:t>
            </a:r>
          </a:p>
          <a:p>
            <a:pPr eaLnBrk="1" hangingPunct="1"/>
            <a:r>
              <a:rPr lang="en-US" altLang="en-US" sz="2800"/>
              <a:t>    Multidimensional Array-</a:t>
            </a:r>
          </a:p>
          <a:p>
            <a:pPr lvl="2" eaLnBrk="1" hangingPunct="1"/>
            <a:r>
              <a:rPr lang="en-US" altLang="en-US" sz="2200"/>
              <a:t>2D array</a:t>
            </a:r>
          </a:p>
          <a:p>
            <a:pPr lvl="2" eaLnBrk="1" hangingPunct="1"/>
            <a:r>
              <a:rPr lang="en-US" altLang="en-US" sz="2200"/>
              <a:t>3D array</a:t>
            </a:r>
          </a:p>
          <a:p>
            <a:pPr lvl="2" eaLnBrk="1" hangingPunct="1"/>
            <a:r>
              <a:rPr lang="en-US" altLang="en-US" sz="2200"/>
              <a:t>Jagged array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/>
              <a:t>	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/>
          </a:p>
        </p:txBody>
      </p:sp>
      <p:sp>
        <p:nvSpPr>
          <p:cNvPr id="11267" name="Slide Number Placeholder 3">
            <a:extLst>
              <a:ext uri="{FF2B5EF4-FFF2-40B4-BE49-F238E27FC236}">
                <a16:creationId xmlns:a16="http://schemas.microsoft.com/office/drawing/2014/main" id="{98DCD398-9151-4DD2-896F-B683BB8C2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1D8A86B7-B55C-4E3C-8016-08D2674D6D21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algn="ctr" eaLnBrk="1" hangingPunct="1"/>
              <a:t>4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6A0010EF-A170-4CFF-A952-8A3616093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3200"/>
              <a:t>Single Dimensional Array</a:t>
            </a:r>
            <a:endParaRPr lang="en-US" altLang="en-US"/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6736BAF3-8FD8-425B-BF37-151D9D1F556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 dirty="0"/>
              <a:t>The syntax for declaring and instantiating an array: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There are two ways to declare an array,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type[] </a:t>
            </a:r>
            <a:r>
              <a:rPr lang="en-US" altLang="en-US" dirty="0" err="1"/>
              <a:t>arrayName</a:t>
            </a:r>
            <a:r>
              <a:rPr lang="en-US" altLang="en-US" dirty="0"/>
              <a:t>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type </a:t>
            </a:r>
            <a:r>
              <a:rPr lang="en-US" altLang="en-US" dirty="0" err="1"/>
              <a:t>arrayName</a:t>
            </a:r>
            <a:r>
              <a:rPr lang="en-US" altLang="en-US" dirty="0"/>
              <a:t>[];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05C4EF86-8326-4C01-A2E2-01D639560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A2DAE355-454D-485A-B504-CC42699864B3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algn="ctr" eaLnBrk="1" hangingPunct="1"/>
              <a:t>5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62B54C1F-6CB3-4E98-8A6E-B4FC192C2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A77EF615-5A8A-4411-AE04-E48841D97C3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/>
              <a:t>How to instantiate an array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 arrayName = </a:t>
            </a:r>
            <a:r>
              <a:rPr lang="en-US" altLang="en-US" b="1"/>
              <a:t>new</a:t>
            </a:r>
            <a:r>
              <a:rPr lang="en-US" altLang="en-US"/>
              <a:t> type[length]; </a:t>
            </a:r>
          </a:p>
          <a:p>
            <a:pPr eaLnBrk="1" hangingPunct="1"/>
            <a:r>
              <a:rPr lang="en-US" altLang="en-US"/>
              <a:t>How to declare and instantiate an array in one statement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type[] arrayName = </a:t>
            </a:r>
            <a:r>
              <a:rPr lang="en-US" altLang="en-US" b="1"/>
              <a:t>new</a:t>
            </a:r>
            <a:r>
              <a:rPr lang="en-US" altLang="en-US"/>
              <a:t> type[length];</a:t>
            </a:r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587D516B-C86F-4FBB-A92C-CB45D3281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6B8B3A26-9062-43DC-A9D1-D720056A430A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algn="ctr" eaLnBrk="1" hangingPunct="1"/>
              <a:t>6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1EBB4ED1-9B84-47C4-BE44-CCD2EDFD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Examples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9650E310-3124-42F7-9B9A-11BFD2E4A18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 b="1"/>
              <a:t>Array of integers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/>
              <a:t>int</a:t>
            </a:r>
            <a:r>
              <a:rPr lang="en-US" altLang="en-US"/>
              <a:t>[] num = </a:t>
            </a:r>
            <a:r>
              <a:rPr lang="en-US" altLang="en-US" b="1"/>
              <a:t>new</a:t>
            </a:r>
            <a:r>
              <a:rPr lang="en-US" altLang="en-US"/>
              <a:t> </a:t>
            </a:r>
            <a:r>
              <a:rPr lang="en-US" altLang="en-US" b="1"/>
              <a:t>int</a:t>
            </a:r>
            <a:r>
              <a:rPr lang="en-US" altLang="en-US"/>
              <a:t>[5];</a:t>
            </a:r>
          </a:p>
          <a:p>
            <a:pPr eaLnBrk="1" hangingPunct="1"/>
            <a:r>
              <a:rPr lang="en-US" altLang="en-US" b="1"/>
              <a:t>Array of Strings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String[] nameList = </a:t>
            </a:r>
            <a:r>
              <a:rPr lang="en-US" altLang="en-US" b="1"/>
              <a:t>new</a:t>
            </a:r>
            <a:r>
              <a:rPr lang="en-US" altLang="en-US"/>
              <a:t> String[5];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nameList[0] = "Amanda Green";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nameList[1] = "Vijay Arora";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nameList[2] = "Sheila Mann";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nameList[3] = "Rohit Sharma";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nameList[4] = "Mandy Johnson";</a:t>
            </a: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BF363242-9877-44F6-91E2-1B190DBBC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A5AB332C-38D7-4573-B8E8-86028BD812BA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algn="ctr" eaLnBrk="1" hangingPunct="1"/>
              <a:t>7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C31F5-378A-417B-931D-889ABFD2F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Enhanced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0D5BB-1446-424B-BA62-56D7D2AA9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data_type</a:t>
            </a:r>
            <a:r>
              <a:rPr lang="en-US" dirty="0"/>
              <a:t> variable : array | collection)</a:t>
            </a:r>
          </a:p>
          <a:p>
            <a:pPr marL="0" indent="0">
              <a:buNone/>
            </a:pPr>
            <a:r>
              <a:rPr lang="en-US" dirty="0"/>
              <a:t>{  </a:t>
            </a:r>
          </a:p>
          <a:p>
            <a:pPr marL="0" indent="0">
              <a:buNone/>
            </a:pPr>
            <a:r>
              <a:rPr lang="en-US" dirty="0"/>
              <a:t>//body of for-each loop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67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15AF-9D4E-4484-B45E-07DA4A477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068CA-79E2-4985-B413-3EB5C92F7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 []</a:t>
            </a:r>
            <a:r>
              <a:rPr lang="en-US" dirty="0" err="1"/>
              <a:t>myArray</a:t>
            </a:r>
            <a:r>
              <a:rPr lang="en-US" dirty="0"/>
              <a:t>=new int[]{11,12,13,14,15};</a:t>
            </a:r>
          </a:p>
          <a:p>
            <a:pPr marL="0" indent="0">
              <a:buNone/>
            </a:pPr>
            <a:r>
              <a:rPr lang="en-US" dirty="0"/>
              <a:t>for(int num : </a:t>
            </a:r>
            <a:r>
              <a:rPr lang="en-US" dirty="0" err="1"/>
              <a:t>myArray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  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(num);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125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3762</TotalTime>
  <Words>1074</Words>
  <Application>Microsoft Office PowerPoint</Application>
  <PresentationFormat>On-screen Show (4:3)</PresentationFormat>
  <Paragraphs>163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Arial Rounded MT Bold</vt:lpstr>
      <vt:lpstr>Calibri</vt:lpstr>
      <vt:lpstr>Wingdings</vt:lpstr>
      <vt:lpstr>Office Theme</vt:lpstr>
      <vt:lpstr>CAP615 PROGRAMMING IN JAVA</vt:lpstr>
      <vt:lpstr>Array</vt:lpstr>
      <vt:lpstr>PowerPoint Presentation</vt:lpstr>
      <vt:lpstr>PowerPoint Presentation</vt:lpstr>
      <vt:lpstr>Single Dimensional Array</vt:lpstr>
      <vt:lpstr>PowerPoint Presentation</vt:lpstr>
      <vt:lpstr>Examples</vt:lpstr>
      <vt:lpstr>Enhanced For loop</vt:lpstr>
      <vt:lpstr>Example:</vt:lpstr>
      <vt:lpstr>Array length  </vt:lpstr>
      <vt:lpstr>PowerPoint Presentation</vt:lpstr>
      <vt:lpstr>Two-dimensional arrays  </vt:lpstr>
      <vt:lpstr>PowerPoint Presentation</vt:lpstr>
      <vt:lpstr>Jagged array</vt:lpstr>
      <vt:lpstr>Enhanced for loop for 2D array</vt:lpstr>
      <vt:lpstr>Arrays class in Java</vt:lpstr>
      <vt:lpstr>Some other methods:</vt:lpstr>
      <vt:lpstr>PowerPoint Presentation</vt:lpstr>
      <vt:lpstr>PowerPoint Presentation</vt:lpstr>
      <vt:lpstr>3 d array: </vt:lpstr>
      <vt:lpstr>PowerPoint Presentation</vt:lpstr>
      <vt:lpstr>4 D Array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kumar</dc:creator>
  <cp:lastModifiedBy>rockstar</cp:lastModifiedBy>
  <cp:revision>100</cp:revision>
  <dcterms:created xsi:type="dcterms:W3CDTF">2019-09-04T08:28:28Z</dcterms:created>
  <dcterms:modified xsi:type="dcterms:W3CDTF">2022-02-04T08:30:06Z</dcterms:modified>
</cp:coreProperties>
</file>