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7" r:id="rId1"/>
  </p:sldMasterIdLst>
  <p:notesMasterIdLst>
    <p:notesMasterId r:id="rId42"/>
  </p:notesMasterIdLst>
  <p:handoutMasterIdLst>
    <p:handoutMasterId r:id="rId43"/>
  </p:handoutMasterIdLst>
  <p:sldIdLst>
    <p:sldId id="256" r:id="rId2"/>
    <p:sldId id="258" r:id="rId3"/>
    <p:sldId id="259" r:id="rId4"/>
    <p:sldId id="260" r:id="rId5"/>
    <p:sldId id="266" r:id="rId6"/>
    <p:sldId id="287" r:id="rId7"/>
    <p:sldId id="298" r:id="rId8"/>
    <p:sldId id="285" r:id="rId9"/>
    <p:sldId id="286" r:id="rId10"/>
    <p:sldId id="267" r:id="rId11"/>
    <p:sldId id="289" r:id="rId12"/>
    <p:sldId id="288" r:id="rId13"/>
    <p:sldId id="299" r:id="rId14"/>
    <p:sldId id="300" r:id="rId15"/>
    <p:sldId id="269" r:id="rId16"/>
    <p:sldId id="264" r:id="rId17"/>
    <p:sldId id="301" r:id="rId18"/>
    <p:sldId id="292" r:id="rId19"/>
    <p:sldId id="290" r:id="rId20"/>
    <p:sldId id="302" r:id="rId21"/>
    <p:sldId id="303" r:id="rId22"/>
    <p:sldId id="304" r:id="rId23"/>
    <p:sldId id="293" r:id="rId24"/>
    <p:sldId id="305" r:id="rId25"/>
    <p:sldId id="306" r:id="rId26"/>
    <p:sldId id="270" r:id="rId27"/>
    <p:sldId id="271" r:id="rId28"/>
    <p:sldId id="294" r:id="rId29"/>
    <p:sldId id="295" r:id="rId30"/>
    <p:sldId id="296" r:id="rId31"/>
    <p:sldId id="307" r:id="rId32"/>
    <p:sldId id="308" r:id="rId33"/>
    <p:sldId id="309" r:id="rId34"/>
    <p:sldId id="310" r:id="rId35"/>
    <p:sldId id="311" r:id="rId36"/>
    <p:sldId id="312" r:id="rId37"/>
    <p:sldId id="273" r:id="rId38"/>
    <p:sldId id="313" r:id="rId39"/>
    <p:sldId id="314" r:id="rId40"/>
    <p:sldId id="297" r:id="rId4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1"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Times" pitchFamily="1"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Times" pitchFamily="1"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Times" pitchFamily="1"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Times" pitchFamily="1" charset="0"/>
        <a:ea typeface="MS PGothic" pitchFamily="34" charset="-128"/>
        <a:cs typeface="+mn-cs"/>
      </a:defRPr>
    </a:lvl5pPr>
    <a:lvl6pPr marL="2286000" algn="l" defTabSz="914400" rtl="0" eaLnBrk="1" latinLnBrk="0" hangingPunct="1">
      <a:defRPr sz="2400" kern="1200">
        <a:solidFill>
          <a:schemeClr val="tx1"/>
        </a:solidFill>
        <a:latin typeface="Times" pitchFamily="1" charset="0"/>
        <a:ea typeface="MS PGothic" pitchFamily="34" charset="-128"/>
        <a:cs typeface="+mn-cs"/>
      </a:defRPr>
    </a:lvl6pPr>
    <a:lvl7pPr marL="2743200" algn="l" defTabSz="914400" rtl="0" eaLnBrk="1" latinLnBrk="0" hangingPunct="1">
      <a:defRPr sz="2400" kern="1200">
        <a:solidFill>
          <a:schemeClr val="tx1"/>
        </a:solidFill>
        <a:latin typeface="Times" pitchFamily="1" charset="0"/>
        <a:ea typeface="MS PGothic" pitchFamily="34" charset="-128"/>
        <a:cs typeface="+mn-cs"/>
      </a:defRPr>
    </a:lvl7pPr>
    <a:lvl8pPr marL="3200400" algn="l" defTabSz="914400" rtl="0" eaLnBrk="1" latinLnBrk="0" hangingPunct="1">
      <a:defRPr sz="2400" kern="1200">
        <a:solidFill>
          <a:schemeClr val="tx1"/>
        </a:solidFill>
        <a:latin typeface="Times" pitchFamily="1" charset="0"/>
        <a:ea typeface="MS PGothic" pitchFamily="34" charset="-128"/>
        <a:cs typeface="+mn-cs"/>
      </a:defRPr>
    </a:lvl8pPr>
    <a:lvl9pPr marL="3657600" algn="l" defTabSz="914400" rtl="0" eaLnBrk="1" latinLnBrk="0" hangingPunct="1">
      <a:defRPr sz="2400" kern="1200">
        <a:solidFill>
          <a:schemeClr val="tx1"/>
        </a:solidFill>
        <a:latin typeface="Times" pitchFamily="1"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333399"/>
    <a:srgbClr val="FFCCCC"/>
    <a:srgbClr val="3333FF"/>
    <a:srgbClr val="FF99FF"/>
    <a:srgbClr val="99CCFF"/>
    <a:srgbClr val="99FF99"/>
    <a:srgbClr val="FF9999"/>
    <a:srgbClr val="00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19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ea typeface="+mn-ea"/>
              </a:defRPr>
            </a:lvl1pPr>
          </a:lstStyle>
          <a:p>
            <a:pPr>
              <a:defRPr/>
            </a:pPr>
            <a:endParaRPr lang="en-US"/>
          </a:p>
        </p:txBody>
      </p:sp>
      <p:sp>
        <p:nvSpPr>
          <p:cNvPr id="4813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ea typeface="+mn-ea"/>
              </a:defRPr>
            </a:lvl1pPr>
          </a:lstStyle>
          <a:p>
            <a:pPr>
              <a:defRPr/>
            </a:pPr>
            <a:endParaRPr lang="en-US"/>
          </a:p>
        </p:txBody>
      </p:sp>
      <p:sp>
        <p:nvSpPr>
          <p:cNvPr id="4813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ea typeface="+mn-ea"/>
              </a:defRPr>
            </a:lvl1pPr>
          </a:lstStyle>
          <a:p>
            <a:pPr>
              <a:defRPr/>
            </a:pPr>
            <a:endParaRPr lang="en-US"/>
          </a:p>
        </p:txBody>
      </p:sp>
      <p:sp>
        <p:nvSpPr>
          <p:cNvPr id="4813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itchFamily="18" charset="0"/>
              </a:defRPr>
            </a:lvl1pPr>
          </a:lstStyle>
          <a:p>
            <a:pPr>
              <a:defRPr/>
            </a:pPr>
            <a:fld id="{2C2462DD-3549-401C-8ABF-2902D2FA9947}"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ea typeface="+mn-ea"/>
              </a:defRPr>
            </a:lvl1pPr>
          </a:lstStyle>
          <a:p>
            <a:pPr>
              <a:defRPr/>
            </a:pPr>
            <a:endParaRPr lang="en-US"/>
          </a:p>
        </p:txBody>
      </p:sp>
      <p:sp>
        <p:nvSpPr>
          <p:cNvPr id="460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ea typeface="+mn-ea"/>
              </a:defRPr>
            </a:lvl1pPr>
          </a:lstStyle>
          <a:p>
            <a:pPr>
              <a:defRPr/>
            </a:pPr>
            <a:endParaRPr lang="en-US"/>
          </a:p>
        </p:txBody>
      </p:sp>
      <p:sp>
        <p:nvSpPr>
          <p:cNvPr id="4403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60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60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ea typeface="+mn-ea"/>
              </a:defRPr>
            </a:lvl1pPr>
          </a:lstStyle>
          <a:p>
            <a:pPr>
              <a:defRPr/>
            </a:pPr>
            <a:endParaRPr lang="en-US"/>
          </a:p>
        </p:txBody>
      </p:sp>
      <p:sp>
        <p:nvSpPr>
          <p:cNvPr id="460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itchFamily="18" charset="0"/>
              </a:defRPr>
            </a:lvl1pPr>
          </a:lstStyle>
          <a:p>
            <a:pPr>
              <a:defRPr/>
            </a:pPr>
            <a:fld id="{FBBE7E6D-2C0C-4F7E-8FFD-F08C774B317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E05AED4E-BA8A-428A-BD55-07E4387F7036}" type="slidenum">
              <a:rPr lang="en-US" smtClean="0"/>
              <a:pPr/>
              <a:t>1</a:t>
            </a:fld>
            <a:endParaRPr lang="en-US" smtClean="0"/>
          </a:p>
        </p:txBody>
      </p:sp>
      <p:sp>
        <p:nvSpPr>
          <p:cNvPr id="45059" name="Rectangle 2"/>
          <p:cNvSpPr>
            <a:spLocks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4488C4E-4FC1-413D-8285-74C53EEFF04F}" type="slidenum">
              <a:rPr lang="en-US" smtClean="0"/>
              <a:pPr/>
              <a:t>27</a:t>
            </a:fld>
            <a:endParaRPr lang="en-US" smtClean="0"/>
          </a:p>
        </p:txBody>
      </p:sp>
      <p:sp>
        <p:nvSpPr>
          <p:cNvPr id="54275" name="Rectangle 2"/>
          <p:cNvSpPr>
            <a:spLocks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14B4A189-F106-455E-BC7A-5BB448D2CEB8}" type="slidenum">
              <a:rPr lang="en-US" smtClean="0"/>
              <a:pPr/>
              <a:t>37</a:t>
            </a:fld>
            <a:endParaRPr lang="en-US" smtClean="0"/>
          </a:p>
        </p:txBody>
      </p:sp>
      <p:sp>
        <p:nvSpPr>
          <p:cNvPr id="55299" name="Rectangle 2"/>
          <p:cNvSpPr>
            <a:spLocks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5889B843-CCAE-4B14-91E4-3C31D8CFB641}" type="slidenum">
              <a:rPr lang="en-US" smtClean="0"/>
              <a:pPr/>
              <a:t>2</a:t>
            </a:fld>
            <a:endParaRPr lang="en-US" smtClean="0"/>
          </a:p>
        </p:txBody>
      </p:sp>
      <p:sp>
        <p:nvSpPr>
          <p:cNvPr id="46083" name="Rectangle 2"/>
          <p:cNvSpPr>
            <a:spLocks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56761831-25CF-4185-8EC3-1FF3BD3ED784}" type="slidenum">
              <a:rPr lang="en-US" smtClean="0"/>
              <a:pPr/>
              <a:t>3</a:t>
            </a:fld>
            <a:endParaRPr lang="en-US" smtClean="0"/>
          </a:p>
        </p:txBody>
      </p:sp>
      <p:sp>
        <p:nvSpPr>
          <p:cNvPr id="47107" name="Rectangle 2"/>
          <p:cNvSpPr>
            <a:spLocks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50160B61-A5AC-4988-893B-28CD5E37F675}" type="slidenum">
              <a:rPr lang="en-US" smtClean="0"/>
              <a:pPr/>
              <a:t>4</a:t>
            </a:fld>
            <a:endParaRPr lang="en-US" smtClean="0"/>
          </a:p>
        </p:txBody>
      </p:sp>
      <p:sp>
        <p:nvSpPr>
          <p:cNvPr id="48131" name="Rectangle 2"/>
          <p:cNvSpPr>
            <a:spLocks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2A20430B-8030-4C68-B45D-2EF13C2AFCD7}" type="slidenum">
              <a:rPr lang="en-US" smtClean="0"/>
              <a:pPr/>
              <a:t>5</a:t>
            </a:fld>
            <a:endParaRPr lang="en-US" smtClean="0"/>
          </a:p>
        </p:txBody>
      </p:sp>
      <p:sp>
        <p:nvSpPr>
          <p:cNvPr id="49155" name="Rectangle 2"/>
          <p:cNvSpPr>
            <a:spLocks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EE2B311D-C183-469D-B0ED-791E97D2206B}" type="slidenum">
              <a:rPr lang="en-US" smtClean="0"/>
              <a:pPr/>
              <a:t>10</a:t>
            </a:fld>
            <a:endParaRPr lang="en-US" smtClean="0"/>
          </a:p>
        </p:txBody>
      </p:sp>
      <p:sp>
        <p:nvSpPr>
          <p:cNvPr id="50179" name="Rectangle 2"/>
          <p:cNvSpPr>
            <a:spLocks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7D1267E1-26D7-4E1E-9125-22ACD6F3BA75}" type="slidenum">
              <a:rPr lang="en-US" smtClean="0"/>
              <a:pPr/>
              <a:t>15</a:t>
            </a:fld>
            <a:endParaRPr lang="en-US" smtClean="0"/>
          </a:p>
        </p:txBody>
      </p:sp>
      <p:sp>
        <p:nvSpPr>
          <p:cNvPr id="51203" name="Rectangle 2"/>
          <p:cNvSpPr>
            <a:spLocks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CC8C8A66-E9FF-47CF-876F-4C88D991FA6E}" type="slidenum">
              <a:rPr lang="en-US" smtClean="0"/>
              <a:pPr/>
              <a:t>16</a:t>
            </a:fld>
            <a:endParaRPr lang="en-US" smtClean="0"/>
          </a:p>
        </p:txBody>
      </p:sp>
      <p:sp>
        <p:nvSpPr>
          <p:cNvPr id="52227" name="Rectangle 2"/>
          <p:cNvSpPr>
            <a:spLocks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4015A05C-31C8-4DAF-A1A8-F8B2777F452C}" type="slidenum">
              <a:rPr lang="en-US" smtClean="0"/>
              <a:pPr/>
              <a:t>26</a:t>
            </a:fld>
            <a:endParaRPr lang="en-US" smtClean="0"/>
          </a:p>
        </p:txBody>
      </p:sp>
      <p:sp>
        <p:nvSpPr>
          <p:cNvPr id="53251" name="Rectangle 2"/>
          <p:cNvSpPr>
            <a:spLocks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4114800" y="5334000"/>
            <a:ext cx="895350" cy="636588"/>
          </a:xfrm>
          <a:prstGeom prst="rect">
            <a:avLst/>
          </a:prstGeom>
          <a:noFill/>
          <a:ln w="9525">
            <a:noFill/>
            <a:miter lim="800000"/>
            <a:headEnd/>
            <a:tailEnd/>
          </a:ln>
        </p:spPr>
      </p:pic>
      <p:sp>
        <p:nvSpPr>
          <p:cNvPr id="5" name="Rectangle 6"/>
          <p:cNvSpPr>
            <a:spLocks noChangeArrowheads="1"/>
          </p:cNvSpPr>
          <p:nvPr/>
        </p:nvSpPr>
        <p:spPr bwMode="ltGray">
          <a:xfrm>
            <a:off x="558800" y="2625725"/>
            <a:ext cx="322263" cy="474663"/>
          </a:xfrm>
          <a:prstGeom prst="rect">
            <a:avLst/>
          </a:prstGeom>
          <a:solidFill>
            <a:schemeClr val="tx2"/>
          </a:solidFill>
          <a:ln w="9525">
            <a:noFill/>
            <a:miter lim="800000"/>
            <a:headEnd/>
            <a:tailEnd/>
          </a:ln>
        </p:spPr>
        <p:txBody>
          <a:bodyPr wrap="none" anchor="ctr"/>
          <a:lstStyle/>
          <a:p>
            <a:pPr algn="ctr" eaLnBrk="1" hangingPunct="1">
              <a:defRPr/>
            </a:pPr>
            <a:endParaRPr kumimoji="1" lang="en-US">
              <a:solidFill>
                <a:schemeClr val="tx2"/>
              </a:solidFill>
              <a:latin typeface="Arial" pitchFamily="34" charset="0"/>
            </a:endParaRPr>
          </a:p>
        </p:txBody>
      </p:sp>
      <p:sp>
        <p:nvSpPr>
          <p:cNvPr id="6" name="Rectangle 7"/>
          <p:cNvSpPr>
            <a:spLocks noChangeArrowheads="1"/>
          </p:cNvSpPr>
          <p:nvPr/>
        </p:nvSpPr>
        <p:spPr bwMode="ltGray">
          <a:xfrm>
            <a:off x="825500" y="2625725"/>
            <a:ext cx="328613" cy="474663"/>
          </a:xfrm>
          <a:prstGeom prst="rect">
            <a:avLst/>
          </a:prstGeom>
          <a:gradFill rotWithShape="0">
            <a:gsLst>
              <a:gs pos="0">
                <a:schemeClr val="tx2"/>
              </a:gs>
              <a:gs pos="100000">
                <a:schemeClr val="tx2">
                  <a:gamma/>
                  <a:tint val="18039"/>
                  <a:invGamma/>
                </a:schemeClr>
              </a:gs>
            </a:gsLst>
            <a:lin ang="0" scaled="1"/>
          </a:gradFill>
          <a:ln w="9525">
            <a:noFill/>
            <a:miter lim="800000"/>
            <a:headEnd/>
            <a:tailEnd/>
          </a:ln>
          <a:effectLst/>
        </p:spPr>
        <p:txBody>
          <a:bodyPr wrap="none" anchor="ctr"/>
          <a:lstStyle/>
          <a:p>
            <a:pPr algn="ctr" eaLnBrk="1" hangingPunct="1">
              <a:defRPr/>
            </a:pPr>
            <a:endParaRPr kumimoji="1" lang="en-US">
              <a:solidFill>
                <a:schemeClr val="tx2"/>
              </a:solidFill>
              <a:latin typeface="Arial" charset="0"/>
              <a:ea typeface="+mn-ea"/>
            </a:endParaRPr>
          </a:p>
        </p:txBody>
      </p:sp>
      <p:sp>
        <p:nvSpPr>
          <p:cNvPr id="7" name="Rectangle 8"/>
          <p:cNvSpPr>
            <a:spLocks noChangeArrowheads="1"/>
          </p:cNvSpPr>
          <p:nvPr/>
        </p:nvSpPr>
        <p:spPr bwMode="ltGray">
          <a:xfrm>
            <a:off x="566738" y="3048000"/>
            <a:ext cx="422275" cy="474663"/>
          </a:xfrm>
          <a:prstGeom prst="rect">
            <a:avLst/>
          </a:prstGeom>
          <a:solidFill>
            <a:srgbClr val="FFFF00"/>
          </a:solidFill>
          <a:ln w="9525">
            <a:noFill/>
            <a:miter lim="800000"/>
            <a:headEnd/>
            <a:tailEnd/>
          </a:ln>
        </p:spPr>
        <p:txBody>
          <a:bodyPr wrap="none" anchor="ctr"/>
          <a:lstStyle/>
          <a:p>
            <a:pPr algn="ctr" eaLnBrk="1" hangingPunct="1">
              <a:defRPr/>
            </a:pPr>
            <a:endParaRPr kumimoji="1" lang="en-US">
              <a:latin typeface="Arial" pitchFamily="34" charset="0"/>
            </a:endParaRPr>
          </a:p>
        </p:txBody>
      </p:sp>
      <p:sp>
        <p:nvSpPr>
          <p:cNvPr id="8" name="Rectangle 9"/>
          <p:cNvSpPr>
            <a:spLocks noChangeArrowheads="1"/>
          </p:cNvSpPr>
          <p:nvPr/>
        </p:nvSpPr>
        <p:spPr bwMode="ltGray">
          <a:xfrm>
            <a:off x="936625" y="3048000"/>
            <a:ext cx="368300" cy="474663"/>
          </a:xfrm>
          <a:prstGeom prst="rect">
            <a:avLst/>
          </a:prstGeom>
          <a:gradFill rotWithShape="0">
            <a:gsLst>
              <a:gs pos="0">
                <a:srgbClr val="FFFF00"/>
              </a:gs>
              <a:gs pos="100000">
                <a:srgbClr val="FFFFF0"/>
              </a:gs>
            </a:gsLst>
            <a:lin ang="0" scaled="1"/>
          </a:gradFill>
          <a:ln w="9525">
            <a:noFill/>
            <a:miter lim="800000"/>
            <a:headEnd/>
            <a:tailEnd/>
          </a:ln>
        </p:spPr>
        <p:txBody>
          <a:bodyPr wrap="none" anchor="ctr"/>
          <a:lstStyle/>
          <a:p>
            <a:pPr algn="ctr" eaLnBrk="1" hangingPunct="1">
              <a:defRPr/>
            </a:pPr>
            <a:endParaRPr kumimoji="1" lang="en-US">
              <a:latin typeface="Arial" pitchFamily="34" charset="0"/>
            </a:endParaRPr>
          </a:p>
        </p:txBody>
      </p:sp>
      <p:sp>
        <p:nvSpPr>
          <p:cNvPr id="9" name="Rectangle 10"/>
          <p:cNvSpPr>
            <a:spLocks noChangeArrowheads="1"/>
          </p:cNvSpPr>
          <p:nvPr/>
        </p:nvSpPr>
        <p:spPr bwMode="ltGray">
          <a:xfrm>
            <a:off x="152400" y="2974975"/>
            <a:ext cx="560388" cy="422275"/>
          </a:xfrm>
          <a:prstGeom prst="rect">
            <a:avLst/>
          </a:prstGeom>
          <a:gradFill rotWithShape="0">
            <a:gsLst>
              <a:gs pos="0">
                <a:schemeClr val="folHlink">
                  <a:gamma/>
                  <a:tint val="45490"/>
                  <a:invGamma/>
                </a:schemeClr>
              </a:gs>
              <a:gs pos="100000">
                <a:schemeClr val="folHlink"/>
              </a:gs>
            </a:gsLst>
            <a:lin ang="18900000" scaled="1"/>
          </a:gradFill>
          <a:ln w="9525">
            <a:noFill/>
            <a:miter lim="800000"/>
            <a:headEnd/>
            <a:tailEnd/>
          </a:ln>
          <a:effectLst/>
        </p:spPr>
        <p:txBody>
          <a:bodyPr wrap="none" anchor="ctr"/>
          <a:lstStyle/>
          <a:p>
            <a:pPr algn="ctr" eaLnBrk="1" hangingPunct="1">
              <a:defRPr/>
            </a:pPr>
            <a:endParaRPr kumimoji="1" lang="en-US">
              <a:latin typeface="Arial" charset="0"/>
              <a:ea typeface="+mn-ea"/>
            </a:endParaRPr>
          </a:p>
        </p:txBody>
      </p:sp>
      <p:sp>
        <p:nvSpPr>
          <p:cNvPr id="10" name="Rectangle 11"/>
          <p:cNvSpPr>
            <a:spLocks noChangeArrowheads="1"/>
          </p:cNvSpPr>
          <p:nvPr/>
        </p:nvSpPr>
        <p:spPr bwMode="auto">
          <a:xfrm>
            <a:off x="787400" y="2438400"/>
            <a:ext cx="31750" cy="1052513"/>
          </a:xfrm>
          <a:prstGeom prst="rect">
            <a:avLst/>
          </a:prstGeom>
          <a:solidFill>
            <a:srgbClr val="993300"/>
          </a:solidFill>
          <a:ln w="9525">
            <a:noFill/>
            <a:miter lim="800000"/>
            <a:headEnd/>
            <a:tailEnd/>
          </a:ln>
        </p:spPr>
        <p:txBody>
          <a:bodyPr wrap="none" anchor="ctr"/>
          <a:lstStyle/>
          <a:p>
            <a:pPr>
              <a:defRPr/>
            </a:pPr>
            <a:endParaRPr lang="en-US"/>
          </a:p>
        </p:txBody>
      </p:sp>
      <p:sp>
        <p:nvSpPr>
          <p:cNvPr id="11" name="Rectangle 12"/>
          <p:cNvSpPr>
            <a:spLocks noChangeArrowheads="1"/>
          </p:cNvSpPr>
          <p:nvPr/>
        </p:nvSpPr>
        <p:spPr bwMode="gray">
          <a:xfrm flipV="1">
            <a:off x="315913" y="3265488"/>
            <a:ext cx="8683625" cy="46037"/>
          </a:xfrm>
          <a:prstGeom prst="rect">
            <a:avLst/>
          </a:prstGeom>
          <a:gradFill rotWithShape="0">
            <a:gsLst>
              <a:gs pos="0">
                <a:srgbClr val="993300"/>
              </a:gs>
              <a:gs pos="100000">
                <a:srgbClr val="FFFFFF"/>
              </a:gs>
            </a:gsLst>
            <a:lin ang="0" scaled="1"/>
          </a:gradFill>
          <a:ln w="9525">
            <a:noFill/>
            <a:miter lim="800000"/>
            <a:headEnd/>
            <a:tailEnd/>
          </a:ln>
        </p:spPr>
        <p:txBody>
          <a:bodyPr rot="10800000" wrap="none" anchor="ctr"/>
          <a:lstStyle/>
          <a:p>
            <a:pPr algn="ctr" eaLnBrk="1" hangingPunct="1">
              <a:defRPr/>
            </a:pPr>
            <a:endParaRPr kumimoji="1" lang="en-US">
              <a:latin typeface="Arial" pitchFamily="34" charset="0"/>
            </a:endParaRPr>
          </a:p>
        </p:txBody>
      </p:sp>
      <p:sp>
        <p:nvSpPr>
          <p:cNvPr id="52226" name="Rectangle 2"/>
          <p:cNvSpPr>
            <a:spLocks noGrp="1" noChangeArrowheads="1"/>
          </p:cNvSpPr>
          <p:nvPr>
            <p:ph type="ctrTitle"/>
          </p:nvPr>
        </p:nvSpPr>
        <p:spPr>
          <a:xfrm>
            <a:off x="838200" y="2209800"/>
            <a:ext cx="7620000" cy="1066800"/>
          </a:xfrm>
        </p:spPr>
        <p:txBody>
          <a:bodyPr/>
          <a:lstStyle>
            <a:lvl1pPr algn="ctr">
              <a:defRPr/>
            </a:lvl1pPr>
          </a:lstStyle>
          <a:p>
            <a:r>
              <a:rPr lang="en-US"/>
              <a:t>Click to edit Master title style</a:t>
            </a:r>
          </a:p>
        </p:txBody>
      </p:sp>
      <p:sp>
        <p:nvSpPr>
          <p:cNvPr id="52227" name="Rectangle 3"/>
          <p:cNvSpPr>
            <a:spLocks noGrp="1" noChangeArrowheads="1"/>
          </p:cNvSpPr>
          <p:nvPr>
            <p:ph type="subTitle" idx="1"/>
          </p:nvPr>
        </p:nvSpPr>
        <p:spPr>
          <a:xfrm>
            <a:off x="1143000" y="3886200"/>
            <a:ext cx="7620000" cy="914400"/>
          </a:xfrm>
        </p:spPr>
        <p:txBody>
          <a:bodyPr/>
          <a:lstStyle>
            <a:lvl1pPr marL="0" indent="0" algn="ctr">
              <a:buFont typeface="Wingdings" pitchFamily="2" charset="2"/>
              <a:buNone/>
              <a:defRPr>
                <a:solidFill>
                  <a:srgbClr val="993300"/>
                </a:solidFill>
              </a:defRPr>
            </a:lvl1pPr>
          </a:lstStyle>
          <a:p>
            <a:r>
              <a:rPr lang="en-US"/>
              <a:t>Click to edit Master subtitle style</a:t>
            </a:r>
          </a:p>
        </p:txBody>
      </p:sp>
      <p:sp>
        <p:nvSpPr>
          <p:cNvPr id="12" name="Rectangle 4"/>
          <p:cNvSpPr>
            <a:spLocks noGrp="1" noChangeArrowheads="1"/>
          </p:cNvSpPr>
          <p:nvPr>
            <p:ph type="dt" sz="half" idx="10"/>
          </p:nvPr>
        </p:nvSpPr>
        <p:spPr bwMode="auto">
          <a:xfrm>
            <a:off x="8077200" y="6553200"/>
            <a:ext cx="1066800" cy="3048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fld id="{719CE5ED-DE46-4A7E-87C5-5EEC3D706932}" type="datetime5">
              <a:rPr lang="en-US"/>
              <a:pPr>
                <a:defRPr/>
              </a:pPr>
              <a:t>1-Feb-21</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960758D8-270F-40F8-AD9E-82A82D43FCB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4825" y="228600"/>
            <a:ext cx="2157413" cy="59039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28600"/>
            <a:ext cx="6321425" cy="59039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88697AB9-BA95-40F9-9C9C-9990FEB735F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49914FDD-1DC1-4C01-A680-FA428B53DB7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pPr>
              <a:defRPr/>
            </a:pPr>
            <a:fld id="{9952B65A-BB15-40EB-806B-B7A494D3F9C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371600"/>
            <a:ext cx="4210050" cy="4760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43450" y="1371600"/>
            <a:ext cx="4211638" cy="4760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ln/>
        </p:spPr>
        <p:txBody>
          <a:bodyPr/>
          <a:lstStyle>
            <a:lvl1pPr>
              <a:defRPr/>
            </a:lvl1pPr>
          </a:lstStyle>
          <a:p>
            <a:pPr>
              <a:defRPr/>
            </a:pPr>
            <a:fld id="{6BFF3CC2-E62D-46ED-9D6A-84BE50EAEB9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sldNum" sz="quarter" idx="10"/>
          </p:nvPr>
        </p:nvSpPr>
        <p:spPr>
          <a:ln/>
        </p:spPr>
        <p:txBody>
          <a:bodyPr/>
          <a:lstStyle>
            <a:lvl1pPr>
              <a:defRPr/>
            </a:lvl1pPr>
          </a:lstStyle>
          <a:p>
            <a:pPr>
              <a:defRPr/>
            </a:pPr>
            <a:fld id="{8494CBBC-2275-4199-8390-32C86F830CE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sldNum" sz="quarter" idx="10"/>
          </p:nvPr>
        </p:nvSpPr>
        <p:spPr>
          <a:ln/>
        </p:spPr>
        <p:txBody>
          <a:bodyPr/>
          <a:lstStyle>
            <a:lvl1pPr>
              <a:defRPr/>
            </a:lvl1pPr>
          </a:lstStyle>
          <a:p>
            <a:pPr>
              <a:defRPr/>
            </a:pPr>
            <a:fld id="{1BA99759-8A53-4DAA-B286-6B09291C832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72CA8569-C506-4B2A-874E-611741B9657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1D2A6C11-D45F-4CD8-AAD3-0DBEEB70C3F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EF7F0508-0EAC-4DF8-A89B-B218EF2D2D7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533400" y="260350"/>
            <a:ext cx="322263" cy="474663"/>
          </a:xfrm>
          <a:prstGeom prst="rect">
            <a:avLst/>
          </a:prstGeom>
          <a:solidFill>
            <a:schemeClr val="tx2"/>
          </a:solidFill>
          <a:ln w="9525">
            <a:noFill/>
            <a:miter lim="800000"/>
            <a:headEnd/>
            <a:tailEnd/>
          </a:ln>
        </p:spPr>
        <p:txBody>
          <a:bodyPr wrap="none" anchor="ctr"/>
          <a:lstStyle/>
          <a:p>
            <a:pPr algn="ctr" eaLnBrk="1" hangingPunct="1">
              <a:defRPr/>
            </a:pPr>
            <a:endParaRPr kumimoji="1" lang="en-US">
              <a:solidFill>
                <a:schemeClr val="tx2"/>
              </a:solidFill>
              <a:latin typeface="Arial" pitchFamily="34" charset="0"/>
            </a:endParaRPr>
          </a:p>
        </p:txBody>
      </p:sp>
      <p:sp>
        <p:nvSpPr>
          <p:cNvPr id="51203" name="Rectangle 3"/>
          <p:cNvSpPr>
            <a:spLocks noChangeArrowheads="1"/>
          </p:cNvSpPr>
          <p:nvPr/>
        </p:nvSpPr>
        <p:spPr bwMode="ltGray">
          <a:xfrm>
            <a:off x="800100" y="260350"/>
            <a:ext cx="328613" cy="474663"/>
          </a:xfrm>
          <a:prstGeom prst="rect">
            <a:avLst/>
          </a:prstGeom>
          <a:gradFill rotWithShape="0">
            <a:gsLst>
              <a:gs pos="0">
                <a:schemeClr val="tx2"/>
              </a:gs>
              <a:gs pos="100000">
                <a:schemeClr val="tx2">
                  <a:gamma/>
                  <a:tint val="18039"/>
                  <a:invGamma/>
                </a:schemeClr>
              </a:gs>
            </a:gsLst>
            <a:lin ang="0" scaled="1"/>
          </a:gradFill>
          <a:ln w="9525">
            <a:noFill/>
            <a:miter lim="800000"/>
            <a:headEnd/>
            <a:tailEnd/>
          </a:ln>
          <a:effectLst/>
        </p:spPr>
        <p:txBody>
          <a:bodyPr wrap="none" anchor="ctr"/>
          <a:lstStyle/>
          <a:p>
            <a:pPr algn="ctr" eaLnBrk="1" hangingPunct="1">
              <a:defRPr/>
            </a:pPr>
            <a:endParaRPr kumimoji="1" lang="en-US">
              <a:solidFill>
                <a:schemeClr val="tx2"/>
              </a:solidFill>
              <a:latin typeface="Arial" charset="0"/>
              <a:ea typeface="+mn-ea"/>
            </a:endParaRPr>
          </a:p>
        </p:txBody>
      </p:sp>
      <p:sp>
        <p:nvSpPr>
          <p:cNvPr id="1028" name="Rectangle 4"/>
          <p:cNvSpPr>
            <a:spLocks noChangeArrowheads="1"/>
          </p:cNvSpPr>
          <p:nvPr/>
        </p:nvSpPr>
        <p:spPr bwMode="ltGray">
          <a:xfrm>
            <a:off x="541338" y="682625"/>
            <a:ext cx="422275" cy="474663"/>
          </a:xfrm>
          <a:prstGeom prst="rect">
            <a:avLst/>
          </a:prstGeom>
          <a:solidFill>
            <a:srgbClr val="FFFF00"/>
          </a:solidFill>
          <a:ln w="9525">
            <a:noFill/>
            <a:miter lim="800000"/>
            <a:headEnd/>
            <a:tailEnd/>
          </a:ln>
        </p:spPr>
        <p:txBody>
          <a:bodyPr wrap="none" anchor="ctr"/>
          <a:lstStyle/>
          <a:p>
            <a:pPr algn="ctr" eaLnBrk="1" hangingPunct="1">
              <a:defRPr/>
            </a:pPr>
            <a:endParaRPr kumimoji="1" lang="en-US">
              <a:latin typeface="Arial" pitchFamily="34" charset="0"/>
            </a:endParaRPr>
          </a:p>
        </p:txBody>
      </p:sp>
      <p:sp>
        <p:nvSpPr>
          <p:cNvPr id="1029" name="Rectangle 5"/>
          <p:cNvSpPr>
            <a:spLocks noChangeArrowheads="1"/>
          </p:cNvSpPr>
          <p:nvPr/>
        </p:nvSpPr>
        <p:spPr bwMode="ltGray">
          <a:xfrm>
            <a:off x="914400" y="685800"/>
            <a:ext cx="368300" cy="474663"/>
          </a:xfrm>
          <a:prstGeom prst="rect">
            <a:avLst/>
          </a:prstGeom>
          <a:gradFill rotWithShape="0">
            <a:gsLst>
              <a:gs pos="0">
                <a:srgbClr val="FFFF00"/>
              </a:gs>
              <a:gs pos="100000">
                <a:srgbClr val="FFFFF0"/>
              </a:gs>
            </a:gsLst>
            <a:lin ang="0" scaled="1"/>
          </a:gradFill>
          <a:ln w="9525">
            <a:noFill/>
            <a:miter lim="800000"/>
            <a:headEnd/>
            <a:tailEnd/>
          </a:ln>
        </p:spPr>
        <p:txBody>
          <a:bodyPr wrap="none" anchor="ctr"/>
          <a:lstStyle/>
          <a:p>
            <a:pPr algn="ctr" eaLnBrk="1" hangingPunct="1">
              <a:defRPr/>
            </a:pPr>
            <a:endParaRPr kumimoji="1" lang="en-US">
              <a:latin typeface="Arial" pitchFamily="34" charset="0"/>
            </a:endParaRPr>
          </a:p>
        </p:txBody>
      </p:sp>
      <p:sp>
        <p:nvSpPr>
          <p:cNvPr id="51206" name="Rectangle 6"/>
          <p:cNvSpPr>
            <a:spLocks noChangeArrowheads="1"/>
          </p:cNvSpPr>
          <p:nvPr/>
        </p:nvSpPr>
        <p:spPr bwMode="ltGray">
          <a:xfrm>
            <a:off x="127000" y="609600"/>
            <a:ext cx="560388" cy="422275"/>
          </a:xfrm>
          <a:prstGeom prst="rect">
            <a:avLst/>
          </a:prstGeom>
          <a:gradFill rotWithShape="0">
            <a:gsLst>
              <a:gs pos="0">
                <a:schemeClr val="folHlink">
                  <a:gamma/>
                  <a:tint val="45490"/>
                  <a:invGamma/>
                </a:schemeClr>
              </a:gs>
              <a:gs pos="100000">
                <a:schemeClr val="folHlink"/>
              </a:gs>
            </a:gsLst>
            <a:lin ang="18900000" scaled="1"/>
          </a:gradFill>
          <a:ln w="9525">
            <a:noFill/>
            <a:miter lim="800000"/>
            <a:headEnd/>
            <a:tailEnd/>
          </a:ln>
          <a:effectLst/>
        </p:spPr>
        <p:txBody>
          <a:bodyPr wrap="none" anchor="ctr"/>
          <a:lstStyle/>
          <a:p>
            <a:pPr algn="ctr" eaLnBrk="1" hangingPunct="1">
              <a:defRPr/>
            </a:pPr>
            <a:endParaRPr kumimoji="1" lang="en-US">
              <a:latin typeface="Arial" charset="0"/>
              <a:ea typeface="+mn-ea"/>
            </a:endParaRPr>
          </a:p>
        </p:txBody>
      </p:sp>
      <p:sp>
        <p:nvSpPr>
          <p:cNvPr id="1031" name="Rectangle 7"/>
          <p:cNvSpPr>
            <a:spLocks noChangeArrowheads="1"/>
          </p:cNvSpPr>
          <p:nvPr/>
        </p:nvSpPr>
        <p:spPr bwMode="gray">
          <a:xfrm>
            <a:off x="762000" y="152400"/>
            <a:ext cx="31750" cy="1052513"/>
          </a:xfrm>
          <a:prstGeom prst="rect">
            <a:avLst/>
          </a:prstGeom>
          <a:solidFill>
            <a:srgbClr val="993300"/>
          </a:solidFill>
          <a:ln w="9525">
            <a:noFill/>
            <a:miter lim="800000"/>
            <a:headEnd/>
            <a:tailEnd/>
          </a:ln>
        </p:spPr>
        <p:txBody>
          <a:bodyPr wrap="none" anchor="ctr"/>
          <a:lstStyle/>
          <a:p>
            <a:pPr algn="ctr" eaLnBrk="1" hangingPunct="1">
              <a:defRPr/>
            </a:pPr>
            <a:endParaRPr kumimoji="1" lang="en-US">
              <a:latin typeface="Arial" pitchFamily="34" charset="0"/>
            </a:endParaRPr>
          </a:p>
        </p:txBody>
      </p:sp>
      <p:sp>
        <p:nvSpPr>
          <p:cNvPr id="1032" name="Rectangle 8"/>
          <p:cNvSpPr>
            <a:spLocks noChangeArrowheads="1"/>
          </p:cNvSpPr>
          <p:nvPr/>
        </p:nvSpPr>
        <p:spPr bwMode="gray">
          <a:xfrm flipV="1">
            <a:off x="460375" y="990600"/>
            <a:ext cx="8683625" cy="46038"/>
          </a:xfrm>
          <a:prstGeom prst="rect">
            <a:avLst/>
          </a:prstGeom>
          <a:gradFill rotWithShape="0">
            <a:gsLst>
              <a:gs pos="0">
                <a:srgbClr val="993300"/>
              </a:gs>
              <a:gs pos="100000">
                <a:srgbClr val="FFFFFF"/>
              </a:gs>
            </a:gsLst>
            <a:lin ang="0" scaled="1"/>
          </a:gradFill>
          <a:ln w="9525">
            <a:noFill/>
            <a:miter lim="800000"/>
            <a:headEnd/>
            <a:tailEnd/>
          </a:ln>
        </p:spPr>
        <p:txBody>
          <a:bodyPr rot="10800000" wrap="none" anchor="ctr"/>
          <a:lstStyle/>
          <a:p>
            <a:pPr algn="ctr" eaLnBrk="1" hangingPunct="1">
              <a:defRPr/>
            </a:pPr>
            <a:endParaRPr kumimoji="1" lang="en-US">
              <a:solidFill>
                <a:srgbClr val="993300"/>
              </a:solidFill>
              <a:latin typeface="Arial" pitchFamily="34" charset="0"/>
            </a:endParaRPr>
          </a:p>
        </p:txBody>
      </p:sp>
      <p:sp>
        <p:nvSpPr>
          <p:cNvPr id="1033" name="Rectangle 9"/>
          <p:cNvSpPr>
            <a:spLocks noGrp="1" noChangeArrowheads="1"/>
          </p:cNvSpPr>
          <p:nvPr>
            <p:ph type="title"/>
          </p:nvPr>
        </p:nvSpPr>
        <p:spPr bwMode="auto">
          <a:xfrm>
            <a:off x="1219200" y="228600"/>
            <a:ext cx="7793038" cy="838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51210" name="Rectangle 10"/>
          <p:cNvSpPr>
            <a:spLocks noGrp="1" noChangeArrowheads="1"/>
          </p:cNvSpPr>
          <p:nvPr>
            <p:ph type="body" idx="1"/>
          </p:nvPr>
        </p:nvSpPr>
        <p:spPr bwMode="auto">
          <a:xfrm>
            <a:off x="381000" y="1371600"/>
            <a:ext cx="8574088" cy="4760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11" name="Rectangle 11"/>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Arial" pitchFamily="34" charset="0"/>
              </a:defRPr>
            </a:lvl1pPr>
          </a:lstStyle>
          <a:p>
            <a:pPr>
              <a:defRPr/>
            </a:pPr>
            <a:fld id="{6F920E31-844C-40FE-A8B5-38FAE372D3E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60"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10">
                                            <p:txEl>
                                              <p:pRg st="0" end="0"/>
                                            </p:txEl>
                                          </p:spTgt>
                                        </p:tgtEl>
                                        <p:attrNameLst>
                                          <p:attrName>style.visibility</p:attrName>
                                        </p:attrNameLst>
                                      </p:cBhvr>
                                      <p:to>
                                        <p:strVal val="visible"/>
                                      </p:to>
                                    </p:set>
                                    <p:animEffect transition="in" filter="wipe(left)">
                                      <p:cBhvr>
                                        <p:cTn id="7" dur="500"/>
                                        <p:tgtEl>
                                          <p:spTgt spid="512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10">
                                            <p:txEl>
                                              <p:pRg st="1" end="1"/>
                                            </p:txEl>
                                          </p:spTgt>
                                        </p:tgtEl>
                                        <p:attrNameLst>
                                          <p:attrName>style.visibility</p:attrName>
                                        </p:attrNameLst>
                                      </p:cBhvr>
                                      <p:to>
                                        <p:strVal val="visible"/>
                                      </p:to>
                                    </p:set>
                                    <p:animEffect transition="in" filter="wipe(left)">
                                      <p:cBhvr>
                                        <p:cTn id="12" dur="500"/>
                                        <p:tgtEl>
                                          <p:spTgt spid="5121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10">
                                            <p:txEl>
                                              <p:pRg st="2" end="2"/>
                                            </p:txEl>
                                          </p:spTgt>
                                        </p:tgtEl>
                                        <p:attrNameLst>
                                          <p:attrName>style.visibility</p:attrName>
                                        </p:attrNameLst>
                                      </p:cBhvr>
                                      <p:to>
                                        <p:strVal val="visible"/>
                                      </p:to>
                                    </p:set>
                                    <p:animEffect transition="in" filter="wipe(left)">
                                      <p:cBhvr>
                                        <p:cTn id="17" dur="500"/>
                                        <p:tgtEl>
                                          <p:spTgt spid="5121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210">
                                            <p:txEl>
                                              <p:pRg st="3" end="3"/>
                                            </p:txEl>
                                          </p:spTgt>
                                        </p:tgtEl>
                                        <p:attrNameLst>
                                          <p:attrName>style.visibility</p:attrName>
                                        </p:attrNameLst>
                                      </p:cBhvr>
                                      <p:to>
                                        <p:strVal val="visible"/>
                                      </p:to>
                                    </p:set>
                                    <p:animEffect transition="in" filter="wipe(left)">
                                      <p:cBhvr>
                                        <p:cTn id="22" dur="500"/>
                                        <p:tgtEl>
                                          <p:spTgt spid="5121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210">
                                            <p:txEl>
                                              <p:pRg st="4" end="4"/>
                                            </p:txEl>
                                          </p:spTgt>
                                        </p:tgtEl>
                                        <p:attrNameLst>
                                          <p:attrName>style.visibility</p:attrName>
                                        </p:attrNameLst>
                                      </p:cBhvr>
                                      <p:to>
                                        <p:strVal val="visible"/>
                                      </p:to>
                                    </p:set>
                                    <p:animEffect transition="in" filter="wipe(left)">
                                      <p:cBhvr>
                                        <p:cTn id="27" dur="500"/>
                                        <p:tgtEl>
                                          <p:spTgt spid="512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0" grpId="0" build="p" bldLvl="5" autoUpdateAnimBg="0">
        <p:tmplLst>
          <p:tmpl lvl="1">
            <p:tnLst>
              <p:par>
                <p:cTn presetID="22" presetClass="entr" presetSubtype="8" fill="hold" nodeType="clickEffect">
                  <p:stCondLst>
                    <p:cond delay="0"/>
                  </p:stCondLst>
                  <p:childTnLst>
                    <p:set>
                      <p:cBhvr>
                        <p:cTn dur="1" fill="hold">
                          <p:stCondLst>
                            <p:cond delay="0"/>
                          </p:stCondLst>
                        </p:cTn>
                        <p:tgtEl>
                          <p:spTgt spid="51210"/>
                        </p:tgtEl>
                        <p:attrNameLst>
                          <p:attrName>style.visibility</p:attrName>
                        </p:attrNameLst>
                      </p:cBhvr>
                      <p:to>
                        <p:strVal val="visible"/>
                      </p:to>
                    </p:set>
                    <p:animEffect transition="in" filter="wipe(left)">
                      <p:cBhvr>
                        <p:cTn dur="500"/>
                        <p:tgtEl>
                          <p:spTgt spid="51210"/>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51210"/>
                        </p:tgtEl>
                        <p:attrNameLst>
                          <p:attrName>style.visibility</p:attrName>
                        </p:attrNameLst>
                      </p:cBhvr>
                      <p:to>
                        <p:strVal val="visible"/>
                      </p:to>
                    </p:set>
                    <p:animEffect transition="in" filter="wipe(left)">
                      <p:cBhvr>
                        <p:cTn dur="500"/>
                        <p:tgtEl>
                          <p:spTgt spid="51210"/>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51210"/>
                        </p:tgtEl>
                        <p:attrNameLst>
                          <p:attrName>style.visibility</p:attrName>
                        </p:attrNameLst>
                      </p:cBhvr>
                      <p:to>
                        <p:strVal val="visible"/>
                      </p:to>
                    </p:set>
                    <p:animEffect transition="in" filter="wipe(left)">
                      <p:cBhvr>
                        <p:cTn dur="500"/>
                        <p:tgtEl>
                          <p:spTgt spid="51210"/>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51210"/>
                        </p:tgtEl>
                        <p:attrNameLst>
                          <p:attrName>style.visibility</p:attrName>
                        </p:attrNameLst>
                      </p:cBhvr>
                      <p:to>
                        <p:strVal val="visible"/>
                      </p:to>
                    </p:set>
                    <p:animEffect transition="in" filter="wipe(left)">
                      <p:cBhvr>
                        <p:cTn dur="500"/>
                        <p:tgtEl>
                          <p:spTgt spid="51210"/>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51210"/>
                        </p:tgtEl>
                        <p:attrNameLst>
                          <p:attrName>style.visibility</p:attrName>
                        </p:attrNameLst>
                      </p:cBhvr>
                      <p:to>
                        <p:strVal val="visible"/>
                      </p:to>
                    </p:set>
                    <p:animEffect transition="in" filter="wipe(left)">
                      <p:cBhvr>
                        <p:cTn dur="500"/>
                        <p:tgtEl>
                          <p:spTgt spid="51210"/>
                        </p:tgtEl>
                      </p:cBhvr>
                    </p:animEffect>
                  </p:childTnLst>
                </p:cTn>
              </p:par>
            </p:tnLst>
          </p:tmpl>
        </p:tmplLst>
      </p:bldP>
    </p:bldLst>
  </p:timing>
  <p:hf hdr="0" ftr="0" dt="0"/>
  <p:txStyles>
    <p:titleStyle>
      <a:lvl1pPr algn="l" rtl="0" eaLnBrk="0" fontAlgn="base" hangingPunct="0">
        <a:spcBef>
          <a:spcPct val="0"/>
        </a:spcBef>
        <a:spcAft>
          <a:spcPct val="0"/>
        </a:spcAft>
        <a:defRPr sz="4000">
          <a:solidFill>
            <a:srgbClr val="993300"/>
          </a:solidFill>
          <a:latin typeface="+mj-lt"/>
          <a:ea typeface="MS PGothic" pitchFamily="34" charset="-128"/>
          <a:cs typeface="+mj-cs"/>
        </a:defRPr>
      </a:lvl1pPr>
      <a:lvl2pPr algn="l" rtl="0" eaLnBrk="0" fontAlgn="base" hangingPunct="0">
        <a:spcBef>
          <a:spcPct val="0"/>
        </a:spcBef>
        <a:spcAft>
          <a:spcPct val="0"/>
        </a:spcAft>
        <a:defRPr sz="4000">
          <a:solidFill>
            <a:srgbClr val="993300"/>
          </a:solidFill>
          <a:latin typeface="Times New Roman" pitchFamily="18" charset="0"/>
          <a:ea typeface="MS PGothic" pitchFamily="34" charset="-128"/>
        </a:defRPr>
      </a:lvl2pPr>
      <a:lvl3pPr algn="l" rtl="0" eaLnBrk="0" fontAlgn="base" hangingPunct="0">
        <a:spcBef>
          <a:spcPct val="0"/>
        </a:spcBef>
        <a:spcAft>
          <a:spcPct val="0"/>
        </a:spcAft>
        <a:defRPr sz="4000">
          <a:solidFill>
            <a:srgbClr val="993300"/>
          </a:solidFill>
          <a:latin typeface="Times New Roman" pitchFamily="18" charset="0"/>
          <a:ea typeface="MS PGothic" pitchFamily="34" charset="-128"/>
        </a:defRPr>
      </a:lvl3pPr>
      <a:lvl4pPr algn="l" rtl="0" eaLnBrk="0" fontAlgn="base" hangingPunct="0">
        <a:spcBef>
          <a:spcPct val="0"/>
        </a:spcBef>
        <a:spcAft>
          <a:spcPct val="0"/>
        </a:spcAft>
        <a:defRPr sz="4000">
          <a:solidFill>
            <a:srgbClr val="993300"/>
          </a:solidFill>
          <a:latin typeface="Times New Roman" pitchFamily="18" charset="0"/>
          <a:ea typeface="MS PGothic" pitchFamily="34" charset="-128"/>
        </a:defRPr>
      </a:lvl4pPr>
      <a:lvl5pPr algn="l" rtl="0" eaLnBrk="0" fontAlgn="base" hangingPunct="0">
        <a:spcBef>
          <a:spcPct val="0"/>
        </a:spcBef>
        <a:spcAft>
          <a:spcPct val="0"/>
        </a:spcAft>
        <a:defRPr sz="4000">
          <a:solidFill>
            <a:srgbClr val="993300"/>
          </a:solidFill>
          <a:latin typeface="Times New Roman" pitchFamily="18" charset="0"/>
          <a:ea typeface="MS PGothic" pitchFamily="34" charset="-128"/>
        </a:defRPr>
      </a:lvl5pPr>
      <a:lvl6pPr marL="457200" algn="l" rtl="0" fontAlgn="base">
        <a:spcBef>
          <a:spcPct val="0"/>
        </a:spcBef>
        <a:spcAft>
          <a:spcPct val="0"/>
        </a:spcAft>
        <a:defRPr sz="4000">
          <a:solidFill>
            <a:srgbClr val="993300"/>
          </a:solidFill>
          <a:latin typeface="Times New Roman" pitchFamily="18" charset="0"/>
        </a:defRPr>
      </a:lvl6pPr>
      <a:lvl7pPr marL="914400" algn="l" rtl="0" fontAlgn="base">
        <a:spcBef>
          <a:spcPct val="0"/>
        </a:spcBef>
        <a:spcAft>
          <a:spcPct val="0"/>
        </a:spcAft>
        <a:defRPr sz="4000">
          <a:solidFill>
            <a:srgbClr val="993300"/>
          </a:solidFill>
          <a:latin typeface="Times New Roman" pitchFamily="18" charset="0"/>
        </a:defRPr>
      </a:lvl7pPr>
      <a:lvl8pPr marL="1371600" algn="l" rtl="0" fontAlgn="base">
        <a:spcBef>
          <a:spcPct val="0"/>
        </a:spcBef>
        <a:spcAft>
          <a:spcPct val="0"/>
        </a:spcAft>
        <a:defRPr sz="4000">
          <a:solidFill>
            <a:srgbClr val="993300"/>
          </a:solidFill>
          <a:latin typeface="Times New Roman" pitchFamily="18" charset="0"/>
        </a:defRPr>
      </a:lvl8pPr>
      <a:lvl9pPr marL="1828800" algn="l" rtl="0" fontAlgn="base">
        <a:spcBef>
          <a:spcPct val="0"/>
        </a:spcBef>
        <a:spcAft>
          <a:spcPct val="0"/>
        </a:spcAft>
        <a:defRPr sz="4000">
          <a:solidFill>
            <a:srgbClr val="993300"/>
          </a:solidFill>
          <a:latin typeface="Times New Roman" pitchFamily="18"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400">
          <a:solidFill>
            <a:schemeClr val="tx1"/>
          </a:solidFill>
          <a:latin typeface="+mn-lt"/>
          <a:ea typeface="MS PGothic" pitchFamily="34" charset="-128"/>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latin typeface="+mn-lt"/>
          <a:ea typeface="MS PGothic" pitchFamily="34" charset="-128"/>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S PGothic" pitchFamily="34" charset="-128"/>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mtClean="0"/>
              <a:t>Linked Lists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p>
            <a:fld id="{053D457D-AB3F-4A15-BE8D-DFE6AF8011FD}" type="slidenum">
              <a:rPr lang="en-US" smtClean="0"/>
              <a:pPr/>
              <a:t>10</a:t>
            </a:fld>
            <a:endParaRPr lang="en-US" smtClean="0"/>
          </a:p>
        </p:txBody>
      </p:sp>
      <p:sp>
        <p:nvSpPr>
          <p:cNvPr id="12291" name="Rectangle 2"/>
          <p:cNvSpPr>
            <a:spLocks noGrp="1" noChangeArrowheads="1"/>
          </p:cNvSpPr>
          <p:nvPr>
            <p:ph type="title"/>
          </p:nvPr>
        </p:nvSpPr>
        <p:spPr>
          <a:xfrm>
            <a:off x="1219200" y="381000"/>
            <a:ext cx="7793038" cy="727075"/>
          </a:xfrm>
        </p:spPr>
        <p:txBody>
          <a:bodyPr/>
          <a:lstStyle/>
          <a:p>
            <a:pPr eaLnBrk="1" hangingPunct="1"/>
            <a:r>
              <a:rPr lang="en-US" smtClean="0"/>
              <a:t>Traversing a SLL</a:t>
            </a:r>
          </a:p>
        </p:txBody>
      </p:sp>
      <p:sp>
        <p:nvSpPr>
          <p:cNvPr id="12292" name="Rectangle 3"/>
          <p:cNvSpPr>
            <a:spLocks noGrp="1" noChangeArrowheads="1"/>
          </p:cNvSpPr>
          <p:nvPr>
            <p:ph type="body" idx="1"/>
          </p:nvPr>
        </p:nvSpPr>
        <p:spPr>
          <a:xfrm>
            <a:off x="685800" y="1524000"/>
            <a:ext cx="8077200" cy="4800600"/>
          </a:xfrm>
        </p:spPr>
        <p:txBody>
          <a:bodyPr/>
          <a:lstStyle/>
          <a:p>
            <a:r>
              <a:rPr lang="en-US" sz="3200" smtClean="0"/>
              <a:t>Step 1: [INITIALIZE] SET PTR = START</a:t>
            </a:r>
          </a:p>
          <a:p>
            <a:r>
              <a:rPr lang="en-US" sz="3200" smtClean="0"/>
              <a:t>Step 2: Repeat Steps 3 and 4 while PTR != NULL</a:t>
            </a:r>
          </a:p>
          <a:p>
            <a:r>
              <a:rPr lang="en-US" sz="3200" smtClean="0"/>
              <a:t>Step 3: Apply Process to PTR DATA</a:t>
            </a:r>
          </a:p>
          <a:p>
            <a:r>
              <a:rPr lang="en-US" sz="3200" smtClean="0"/>
              <a:t>Step 4: SET PTR = PTR </a:t>
            </a:r>
            <a:r>
              <a:rPr lang="en-US" sz="3200" smtClean="0">
                <a:sym typeface="Wingdings" pitchFamily="2" charset="2"/>
              </a:rPr>
              <a:t></a:t>
            </a:r>
            <a:r>
              <a:rPr lang="en-US" sz="3200" smtClean="0"/>
              <a:t>NEXT</a:t>
            </a:r>
          </a:p>
          <a:p>
            <a:r>
              <a:rPr lang="en-US" sz="3200" smtClean="0"/>
              <a:t>[END OF LOOP]</a:t>
            </a:r>
          </a:p>
          <a:p>
            <a:r>
              <a:rPr lang="en-US" sz="3200" smtClean="0"/>
              <a:t>Step 5: EXIT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1"/>
          <p:cNvSpPr>
            <a:spLocks noGrp="1"/>
          </p:cNvSpPr>
          <p:nvPr>
            <p:ph type="sldNum" sz="quarter" idx="10"/>
          </p:nvPr>
        </p:nvSpPr>
        <p:spPr>
          <a:noFill/>
        </p:spPr>
        <p:txBody>
          <a:bodyPr/>
          <a:lstStyle/>
          <a:p>
            <a:fld id="{408A6CCA-FB36-4BEA-999A-F5E5AF9053FE}" type="slidenum">
              <a:rPr lang="en-US" smtClean="0"/>
              <a:pPr/>
              <a:t>11</a:t>
            </a:fld>
            <a:endParaRPr lang="en-US" smtClean="0"/>
          </a:p>
        </p:txBody>
      </p:sp>
      <p:sp>
        <p:nvSpPr>
          <p:cNvPr id="13315" name="Rectangle 2"/>
          <p:cNvSpPr>
            <a:spLocks noChangeArrowheads="1"/>
          </p:cNvSpPr>
          <p:nvPr/>
        </p:nvSpPr>
        <p:spPr bwMode="auto">
          <a:xfrm>
            <a:off x="762000" y="1166813"/>
            <a:ext cx="7162800" cy="3416300"/>
          </a:xfrm>
          <a:prstGeom prst="rect">
            <a:avLst/>
          </a:prstGeom>
          <a:noFill/>
          <a:ln w="9525">
            <a:noFill/>
            <a:miter lim="800000"/>
            <a:headEnd/>
            <a:tailEnd/>
          </a:ln>
        </p:spPr>
        <p:txBody>
          <a:bodyPr>
            <a:spAutoFit/>
          </a:bodyPr>
          <a:lstStyle/>
          <a:p>
            <a:r>
              <a:rPr lang="en-US"/>
              <a:t>Step 1: [INITIALIZE] count =0</a:t>
            </a:r>
          </a:p>
          <a:p>
            <a:r>
              <a:rPr lang="en-US"/>
              <a:t>Step 2: [INITIALIZE] SET PTR = START</a:t>
            </a:r>
          </a:p>
          <a:p>
            <a:r>
              <a:rPr lang="en-US"/>
              <a:t>Step 3: Repeat Steps 4 and 5 while PTR != NULL</a:t>
            </a:r>
          </a:p>
          <a:p>
            <a:r>
              <a:rPr lang="en-US"/>
              <a:t>Step 4: count = count+1</a:t>
            </a:r>
          </a:p>
          <a:p>
            <a:r>
              <a:rPr lang="en-US"/>
              <a:t>Step 5: SET PTR = PTR</a:t>
            </a:r>
            <a:r>
              <a:rPr lang="en-US">
                <a:sym typeface="Wingdings" pitchFamily="2" charset="2"/>
              </a:rPr>
              <a:t></a:t>
            </a:r>
            <a:r>
              <a:rPr lang="en-US"/>
              <a:t> NEXT</a:t>
            </a:r>
          </a:p>
          <a:p>
            <a:r>
              <a:rPr lang="en-US"/>
              <a:t>[END OF LOOP]</a:t>
            </a:r>
          </a:p>
          <a:p>
            <a:r>
              <a:rPr lang="en-US"/>
              <a:t>Step 6: Write count</a:t>
            </a:r>
          </a:p>
          <a:p>
            <a:r>
              <a:rPr lang="en-US"/>
              <a:t>Step 7: EXIT</a:t>
            </a:r>
          </a:p>
          <a:p>
            <a:endParaRPr lang="en-US"/>
          </a:p>
        </p:txBody>
      </p:sp>
      <p:sp>
        <p:nvSpPr>
          <p:cNvPr id="13316" name="Rectangle 3"/>
          <p:cNvSpPr>
            <a:spLocks noChangeArrowheads="1"/>
          </p:cNvSpPr>
          <p:nvPr/>
        </p:nvSpPr>
        <p:spPr bwMode="auto">
          <a:xfrm>
            <a:off x="1219200" y="0"/>
            <a:ext cx="7467600" cy="830263"/>
          </a:xfrm>
          <a:prstGeom prst="rect">
            <a:avLst/>
          </a:prstGeom>
          <a:noFill/>
          <a:ln w="9525">
            <a:noFill/>
            <a:miter lim="800000"/>
            <a:headEnd/>
            <a:tailEnd/>
          </a:ln>
        </p:spPr>
        <p:txBody>
          <a:bodyPr>
            <a:spAutoFit/>
          </a:bodyPr>
          <a:lstStyle/>
          <a:p>
            <a:r>
              <a:rPr lang="en-US"/>
              <a:t>Algorithm to print the number of nodes in a</a:t>
            </a:r>
          </a:p>
          <a:p>
            <a:r>
              <a:rPr lang="en-US"/>
              <a:t>linked list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p:cNvSpPr>
            <a:spLocks noGrp="1"/>
          </p:cNvSpPr>
          <p:nvPr>
            <p:ph type="sldNum" sz="quarter" idx="10"/>
          </p:nvPr>
        </p:nvSpPr>
        <p:spPr>
          <a:noFill/>
        </p:spPr>
        <p:txBody>
          <a:bodyPr/>
          <a:lstStyle/>
          <a:p>
            <a:fld id="{75C8D70D-DFD8-4177-BB0C-DE25E6A3DDBA}" type="slidenum">
              <a:rPr lang="en-US" smtClean="0"/>
              <a:pPr/>
              <a:t>12</a:t>
            </a:fld>
            <a:endParaRPr lang="en-US" smtClean="0"/>
          </a:p>
        </p:txBody>
      </p:sp>
      <p:sp>
        <p:nvSpPr>
          <p:cNvPr id="14339" name="Rectangle 2"/>
          <p:cNvSpPr>
            <a:spLocks noChangeArrowheads="1"/>
          </p:cNvSpPr>
          <p:nvPr/>
        </p:nvSpPr>
        <p:spPr bwMode="auto">
          <a:xfrm>
            <a:off x="1828800" y="228600"/>
            <a:ext cx="6781800" cy="461963"/>
          </a:xfrm>
          <a:prstGeom prst="rect">
            <a:avLst/>
          </a:prstGeom>
          <a:noFill/>
          <a:ln w="9525">
            <a:noFill/>
            <a:miter lim="800000"/>
            <a:headEnd/>
            <a:tailEnd/>
          </a:ln>
        </p:spPr>
        <p:txBody>
          <a:bodyPr>
            <a:spAutoFit/>
          </a:bodyPr>
          <a:lstStyle/>
          <a:p>
            <a:r>
              <a:rPr lang="en-US" b="1"/>
              <a:t>Searching for a Value in a Linked List</a:t>
            </a:r>
            <a:endParaRPr lang="en-US"/>
          </a:p>
        </p:txBody>
      </p:sp>
      <p:sp>
        <p:nvSpPr>
          <p:cNvPr id="14340" name="Rectangle 3"/>
          <p:cNvSpPr>
            <a:spLocks noChangeArrowheads="1"/>
          </p:cNvSpPr>
          <p:nvPr/>
        </p:nvSpPr>
        <p:spPr bwMode="auto">
          <a:xfrm>
            <a:off x="838200" y="1600200"/>
            <a:ext cx="7010400" cy="4154488"/>
          </a:xfrm>
          <a:prstGeom prst="rect">
            <a:avLst/>
          </a:prstGeom>
          <a:noFill/>
          <a:ln w="9525">
            <a:noFill/>
            <a:miter lim="800000"/>
            <a:headEnd/>
            <a:tailEnd/>
          </a:ln>
        </p:spPr>
        <p:txBody>
          <a:bodyPr>
            <a:spAutoFit/>
          </a:bodyPr>
          <a:lstStyle/>
          <a:p>
            <a:r>
              <a:rPr lang="en-US"/>
              <a:t>Step 1: [INITIALIZE] SET PTR = START</a:t>
            </a:r>
          </a:p>
          <a:p>
            <a:r>
              <a:rPr lang="en-US"/>
              <a:t>Step 2: Repeat Step 3 while PTR != NULL</a:t>
            </a:r>
          </a:p>
          <a:p>
            <a:r>
              <a:rPr lang="en-US"/>
              <a:t>Step 3: IF VAL = PTR</a:t>
            </a:r>
            <a:r>
              <a:rPr lang="en-US">
                <a:sym typeface="Wingdings" pitchFamily="2" charset="2"/>
              </a:rPr>
              <a:t></a:t>
            </a:r>
            <a:r>
              <a:rPr lang="en-US"/>
              <a:t> DATA</a:t>
            </a:r>
          </a:p>
          <a:p>
            <a:r>
              <a:rPr lang="en-US"/>
              <a:t>SET POS = PTR</a:t>
            </a:r>
          </a:p>
          <a:p>
            <a:r>
              <a:rPr lang="en-US"/>
              <a:t>Go To Step 5</a:t>
            </a:r>
          </a:p>
          <a:p>
            <a:r>
              <a:rPr lang="en-US"/>
              <a:t>ELSE</a:t>
            </a:r>
          </a:p>
          <a:p>
            <a:r>
              <a:rPr lang="en-US"/>
              <a:t>SET PTR = PTR</a:t>
            </a:r>
            <a:r>
              <a:rPr lang="en-US">
                <a:sym typeface="Wingdings" pitchFamily="2" charset="2"/>
              </a:rPr>
              <a:t></a:t>
            </a:r>
            <a:r>
              <a:rPr lang="en-US"/>
              <a:t> NEXT</a:t>
            </a:r>
          </a:p>
          <a:p>
            <a:r>
              <a:rPr lang="en-US"/>
              <a:t>[END OF IF]</a:t>
            </a:r>
          </a:p>
          <a:p>
            <a:r>
              <a:rPr lang="en-US"/>
              <a:t>[END OF LOOP]</a:t>
            </a:r>
          </a:p>
          <a:p>
            <a:r>
              <a:rPr lang="en-US"/>
              <a:t>Step 4: SET POS = NULL</a:t>
            </a:r>
          </a:p>
          <a:p>
            <a:r>
              <a:rPr lang="en-US"/>
              <a:t>Step 5: EXIT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1"/>
          <p:cNvSpPr>
            <a:spLocks noGrp="1"/>
          </p:cNvSpPr>
          <p:nvPr>
            <p:ph type="sldNum" sz="quarter" idx="10"/>
          </p:nvPr>
        </p:nvSpPr>
        <p:spPr>
          <a:noFill/>
        </p:spPr>
        <p:txBody>
          <a:bodyPr/>
          <a:lstStyle/>
          <a:p>
            <a:fld id="{3740866C-2759-489E-B837-A43F6E299A74}" type="slidenum">
              <a:rPr lang="en-US" smtClean="0"/>
              <a:pPr/>
              <a:t>13</a:t>
            </a:fld>
            <a:endParaRPr lang="en-US" smtClean="0"/>
          </a:p>
        </p:txBody>
      </p:sp>
      <p:pic>
        <p:nvPicPr>
          <p:cNvPr id="15363" name="Picture 2"/>
          <p:cNvPicPr>
            <a:picLocks noChangeAspect="1" noChangeArrowheads="1"/>
          </p:cNvPicPr>
          <p:nvPr/>
        </p:nvPicPr>
        <p:blipFill>
          <a:blip r:embed="rId2" cstate="print"/>
          <a:srcRect/>
          <a:stretch>
            <a:fillRect/>
          </a:stretch>
        </p:blipFill>
        <p:spPr bwMode="auto">
          <a:xfrm>
            <a:off x="838200" y="2151063"/>
            <a:ext cx="7315200" cy="4676775"/>
          </a:xfrm>
          <a:prstGeom prst="rect">
            <a:avLst/>
          </a:prstGeom>
          <a:noFill/>
          <a:ln w="9525">
            <a:noFill/>
            <a:miter lim="800000"/>
            <a:headEnd/>
            <a:tailEnd/>
          </a:ln>
        </p:spPr>
      </p:pic>
      <p:sp>
        <p:nvSpPr>
          <p:cNvPr id="15364" name="Rectangle 2"/>
          <p:cNvSpPr>
            <a:spLocks noChangeArrowheads="1"/>
          </p:cNvSpPr>
          <p:nvPr/>
        </p:nvSpPr>
        <p:spPr bwMode="auto">
          <a:xfrm>
            <a:off x="533400" y="1112838"/>
            <a:ext cx="7696200" cy="831850"/>
          </a:xfrm>
          <a:prstGeom prst="rect">
            <a:avLst/>
          </a:prstGeom>
          <a:noFill/>
          <a:ln w="9525">
            <a:noFill/>
            <a:miter lim="800000"/>
            <a:headEnd/>
            <a:tailEnd/>
          </a:ln>
        </p:spPr>
        <p:txBody>
          <a:bodyPr>
            <a:spAutoFit/>
          </a:bodyPr>
          <a:lstStyle/>
          <a:p>
            <a:r>
              <a:rPr lang="en-US"/>
              <a:t>If we have VAL = 4, then the flow of the algorithm</a:t>
            </a:r>
          </a:p>
          <a:p>
            <a:r>
              <a:rPr lang="en-US"/>
              <a:t>can be explained as shown in the figure</a:t>
            </a:r>
          </a:p>
        </p:txBody>
      </p:sp>
      <p:sp>
        <p:nvSpPr>
          <p:cNvPr id="15365" name="TextBox 3"/>
          <p:cNvSpPr txBox="1">
            <a:spLocks noChangeArrowheads="1"/>
          </p:cNvSpPr>
          <p:nvPr/>
        </p:nvSpPr>
        <p:spPr bwMode="auto">
          <a:xfrm>
            <a:off x="1905000" y="303213"/>
            <a:ext cx="4246563" cy="460375"/>
          </a:xfrm>
          <a:prstGeom prst="rect">
            <a:avLst/>
          </a:prstGeom>
          <a:noFill/>
          <a:ln w="9525">
            <a:noFill/>
            <a:miter lim="800000"/>
            <a:headEnd/>
            <a:tailEnd/>
          </a:ln>
        </p:spPr>
        <p:txBody>
          <a:bodyPr wrap="none">
            <a:spAutoFit/>
          </a:bodyPr>
          <a:lstStyle/>
          <a:p>
            <a:r>
              <a:rPr lang="en-US" b="1"/>
              <a:t>Searching an element example.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Insertion in linked list</a:t>
            </a:r>
          </a:p>
        </p:txBody>
      </p:sp>
      <p:sp>
        <p:nvSpPr>
          <p:cNvPr id="16387" name="Slide Number Placeholder 2"/>
          <p:cNvSpPr>
            <a:spLocks noGrp="1"/>
          </p:cNvSpPr>
          <p:nvPr>
            <p:ph type="sldNum" sz="quarter" idx="10"/>
          </p:nvPr>
        </p:nvSpPr>
        <p:spPr>
          <a:noFill/>
        </p:spPr>
        <p:txBody>
          <a:bodyPr/>
          <a:lstStyle/>
          <a:p>
            <a:fld id="{39FC0A8D-2AAA-4674-96A0-5BEF0A03A744}" type="slidenum">
              <a:rPr lang="en-US" smtClean="0"/>
              <a:pPr/>
              <a:t>14</a:t>
            </a:fld>
            <a:endParaRPr lang="en-US" smtClean="0"/>
          </a:p>
        </p:txBody>
      </p:sp>
      <p:sp>
        <p:nvSpPr>
          <p:cNvPr id="16388" name="Rectangle 3"/>
          <p:cNvSpPr>
            <a:spLocks noChangeArrowheads="1"/>
          </p:cNvSpPr>
          <p:nvPr/>
        </p:nvSpPr>
        <p:spPr bwMode="auto">
          <a:xfrm>
            <a:off x="609600" y="2057400"/>
            <a:ext cx="7848600" cy="2678113"/>
          </a:xfrm>
          <a:prstGeom prst="rect">
            <a:avLst/>
          </a:prstGeom>
          <a:noFill/>
          <a:ln w="9525">
            <a:noFill/>
            <a:miter lim="800000"/>
            <a:headEnd/>
            <a:tailEnd/>
          </a:ln>
        </p:spPr>
        <p:txBody>
          <a:bodyPr>
            <a:spAutoFit/>
          </a:bodyPr>
          <a:lstStyle/>
          <a:p>
            <a:r>
              <a:rPr lang="en-US"/>
              <a:t>Case 1: The new node is inserted at the beginning.</a:t>
            </a:r>
          </a:p>
          <a:p>
            <a:endParaRPr lang="en-US"/>
          </a:p>
          <a:p>
            <a:r>
              <a:rPr lang="en-US"/>
              <a:t>Case 2: The new node is inserted at the end.</a:t>
            </a:r>
          </a:p>
          <a:p>
            <a:endParaRPr lang="en-US"/>
          </a:p>
          <a:p>
            <a:r>
              <a:rPr lang="en-US"/>
              <a:t>Case 3: The new node is inserted after a given node.</a:t>
            </a:r>
          </a:p>
          <a:p>
            <a:endParaRPr lang="en-US"/>
          </a:p>
          <a:p>
            <a:r>
              <a:rPr lang="en-US"/>
              <a:t>Case 4: The new node is inserted before a given node.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2"/>
          <p:cNvSpPr>
            <a:spLocks noGrp="1"/>
          </p:cNvSpPr>
          <p:nvPr>
            <p:ph type="sldNum" sz="quarter" idx="10"/>
          </p:nvPr>
        </p:nvSpPr>
        <p:spPr>
          <a:noFill/>
        </p:spPr>
        <p:txBody>
          <a:bodyPr/>
          <a:lstStyle/>
          <a:p>
            <a:fld id="{FADA175E-901E-42A3-92F2-E07D41B55DE5}" type="slidenum">
              <a:rPr lang="en-US" smtClean="0"/>
              <a:pPr/>
              <a:t>15</a:t>
            </a:fld>
            <a:endParaRPr lang="en-US" smtClean="0"/>
          </a:p>
        </p:txBody>
      </p:sp>
      <p:sp>
        <p:nvSpPr>
          <p:cNvPr id="17411" name="Rectangle 2"/>
          <p:cNvSpPr>
            <a:spLocks noGrp="1" noChangeArrowheads="1"/>
          </p:cNvSpPr>
          <p:nvPr>
            <p:ph type="title"/>
          </p:nvPr>
        </p:nvSpPr>
        <p:spPr/>
        <p:txBody>
          <a:bodyPr/>
          <a:lstStyle/>
          <a:p>
            <a:pPr eaLnBrk="1" hangingPunct="1"/>
            <a:r>
              <a:rPr lang="en-US" smtClean="0"/>
              <a:t>Inserting after (animation)</a:t>
            </a:r>
          </a:p>
        </p:txBody>
      </p:sp>
      <p:grpSp>
        <p:nvGrpSpPr>
          <p:cNvPr id="2" name="Group 3"/>
          <p:cNvGrpSpPr>
            <a:grpSpLocks/>
          </p:cNvGrpSpPr>
          <p:nvPr/>
        </p:nvGrpSpPr>
        <p:grpSpPr bwMode="auto">
          <a:xfrm>
            <a:off x="685800" y="2971800"/>
            <a:ext cx="7543800" cy="1087438"/>
            <a:chOff x="432" y="2243"/>
            <a:chExt cx="4752" cy="685"/>
          </a:xfrm>
        </p:grpSpPr>
        <p:grpSp>
          <p:nvGrpSpPr>
            <p:cNvPr id="17427" name="Group 4"/>
            <p:cNvGrpSpPr>
              <a:grpSpLocks/>
            </p:cNvGrpSpPr>
            <p:nvPr/>
          </p:nvGrpSpPr>
          <p:grpSpPr bwMode="auto">
            <a:xfrm>
              <a:off x="4272" y="2682"/>
              <a:ext cx="912" cy="243"/>
              <a:chOff x="3792" y="3501"/>
              <a:chExt cx="912" cy="243"/>
            </a:xfrm>
          </p:grpSpPr>
          <p:sp>
            <p:nvSpPr>
              <p:cNvPr id="17444" name="Rectangle 5"/>
              <p:cNvSpPr>
                <a:spLocks noChangeArrowheads="1"/>
              </p:cNvSpPr>
              <p:nvPr/>
            </p:nvSpPr>
            <p:spPr bwMode="auto">
              <a:xfrm>
                <a:off x="3792" y="3502"/>
                <a:ext cx="623"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three</a:t>
                </a:r>
              </a:p>
            </p:txBody>
          </p:sp>
          <p:sp>
            <p:nvSpPr>
              <p:cNvPr id="17445" name="Rectangle 6"/>
              <p:cNvSpPr>
                <a:spLocks noChangeArrowheads="1"/>
              </p:cNvSpPr>
              <p:nvPr/>
            </p:nvSpPr>
            <p:spPr bwMode="auto">
              <a:xfrm>
                <a:off x="4416" y="3501"/>
                <a:ext cx="288" cy="242"/>
              </a:xfrm>
              <a:prstGeom prst="rect">
                <a:avLst/>
              </a:prstGeom>
              <a:noFill/>
              <a:ln w="12700">
                <a:solidFill>
                  <a:schemeClr val="tx1"/>
                </a:solidFill>
                <a:miter lim="800000"/>
                <a:headEnd/>
                <a:tailEnd/>
              </a:ln>
            </p:spPr>
            <p:txBody>
              <a:bodyPr wrap="none" anchor="ctr"/>
              <a:lstStyle/>
              <a:p>
                <a:endParaRPr lang="en-US"/>
              </a:p>
            </p:txBody>
          </p:sp>
          <p:sp>
            <p:nvSpPr>
              <p:cNvPr id="17446" name="Oval 7"/>
              <p:cNvSpPr>
                <a:spLocks noChangeArrowheads="1"/>
              </p:cNvSpPr>
              <p:nvPr/>
            </p:nvSpPr>
            <p:spPr bwMode="auto">
              <a:xfrm>
                <a:off x="4512" y="3552"/>
                <a:ext cx="96" cy="96"/>
              </a:xfrm>
              <a:prstGeom prst="ellipse">
                <a:avLst/>
              </a:prstGeom>
              <a:solidFill>
                <a:schemeClr val="tx1"/>
              </a:solidFill>
              <a:ln w="12700">
                <a:solidFill>
                  <a:schemeClr val="tx1"/>
                </a:solidFill>
                <a:round/>
                <a:headEnd/>
                <a:tailEnd/>
              </a:ln>
            </p:spPr>
            <p:txBody>
              <a:bodyPr wrap="none" anchor="ctr"/>
              <a:lstStyle/>
              <a:p>
                <a:endParaRPr lang="en-US"/>
              </a:p>
            </p:txBody>
          </p:sp>
        </p:grpSp>
        <p:grpSp>
          <p:nvGrpSpPr>
            <p:cNvPr id="17428" name="Group 8"/>
            <p:cNvGrpSpPr>
              <a:grpSpLocks/>
            </p:cNvGrpSpPr>
            <p:nvPr/>
          </p:nvGrpSpPr>
          <p:grpSpPr bwMode="auto">
            <a:xfrm>
              <a:off x="3024" y="2682"/>
              <a:ext cx="1248" cy="243"/>
              <a:chOff x="2544" y="3501"/>
              <a:chExt cx="1248" cy="243"/>
            </a:xfrm>
          </p:grpSpPr>
          <p:sp>
            <p:nvSpPr>
              <p:cNvPr id="17440" name="Rectangle 9"/>
              <p:cNvSpPr>
                <a:spLocks noChangeArrowheads="1"/>
              </p:cNvSpPr>
              <p:nvPr/>
            </p:nvSpPr>
            <p:spPr bwMode="auto">
              <a:xfrm>
                <a:off x="2544" y="3502"/>
                <a:ext cx="623"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two</a:t>
                </a:r>
              </a:p>
            </p:txBody>
          </p:sp>
          <p:sp>
            <p:nvSpPr>
              <p:cNvPr id="17441" name="Rectangle 10"/>
              <p:cNvSpPr>
                <a:spLocks noChangeArrowheads="1"/>
              </p:cNvSpPr>
              <p:nvPr/>
            </p:nvSpPr>
            <p:spPr bwMode="auto">
              <a:xfrm>
                <a:off x="3168" y="3501"/>
                <a:ext cx="288" cy="242"/>
              </a:xfrm>
              <a:prstGeom prst="rect">
                <a:avLst/>
              </a:prstGeom>
              <a:noFill/>
              <a:ln w="12700">
                <a:solidFill>
                  <a:schemeClr val="tx1"/>
                </a:solidFill>
                <a:miter lim="800000"/>
                <a:headEnd/>
                <a:tailEnd/>
              </a:ln>
            </p:spPr>
            <p:txBody>
              <a:bodyPr wrap="none" anchor="ctr"/>
              <a:lstStyle/>
              <a:p>
                <a:endParaRPr lang="en-US"/>
              </a:p>
            </p:txBody>
          </p:sp>
          <p:sp>
            <p:nvSpPr>
              <p:cNvPr id="17442" name="Oval 11"/>
              <p:cNvSpPr>
                <a:spLocks noChangeArrowheads="1"/>
              </p:cNvSpPr>
              <p:nvPr/>
            </p:nvSpPr>
            <p:spPr bwMode="auto">
              <a:xfrm>
                <a:off x="3264" y="3552"/>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17443" name="Line 12"/>
              <p:cNvSpPr>
                <a:spLocks noChangeShapeType="1"/>
              </p:cNvSpPr>
              <p:nvPr/>
            </p:nvSpPr>
            <p:spPr bwMode="auto">
              <a:xfrm>
                <a:off x="3312" y="3600"/>
                <a:ext cx="480" cy="0"/>
              </a:xfrm>
              <a:prstGeom prst="line">
                <a:avLst/>
              </a:prstGeom>
              <a:noFill/>
              <a:ln w="12700">
                <a:solidFill>
                  <a:schemeClr val="tx1"/>
                </a:solidFill>
                <a:round/>
                <a:headEnd/>
                <a:tailEnd type="triangle" w="lg" len="lg"/>
              </a:ln>
            </p:spPr>
            <p:txBody>
              <a:bodyPr wrap="none" anchor="ctr"/>
              <a:lstStyle/>
              <a:p>
                <a:endParaRPr lang="en-US"/>
              </a:p>
            </p:txBody>
          </p:sp>
        </p:grpSp>
        <p:grpSp>
          <p:nvGrpSpPr>
            <p:cNvPr id="17429" name="Group 13"/>
            <p:cNvGrpSpPr>
              <a:grpSpLocks/>
            </p:cNvGrpSpPr>
            <p:nvPr/>
          </p:nvGrpSpPr>
          <p:grpSpPr bwMode="auto">
            <a:xfrm>
              <a:off x="1776" y="2685"/>
              <a:ext cx="1248" cy="243"/>
              <a:chOff x="1296" y="3504"/>
              <a:chExt cx="1248" cy="243"/>
            </a:xfrm>
          </p:grpSpPr>
          <p:sp>
            <p:nvSpPr>
              <p:cNvPr id="17436" name="Rectangle 14"/>
              <p:cNvSpPr>
                <a:spLocks noChangeArrowheads="1"/>
              </p:cNvSpPr>
              <p:nvPr/>
            </p:nvSpPr>
            <p:spPr bwMode="auto">
              <a:xfrm>
                <a:off x="1296" y="3505"/>
                <a:ext cx="623"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one</a:t>
                </a:r>
              </a:p>
            </p:txBody>
          </p:sp>
          <p:sp>
            <p:nvSpPr>
              <p:cNvPr id="17437" name="Rectangle 15"/>
              <p:cNvSpPr>
                <a:spLocks noChangeArrowheads="1"/>
              </p:cNvSpPr>
              <p:nvPr/>
            </p:nvSpPr>
            <p:spPr bwMode="auto">
              <a:xfrm>
                <a:off x="1920" y="3504"/>
                <a:ext cx="288" cy="242"/>
              </a:xfrm>
              <a:prstGeom prst="rect">
                <a:avLst/>
              </a:prstGeom>
              <a:noFill/>
              <a:ln w="12700">
                <a:solidFill>
                  <a:schemeClr val="tx1"/>
                </a:solidFill>
                <a:miter lim="800000"/>
                <a:headEnd/>
                <a:tailEnd/>
              </a:ln>
            </p:spPr>
            <p:txBody>
              <a:bodyPr wrap="none" anchor="ctr"/>
              <a:lstStyle/>
              <a:p>
                <a:endParaRPr lang="en-US"/>
              </a:p>
            </p:txBody>
          </p:sp>
          <p:sp>
            <p:nvSpPr>
              <p:cNvPr id="17438" name="Oval 16"/>
              <p:cNvSpPr>
                <a:spLocks noChangeArrowheads="1"/>
              </p:cNvSpPr>
              <p:nvPr/>
            </p:nvSpPr>
            <p:spPr bwMode="auto">
              <a:xfrm>
                <a:off x="2016" y="3555"/>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17439" name="Line 17"/>
              <p:cNvSpPr>
                <a:spLocks noChangeShapeType="1"/>
              </p:cNvSpPr>
              <p:nvPr/>
            </p:nvSpPr>
            <p:spPr bwMode="auto">
              <a:xfrm>
                <a:off x="2064" y="3603"/>
                <a:ext cx="480" cy="0"/>
              </a:xfrm>
              <a:prstGeom prst="line">
                <a:avLst/>
              </a:prstGeom>
              <a:noFill/>
              <a:ln w="12700">
                <a:solidFill>
                  <a:schemeClr val="tx1"/>
                </a:solidFill>
                <a:round/>
                <a:headEnd/>
                <a:tailEnd type="triangle" w="lg" len="lg"/>
              </a:ln>
            </p:spPr>
            <p:txBody>
              <a:bodyPr wrap="none" anchor="ctr"/>
              <a:lstStyle/>
              <a:p>
                <a:endParaRPr lang="en-US"/>
              </a:p>
            </p:txBody>
          </p:sp>
        </p:grpSp>
        <p:grpSp>
          <p:nvGrpSpPr>
            <p:cNvPr id="17430" name="Group 18"/>
            <p:cNvGrpSpPr>
              <a:grpSpLocks/>
            </p:cNvGrpSpPr>
            <p:nvPr/>
          </p:nvGrpSpPr>
          <p:grpSpPr bwMode="auto">
            <a:xfrm>
              <a:off x="432" y="2243"/>
              <a:ext cx="1152" cy="253"/>
              <a:chOff x="432" y="3062"/>
              <a:chExt cx="1152" cy="253"/>
            </a:xfrm>
          </p:grpSpPr>
          <p:grpSp>
            <p:nvGrpSpPr>
              <p:cNvPr id="17432" name="Group 19"/>
              <p:cNvGrpSpPr>
                <a:grpSpLocks/>
              </p:cNvGrpSpPr>
              <p:nvPr/>
            </p:nvGrpSpPr>
            <p:grpSpPr bwMode="auto">
              <a:xfrm>
                <a:off x="1296" y="3072"/>
                <a:ext cx="288" cy="240"/>
                <a:chOff x="960" y="1584"/>
                <a:chExt cx="288" cy="240"/>
              </a:xfrm>
            </p:grpSpPr>
            <p:sp>
              <p:nvSpPr>
                <p:cNvPr id="17434" name="Oval 20"/>
                <p:cNvSpPr>
                  <a:spLocks noChangeArrowheads="1"/>
                </p:cNvSpPr>
                <p:nvPr/>
              </p:nvSpPr>
              <p:spPr bwMode="auto">
                <a:xfrm>
                  <a:off x="1056" y="1632"/>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17435" name="Rectangle 21"/>
                <p:cNvSpPr>
                  <a:spLocks noChangeArrowheads="1"/>
                </p:cNvSpPr>
                <p:nvPr/>
              </p:nvSpPr>
              <p:spPr bwMode="auto">
                <a:xfrm>
                  <a:off x="960" y="1584"/>
                  <a:ext cx="288" cy="240"/>
                </a:xfrm>
                <a:prstGeom prst="rect">
                  <a:avLst/>
                </a:prstGeom>
                <a:noFill/>
                <a:ln w="12700">
                  <a:solidFill>
                    <a:schemeClr val="tx1"/>
                  </a:solidFill>
                  <a:miter lim="800000"/>
                  <a:headEnd/>
                  <a:tailEnd/>
                </a:ln>
              </p:spPr>
              <p:txBody>
                <a:bodyPr wrap="none" anchor="ctr"/>
                <a:lstStyle/>
                <a:p>
                  <a:endParaRPr lang="en-US"/>
                </a:p>
              </p:txBody>
            </p:sp>
          </p:grpSp>
          <p:sp>
            <p:nvSpPr>
              <p:cNvPr id="17433" name="Text Box 22"/>
              <p:cNvSpPr txBox="1">
                <a:spLocks noChangeArrowheads="1"/>
              </p:cNvSpPr>
              <p:nvPr/>
            </p:nvSpPr>
            <p:spPr bwMode="auto">
              <a:xfrm>
                <a:off x="432" y="3062"/>
                <a:ext cx="912" cy="253"/>
              </a:xfrm>
              <a:prstGeom prst="rect">
                <a:avLst/>
              </a:prstGeom>
              <a:noFill/>
              <a:ln w="9525">
                <a:noFill/>
                <a:miter lim="800000"/>
                <a:headEnd/>
                <a:tailEnd/>
              </a:ln>
            </p:spPr>
            <p:txBody>
              <a:bodyPr>
                <a:spAutoFit/>
              </a:bodyPr>
              <a:lstStyle/>
              <a:p>
                <a:pPr>
                  <a:spcBef>
                    <a:spcPct val="50000"/>
                  </a:spcBef>
                </a:pPr>
                <a:r>
                  <a:rPr lang="en-US" sz="2000">
                    <a:solidFill>
                      <a:schemeClr val="accent2"/>
                    </a:solidFill>
                    <a:latin typeface="Consolas" pitchFamily="49" charset="0"/>
                  </a:rPr>
                  <a:t>numerals</a:t>
                </a:r>
              </a:p>
            </p:txBody>
          </p:sp>
        </p:grpSp>
        <p:sp>
          <p:nvSpPr>
            <p:cNvPr id="17431" name="Line 23"/>
            <p:cNvSpPr>
              <a:spLocks noChangeShapeType="1"/>
            </p:cNvSpPr>
            <p:nvPr/>
          </p:nvSpPr>
          <p:spPr bwMode="auto">
            <a:xfrm>
              <a:off x="1440" y="2349"/>
              <a:ext cx="336" cy="336"/>
            </a:xfrm>
            <a:prstGeom prst="line">
              <a:avLst/>
            </a:prstGeom>
            <a:noFill/>
            <a:ln w="19050">
              <a:solidFill>
                <a:schemeClr val="tx1"/>
              </a:solidFill>
              <a:round/>
              <a:headEnd/>
              <a:tailEnd type="triangle" w="lg" len="lg"/>
            </a:ln>
          </p:spPr>
          <p:txBody>
            <a:bodyPr wrap="none" anchor="ctr"/>
            <a:lstStyle/>
            <a:p>
              <a:endParaRPr lang="en-US"/>
            </a:p>
          </p:txBody>
        </p:sp>
      </p:grpSp>
      <p:grpSp>
        <p:nvGrpSpPr>
          <p:cNvPr id="8" name="Group 29"/>
          <p:cNvGrpSpPr>
            <a:grpSpLocks/>
          </p:cNvGrpSpPr>
          <p:nvPr/>
        </p:nvGrpSpPr>
        <p:grpSpPr bwMode="auto">
          <a:xfrm>
            <a:off x="4800600" y="1905000"/>
            <a:ext cx="2209800" cy="401638"/>
            <a:chOff x="3984" y="2160"/>
            <a:chExt cx="1392" cy="253"/>
          </a:xfrm>
        </p:grpSpPr>
        <p:grpSp>
          <p:nvGrpSpPr>
            <p:cNvPr id="17422" name="Group 24"/>
            <p:cNvGrpSpPr>
              <a:grpSpLocks/>
            </p:cNvGrpSpPr>
            <p:nvPr/>
          </p:nvGrpSpPr>
          <p:grpSpPr bwMode="auto">
            <a:xfrm>
              <a:off x="4511" y="2160"/>
              <a:ext cx="865" cy="243"/>
              <a:chOff x="4416" y="2160"/>
              <a:chExt cx="865" cy="243"/>
            </a:xfrm>
          </p:grpSpPr>
          <p:sp>
            <p:nvSpPr>
              <p:cNvPr id="17424" name="Rectangle 25"/>
              <p:cNvSpPr>
                <a:spLocks noChangeArrowheads="1"/>
              </p:cNvSpPr>
              <p:nvPr/>
            </p:nvSpPr>
            <p:spPr bwMode="auto">
              <a:xfrm>
                <a:off x="4416" y="2161"/>
                <a:ext cx="576"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2.5</a:t>
                </a:r>
              </a:p>
            </p:txBody>
          </p:sp>
          <p:sp>
            <p:nvSpPr>
              <p:cNvPr id="17425" name="Rectangle 26"/>
              <p:cNvSpPr>
                <a:spLocks noChangeArrowheads="1"/>
              </p:cNvSpPr>
              <p:nvPr/>
            </p:nvSpPr>
            <p:spPr bwMode="auto">
              <a:xfrm>
                <a:off x="4993" y="2160"/>
                <a:ext cx="288" cy="242"/>
              </a:xfrm>
              <a:prstGeom prst="rect">
                <a:avLst/>
              </a:prstGeom>
              <a:noFill/>
              <a:ln w="12700">
                <a:solidFill>
                  <a:schemeClr val="tx1"/>
                </a:solidFill>
                <a:miter lim="800000"/>
                <a:headEnd/>
                <a:tailEnd/>
              </a:ln>
            </p:spPr>
            <p:txBody>
              <a:bodyPr wrap="none" anchor="ctr"/>
              <a:lstStyle/>
              <a:p>
                <a:endParaRPr lang="en-US"/>
              </a:p>
            </p:txBody>
          </p:sp>
          <p:sp>
            <p:nvSpPr>
              <p:cNvPr id="17426" name="Oval 27"/>
              <p:cNvSpPr>
                <a:spLocks noChangeArrowheads="1"/>
              </p:cNvSpPr>
              <p:nvPr/>
            </p:nvSpPr>
            <p:spPr bwMode="auto">
              <a:xfrm>
                <a:off x="5089" y="2211"/>
                <a:ext cx="96" cy="96"/>
              </a:xfrm>
              <a:prstGeom prst="ellipse">
                <a:avLst/>
              </a:prstGeom>
              <a:solidFill>
                <a:schemeClr val="tx1"/>
              </a:solidFill>
              <a:ln w="12700">
                <a:solidFill>
                  <a:schemeClr val="tx1"/>
                </a:solidFill>
                <a:round/>
                <a:headEnd/>
                <a:tailEnd/>
              </a:ln>
            </p:spPr>
            <p:txBody>
              <a:bodyPr wrap="none" anchor="ctr"/>
              <a:lstStyle/>
              <a:p>
                <a:endParaRPr lang="en-US"/>
              </a:p>
            </p:txBody>
          </p:sp>
        </p:grpSp>
        <p:sp>
          <p:nvSpPr>
            <p:cNvPr id="17423" name="Text Box 28"/>
            <p:cNvSpPr txBox="1">
              <a:spLocks noChangeArrowheads="1"/>
            </p:cNvSpPr>
            <p:nvPr/>
          </p:nvSpPr>
          <p:spPr bwMode="auto">
            <a:xfrm>
              <a:off x="3984" y="2160"/>
              <a:ext cx="528" cy="253"/>
            </a:xfrm>
            <a:prstGeom prst="rect">
              <a:avLst/>
            </a:prstGeom>
            <a:noFill/>
            <a:ln w="9525">
              <a:noFill/>
              <a:miter lim="800000"/>
              <a:headEnd/>
              <a:tailEnd/>
            </a:ln>
          </p:spPr>
          <p:txBody>
            <a:bodyPr>
              <a:spAutoFit/>
            </a:bodyPr>
            <a:lstStyle/>
            <a:p>
              <a:pPr>
                <a:spcBef>
                  <a:spcPct val="50000"/>
                </a:spcBef>
              </a:pPr>
              <a:r>
                <a:rPr lang="en-US" sz="2000">
                  <a:solidFill>
                    <a:schemeClr val="accent2"/>
                  </a:solidFill>
                  <a:latin typeface="Consolas" pitchFamily="49" charset="0"/>
                </a:rPr>
                <a:t>node</a:t>
              </a:r>
              <a:endParaRPr lang="en-US">
                <a:solidFill>
                  <a:schemeClr val="accent2"/>
                </a:solidFill>
                <a:latin typeface="Consolas" pitchFamily="49" charset="0"/>
              </a:endParaRPr>
            </a:p>
          </p:txBody>
        </p:sp>
      </p:grpSp>
      <p:sp>
        <p:nvSpPr>
          <p:cNvPr id="23583" name="Text Box 31"/>
          <p:cNvSpPr txBox="1">
            <a:spLocks noChangeArrowheads="1"/>
          </p:cNvSpPr>
          <p:nvPr/>
        </p:nvSpPr>
        <p:spPr bwMode="auto">
          <a:xfrm>
            <a:off x="762000" y="4495800"/>
            <a:ext cx="7391400" cy="519113"/>
          </a:xfrm>
          <a:prstGeom prst="rect">
            <a:avLst/>
          </a:prstGeom>
          <a:noFill/>
          <a:ln w="9525">
            <a:noFill/>
            <a:miter lim="800000"/>
            <a:headEnd/>
            <a:tailEnd/>
          </a:ln>
        </p:spPr>
        <p:txBody>
          <a:bodyPr>
            <a:spAutoFit/>
          </a:bodyPr>
          <a:lstStyle/>
          <a:p>
            <a:r>
              <a:rPr lang="en-US" sz="2800">
                <a:latin typeface="Times New Roman" pitchFamily="18" charset="0"/>
              </a:rPr>
              <a:t>Find the node you want to insert after</a:t>
            </a:r>
            <a:endParaRPr lang="en-US">
              <a:latin typeface="Times New Roman" pitchFamily="18" charset="0"/>
            </a:endParaRPr>
          </a:p>
        </p:txBody>
      </p:sp>
      <p:sp>
        <p:nvSpPr>
          <p:cNvPr id="23584" name="Text Box 32"/>
          <p:cNvSpPr txBox="1">
            <a:spLocks noChangeArrowheads="1"/>
          </p:cNvSpPr>
          <p:nvPr/>
        </p:nvSpPr>
        <p:spPr bwMode="auto">
          <a:xfrm>
            <a:off x="762000" y="5029200"/>
            <a:ext cx="7391400" cy="457200"/>
          </a:xfrm>
          <a:prstGeom prst="rect">
            <a:avLst/>
          </a:prstGeom>
          <a:noFill/>
          <a:ln w="9525">
            <a:noFill/>
            <a:miter lim="800000"/>
            <a:headEnd/>
            <a:tailEnd/>
          </a:ln>
        </p:spPr>
        <p:txBody>
          <a:bodyPr>
            <a:spAutoFit/>
          </a:bodyPr>
          <a:lstStyle/>
          <a:p>
            <a:r>
              <a:rPr lang="en-US" b="1" i="1">
                <a:latin typeface="Times New Roman" pitchFamily="18" charset="0"/>
              </a:rPr>
              <a:t>First,</a:t>
            </a:r>
            <a:r>
              <a:rPr lang="en-US" i="1">
                <a:latin typeface="Times New Roman" pitchFamily="18" charset="0"/>
              </a:rPr>
              <a:t> </a:t>
            </a:r>
            <a:r>
              <a:rPr lang="en-US">
                <a:latin typeface="Times New Roman" pitchFamily="18" charset="0"/>
              </a:rPr>
              <a:t>copy the link from the node that's already in the list</a:t>
            </a:r>
          </a:p>
        </p:txBody>
      </p:sp>
      <p:sp>
        <p:nvSpPr>
          <p:cNvPr id="23585" name="Text Box 33"/>
          <p:cNvSpPr txBox="1">
            <a:spLocks noChangeArrowheads="1"/>
          </p:cNvSpPr>
          <p:nvPr/>
        </p:nvSpPr>
        <p:spPr bwMode="auto">
          <a:xfrm>
            <a:off x="762000" y="5562600"/>
            <a:ext cx="7924800" cy="457200"/>
          </a:xfrm>
          <a:prstGeom prst="rect">
            <a:avLst/>
          </a:prstGeom>
          <a:noFill/>
          <a:ln w="9525">
            <a:noFill/>
            <a:miter lim="800000"/>
            <a:headEnd/>
            <a:tailEnd/>
          </a:ln>
        </p:spPr>
        <p:txBody>
          <a:bodyPr>
            <a:spAutoFit/>
          </a:bodyPr>
          <a:lstStyle/>
          <a:p>
            <a:r>
              <a:rPr lang="en-US" b="1" i="1">
                <a:latin typeface="Times New Roman" pitchFamily="18" charset="0"/>
              </a:rPr>
              <a:t>Then,</a:t>
            </a:r>
            <a:r>
              <a:rPr lang="en-US">
                <a:latin typeface="Times New Roman" pitchFamily="18" charset="0"/>
              </a:rPr>
              <a:t> change the link in the node that's already in the list </a:t>
            </a:r>
          </a:p>
        </p:txBody>
      </p:sp>
      <p:sp>
        <p:nvSpPr>
          <p:cNvPr id="23586" name="Freeform 34"/>
          <p:cNvSpPr>
            <a:spLocks/>
          </p:cNvSpPr>
          <p:nvPr/>
        </p:nvSpPr>
        <p:spPr bwMode="auto">
          <a:xfrm>
            <a:off x="6019800" y="2319338"/>
            <a:ext cx="733425" cy="1490662"/>
          </a:xfrm>
          <a:custGeom>
            <a:avLst/>
            <a:gdLst>
              <a:gd name="T0" fmla="*/ 0 w 462"/>
              <a:gd name="T1" fmla="*/ 2147483647 h 939"/>
              <a:gd name="T2" fmla="*/ 2147483647 w 462"/>
              <a:gd name="T3" fmla="*/ 2147483647 h 939"/>
              <a:gd name="T4" fmla="*/ 2147483647 w 462"/>
              <a:gd name="T5" fmla="*/ 2147483647 h 939"/>
              <a:gd name="T6" fmla="*/ 2147483647 w 462"/>
              <a:gd name="T7" fmla="*/ 0 h 939"/>
              <a:gd name="T8" fmla="*/ 0 60000 65536"/>
              <a:gd name="T9" fmla="*/ 0 60000 65536"/>
              <a:gd name="T10" fmla="*/ 0 60000 65536"/>
              <a:gd name="T11" fmla="*/ 0 60000 65536"/>
              <a:gd name="T12" fmla="*/ 0 w 462"/>
              <a:gd name="T13" fmla="*/ 0 h 939"/>
              <a:gd name="T14" fmla="*/ 462 w 462"/>
              <a:gd name="T15" fmla="*/ 939 h 939"/>
            </a:gdLst>
            <a:ahLst/>
            <a:cxnLst>
              <a:cxn ang="T8">
                <a:pos x="T0" y="T1"/>
              </a:cxn>
              <a:cxn ang="T9">
                <a:pos x="T2" y="T3"/>
              </a:cxn>
              <a:cxn ang="T10">
                <a:pos x="T4" y="T5"/>
              </a:cxn>
              <a:cxn ang="T11">
                <a:pos x="T6" y="T7"/>
              </a:cxn>
            </a:cxnLst>
            <a:rect l="T12" t="T13" r="T14" b="T15"/>
            <a:pathLst>
              <a:path w="462" h="939">
                <a:moveTo>
                  <a:pt x="0" y="939"/>
                </a:moveTo>
                <a:cubicBezTo>
                  <a:pt x="6" y="875"/>
                  <a:pt x="0" y="676"/>
                  <a:pt x="39" y="554"/>
                </a:cubicBezTo>
                <a:cubicBezTo>
                  <a:pt x="78" y="432"/>
                  <a:pt x="161" y="300"/>
                  <a:pt x="231" y="208"/>
                </a:cubicBezTo>
                <a:cubicBezTo>
                  <a:pt x="301" y="116"/>
                  <a:pt x="414" y="43"/>
                  <a:pt x="462" y="0"/>
                </a:cubicBezTo>
              </a:path>
            </a:pathLst>
          </a:custGeom>
          <a:noFill/>
          <a:ln w="19050">
            <a:solidFill>
              <a:schemeClr val="accent2"/>
            </a:solidFill>
            <a:prstDash val="dash"/>
            <a:round/>
            <a:headEnd/>
            <a:tailEnd type="arrow" w="lg" len="lg"/>
          </a:ln>
        </p:spPr>
        <p:txBody>
          <a:bodyPr wrap="none" anchor="ctr"/>
          <a:lstStyle/>
          <a:p>
            <a:endParaRPr lang="en-US"/>
          </a:p>
        </p:txBody>
      </p:sp>
      <p:sp>
        <p:nvSpPr>
          <p:cNvPr id="23587" name="Line 35"/>
          <p:cNvSpPr>
            <a:spLocks noChangeShapeType="1"/>
          </p:cNvSpPr>
          <p:nvPr/>
        </p:nvSpPr>
        <p:spPr bwMode="auto">
          <a:xfrm>
            <a:off x="6781800" y="2057400"/>
            <a:ext cx="152400" cy="1600200"/>
          </a:xfrm>
          <a:prstGeom prst="line">
            <a:avLst/>
          </a:prstGeom>
          <a:noFill/>
          <a:ln w="19050">
            <a:solidFill>
              <a:schemeClr val="tx1"/>
            </a:solidFill>
            <a:round/>
            <a:headEnd/>
            <a:tailEnd type="triangle" w="lg" len="lg"/>
          </a:ln>
        </p:spPr>
        <p:txBody>
          <a:bodyPr wrap="none" anchor="ctr"/>
          <a:lstStyle/>
          <a:p>
            <a:endParaRPr lang="en-US"/>
          </a:p>
        </p:txBody>
      </p:sp>
      <p:sp>
        <p:nvSpPr>
          <p:cNvPr id="23588" name="Line 36"/>
          <p:cNvSpPr>
            <a:spLocks noChangeShapeType="1"/>
          </p:cNvSpPr>
          <p:nvPr/>
        </p:nvSpPr>
        <p:spPr bwMode="auto">
          <a:xfrm flipH="1" flipV="1">
            <a:off x="5791200" y="2362200"/>
            <a:ext cx="228600" cy="1447800"/>
          </a:xfrm>
          <a:prstGeom prst="line">
            <a:avLst/>
          </a:prstGeom>
          <a:noFill/>
          <a:ln w="19050">
            <a:solidFill>
              <a:schemeClr val="tx1"/>
            </a:solidFill>
            <a:round/>
            <a:headEnd/>
            <a:tailEnd type="triangle" w="lg" len="lg"/>
          </a:ln>
        </p:spPr>
        <p:txBody>
          <a:bodyPr wrap="none" anchor="ctr"/>
          <a:lstStyle/>
          <a:p>
            <a:endParaRPr lang="en-US"/>
          </a:p>
        </p:txBody>
      </p:sp>
      <p:sp>
        <p:nvSpPr>
          <p:cNvPr id="23589" name="Freeform 37"/>
          <p:cNvSpPr>
            <a:spLocks/>
          </p:cNvSpPr>
          <p:nvPr/>
        </p:nvSpPr>
        <p:spPr bwMode="auto">
          <a:xfrm>
            <a:off x="6280150" y="3651250"/>
            <a:ext cx="501650" cy="381000"/>
          </a:xfrm>
          <a:custGeom>
            <a:avLst/>
            <a:gdLst>
              <a:gd name="T0" fmla="*/ 0 w 316"/>
              <a:gd name="T1" fmla="*/ 2147483647 h 240"/>
              <a:gd name="T2" fmla="*/ 2147483647 w 316"/>
              <a:gd name="T3" fmla="*/ 2147483647 h 240"/>
              <a:gd name="T4" fmla="*/ 2147483647 w 316"/>
              <a:gd name="T5" fmla="*/ 0 h 240"/>
              <a:gd name="T6" fmla="*/ 2147483647 w 316"/>
              <a:gd name="T7" fmla="*/ 2147483647 h 240"/>
              <a:gd name="T8" fmla="*/ 2147483647 w 316"/>
              <a:gd name="T9" fmla="*/ 2147483647 h 240"/>
              <a:gd name="T10" fmla="*/ 2147483647 w 316"/>
              <a:gd name="T11" fmla="*/ 2147483647 h 240"/>
              <a:gd name="T12" fmla="*/ 2147483647 w 316"/>
              <a:gd name="T13" fmla="*/ 2147483647 h 240"/>
              <a:gd name="T14" fmla="*/ 2147483647 w 316"/>
              <a:gd name="T15" fmla="*/ 2147483647 h 240"/>
              <a:gd name="T16" fmla="*/ 2147483647 w 316"/>
              <a:gd name="T17" fmla="*/ 2147483647 h 240"/>
              <a:gd name="T18" fmla="*/ 2147483647 w 316"/>
              <a:gd name="T19" fmla="*/ 2147483647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6"/>
              <a:gd name="T31" fmla="*/ 0 h 240"/>
              <a:gd name="T32" fmla="*/ 316 w 31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6" h="240">
                <a:moveTo>
                  <a:pt x="0" y="230"/>
                </a:moveTo>
                <a:cubicBezTo>
                  <a:pt x="46" y="170"/>
                  <a:pt x="42" y="152"/>
                  <a:pt x="62" y="77"/>
                </a:cubicBezTo>
                <a:cubicBezTo>
                  <a:pt x="69" y="52"/>
                  <a:pt x="84" y="26"/>
                  <a:pt x="92" y="0"/>
                </a:cubicBezTo>
                <a:cubicBezTo>
                  <a:pt x="108" y="59"/>
                  <a:pt x="69" y="136"/>
                  <a:pt x="108" y="184"/>
                </a:cubicBezTo>
                <a:cubicBezTo>
                  <a:pt x="128" y="208"/>
                  <a:pt x="162" y="107"/>
                  <a:pt x="162" y="107"/>
                </a:cubicBezTo>
                <a:cubicBezTo>
                  <a:pt x="171" y="48"/>
                  <a:pt x="177" y="63"/>
                  <a:pt x="200" y="15"/>
                </a:cubicBezTo>
                <a:cubicBezTo>
                  <a:pt x="218" y="89"/>
                  <a:pt x="220" y="163"/>
                  <a:pt x="231" y="238"/>
                </a:cubicBezTo>
                <a:cubicBezTo>
                  <a:pt x="276" y="193"/>
                  <a:pt x="237" y="240"/>
                  <a:pt x="269" y="154"/>
                </a:cubicBezTo>
                <a:cubicBezTo>
                  <a:pt x="277" y="132"/>
                  <a:pt x="300" y="92"/>
                  <a:pt x="300" y="92"/>
                </a:cubicBezTo>
                <a:cubicBezTo>
                  <a:pt x="316" y="18"/>
                  <a:pt x="315" y="47"/>
                  <a:pt x="315" y="7"/>
                </a:cubicBezTo>
              </a:path>
            </a:pathLst>
          </a:custGeom>
          <a:noFill/>
          <a:ln w="19050">
            <a:solidFill>
              <a:schemeClr val="accent2"/>
            </a:solidFill>
            <a:round/>
            <a:headEnd/>
            <a:tailEnd/>
          </a:ln>
        </p:spPr>
        <p:txBody>
          <a:bodyPr wrap="none" anchor="ctr"/>
          <a:lstStyle/>
          <a:p>
            <a:endParaRPr lang="en-US"/>
          </a:p>
        </p:txBody>
      </p:sp>
      <p:sp>
        <p:nvSpPr>
          <p:cNvPr id="23593" name="Rectangle 41"/>
          <p:cNvSpPr>
            <a:spLocks noChangeArrowheads="1"/>
          </p:cNvSpPr>
          <p:nvPr/>
        </p:nvSpPr>
        <p:spPr bwMode="auto">
          <a:xfrm>
            <a:off x="4724400" y="3581400"/>
            <a:ext cx="1600200" cy="533400"/>
          </a:xfrm>
          <a:prstGeom prst="rect">
            <a:avLst/>
          </a:prstGeom>
          <a:noFill/>
          <a:ln w="57150">
            <a:solidFill>
              <a:schemeClr val="tx2"/>
            </a:solidFill>
            <a:miter lim="800000"/>
            <a:headEnd/>
            <a:tailEnd/>
          </a:ln>
        </p:spPr>
        <p:txBody>
          <a:bodyPr wrap="none"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83"/>
                                        </p:tgtEl>
                                        <p:attrNameLst>
                                          <p:attrName>style.visibility</p:attrName>
                                        </p:attrNameLst>
                                      </p:cBhvr>
                                      <p:to>
                                        <p:strVal val="visible"/>
                                      </p:to>
                                    </p:set>
                                    <p:animEffect transition="in" filter="wipe(left)">
                                      <p:cBhvr>
                                        <p:cTn id="17" dur="500"/>
                                        <p:tgtEl>
                                          <p:spTgt spid="235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3593"/>
                                        </p:tgtEl>
                                        <p:attrNameLst>
                                          <p:attrName>style.visibility</p:attrName>
                                        </p:attrNameLst>
                                      </p:cBhvr>
                                      <p:to>
                                        <p:strVal val="visible"/>
                                      </p:to>
                                    </p:set>
                                    <p:animEffect transition="in" filter="dissolve">
                                      <p:cBhvr>
                                        <p:cTn id="22" dur="500"/>
                                        <p:tgtEl>
                                          <p:spTgt spid="23593"/>
                                        </p:tgtEl>
                                      </p:cBhvr>
                                    </p:animEffect>
                                  </p:childTnLst>
                                  <p:subTnLst>
                                    <p:set>
                                      <p:cBhvr override="childStyle">
                                        <p:cTn dur="1" fill="hold" display="0" masterRel="nextClick" afterEffect="1"/>
                                        <p:tgtEl>
                                          <p:spTgt spid="23593"/>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584"/>
                                        </p:tgtEl>
                                        <p:attrNameLst>
                                          <p:attrName>style.visibility</p:attrName>
                                        </p:attrNameLst>
                                      </p:cBhvr>
                                      <p:to>
                                        <p:strVal val="visible"/>
                                      </p:to>
                                    </p:set>
                                    <p:animEffect transition="in" filter="wipe(left)">
                                      <p:cBhvr>
                                        <p:cTn id="27" dur="500"/>
                                        <p:tgtEl>
                                          <p:spTgt spid="235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586"/>
                                        </p:tgtEl>
                                        <p:attrNameLst>
                                          <p:attrName>style.visibility</p:attrName>
                                        </p:attrNameLst>
                                      </p:cBhvr>
                                      <p:to>
                                        <p:strVal val="visible"/>
                                      </p:to>
                                    </p:set>
                                    <p:animEffect transition="in" filter="wipe(down)">
                                      <p:cBhvr>
                                        <p:cTn id="32" dur="500"/>
                                        <p:tgtEl>
                                          <p:spTgt spid="23586"/>
                                        </p:tgtEl>
                                      </p:cBhvr>
                                    </p:animEffect>
                                  </p:childTnLst>
                                  <p:subTnLst>
                                    <p:set>
                                      <p:cBhvr override="childStyle">
                                        <p:cTn dur="1" fill="hold" display="0" masterRel="nextClick" afterEffect="1"/>
                                        <p:tgtEl>
                                          <p:spTgt spid="23586"/>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3587"/>
                                        </p:tgtEl>
                                        <p:attrNameLst>
                                          <p:attrName>style.visibility</p:attrName>
                                        </p:attrNameLst>
                                      </p:cBhvr>
                                      <p:to>
                                        <p:strVal val="visible"/>
                                      </p:to>
                                    </p:set>
                                    <p:animEffect transition="in" filter="wipe(up)">
                                      <p:cBhvr>
                                        <p:cTn id="37" dur="500"/>
                                        <p:tgtEl>
                                          <p:spTgt spid="2358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585"/>
                                        </p:tgtEl>
                                        <p:attrNameLst>
                                          <p:attrName>style.visibility</p:attrName>
                                        </p:attrNameLst>
                                      </p:cBhvr>
                                      <p:to>
                                        <p:strVal val="visible"/>
                                      </p:to>
                                    </p:set>
                                    <p:animEffect transition="in" filter="wipe(left)">
                                      <p:cBhvr>
                                        <p:cTn id="42" dur="500"/>
                                        <p:tgtEl>
                                          <p:spTgt spid="2358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3589"/>
                                        </p:tgtEl>
                                        <p:attrNameLst>
                                          <p:attrName>style.visibility</p:attrName>
                                        </p:attrNameLst>
                                      </p:cBhvr>
                                      <p:to>
                                        <p:strVal val="visible"/>
                                      </p:to>
                                    </p:set>
                                    <p:animEffect transition="in" filter="dissolve">
                                      <p:cBhvr>
                                        <p:cTn id="47" dur="500"/>
                                        <p:tgtEl>
                                          <p:spTgt spid="2358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3588"/>
                                        </p:tgtEl>
                                        <p:attrNameLst>
                                          <p:attrName>style.visibility</p:attrName>
                                        </p:attrNameLst>
                                      </p:cBhvr>
                                      <p:to>
                                        <p:strVal val="visible"/>
                                      </p:to>
                                    </p:set>
                                    <p:animEffect transition="in" filter="wipe(down)">
                                      <p:cBhvr>
                                        <p:cTn id="52" dur="500"/>
                                        <p:tgtEl>
                                          <p:spTgt spid="23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83" grpId="0" autoUpdateAnimBg="0"/>
      <p:bldP spid="23584" grpId="0" autoUpdateAnimBg="0"/>
      <p:bldP spid="23585" grpId="0" autoUpdateAnimBg="0"/>
      <p:bldP spid="23586" grpId="0" animBg="1"/>
      <p:bldP spid="23587" grpId="0" animBg="1"/>
      <p:bldP spid="23588" grpId="0" animBg="1"/>
      <p:bldP spid="23589" grpId="0" animBg="1"/>
      <p:bldP spid="23593"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p:spPr>
        <p:txBody>
          <a:bodyPr/>
          <a:lstStyle/>
          <a:p>
            <a:fld id="{1E95DEDF-7B05-4308-943C-D4CEF1267DBA}" type="slidenum">
              <a:rPr lang="en-US" smtClean="0"/>
              <a:pPr/>
              <a:t>16</a:t>
            </a:fld>
            <a:endParaRPr lang="en-US" smtClean="0"/>
          </a:p>
        </p:txBody>
      </p:sp>
      <p:sp>
        <p:nvSpPr>
          <p:cNvPr id="18435" name="Rectangle 2"/>
          <p:cNvSpPr>
            <a:spLocks noGrp="1" noChangeArrowheads="1"/>
          </p:cNvSpPr>
          <p:nvPr>
            <p:ph type="title"/>
          </p:nvPr>
        </p:nvSpPr>
        <p:spPr/>
        <p:txBody>
          <a:bodyPr/>
          <a:lstStyle/>
          <a:p>
            <a:pPr eaLnBrk="1" hangingPunct="1"/>
            <a:r>
              <a:rPr lang="en-US" smtClean="0"/>
              <a:t>Insertion at begining</a:t>
            </a:r>
          </a:p>
        </p:txBody>
      </p:sp>
      <p:sp>
        <p:nvSpPr>
          <p:cNvPr id="18436" name="Rectangle 3"/>
          <p:cNvSpPr>
            <a:spLocks noGrp="1" noChangeArrowheads="1"/>
          </p:cNvSpPr>
          <p:nvPr>
            <p:ph type="body" idx="1"/>
          </p:nvPr>
        </p:nvSpPr>
        <p:spPr/>
        <p:txBody>
          <a:bodyPr/>
          <a:lstStyle/>
          <a:p>
            <a:pPr>
              <a:buFont typeface="Wingdings" pitchFamily="2" charset="2"/>
              <a:buNone/>
            </a:pPr>
            <a:endParaRPr lang="en-US" sz="2400" smtClean="0"/>
          </a:p>
        </p:txBody>
      </p:sp>
      <p:pic>
        <p:nvPicPr>
          <p:cNvPr id="18437" name="Picture 5"/>
          <p:cNvPicPr>
            <a:picLocks noChangeAspect="1" noChangeArrowheads="1"/>
          </p:cNvPicPr>
          <p:nvPr/>
        </p:nvPicPr>
        <p:blipFill>
          <a:blip r:embed="rId3" cstate="print"/>
          <a:srcRect/>
          <a:stretch>
            <a:fillRect/>
          </a:stretch>
        </p:blipFill>
        <p:spPr bwMode="auto">
          <a:xfrm>
            <a:off x="914400" y="1371600"/>
            <a:ext cx="7239000"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1"/>
          <p:cNvSpPr>
            <a:spLocks noGrp="1"/>
          </p:cNvSpPr>
          <p:nvPr>
            <p:ph type="sldNum" sz="quarter" idx="10"/>
          </p:nvPr>
        </p:nvSpPr>
        <p:spPr>
          <a:noFill/>
        </p:spPr>
        <p:txBody>
          <a:bodyPr/>
          <a:lstStyle/>
          <a:p>
            <a:fld id="{39797F9E-D621-463B-9519-05B0C6EB4D86}" type="slidenum">
              <a:rPr lang="en-US" smtClean="0"/>
              <a:pPr/>
              <a:t>17</a:t>
            </a:fld>
            <a:endParaRPr lang="en-US" smtClean="0"/>
          </a:p>
        </p:txBody>
      </p:sp>
      <p:pic>
        <p:nvPicPr>
          <p:cNvPr id="19459" name="Picture 2"/>
          <p:cNvPicPr>
            <a:picLocks noChangeAspect="1" noChangeArrowheads="1"/>
          </p:cNvPicPr>
          <p:nvPr/>
        </p:nvPicPr>
        <p:blipFill>
          <a:blip r:embed="rId2" cstate="print"/>
          <a:srcRect/>
          <a:stretch>
            <a:fillRect/>
          </a:stretch>
        </p:blipFill>
        <p:spPr bwMode="auto">
          <a:xfrm>
            <a:off x="852488" y="1371600"/>
            <a:ext cx="7439025" cy="4495800"/>
          </a:xfrm>
          <a:prstGeom prst="rect">
            <a:avLst/>
          </a:prstGeom>
          <a:noFill/>
          <a:ln w="9525">
            <a:noFill/>
            <a:miter lim="800000"/>
            <a:headEnd/>
            <a:tailEnd/>
          </a:ln>
        </p:spPr>
      </p:pic>
      <p:sp>
        <p:nvSpPr>
          <p:cNvPr id="19460" name="Rectangle 2"/>
          <p:cNvSpPr>
            <a:spLocks noChangeArrowheads="1"/>
          </p:cNvSpPr>
          <p:nvPr/>
        </p:nvSpPr>
        <p:spPr bwMode="auto">
          <a:xfrm>
            <a:off x="2590800" y="381000"/>
            <a:ext cx="2728913" cy="461963"/>
          </a:xfrm>
          <a:prstGeom prst="rect">
            <a:avLst/>
          </a:prstGeom>
          <a:noFill/>
          <a:ln w="9525">
            <a:noFill/>
            <a:miter lim="800000"/>
            <a:headEnd/>
            <a:tailEnd/>
          </a:ln>
        </p:spPr>
        <p:txBody>
          <a:bodyPr wrap="none">
            <a:spAutoFit/>
          </a:bodyPr>
          <a:lstStyle/>
          <a:p>
            <a:r>
              <a:rPr lang="en-US"/>
              <a:t>Insertion at begining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p:cNvSpPr>
            <a:spLocks noGrp="1"/>
          </p:cNvSpPr>
          <p:nvPr>
            <p:ph type="sldNum" sz="quarter" idx="10"/>
          </p:nvPr>
        </p:nvSpPr>
        <p:spPr>
          <a:noFill/>
        </p:spPr>
        <p:txBody>
          <a:bodyPr/>
          <a:lstStyle/>
          <a:p>
            <a:fld id="{06BA3AF4-4E5F-4189-B8B5-80E01B12A633}" type="slidenum">
              <a:rPr lang="en-US" smtClean="0"/>
              <a:pPr/>
              <a:t>18</a:t>
            </a:fld>
            <a:endParaRPr lang="en-US" smtClean="0"/>
          </a:p>
        </p:txBody>
      </p:sp>
      <p:pic>
        <p:nvPicPr>
          <p:cNvPr id="20483" name="Picture 2" descr="Image result for insertion at begining in linked list"/>
          <p:cNvPicPr>
            <a:picLocks noChangeAspect="1" noChangeArrowheads="1"/>
          </p:cNvPicPr>
          <p:nvPr/>
        </p:nvPicPr>
        <p:blipFill>
          <a:blip r:embed="rId2" cstate="print"/>
          <a:srcRect/>
          <a:stretch>
            <a:fillRect/>
          </a:stretch>
        </p:blipFill>
        <p:spPr bwMode="auto">
          <a:xfrm>
            <a:off x="685800" y="1371600"/>
            <a:ext cx="7696200" cy="47244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z="2500" smtClean="0"/>
              <a:t>Insertion at end</a:t>
            </a:r>
          </a:p>
        </p:txBody>
      </p:sp>
      <p:sp>
        <p:nvSpPr>
          <p:cNvPr id="21507" name="Content Placeholder 2"/>
          <p:cNvSpPr>
            <a:spLocks noGrp="1"/>
          </p:cNvSpPr>
          <p:nvPr>
            <p:ph idx="1"/>
          </p:nvPr>
        </p:nvSpPr>
        <p:spPr>
          <a:xfrm>
            <a:off x="381000" y="1143000"/>
            <a:ext cx="8574088" cy="5715000"/>
          </a:xfrm>
        </p:spPr>
        <p:txBody>
          <a:bodyPr/>
          <a:lstStyle/>
          <a:p>
            <a:pPr marL="0" indent="0">
              <a:buFont typeface="Wingdings" pitchFamily="2" charset="2"/>
              <a:buNone/>
            </a:pPr>
            <a:r>
              <a:rPr lang="en-US" sz="2000" smtClean="0"/>
              <a:t>Step 1: IF AVAIL = NULL</a:t>
            </a:r>
          </a:p>
          <a:p>
            <a:pPr marL="0" indent="0">
              <a:buFont typeface="Wingdings" pitchFamily="2" charset="2"/>
              <a:buNone/>
            </a:pPr>
            <a:r>
              <a:rPr lang="en-US" sz="2000" smtClean="0"/>
              <a:t>Write OVERFLOW</a:t>
            </a:r>
          </a:p>
          <a:p>
            <a:pPr marL="0" indent="0">
              <a:buFont typeface="Wingdings" pitchFamily="2" charset="2"/>
              <a:buNone/>
            </a:pPr>
            <a:r>
              <a:rPr lang="en-US" sz="2000" smtClean="0"/>
              <a:t>Go to Step 1</a:t>
            </a:r>
          </a:p>
          <a:p>
            <a:pPr marL="0" indent="0">
              <a:buFont typeface="Wingdings" pitchFamily="2" charset="2"/>
              <a:buNone/>
            </a:pPr>
            <a:r>
              <a:rPr lang="en-US" sz="2000" smtClean="0"/>
              <a:t>[END OF IF]</a:t>
            </a:r>
          </a:p>
          <a:p>
            <a:pPr marL="0" indent="0">
              <a:buFont typeface="Wingdings" pitchFamily="2" charset="2"/>
              <a:buNone/>
            </a:pPr>
            <a:r>
              <a:rPr lang="en-US" sz="2000" smtClean="0"/>
              <a:t>Step 2: SET NEW_NODE= AVAIL</a:t>
            </a:r>
          </a:p>
          <a:p>
            <a:pPr marL="0" indent="0">
              <a:buFont typeface="Wingdings" pitchFamily="2" charset="2"/>
              <a:buNone/>
            </a:pPr>
            <a:r>
              <a:rPr lang="en-US" sz="2000" smtClean="0"/>
              <a:t>Step 3: SET AVAIL = AVAIL-&gt;NEXT</a:t>
            </a:r>
          </a:p>
          <a:p>
            <a:pPr marL="0" indent="0">
              <a:buFont typeface="Wingdings" pitchFamily="2" charset="2"/>
              <a:buNone/>
            </a:pPr>
            <a:r>
              <a:rPr lang="nn-NO" sz="2000" smtClean="0"/>
              <a:t>Step 4: SET NEW_NODE-&gt;DATA = VAL</a:t>
            </a:r>
          </a:p>
          <a:p>
            <a:pPr marL="0" indent="0">
              <a:buFont typeface="Wingdings" pitchFamily="2" charset="2"/>
              <a:buNone/>
            </a:pPr>
            <a:r>
              <a:rPr lang="en-US" sz="2000" smtClean="0"/>
              <a:t>Step 5: SET NEW_NODE-&gt;NEXT = NULL</a:t>
            </a:r>
          </a:p>
          <a:p>
            <a:pPr marL="0" indent="0">
              <a:buFont typeface="Wingdings" pitchFamily="2" charset="2"/>
              <a:buNone/>
            </a:pPr>
            <a:r>
              <a:rPr lang="en-US" sz="2000" smtClean="0"/>
              <a:t>Step 6: SET PTR = START</a:t>
            </a:r>
          </a:p>
          <a:p>
            <a:pPr marL="0" indent="0">
              <a:buFont typeface="Wingdings" pitchFamily="2" charset="2"/>
              <a:buNone/>
            </a:pPr>
            <a:r>
              <a:rPr lang="en-US" sz="2000" smtClean="0"/>
              <a:t>Step 7: Repeat Step 8 while PTR-&gt; NEXT != NULL</a:t>
            </a:r>
          </a:p>
          <a:p>
            <a:pPr marL="0" indent="0">
              <a:buFont typeface="Wingdings" pitchFamily="2" charset="2"/>
              <a:buNone/>
            </a:pPr>
            <a:r>
              <a:rPr lang="en-US" sz="2000" smtClean="0"/>
              <a:t>Step 8: SET PTR = PTR-&gt; NEXT</a:t>
            </a:r>
          </a:p>
          <a:p>
            <a:pPr marL="0" indent="0">
              <a:buFont typeface="Wingdings" pitchFamily="2" charset="2"/>
              <a:buNone/>
            </a:pPr>
            <a:r>
              <a:rPr lang="en-US" sz="2000" smtClean="0"/>
              <a:t>[END OF LOOP]</a:t>
            </a:r>
          </a:p>
          <a:p>
            <a:pPr marL="0" indent="0">
              <a:buFont typeface="Wingdings" pitchFamily="2" charset="2"/>
              <a:buNone/>
            </a:pPr>
            <a:r>
              <a:rPr lang="en-US" sz="2000" smtClean="0"/>
              <a:t>Step 9: SET PTR -&gt;NEXT =NEW_NODE</a:t>
            </a:r>
          </a:p>
          <a:p>
            <a:pPr marL="0" indent="0">
              <a:buFont typeface="Wingdings" pitchFamily="2" charset="2"/>
              <a:buNone/>
            </a:pPr>
            <a:r>
              <a:rPr lang="en-US" sz="2000" smtClean="0"/>
              <a:t>Step 10: EXIT</a:t>
            </a:r>
          </a:p>
        </p:txBody>
      </p:sp>
      <p:sp>
        <p:nvSpPr>
          <p:cNvPr id="21508" name="Slide Number Placeholder 3"/>
          <p:cNvSpPr>
            <a:spLocks noGrp="1"/>
          </p:cNvSpPr>
          <p:nvPr>
            <p:ph type="sldNum" sz="quarter" idx="10"/>
          </p:nvPr>
        </p:nvSpPr>
        <p:spPr>
          <a:noFill/>
        </p:spPr>
        <p:txBody>
          <a:bodyPr/>
          <a:lstStyle/>
          <a:p>
            <a:fld id="{0FCD1ACC-7B26-41C9-B1AC-05ACA107D373}" type="slidenum">
              <a:rPr lang="en-US" smtClean="0"/>
              <a:pPr/>
              <a:t>19</a:t>
            </a:fld>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fld id="{37C2AAC4-A201-4CAC-A42D-51852989F5BC}" type="slidenum">
              <a:rPr lang="en-US" smtClean="0"/>
              <a:pPr/>
              <a:t>2</a:t>
            </a:fld>
            <a:endParaRPr lang="en-US" smtClean="0"/>
          </a:p>
        </p:txBody>
      </p:sp>
      <p:sp>
        <p:nvSpPr>
          <p:cNvPr id="4099" name="Rectangle 2"/>
          <p:cNvSpPr>
            <a:spLocks noGrp="1" noChangeArrowheads="1"/>
          </p:cNvSpPr>
          <p:nvPr>
            <p:ph type="title"/>
          </p:nvPr>
        </p:nvSpPr>
        <p:spPr/>
        <p:txBody>
          <a:bodyPr/>
          <a:lstStyle/>
          <a:p>
            <a:pPr eaLnBrk="1" hangingPunct="1"/>
            <a:r>
              <a:rPr lang="en-US" smtClean="0"/>
              <a:t>Anatomy of a linked list</a:t>
            </a:r>
          </a:p>
        </p:txBody>
      </p:sp>
      <p:sp>
        <p:nvSpPr>
          <p:cNvPr id="4100" name="Rectangle 3"/>
          <p:cNvSpPr>
            <a:spLocks noGrp="1" noChangeArrowheads="1"/>
          </p:cNvSpPr>
          <p:nvPr>
            <p:ph type="body" idx="1"/>
          </p:nvPr>
        </p:nvSpPr>
        <p:spPr>
          <a:xfrm>
            <a:off x="381000" y="1371600"/>
            <a:ext cx="8574088" cy="1482725"/>
          </a:xfrm>
        </p:spPr>
        <p:txBody>
          <a:bodyPr/>
          <a:lstStyle/>
          <a:p>
            <a:pPr eaLnBrk="1" hangingPunct="1"/>
            <a:r>
              <a:rPr lang="en-US" smtClean="0"/>
              <a:t>A linked list consists of:</a:t>
            </a:r>
          </a:p>
          <a:p>
            <a:pPr lvl="1" eaLnBrk="1" hangingPunct="1"/>
            <a:r>
              <a:rPr lang="en-US" smtClean="0"/>
              <a:t>A sequence of </a:t>
            </a:r>
            <a:r>
              <a:rPr lang="en-US" smtClean="0">
                <a:solidFill>
                  <a:schemeClr val="tx2"/>
                </a:solidFill>
              </a:rPr>
              <a:t>nodes</a:t>
            </a:r>
            <a:endParaRPr lang="en-US" smtClean="0"/>
          </a:p>
        </p:txBody>
      </p:sp>
      <p:grpSp>
        <p:nvGrpSpPr>
          <p:cNvPr id="2" name="Group 32"/>
          <p:cNvGrpSpPr>
            <a:grpSpLocks/>
          </p:cNvGrpSpPr>
          <p:nvPr/>
        </p:nvGrpSpPr>
        <p:grpSpPr bwMode="auto">
          <a:xfrm>
            <a:off x="2743200" y="3722688"/>
            <a:ext cx="5715000" cy="390525"/>
            <a:chOff x="1056" y="2011"/>
            <a:chExt cx="3600" cy="246"/>
          </a:xfrm>
        </p:grpSpPr>
        <p:grpSp>
          <p:nvGrpSpPr>
            <p:cNvPr id="4129" name="Group 12"/>
            <p:cNvGrpSpPr>
              <a:grpSpLocks/>
            </p:cNvGrpSpPr>
            <p:nvPr/>
          </p:nvGrpSpPr>
          <p:grpSpPr bwMode="auto">
            <a:xfrm>
              <a:off x="1056" y="2011"/>
              <a:ext cx="577" cy="243"/>
              <a:chOff x="863" y="1536"/>
              <a:chExt cx="577" cy="243"/>
            </a:xfrm>
          </p:grpSpPr>
          <p:sp>
            <p:nvSpPr>
              <p:cNvPr id="4139" name="Rectangle 13"/>
              <p:cNvSpPr>
                <a:spLocks noChangeArrowheads="1"/>
              </p:cNvSpPr>
              <p:nvPr/>
            </p:nvSpPr>
            <p:spPr bwMode="auto">
              <a:xfrm>
                <a:off x="863" y="1537"/>
                <a:ext cx="288" cy="242"/>
              </a:xfrm>
              <a:prstGeom prst="rect">
                <a:avLst/>
              </a:prstGeom>
              <a:noFill/>
              <a:ln w="12700">
                <a:solidFill>
                  <a:schemeClr val="tx1"/>
                </a:solidFill>
                <a:miter lim="800000"/>
                <a:headEnd/>
                <a:tailEnd/>
              </a:ln>
            </p:spPr>
            <p:txBody>
              <a:bodyPr wrap="none" anchor="ctr"/>
              <a:lstStyle/>
              <a:p>
                <a:pPr algn="ctr"/>
                <a:endParaRPr lang="en-US">
                  <a:latin typeface="Times New Roman" pitchFamily="18" charset="0"/>
                </a:endParaRPr>
              </a:p>
            </p:txBody>
          </p:sp>
          <p:sp>
            <p:nvSpPr>
              <p:cNvPr id="4140" name="Rectangle 14"/>
              <p:cNvSpPr>
                <a:spLocks noChangeArrowheads="1"/>
              </p:cNvSpPr>
              <p:nvPr/>
            </p:nvSpPr>
            <p:spPr bwMode="auto">
              <a:xfrm>
                <a:off x="1152" y="1536"/>
                <a:ext cx="288" cy="242"/>
              </a:xfrm>
              <a:prstGeom prst="rect">
                <a:avLst/>
              </a:prstGeom>
              <a:noFill/>
              <a:ln w="12700">
                <a:solidFill>
                  <a:schemeClr val="tx1"/>
                </a:solidFill>
                <a:miter lim="800000"/>
                <a:headEnd/>
                <a:tailEnd/>
              </a:ln>
            </p:spPr>
            <p:txBody>
              <a:bodyPr wrap="none" anchor="ctr"/>
              <a:lstStyle/>
              <a:p>
                <a:endParaRPr lang="en-US"/>
              </a:p>
            </p:txBody>
          </p:sp>
        </p:grpSp>
        <p:grpSp>
          <p:nvGrpSpPr>
            <p:cNvPr id="4130" name="Group 15"/>
            <p:cNvGrpSpPr>
              <a:grpSpLocks/>
            </p:cNvGrpSpPr>
            <p:nvPr/>
          </p:nvGrpSpPr>
          <p:grpSpPr bwMode="auto">
            <a:xfrm>
              <a:off x="2063" y="2014"/>
              <a:ext cx="577" cy="243"/>
              <a:chOff x="863" y="1536"/>
              <a:chExt cx="577" cy="243"/>
            </a:xfrm>
          </p:grpSpPr>
          <p:sp>
            <p:nvSpPr>
              <p:cNvPr id="4137" name="Rectangle 16"/>
              <p:cNvSpPr>
                <a:spLocks noChangeArrowheads="1"/>
              </p:cNvSpPr>
              <p:nvPr/>
            </p:nvSpPr>
            <p:spPr bwMode="auto">
              <a:xfrm>
                <a:off x="863" y="1537"/>
                <a:ext cx="288" cy="242"/>
              </a:xfrm>
              <a:prstGeom prst="rect">
                <a:avLst/>
              </a:prstGeom>
              <a:noFill/>
              <a:ln w="12700">
                <a:solidFill>
                  <a:schemeClr val="tx1"/>
                </a:solidFill>
                <a:miter lim="800000"/>
                <a:headEnd/>
                <a:tailEnd/>
              </a:ln>
            </p:spPr>
            <p:txBody>
              <a:bodyPr wrap="none" anchor="ctr"/>
              <a:lstStyle/>
              <a:p>
                <a:pPr algn="ctr"/>
                <a:endParaRPr lang="en-US">
                  <a:latin typeface="Times New Roman" pitchFamily="18" charset="0"/>
                </a:endParaRPr>
              </a:p>
            </p:txBody>
          </p:sp>
          <p:sp>
            <p:nvSpPr>
              <p:cNvPr id="4138" name="Rectangle 17"/>
              <p:cNvSpPr>
                <a:spLocks noChangeArrowheads="1"/>
              </p:cNvSpPr>
              <p:nvPr/>
            </p:nvSpPr>
            <p:spPr bwMode="auto">
              <a:xfrm>
                <a:off x="1152" y="1536"/>
                <a:ext cx="288" cy="242"/>
              </a:xfrm>
              <a:prstGeom prst="rect">
                <a:avLst/>
              </a:prstGeom>
              <a:noFill/>
              <a:ln w="12700">
                <a:solidFill>
                  <a:schemeClr val="tx1"/>
                </a:solidFill>
                <a:miter lim="800000"/>
                <a:headEnd/>
                <a:tailEnd/>
              </a:ln>
            </p:spPr>
            <p:txBody>
              <a:bodyPr wrap="none" anchor="ctr"/>
              <a:lstStyle/>
              <a:p>
                <a:endParaRPr lang="en-US"/>
              </a:p>
            </p:txBody>
          </p:sp>
        </p:grpSp>
        <p:grpSp>
          <p:nvGrpSpPr>
            <p:cNvPr id="4131" name="Group 18"/>
            <p:cNvGrpSpPr>
              <a:grpSpLocks/>
            </p:cNvGrpSpPr>
            <p:nvPr/>
          </p:nvGrpSpPr>
          <p:grpSpPr bwMode="auto">
            <a:xfrm>
              <a:off x="3071" y="2014"/>
              <a:ext cx="577" cy="243"/>
              <a:chOff x="863" y="1536"/>
              <a:chExt cx="577" cy="243"/>
            </a:xfrm>
          </p:grpSpPr>
          <p:sp>
            <p:nvSpPr>
              <p:cNvPr id="4135" name="Rectangle 19"/>
              <p:cNvSpPr>
                <a:spLocks noChangeArrowheads="1"/>
              </p:cNvSpPr>
              <p:nvPr/>
            </p:nvSpPr>
            <p:spPr bwMode="auto">
              <a:xfrm>
                <a:off x="863" y="1537"/>
                <a:ext cx="288" cy="242"/>
              </a:xfrm>
              <a:prstGeom prst="rect">
                <a:avLst/>
              </a:prstGeom>
              <a:noFill/>
              <a:ln w="12700">
                <a:solidFill>
                  <a:schemeClr val="tx1"/>
                </a:solidFill>
                <a:miter lim="800000"/>
                <a:headEnd/>
                <a:tailEnd/>
              </a:ln>
            </p:spPr>
            <p:txBody>
              <a:bodyPr wrap="none" anchor="ctr"/>
              <a:lstStyle/>
              <a:p>
                <a:pPr algn="ctr"/>
                <a:endParaRPr lang="en-US">
                  <a:latin typeface="Times New Roman" pitchFamily="18" charset="0"/>
                </a:endParaRPr>
              </a:p>
            </p:txBody>
          </p:sp>
          <p:sp>
            <p:nvSpPr>
              <p:cNvPr id="4136" name="Rectangle 20"/>
              <p:cNvSpPr>
                <a:spLocks noChangeArrowheads="1"/>
              </p:cNvSpPr>
              <p:nvPr/>
            </p:nvSpPr>
            <p:spPr bwMode="auto">
              <a:xfrm>
                <a:off x="1152" y="1536"/>
                <a:ext cx="288" cy="242"/>
              </a:xfrm>
              <a:prstGeom prst="rect">
                <a:avLst/>
              </a:prstGeom>
              <a:noFill/>
              <a:ln w="12700">
                <a:solidFill>
                  <a:schemeClr val="tx1"/>
                </a:solidFill>
                <a:miter lim="800000"/>
                <a:headEnd/>
                <a:tailEnd/>
              </a:ln>
            </p:spPr>
            <p:txBody>
              <a:bodyPr wrap="none" anchor="ctr"/>
              <a:lstStyle/>
              <a:p>
                <a:endParaRPr lang="en-US"/>
              </a:p>
            </p:txBody>
          </p:sp>
        </p:grpSp>
        <p:grpSp>
          <p:nvGrpSpPr>
            <p:cNvPr id="4132" name="Group 21"/>
            <p:cNvGrpSpPr>
              <a:grpSpLocks/>
            </p:cNvGrpSpPr>
            <p:nvPr/>
          </p:nvGrpSpPr>
          <p:grpSpPr bwMode="auto">
            <a:xfrm>
              <a:off x="4079" y="2014"/>
              <a:ext cx="577" cy="243"/>
              <a:chOff x="863" y="1536"/>
              <a:chExt cx="577" cy="243"/>
            </a:xfrm>
          </p:grpSpPr>
          <p:sp>
            <p:nvSpPr>
              <p:cNvPr id="4133" name="Rectangle 22"/>
              <p:cNvSpPr>
                <a:spLocks noChangeArrowheads="1"/>
              </p:cNvSpPr>
              <p:nvPr/>
            </p:nvSpPr>
            <p:spPr bwMode="auto">
              <a:xfrm>
                <a:off x="863" y="1537"/>
                <a:ext cx="288" cy="242"/>
              </a:xfrm>
              <a:prstGeom prst="rect">
                <a:avLst/>
              </a:prstGeom>
              <a:noFill/>
              <a:ln w="12700">
                <a:solidFill>
                  <a:schemeClr val="tx1"/>
                </a:solidFill>
                <a:miter lim="800000"/>
                <a:headEnd/>
                <a:tailEnd/>
              </a:ln>
            </p:spPr>
            <p:txBody>
              <a:bodyPr wrap="none" anchor="ctr"/>
              <a:lstStyle/>
              <a:p>
                <a:pPr algn="ctr"/>
                <a:endParaRPr lang="en-US">
                  <a:latin typeface="Times New Roman" pitchFamily="18" charset="0"/>
                </a:endParaRPr>
              </a:p>
            </p:txBody>
          </p:sp>
          <p:sp>
            <p:nvSpPr>
              <p:cNvPr id="4134" name="Rectangle 23"/>
              <p:cNvSpPr>
                <a:spLocks noChangeArrowheads="1"/>
              </p:cNvSpPr>
              <p:nvPr/>
            </p:nvSpPr>
            <p:spPr bwMode="auto">
              <a:xfrm>
                <a:off x="1152" y="1536"/>
                <a:ext cx="288" cy="242"/>
              </a:xfrm>
              <a:prstGeom prst="rect">
                <a:avLst/>
              </a:prstGeom>
              <a:noFill/>
              <a:ln w="12700">
                <a:solidFill>
                  <a:schemeClr val="tx1"/>
                </a:solidFill>
                <a:miter lim="800000"/>
                <a:headEnd/>
                <a:tailEnd/>
              </a:ln>
            </p:spPr>
            <p:txBody>
              <a:bodyPr wrap="none" anchor="ctr"/>
              <a:lstStyle/>
              <a:p>
                <a:endParaRPr lang="en-US"/>
              </a:p>
            </p:txBody>
          </p:sp>
        </p:grpSp>
      </p:grpSp>
      <p:grpSp>
        <p:nvGrpSpPr>
          <p:cNvPr id="7" name="Group 33"/>
          <p:cNvGrpSpPr>
            <a:grpSpLocks/>
          </p:cNvGrpSpPr>
          <p:nvPr/>
        </p:nvGrpSpPr>
        <p:grpSpPr bwMode="auto">
          <a:xfrm>
            <a:off x="2743200" y="3730625"/>
            <a:ext cx="5257800" cy="384175"/>
            <a:chOff x="1056" y="2302"/>
            <a:chExt cx="3312" cy="242"/>
          </a:xfrm>
        </p:grpSpPr>
        <p:sp>
          <p:nvSpPr>
            <p:cNvPr id="4125" name="Rectangle 27"/>
            <p:cNvSpPr>
              <a:spLocks noChangeArrowheads="1"/>
            </p:cNvSpPr>
            <p:nvPr/>
          </p:nvSpPr>
          <p:spPr bwMode="auto">
            <a:xfrm>
              <a:off x="1056" y="2302"/>
              <a:ext cx="288"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a</a:t>
              </a:r>
              <a:endParaRPr lang="en-US">
                <a:latin typeface="Times New Roman" pitchFamily="18" charset="0"/>
              </a:endParaRPr>
            </a:p>
          </p:txBody>
        </p:sp>
        <p:sp>
          <p:nvSpPr>
            <p:cNvPr id="4126" name="Rectangle 28"/>
            <p:cNvSpPr>
              <a:spLocks noChangeArrowheads="1"/>
            </p:cNvSpPr>
            <p:nvPr/>
          </p:nvSpPr>
          <p:spPr bwMode="auto">
            <a:xfrm>
              <a:off x="2064" y="2302"/>
              <a:ext cx="288"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b</a:t>
              </a:r>
              <a:endParaRPr lang="en-US">
                <a:latin typeface="Times New Roman" pitchFamily="18" charset="0"/>
              </a:endParaRPr>
            </a:p>
          </p:txBody>
        </p:sp>
        <p:sp>
          <p:nvSpPr>
            <p:cNvPr id="4127" name="Rectangle 29"/>
            <p:cNvSpPr>
              <a:spLocks noChangeArrowheads="1"/>
            </p:cNvSpPr>
            <p:nvPr/>
          </p:nvSpPr>
          <p:spPr bwMode="auto">
            <a:xfrm>
              <a:off x="3072" y="2302"/>
              <a:ext cx="288"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c</a:t>
              </a:r>
              <a:endParaRPr lang="en-US">
                <a:latin typeface="Times New Roman" pitchFamily="18" charset="0"/>
              </a:endParaRPr>
            </a:p>
          </p:txBody>
        </p:sp>
        <p:sp>
          <p:nvSpPr>
            <p:cNvPr id="4128" name="Rectangle 30"/>
            <p:cNvSpPr>
              <a:spLocks noChangeArrowheads="1"/>
            </p:cNvSpPr>
            <p:nvPr/>
          </p:nvSpPr>
          <p:spPr bwMode="auto">
            <a:xfrm>
              <a:off x="4080" y="2302"/>
              <a:ext cx="288"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d</a:t>
              </a:r>
              <a:endParaRPr lang="en-US">
                <a:latin typeface="Times New Roman" pitchFamily="18" charset="0"/>
              </a:endParaRPr>
            </a:p>
          </p:txBody>
        </p:sp>
      </p:grpSp>
      <p:grpSp>
        <p:nvGrpSpPr>
          <p:cNvPr id="8" name="Group 45"/>
          <p:cNvGrpSpPr>
            <a:grpSpLocks/>
          </p:cNvGrpSpPr>
          <p:nvPr/>
        </p:nvGrpSpPr>
        <p:grpSpPr bwMode="auto">
          <a:xfrm>
            <a:off x="3352800" y="3806825"/>
            <a:ext cx="4191000" cy="152400"/>
            <a:chOff x="1440" y="2064"/>
            <a:chExt cx="2640" cy="96"/>
          </a:xfrm>
        </p:grpSpPr>
        <p:grpSp>
          <p:nvGrpSpPr>
            <p:cNvPr id="4116" name="Group 34"/>
            <p:cNvGrpSpPr>
              <a:grpSpLocks/>
            </p:cNvGrpSpPr>
            <p:nvPr/>
          </p:nvGrpSpPr>
          <p:grpSpPr bwMode="auto">
            <a:xfrm>
              <a:off x="1440" y="2064"/>
              <a:ext cx="624" cy="96"/>
              <a:chOff x="1008" y="2304"/>
              <a:chExt cx="624" cy="96"/>
            </a:xfrm>
          </p:grpSpPr>
          <p:sp>
            <p:nvSpPr>
              <p:cNvPr id="4123" name="Oval 35"/>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4124" name="Line 36"/>
              <p:cNvSpPr>
                <a:spLocks noChangeShapeType="1"/>
              </p:cNvSpPr>
              <p:nvPr/>
            </p:nvSpPr>
            <p:spPr bwMode="auto">
              <a:xfrm>
                <a:off x="1056" y="2352"/>
                <a:ext cx="576" cy="0"/>
              </a:xfrm>
              <a:prstGeom prst="line">
                <a:avLst/>
              </a:prstGeom>
              <a:noFill/>
              <a:ln w="12700">
                <a:solidFill>
                  <a:schemeClr val="tx1"/>
                </a:solidFill>
                <a:round/>
                <a:headEnd/>
                <a:tailEnd type="triangle" w="lg" len="lg"/>
              </a:ln>
            </p:spPr>
            <p:txBody>
              <a:bodyPr wrap="none" anchor="ctr"/>
              <a:lstStyle/>
              <a:p>
                <a:endParaRPr lang="en-US"/>
              </a:p>
            </p:txBody>
          </p:sp>
        </p:grpSp>
        <p:grpSp>
          <p:nvGrpSpPr>
            <p:cNvPr id="4117" name="Group 37"/>
            <p:cNvGrpSpPr>
              <a:grpSpLocks/>
            </p:cNvGrpSpPr>
            <p:nvPr/>
          </p:nvGrpSpPr>
          <p:grpSpPr bwMode="auto">
            <a:xfrm>
              <a:off x="2448" y="2064"/>
              <a:ext cx="624" cy="96"/>
              <a:chOff x="1008" y="2304"/>
              <a:chExt cx="624" cy="96"/>
            </a:xfrm>
          </p:grpSpPr>
          <p:sp>
            <p:nvSpPr>
              <p:cNvPr id="4121" name="Oval 38"/>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4122" name="Line 39"/>
              <p:cNvSpPr>
                <a:spLocks noChangeShapeType="1"/>
              </p:cNvSpPr>
              <p:nvPr/>
            </p:nvSpPr>
            <p:spPr bwMode="auto">
              <a:xfrm>
                <a:off x="1056" y="2352"/>
                <a:ext cx="576" cy="0"/>
              </a:xfrm>
              <a:prstGeom prst="line">
                <a:avLst/>
              </a:prstGeom>
              <a:noFill/>
              <a:ln w="12700">
                <a:solidFill>
                  <a:schemeClr val="tx1"/>
                </a:solidFill>
                <a:round/>
                <a:headEnd/>
                <a:tailEnd type="triangle" w="lg" len="lg"/>
              </a:ln>
            </p:spPr>
            <p:txBody>
              <a:bodyPr wrap="none" anchor="ctr"/>
              <a:lstStyle/>
              <a:p>
                <a:endParaRPr lang="en-US"/>
              </a:p>
            </p:txBody>
          </p:sp>
        </p:grpSp>
        <p:grpSp>
          <p:nvGrpSpPr>
            <p:cNvPr id="4118" name="Group 40"/>
            <p:cNvGrpSpPr>
              <a:grpSpLocks/>
            </p:cNvGrpSpPr>
            <p:nvPr/>
          </p:nvGrpSpPr>
          <p:grpSpPr bwMode="auto">
            <a:xfrm>
              <a:off x="3456" y="2064"/>
              <a:ext cx="624" cy="96"/>
              <a:chOff x="1008" y="2304"/>
              <a:chExt cx="624" cy="96"/>
            </a:xfrm>
          </p:grpSpPr>
          <p:sp>
            <p:nvSpPr>
              <p:cNvPr id="4119" name="Oval 41"/>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4120" name="Line 42"/>
              <p:cNvSpPr>
                <a:spLocks noChangeShapeType="1"/>
              </p:cNvSpPr>
              <p:nvPr/>
            </p:nvSpPr>
            <p:spPr bwMode="auto">
              <a:xfrm>
                <a:off x="1056" y="2352"/>
                <a:ext cx="576" cy="0"/>
              </a:xfrm>
              <a:prstGeom prst="line">
                <a:avLst/>
              </a:prstGeom>
              <a:noFill/>
              <a:ln w="12700">
                <a:solidFill>
                  <a:schemeClr val="tx1"/>
                </a:solidFill>
                <a:round/>
                <a:headEnd/>
                <a:tailEnd type="triangle" w="lg" len="lg"/>
              </a:ln>
            </p:spPr>
            <p:txBody>
              <a:bodyPr wrap="none" anchor="ctr"/>
              <a:lstStyle/>
              <a:p>
                <a:endParaRPr lang="en-US"/>
              </a:p>
            </p:txBody>
          </p:sp>
        </p:grpSp>
      </p:grpSp>
      <p:sp>
        <p:nvSpPr>
          <p:cNvPr id="10283" name="Text Box 43"/>
          <p:cNvSpPr txBox="1">
            <a:spLocks noChangeArrowheads="1"/>
          </p:cNvSpPr>
          <p:nvPr/>
        </p:nvSpPr>
        <p:spPr bwMode="auto">
          <a:xfrm>
            <a:off x="609600" y="4343400"/>
            <a:ext cx="6705600" cy="457200"/>
          </a:xfrm>
          <a:prstGeom prst="rect">
            <a:avLst/>
          </a:prstGeom>
          <a:noFill/>
          <a:ln w="9525">
            <a:noFill/>
            <a:miter lim="800000"/>
            <a:headEnd/>
            <a:tailEnd/>
          </a:ln>
        </p:spPr>
        <p:txBody>
          <a:bodyPr>
            <a:spAutoFit/>
          </a:bodyPr>
          <a:lstStyle/>
          <a:p>
            <a:pPr lvl="1"/>
            <a:r>
              <a:rPr lang="en-US">
                <a:latin typeface="Times New Roman" pitchFamily="18" charset="0"/>
              </a:rPr>
              <a:t>Each node contains a </a:t>
            </a:r>
            <a:r>
              <a:rPr lang="en-US">
                <a:solidFill>
                  <a:schemeClr val="tx2"/>
                </a:solidFill>
                <a:latin typeface="Times New Roman" pitchFamily="18" charset="0"/>
              </a:rPr>
              <a:t>value</a:t>
            </a:r>
            <a:endParaRPr lang="en-US">
              <a:latin typeface="Times New Roman" pitchFamily="18" charset="0"/>
            </a:endParaRPr>
          </a:p>
        </p:txBody>
      </p:sp>
      <p:sp>
        <p:nvSpPr>
          <p:cNvPr id="10284" name="Text Box 44"/>
          <p:cNvSpPr txBox="1">
            <a:spLocks noChangeArrowheads="1"/>
          </p:cNvSpPr>
          <p:nvPr/>
        </p:nvSpPr>
        <p:spPr bwMode="auto">
          <a:xfrm>
            <a:off x="1066800" y="4724400"/>
            <a:ext cx="6934200" cy="457200"/>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and a </a:t>
            </a:r>
            <a:r>
              <a:rPr lang="en-US">
                <a:solidFill>
                  <a:schemeClr val="tx2"/>
                </a:solidFill>
                <a:latin typeface="Times New Roman" pitchFamily="18" charset="0"/>
              </a:rPr>
              <a:t>link</a:t>
            </a:r>
            <a:r>
              <a:rPr lang="en-US">
                <a:latin typeface="Times New Roman" pitchFamily="18" charset="0"/>
              </a:rPr>
              <a:t> (pointer or reference) to some other node</a:t>
            </a:r>
          </a:p>
        </p:txBody>
      </p:sp>
      <p:sp>
        <p:nvSpPr>
          <p:cNvPr id="10286" name="Text Box 46"/>
          <p:cNvSpPr txBox="1">
            <a:spLocks noChangeArrowheads="1"/>
          </p:cNvSpPr>
          <p:nvPr/>
        </p:nvSpPr>
        <p:spPr bwMode="auto">
          <a:xfrm>
            <a:off x="1066800" y="5181600"/>
            <a:ext cx="7010400" cy="457200"/>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The last node contains a </a:t>
            </a:r>
            <a:r>
              <a:rPr lang="en-US">
                <a:solidFill>
                  <a:schemeClr val="tx2"/>
                </a:solidFill>
                <a:latin typeface="Times New Roman" pitchFamily="18" charset="0"/>
              </a:rPr>
              <a:t>null link</a:t>
            </a:r>
            <a:endParaRPr lang="en-US">
              <a:latin typeface="Times New Roman" pitchFamily="18" charset="0"/>
            </a:endParaRPr>
          </a:p>
        </p:txBody>
      </p:sp>
      <p:sp>
        <p:nvSpPr>
          <p:cNvPr id="10287" name="Oval 47"/>
          <p:cNvSpPr>
            <a:spLocks noChangeArrowheads="1"/>
          </p:cNvSpPr>
          <p:nvPr/>
        </p:nvSpPr>
        <p:spPr bwMode="auto">
          <a:xfrm>
            <a:off x="8153400" y="3810000"/>
            <a:ext cx="152400" cy="1524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0288" name="Text Box 48"/>
          <p:cNvSpPr txBox="1">
            <a:spLocks noChangeArrowheads="1"/>
          </p:cNvSpPr>
          <p:nvPr/>
        </p:nvSpPr>
        <p:spPr bwMode="auto">
          <a:xfrm>
            <a:off x="1066800" y="5638800"/>
            <a:ext cx="7010400" cy="457200"/>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The list may (or may not) have a </a:t>
            </a:r>
            <a:r>
              <a:rPr lang="en-US">
                <a:solidFill>
                  <a:schemeClr val="tx2"/>
                </a:solidFill>
                <a:latin typeface="Times New Roman" pitchFamily="18" charset="0"/>
              </a:rPr>
              <a:t>header</a:t>
            </a:r>
            <a:endParaRPr lang="en-US">
              <a:latin typeface="Times New Roman" pitchFamily="18" charset="0"/>
            </a:endParaRPr>
          </a:p>
        </p:txBody>
      </p:sp>
      <p:grpSp>
        <p:nvGrpSpPr>
          <p:cNvPr id="12" name="Group 55"/>
          <p:cNvGrpSpPr>
            <a:grpSpLocks/>
          </p:cNvGrpSpPr>
          <p:nvPr/>
        </p:nvGrpSpPr>
        <p:grpSpPr bwMode="auto">
          <a:xfrm>
            <a:off x="685800" y="2971800"/>
            <a:ext cx="1981200" cy="762000"/>
            <a:chOff x="192" y="1872"/>
            <a:chExt cx="1248" cy="480"/>
          </a:xfrm>
        </p:grpSpPr>
        <p:grpSp>
          <p:nvGrpSpPr>
            <p:cNvPr id="4110" name="Group 49"/>
            <p:cNvGrpSpPr>
              <a:grpSpLocks/>
            </p:cNvGrpSpPr>
            <p:nvPr/>
          </p:nvGrpSpPr>
          <p:grpSpPr bwMode="auto">
            <a:xfrm>
              <a:off x="960" y="1920"/>
              <a:ext cx="480" cy="432"/>
              <a:chOff x="432" y="2352"/>
              <a:chExt cx="480" cy="432"/>
            </a:xfrm>
          </p:grpSpPr>
          <p:grpSp>
            <p:nvGrpSpPr>
              <p:cNvPr id="4112" name="Group 50"/>
              <p:cNvGrpSpPr>
                <a:grpSpLocks/>
              </p:cNvGrpSpPr>
              <p:nvPr/>
            </p:nvGrpSpPr>
            <p:grpSpPr bwMode="auto">
              <a:xfrm>
                <a:off x="432" y="2352"/>
                <a:ext cx="288" cy="240"/>
                <a:chOff x="960" y="1584"/>
                <a:chExt cx="288" cy="240"/>
              </a:xfrm>
            </p:grpSpPr>
            <p:sp>
              <p:nvSpPr>
                <p:cNvPr id="4114" name="Oval 51"/>
                <p:cNvSpPr>
                  <a:spLocks noChangeArrowheads="1"/>
                </p:cNvSpPr>
                <p:nvPr/>
              </p:nvSpPr>
              <p:spPr bwMode="auto">
                <a:xfrm>
                  <a:off x="1056" y="1632"/>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4115" name="Rectangle 52"/>
                <p:cNvSpPr>
                  <a:spLocks noChangeArrowheads="1"/>
                </p:cNvSpPr>
                <p:nvPr/>
              </p:nvSpPr>
              <p:spPr bwMode="auto">
                <a:xfrm>
                  <a:off x="960" y="1584"/>
                  <a:ext cx="288" cy="240"/>
                </a:xfrm>
                <a:prstGeom prst="rect">
                  <a:avLst/>
                </a:prstGeom>
                <a:noFill/>
                <a:ln w="12700">
                  <a:solidFill>
                    <a:schemeClr val="tx1"/>
                  </a:solidFill>
                  <a:miter lim="800000"/>
                  <a:headEnd/>
                  <a:tailEnd/>
                </a:ln>
              </p:spPr>
              <p:txBody>
                <a:bodyPr wrap="none" anchor="ctr"/>
                <a:lstStyle/>
                <a:p>
                  <a:endParaRPr lang="en-US"/>
                </a:p>
              </p:txBody>
            </p:sp>
          </p:grpSp>
          <p:sp>
            <p:nvSpPr>
              <p:cNvPr id="4113" name="Line 53"/>
              <p:cNvSpPr>
                <a:spLocks noChangeShapeType="1"/>
              </p:cNvSpPr>
              <p:nvPr/>
            </p:nvSpPr>
            <p:spPr bwMode="auto">
              <a:xfrm>
                <a:off x="576" y="2448"/>
                <a:ext cx="336" cy="336"/>
              </a:xfrm>
              <a:prstGeom prst="line">
                <a:avLst/>
              </a:prstGeom>
              <a:noFill/>
              <a:ln w="28575">
                <a:solidFill>
                  <a:schemeClr val="tx1"/>
                </a:solidFill>
                <a:round/>
                <a:headEnd/>
                <a:tailEnd type="triangle" w="med" len="med"/>
              </a:ln>
            </p:spPr>
            <p:txBody>
              <a:bodyPr wrap="none" anchor="ctr"/>
              <a:lstStyle/>
              <a:p>
                <a:endParaRPr lang="en-US"/>
              </a:p>
            </p:txBody>
          </p:sp>
        </p:grpSp>
        <p:sp>
          <p:nvSpPr>
            <p:cNvPr id="4111" name="Text Box 54"/>
            <p:cNvSpPr txBox="1">
              <a:spLocks noChangeArrowheads="1"/>
            </p:cNvSpPr>
            <p:nvPr/>
          </p:nvSpPr>
          <p:spPr bwMode="auto">
            <a:xfrm>
              <a:off x="192" y="1872"/>
              <a:ext cx="816" cy="291"/>
            </a:xfrm>
            <a:prstGeom prst="rect">
              <a:avLst/>
            </a:prstGeom>
            <a:noFill/>
            <a:ln w="9525">
              <a:noFill/>
              <a:miter lim="800000"/>
              <a:headEnd/>
              <a:tailEnd/>
            </a:ln>
          </p:spPr>
          <p:txBody>
            <a:bodyPr>
              <a:spAutoFit/>
            </a:bodyPr>
            <a:lstStyle/>
            <a:p>
              <a:pPr>
                <a:spcBef>
                  <a:spcPct val="50000"/>
                </a:spcBef>
              </a:pPr>
              <a:r>
                <a:rPr lang="en-US">
                  <a:solidFill>
                    <a:schemeClr val="accent2"/>
                  </a:solidFill>
                  <a:latin typeface="Consolas" pitchFamily="49" charset="0"/>
                </a:rPr>
                <a:t>myList</a:t>
              </a:r>
              <a:endParaRPr lang="en-US">
                <a:solidFill>
                  <a:schemeClr val="accent2"/>
                </a:solidFill>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83"/>
                                        </p:tgtEl>
                                        <p:attrNameLst>
                                          <p:attrName>style.visibility</p:attrName>
                                        </p:attrNameLst>
                                      </p:cBhvr>
                                      <p:to>
                                        <p:strVal val="visible"/>
                                      </p:to>
                                    </p:set>
                                    <p:animEffect transition="in" filter="wipe(left)">
                                      <p:cBhvr>
                                        <p:cTn id="12" dur="500"/>
                                        <p:tgtEl>
                                          <p:spTgt spid="102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84"/>
                                        </p:tgtEl>
                                        <p:attrNameLst>
                                          <p:attrName>style.visibility</p:attrName>
                                        </p:attrNameLst>
                                      </p:cBhvr>
                                      <p:to>
                                        <p:strVal val="visible"/>
                                      </p:to>
                                    </p:set>
                                    <p:animEffect transition="in" filter="wipe(left)">
                                      <p:cBhvr>
                                        <p:cTn id="22" dur="500"/>
                                        <p:tgtEl>
                                          <p:spTgt spid="102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286"/>
                                        </p:tgtEl>
                                        <p:attrNameLst>
                                          <p:attrName>style.visibility</p:attrName>
                                        </p:attrNameLst>
                                      </p:cBhvr>
                                      <p:to>
                                        <p:strVal val="visible"/>
                                      </p:to>
                                    </p:set>
                                    <p:animEffect transition="in" filter="wipe(left)">
                                      <p:cBhvr>
                                        <p:cTn id="32" dur="500"/>
                                        <p:tgtEl>
                                          <p:spTgt spid="1028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272" fill="hold" grpId="0" nodeType="clickEffect">
                                  <p:stCondLst>
                                    <p:cond delay="0"/>
                                  </p:stCondLst>
                                  <p:childTnLst>
                                    <p:set>
                                      <p:cBhvr>
                                        <p:cTn id="36" dur="1" fill="hold">
                                          <p:stCondLst>
                                            <p:cond delay="0"/>
                                          </p:stCondLst>
                                        </p:cTn>
                                        <p:tgtEl>
                                          <p:spTgt spid="10287"/>
                                        </p:tgtEl>
                                        <p:attrNameLst>
                                          <p:attrName>style.visibility</p:attrName>
                                        </p:attrNameLst>
                                      </p:cBhvr>
                                      <p:to>
                                        <p:strVal val="visible"/>
                                      </p:to>
                                    </p:set>
                                    <p:anim calcmode="lin" valueType="num">
                                      <p:cBhvr>
                                        <p:cTn id="37" dur="500" fill="hold"/>
                                        <p:tgtEl>
                                          <p:spTgt spid="10287"/>
                                        </p:tgtEl>
                                        <p:attrNameLst>
                                          <p:attrName>ppt_w</p:attrName>
                                        </p:attrNameLst>
                                      </p:cBhvr>
                                      <p:tavLst>
                                        <p:tav tm="0">
                                          <p:val>
                                            <p:strVal val="2/3*#ppt_w"/>
                                          </p:val>
                                        </p:tav>
                                        <p:tav tm="100000">
                                          <p:val>
                                            <p:strVal val="#ppt_w"/>
                                          </p:val>
                                        </p:tav>
                                      </p:tavLst>
                                    </p:anim>
                                    <p:anim calcmode="lin" valueType="num">
                                      <p:cBhvr>
                                        <p:cTn id="38" dur="500" fill="hold"/>
                                        <p:tgtEl>
                                          <p:spTgt spid="10287"/>
                                        </p:tgtEl>
                                        <p:attrNameLst>
                                          <p:attrName>ppt_h</p:attrName>
                                        </p:attrNameLst>
                                      </p:cBhvr>
                                      <p:tavLst>
                                        <p:tav tm="0">
                                          <p:val>
                                            <p:strVal val="2/3*#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0288"/>
                                        </p:tgtEl>
                                        <p:attrNameLst>
                                          <p:attrName>style.visibility</p:attrName>
                                        </p:attrNameLst>
                                      </p:cBhvr>
                                      <p:to>
                                        <p:strVal val="visible"/>
                                      </p:to>
                                    </p:set>
                                    <p:animEffect transition="in" filter="wipe(left)">
                                      <p:cBhvr>
                                        <p:cTn id="43" dur="500"/>
                                        <p:tgtEl>
                                          <p:spTgt spid="1028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left)">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3" grpId="0" autoUpdateAnimBg="0"/>
      <p:bldP spid="10284" grpId="0" autoUpdateAnimBg="0"/>
      <p:bldP spid="10286" grpId="0" autoUpdateAnimBg="0"/>
      <p:bldP spid="10287" grpId="0" animBg="1"/>
      <p:bldP spid="10288"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t>Insertion at end</a:t>
            </a:r>
          </a:p>
        </p:txBody>
      </p:sp>
      <p:sp>
        <p:nvSpPr>
          <p:cNvPr id="22531" name="Content Placeholder 2"/>
          <p:cNvSpPr>
            <a:spLocks noGrp="1"/>
          </p:cNvSpPr>
          <p:nvPr>
            <p:ph idx="1"/>
          </p:nvPr>
        </p:nvSpPr>
        <p:spPr/>
        <p:txBody>
          <a:bodyPr/>
          <a:lstStyle/>
          <a:p>
            <a:endParaRPr lang="en-US" smtClean="0"/>
          </a:p>
        </p:txBody>
      </p:sp>
      <p:sp>
        <p:nvSpPr>
          <p:cNvPr id="22532" name="Slide Number Placeholder 3"/>
          <p:cNvSpPr>
            <a:spLocks noGrp="1"/>
          </p:cNvSpPr>
          <p:nvPr>
            <p:ph type="sldNum" sz="quarter" idx="10"/>
          </p:nvPr>
        </p:nvSpPr>
        <p:spPr>
          <a:noFill/>
        </p:spPr>
        <p:txBody>
          <a:bodyPr/>
          <a:lstStyle/>
          <a:p>
            <a:fld id="{76E3FD1F-EA24-4055-A2D5-83FD751760EF}" type="slidenum">
              <a:rPr lang="en-US" smtClean="0"/>
              <a:pPr/>
              <a:t>20</a:t>
            </a:fld>
            <a:endParaRPr lang="en-US" smtClean="0"/>
          </a:p>
        </p:txBody>
      </p:sp>
      <p:pic>
        <p:nvPicPr>
          <p:cNvPr id="22533" name="Picture 2"/>
          <p:cNvPicPr>
            <a:picLocks noChangeAspect="1" noChangeArrowheads="1"/>
          </p:cNvPicPr>
          <p:nvPr/>
        </p:nvPicPr>
        <p:blipFill>
          <a:blip r:embed="rId2" cstate="print"/>
          <a:srcRect/>
          <a:stretch>
            <a:fillRect/>
          </a:stretch>
        </p:blipFill>
        <p:spPr bwMode="auto">
          <a:xfrm>
            <a:off x="457200" y="1447800"/>
            <a:ext cx="8305800" cy="45720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1"/>
          <p:cNvSpPr>
            <a:spLocks noGrp="1"/>
          </p:cNvSpPr>
          <p:nvPr>
            <p:ph type="sldNum" sz="quarter" idx="10"/>
          </p:nvPr>
        </p:nvSpPr>
        <p:spPr>
          <a:noFill/>
        </p:spPr>
        <p:txBody>
          <a:bodyPr/>
          <a:lstStyle/>
          <a:p>
            <a:fld id="{047441F7-17B0-45C4-A519-D745FAFC2998}" type="slidenum">
              <a:rPr lang="en-US" smtClean="0"/>
              <a:pPr/>
              <a:t>21</a:t>
            </a:fld>
            <a:endParaRPr lang="en-US" smtClean="0"/>
          </a:p>
        </p:txBody>
      </p:sp>
      <p:pic>
        <p:nvPicPr>
          <p:cNvPr id="23555" name="Picture 2" descr="Image result for insertion at the end of linked list"/>
          <p:cNvPicPr>
            <a:picLocks noChangeAspect="1" noChangeArrowheads="1"/>
          </p:cNvPicPr>
          <p:nvPr/>
        </p:nvPicPr>
        <p:blipFill>
          <a:blip r:embed="rId2" cstate="print"/>
          <a:srcRect/>
          <a:stretch>
            <a:fillRect/>
          </a:stretch>
        </p:blipFill>
        <p:spPr bwMode="auto">
          <a:xfrm>
            <a:off x="838200" y="2438400"/>
            <a:ext cx="7467600" cy="16002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1"/>
          <p:cNvSpPr>
            <a:spLocks noGrp="1"/>
          </p:cNvSpPr>
          <p:nvPr>
            <p:ph type="sldNum" sz="quarter" idx="10"/>
          </p:nvPr>
        </p:nvSpPr>
        <p:spPr>
          <a:noFill/>
        </p:spPr>
        <p:txBody>
          <a:bodyPr/>
          <a:lstStyle/>
          <a:p>
            <a:fld id="{E6EBE98E-8559-4F07-A7AB-6E1E6B48DB98}" type="slidenum">
              <a:rPr lang="en-US" smtClean="0"/>
              <a:pPr/>
              <a:t>22</a:t>
            </a:fld>
            <a:endParaRPr lang="en-US" smtClean="0"/>
          </a:p>
        </p:txBody>
      </p:sp>
      <p:pic>
        <p:nvPicPr>
          <p:cNvPr id="24579" name="Picture 2"/>
          <p:cNvPicPr>
            <a:picLocks noChangeAspect="1" noChangeArrowheads="1"/>
          </p:cNvPicPr>
          <p:nvPr/>
        </p:nvPicPr>
        <p:blipFill>
          <a:blip r:embed="rId2" cstate="print"/>
          <a:srcRect/>
          <a:stretch>
            <a:fillRect/>
          </a:stretch>
        </p:blipFill>
        <p:spPr bwMode="auto">
          <a:xfrm>
            <a:off x="801688" y="1752600"/>
            <a:ext cx="7885112" cy="4191000"/>
          </a:xfrm>
          <a:prstGeom prst="rect">
            <a:avLst/>
          </a:prstGeom>
          <a:noFill/>
          <a:ln w="9525">
            <a:noFill/>
            <a:miter lim="800000"/>
            <a:headEnd/>
            <a:tailEnd/>
          </a:ln>
        </p:spPr>
      </p:pic>
      <p:sp>
        <p:nvSpPr>
          <p:cNvPr id="24580" name="TextBox 3"/>
          <p:cNvSpPr txBox="1">
            <a:spLocks noChangeArrowheads="1"/>
          </p:cNvSpPr>
          <p:nvPr/>
        </p:nvSpPr>
        <p:spPr bwMode="auto">
          <a:xfrm>
            <a:off x="1905000" y="152400"/>
            <a:ext cx="4376738" cy="461963"/>
          </a:xfrm>
          <a:prstGeom prst="rect">
            <a:avLst/>
          </a:prstGeom>
          <a:noFill/>
          <a:ln w="9525">
            <a:noFill/>
            <a:miter lim="800000"/>
            <a:headEnd/>
            <a:tailEnd/>
          </a:ln>
        </p:spPr>
        <p:txBody>
          <a:bodyPr wrap="none">
            <a:spAutoFit/>
          </a:bodyPr>
          <a:lstStyle/>
          <a:p>
            <a:r>
              <a:rPr lang="en-US" b="1"/>
              <a:t>INSERTION After a given node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1"/>
          <p:cNvSpPr>
            <a:spLocks noGrp="1"/>
          </p:cNvSpPr>
          <p:nvPr>
            <p:ph type="sldNum" sz="quarter" idx="10"/>
          </p:nvPr>
        </p:nvSpPr>
        <p:spPr>
          <a:noFill/>
        </p:spPr>
        <p:txBody>
          <a:bodyPr/>
          <a:lstStyle/>
          <a:p>
            <a:fld id="{0840A96A-31D1-40F8-BFA7-FB8C102BF4AB}" type="slidenum">
              <a:rPr lang="en-US" smtClean="0"/>
              <a:pPr/>
              <a:t>23</a:t>
            </a:fld>
            <a:endParaRPr lang="en-US" smtClean="0"/>
          </a:p>
        </p:txBody>
      </p:sp>
      <p:pic>
        <p:nvPicPr>
          <p:cNvPr id="25603" name="Picture 2" descr="Image result for insertion at middle in linked list"/>
          <p:cNvPicPr>
            <a:picLocks noChangeAspect="1" noChangeArrowheads="1"/>
          </p:cNvPicPr>
          <p:nvPr/>
        </p:nvPicPr>
        <p:blipFill>
          <a:blip r:embed="rId2" cstate="print"/>
          <a:srcRect/>
          <a:stretch>
            <a:fillRect/>
          </a:stretch>
        </p:blipFill>
        <p:spPr bwMode="auto">
          <a:xfrm>
            <a:off x="457200" y="2133600"/>
            <a:ext cx="8001000" cy="32004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p:cNvSpPr>
            <a:spLocks noGrp="1"/>
          </p:cNvSpPr>
          <p:nvPr>
            <p:ph type="sldNum" sz="quarter" idx="10"/>
          </p:nvPr>
        </p:nvSpPr>
        <p:spPr>
          <a:noFill/>
        </p:spPr>
        <p:txBody>
          <a:bodyPr/>
          <a:lstStyle/>
          <a:p>
            <a:fld id="{C2E7106C-BB43-4A68-8B10-95AE113CBC16}" type="slidenum">
              <a:rPr lang="en-US" smtClean="0"/>
              <a:pPr/>
              <a:t>24</a:t>
            </a:fld>
            <a:endParaRPr lang="en-US" smtClean="0"/>
          </a:p>
        </p:txBody>
      </p:sp>
      <p:pic>
        <p:nvPicPr>
          <p:cNvPr id="26627" name="Picture 2"/>
          <p:cNvPicPr>
            <a:picLocks noChangeAspect="1" noChangeArrowheads="1"/>
          </p:cNvPicPr>
          <p:nvPr/>
        </p:nvPicPr>
        <p:blipFill>
          <a:blip r:embed="rId2" cstate="print"/>
          <a:srcRect/>
          <a:stretch>
            <a:fillRect/>
          </a:stretch>
        </p:blipFill>
        <p:spPr bwMode="auto">
          <a:xfrm>
            <a:off x="762000" y="1219200"/>
            <a:ext cx="7620000" cy="43434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p:cNvSpPr>
            <a:spLocks noGrp="1"/>
          </p:cNvSpPr>
          <p:nvPr>
            <p:ph type="sldNum" sz="quarter" idx="10"/>
          </p:nvPr>
        </p:nvSpPr>
        <p:spPr>
          <a:noFill/>
        </p:spPr>
        <p:txBody>
          <a:bodyPr/>
          <a:lstStyle/>
          <a:p>
            <a:fld id="{9105B0B9-F152-4981-8209-1E9623458F04}" type="slidenum">
              <a:rPr lang="en-US" smtClean="0"/>
              <a:pPr/>
              <a:t>25</a:t>
            </a:fld>
            <a:endParaRPr lang="en-US" smtClean="0"/>
          </a:p>
        </p:txBody>
      </p:sp>
      <p:pic>
        <p:nvPicPr>
          <p:cNvPr id="27651" name="Picture 2"/>
          <p:cNvPicPr>
            <a:picLocks noChangeAspect="1" noChangeArrowheads="1"/>
          </p:cNvPicPr>
          <p:nvPr/>
        </p:nvPicPr>
        <p:blipFill>
          <a:blip r:embed="rId2" cstate="print"/>
          <a:srcRect/>
          <a:stretch>
            <a:fillRect/>
          </a:stretch>
        </p:blipFill>
        <p:spPr bwMode="auto">
          <a:xfrm>
            <a:off x="990600" y="1447800"/>
            <a:ext cx="7162800" cy="47244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p:spPr>
        <p:txBody>
          <a:bodyPr/>
          <a:lstStyle/>
          <a:p>
            <a:fld id="{933211FE-46F2-47EB-9DF5-445B63ECAEFF}" type="slidenum">
              <a:rPr lang="en-US" smtClean="0"/>
              <a:pPr/>
              <a:t>26</a:t>
            </a:fld>
            <a:endParaRPr lang="en-US" smtClean="0"/>
          </a:p>
        </p:txBody>
      </p:sp>
      <p:sp>
        <p:nvSpPr>
          <p:cNvPr id="28675" name="Rectangle 2"/>
          <p:cNvSpPr>
            <a:spLocks noGrp="1" noChangeArrowheads="1"/>
          </p:cNvSpPr>
          <p:nvPr>
            <p:ph type="title"/>
          </p:nvPr>
        </p:nvSpPr>
        <p:spPr/>
        <p:txBody>
          <a:bodyPr/>
          <a:lstStyle/>
          <a:p>
            <a:pPr eaLnBrk="1" hangingPunct="1"/>
            <a:r>
              <a:rPr lang="en-US" smtClean="0"/>
              <a:t>Deleting a node from a SLL</a:t>
            </a:r>
          </a:p>
        </p:txBody>
      </p:sp>
      <p:sp>
        <p:nvSpPr>
          <p:cNvPr id="28676" name="Rectangle 3"/>
          <p:cNvSpPr>
            <a:spLocks noGrp="1" noChangeArrowheads="1"/>
          </p:cNvSpPr>
          <p:nvPr>
            <p:ph type="body" idx="1"/>
          </p:nvPr>
        </p:nvSpPr>
        <p:spPr/>
        <p:txBody>
          <a:bodyPr/>
          <a:lstStyle/>
          <a:p>
            <a:pPr eaLnBrk="1" hangingPunct="1"/>
            <a:r>
              <a:rPr lang="en-US" smtClean="0"/>
              <a:t>In order to delete a node from a SLL, you have to change the link in its </a:t>
            </a:r>
            <a:r>
              <a:rPr lang="en-US" i="1" smtClean="0"/>
              <a:t>predecessor</a:t>
            </a:r>
            <a:endParaRPr lang="en-US" smtClean="0"/>
          </a:p>
          <a:p>
            <a:pPr eaLnBrk="1" hangingPunct="1"/>
            <a:r>
              <a:rPr lang="en-US" smtClean="0"/>
              <a:t>This is slightly tricky, because you can</a:t>
            </a:r>
            <a:r>
              <a:rPr lang="ja-JP" altLang="en-US" smtClean="0"/>
              <a:t>’</a:t>
            </a:r>
            <a:r>
              <a:rPr lang="en-US" altLang="ja-JP" smtClean="0"/>
              <a:t>t follow a pointer backwards</a:t>
            </a:r>
          </a:p>
          <a:p>
            <a:pPr eaLnBrk="1" hangingPunct="1"/>
            <a:r>
              <a:rPr lang="en-US" smtClean="0"/>
              <a:t>Deleting the first node in a list is a special case, because the node</a:t>
            </a:r>
            <a:r>
              <a:rPr lang="ja-JP" altLang="en-US" smtClean="0"/>
              <a:t>’</a:t>
            </a:r>
            <a:r>
              <a:rPr lang="en-US" altLang="ja-JP" smtClean="0"/>
              <a:t>s predecessor is the list header</a:t>
            </a:r>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2"/>
          <p:cNvSpPr>
            <a:spLocks noGrp="1"/>
          </p:cNvSpPr>
          <p:nvPr>
            <p:ph type="sldNum" sz="quarter" idx="10"/>
          </p:nvPr>
        </p:nvSpPr>
        <p:spPr>
          <a:noFill/>
        </p:spPr>
        <p:txBody>
          <a:bodyPr/>
          <a:lstStyle/>
          <a:p>
            <a:fld id="{0986A6DA-3589-4B86-848A-48C7FD3DF174}" type="slidenum">
              <a:rPr lang="en-US" smtClean="0"/>
              <a:pPr/>
              <a:t>27</a:t>
            </a:fld>
            <a:endParaRPr lang="en-US" smtClean="0"/>
          </a:p>
        </p:txBody>
      </p:sp>
      <p:sp>
        <p:nvSpPr>
          <p:cNvPr id="29699" name="Rectangle 2"/>
          <p:cNvSpPr>
            <a:spLocks noGrp="1" noChangeArrowheads="1"/>
          </p:cNvSpPr>
          <p:nvPr>
            <p:ph type="title"/>
          </p:nvPr>
        </p:nvSpPr>
        <p:spPr/>
        <p:txBody>
          <a:bodyPr/>
          <a:lstStyle/>
          <a:p>
            <a:pPr eaLnBrk="1" hangingPunct="1"/>
            <a:r>
              <a:rPr lang="en-US" smtClean="0"/>
              <a:t>Deleting an element from a SLL</a:t>
            </a:r>
          </a:p>
        </p:txBody>
      </p:sp>
      <p:sp>
        <p:nvSpPr>
          <p:cNvPr id="28721" name="Freeform 49"/>
          <p:cNvSpPr>
            <a:spLocks/>
          </p:cNvSpPr>
          <p:nvPr/>
        </p:nvSpPr>
        <p:spPr bwMode="auto">
          <a:xfrm>
            <a:off x="2286000" y="2508250"/>
            <a:ext cx="2514600" cy="539750"/>
          </a:xfrm>
          <a:custGeom>
            <a:avLst/>
            <a:gdLst>
              <a:gd name="T0" fmla="*/ 0 w 1584"/>
              <a:gd name="T1" fmla="*/ 2147483647 h 340"/>
              <a:gd name="T2" fmla="*/ 2147483647 w 1584"/>
              <a:gd name="T3" fmla="*/ 2147483647 h 340"/>
              <a:gd name="T4" fmla="*/ 2147483647 w 1584"/>
              <a:gd name="T5" fmla="*/ 2147483647 h 340"/>
              <a:gd name="T6" fmla="*/ 2147483647 w 1584"/>
              <a:gd name="T7" fmla="*/ 2147483647 h 340"/>
              <a:gd name="T8" fmla="*/ 0 60000 65536"/>
              <a:gd name="T9" fmla="*/ 0 60000 65536"/>
              <a:gd name="T10" fmla="*/ 0 60000 65536"/>
              <a:gd name="T11" fmla="*/ 0 60000 65536"/>
              <a:gd name="T12" fmla="*/ 0 w 1584"/>
              <a:gd name="T13" fmla="*/ 0 h 340"/>
              <a:gd name="T14" fmla="*/ 1584 w 1584"/>
              <a:gd name="T15" fmla="*/ 340 h 340"/>
            </a:gdLst>
            <a:ahLst/>
            <a:cxnLst>
              <a:cxn ang="T8">
                <a:pos x="T0" y="T1"/>
              </a:cxn>
              <a:cxn ang="T9">
                <a:pos x="T2" y="T3"/>
              </a:cxn>
              <a:cxn ang="T10">
                <a:pos x="T4" y="T5"/>
              </a:cxn>
              <a:cxn ang="T11">
                <a:pos x="T6" y="T7"/>
              </a:cxn>
            </a:cxnLst>
            <a:rect l="T12" t="T13" r="T14" b="T15"/>
            <a:pathLst>
              <a:path w="1584" h="340">
                <a:moveTo>
                  <a:pt x="0" y="4"/>
                </a:moveTo>
                <a:cubicBezTo>
                  <a:pt x="118" y="6"/>
                  <a:pt x="496" y="0"/>
                  <a:pt x="709" y="16"/>
                </a:cubicBezTo>
                <a:cubicBezTo>
                  <a:pt x="922" y="32"/>
                  <a:pt x="1132" y="47"/>
                  <a:pt x="1278" y="101"/>
                </a:cubicBezTo>
                <a:cubicBezTo>
                  <a:pt x="1424" y="155"/>
                  <a:pt x="1520" y="290"/>
                  <a:pt x="1584" y="340"/>
                </a:cubicBezTo>
              </a:path>
            </a:pathLst>
          </a:custGeom>
          <a:noFill/>
          <a:ln w="19050">
            <a:solidFill>
              <a:schemeClr val="tx1"/>
            </a:solidFill>
            <a:round/>
            <a:headEnd/>
            <a:tailEnd type="triangle" w="lg" len="lg"/>
          </a:ln>
        </p:spPr>
        <p:txBody>
          <a:bodyPr wrap="none" anchor="ctr"/>
          <a:lstStyle/>
          <a:p>
            <a:endParaRPr lang="en-US"/>
          </a:p>
        </p:txBody>
      </p:sp>
      <p:sp>
        <p:nvSpPr>
          <p:cNvPr id="28723" name="Freeform 51"/>
          <p:cNvSpPr>
            <a:spLocks/>
          </p:cNvSpPr>
          <p:nvPr/>
        </p:nvSpPr>
        <p:spPr bwMode="auto">
          <a:xfrm>
            <a:off x="4038600" y="4705350"/>
            <a:ext cx="2744788" cy="492125"/>
          </a:xfrm>
          <a:custGeom>
            <a:avLst/>
            <a:gdLst>
              <a:gd name="T0" fmla="*/ 0 w 1729"/>
              <a:gd name="T1" fmla="*/ 2147483647 h 310"/>
              <a:gd name="T2" fmla="*/ 2147483647 w 1729"/>
              <a:gd name="T3" fmla="*/ 2147483647 h 310"/>
              <a:gd name="T4" fmla="*/ 2147483647 w 1729"/>
              <a:gd name="T5" fmla="*/ 2147483647 h 310"/>
              <a:gd name="T6" fmla="*/ 2147483647 w 1729"/>
              <a:gd name="T7" fmla="*/ 2147483647 h 310"/>
              <a:gd name="T8" fmla="*/ 2147483647 w 1729"/>
              <a:gd name="T9" fmla="*/ 2147483647 h 310"/>
              <a:gd name="T10" fmla="*/ 2147483647 w 1729"/>
              <a:gd name="T11" fmla="*/ 2147483647 h 310"/>
              <a:gd name="T12" fmla="*/ 2147483647 w 1729"/>
              <a:gd name="T13" fmla="*/ 2147483647 h 310"/>
              <a:gd name="T14" fmla="*/ 2147483647 w 1729"/>
              <a:gd name="T15" fmla="*/ 2147483647 h 310"/>
              <a:gd name="T16" fmla="*/ 2147483647 w 1729"/>
              <a:gd name="T17" fmla="*/ 2147483647 h 3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29"/>
              <a:gd name="T28" fmla="*/ 0 h 310"/>
              <a:gd name="T29" fmla="*/ 1729 w 1729"/>
              <a:gd name="T30" fmla="*/ 310 h 3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29" h="310">
                <a:moveTo>
                  <a:pt x="0" y="310"/>
                </a:moveTo>
                <a:cubicBezTo>
                  <a:pt x="25" y="305"/>
                  <a:pt x="100" y="298"/>
                  <a:pt x="150" y="279"/>
                </a:cubicBezTo>
                <a:cubicBezTo>
                  <a:pt x="200" y="260"/>
                  <a:pt x="246" y="224"/>
                  <a:pt x="303" y="193"/>
                </a:cubicBezTo>
                <a:cubicBezTo>
                  <a:pt x="360" y="162"/>
                  <a:pt x="408" y="123"/>
                  <a:pt x="493" y="95"/>
                </a:cubicBezTo>
                <a:cubicBezTo>
                  <a:pt x="578" y="67"/>
                  <a:pt x="711" y="37"/>
                  <a:pt x="816" y="22"/>
                </a:cubicBezTo>
                <a:cubicBezTo>
                  <a:pt x="921" y="7"/>
                  <a:pt x="1030" y="0"/>
                  <a:pt x="1123" y="4"/>
                </a:cubicBezTo>
                <a:cubicBezTo>
                  <a:pt x="1216" y="8"/>
                  <a:pt x="1298" y="27"/>
                  <a:pt x="1374" y="46"/>
                </a:cubicBezTo>
                <a:cubicBezTo>
                  <a:pt x="1450" y="65"/>
                  <a:pt x="1523" y="92"/>
                  <a:pt x="1582" y="120"/>
                </a:cubicBezTo>
                <a:cubicBezTo>
                  <a:pt x="1641" y="148"/>
                  <a:pt x="1698" y="193"/>
                  <a:pt x="1729" y="212"/>
                </a:cubicBezTo>
              </a:path>
            </a:pathLst>
          </a:custGeom>
          <a:noFill/>
          <a:ln w="19050">
            <a:solidFill>
              <a:schemeClr val="tx1"/>
            </a:solidFill>
            <a:round/>
            <a:headEnd/>
            <a:tailEnd type="triangle" w="lg" len="lg"/>
          </a:ln>
        </p:spPr>
        <p:txBody>
          <a:bodyPr wrap="none" anchor="ctr"/>
          <a:lstStyle/>
          <a:p>
            <a:endParaRPr lang="en-US"/>
          </a:p>
        </p:txBody>
      </p:sp>
      <p:grpSp>
        <p:nvGrpSpPr>
          <p:cNvPr id="2" name="Group 54"/>
          <p:cNvGrpSpPr>
            <a:grpSpLocks/>
          </p:cNvGrpSpPr>
          <p:nvPr/>
        </p:nvGrpSpPr>
        <p:grpSpPr bwMode="auto">
          <a:xfrm>
            <a:off x="685800" y="2362200"/>
            <a:ext cx="7543800" cy="1087438"/>
            <a:chOff x="432" y="1680"/>
            <a:chExt cx="4752" cy="685"/>
          </a:xfrm>
        </p:grpSpPr>
        <p:sp>
          <p:nvSpPr>
            <p:cNvPr id="29728" name="Rectangle 24"/>
            <p:cNvSpPr>
              <a:spLocks noChangeArrowheads="1"/>
            </p:cNvSpPr>
            <p:nvPr/>
          </p:nvSpPr>
          <p:spPr bwMode="auto">
            <a:xfrm>
              <a:off x="4272" y="2120"/>
              <a:ext cx="623"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three</a:t>
              </a:r>
            </a:p>
          </p:txBody>
        </p:sp>
        <p:sp>
          <p:nvSpPr>
            <p:cNvPr id="29729" name="Rectangle 25"/>
            <p:cNvSpPr>
              <a:spLocks noChangeArrowheads="1"/>
            </p:cNvSpPr>
            <p:nvPr/>
          </p:nvSpPr>
          <p:spPr bwMode="auto">
            <a:xfrm>
              <a:off x="4896" y="2119"/>
              <a:ext cx="288" cy="242"/>
            </a:xfrm>
            <a:prstGeom prst="rect">
              <a:avLst/>
            </a:prstGeom>
            <a:noFill/>
            <a:ln w="12700">
              <a:solidFill>
                <a:schemeClr val="tx1"/>
              </a:solidFill>
              <a:miter lim="800000"/>
              <a:headEnd/>
              <a:tailEnd/>
            </a:ln>
          </p:spPr>
          <p:txBody>
            <a:bodyPr wrap="none" anchor="ctr"/>
            <a:lstStyle/>
            <a:p>
              <a:endParaRPr lang="en-US"/>
            </a:p>
          </p:txBody>
        </p:sp>
        <p:sp>
          <p:nvSpPr>
            <p:cNvPr id="29730" name="Oval 26"/>
            <p:cNvSpPr>
              <a:spLocks noChangeArrowheads="1"/>
            </p:cNvSpPr>
            <p:nvPr/>
          </p:nvSpPr>
          <p:spPr bwMode="auto">
            <a:xfrm>
              <a:off x="4992" y="2170"/>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29731" name="Rectangle 28"/>
            <p:cNvSpPr>
              <a:spLocks noChangeArrowheads="1"/>
            </p:cNvSpPr>
            <p:nvPr/>
          </p:nvSpPr>
          <p:spPr bwMode="auto">
            <a:xfrm>
              <a:off x="3024" y="2120"/>
              <a:ext cx="623"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two</a:t>
              </a:r>
            </a:p>
          </p:txBody>
        </p:sp>
        <p:sp>
          <p:nvSpPr>
            <p:cNvPr id="29732" name="Rectangle 29"/>
            <p:cNvSpPr>
              <a:spLocks noChangeArrowheads="1"/>
            </p:cNvSpPr>
            <p:nvPr/>
          </p:nvSpPr>
          <p:spPr bwMode="auto">
            <a:xfrm>
              <a:off x="3648" y="2119"/>
              <a:ext cx="288" cy="242"/>
            </a:xfrm>
            <a:prstGeom prst="rect">
              <a:avLst/>
            </a:prstGeom>
            <a:noFill/>
            <a:ln w="12700">
              <a:solidFill>
                <a:schemeClr val="tx1"/>
              </a:solidFill>
              <a:miter lim="800000"/>
              <a:headEnd/>
              <a:tailEnd/>
            </a:ln>
          </p:spPr>
          <p:txBody>
            <a:bodyPr wrap="none" anchor="ctr"/>
            <a:lstStyle/>
            <a:p>
              <a:endParaRPr lang="en-US"/>
            </a:p>
          </p:txBody>
        </p:sp>
        <p:sp>
          <p:nvSpPr>
            <p:cNvPr id="29733" name="Oval 30"/>
            <p:cNvSpPr>
              <a:spLocks noChangeArrowheads="1"/>
            </p:cNvSpPr>
            <p:nvPr/>
          </p:nvSpPr>
          <p:spPr bwMode="auto">
            <a:xfrm>
              <a:off x="3744" y="2170"/>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29734" name="Line 31"/>
            <p:cNvSpPr>
              <a:spLocks noChangeShapeType="1"/>
            </p:cNvSpPr>
            <p:nvPr/>
          </p:nvSpPr>
          <p:spPr bwMode="auto">
            <a:xfrm>
              <a:off x="3792" y="2218"/>
              <a:ext cx="480" cy="0"/>
            </a:xfrm>
            <a:prstGeom prst="line">
              <a:avLst/>
            </a:prstGeom>
            <a:noFill/>
            <a:ln w="12700">
              <a:solidFill>
                <a:schemeClr val="tx1"/>
              </a:solidFill>
              <a:round/>
              <a:headEnd/>
              <a:tailEnd type="triangle" w="lg" len="lg"/>
            </a:ln>
          </p:spPr>
          <p:txBody>
            <a:bodyPr wrap="none" anchor="ctr"/>
            <a:lstStyle/>
            <a:p>
              <a:endParaRPr lang="en-US"/>
            </a:p>
          </p:txBody>
        </p:sp>
        <p:sp>
          <p:nvSpPr>
            <p:cNvPr id="29735" name="Rectangle 33"/>
            <p:cNvSpPr>
              <a:spLocks noChangeArrowheads="1"/>
            </p:cNvSpPr>
            <p:nvPr/>
          </p:nvSpPr>
          <p:spPr bwMode="auto">
            <a:xfrm>
              <a:off x="1776" y="2123"/>
              <a:ext cx="623"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one</a:t>
              </a:r>
            </a:p>
          </p:txBody>
        </p:sp>
        <p:sp>
          <p:nvSpPr>
            <p:cNvPr id="29736" name="Rectangle 34"/>
            <p:cNvSpPr>
              <a:spLocks noChangeArrowheads="1"/>
            </p:cNvSpPr>
            <p:nvPr/>
          </p:nvSpPr>
          <p:spPr bwMode="auto">
            <a:xfrm>
              <a:off x="2400" y="2122"/>
              <a:ext cx="288" cy="242"/>
            </a:xfrm>
            <a:prstGeom prst="rect">
              <a:avLst/>
            </a:prstGeom>
            <a:noFill/>
            <a:ln w="12700">
              <a:solidFill>
                <a:schemeClr val="tx1"/>
              </a:solidFill>
              <a:miter lim="800000"/>
              <a:headEnd/>
              <a:tailEnd/>
            </a:ln>
          </p:spPr>
          <p:txBody>
            <a:bodyPr wrap="none" anchor="ctr"/>
            <a:lstStyle/>
            <a:p>
              <a:endParaRPr lang="en-US"/>
            </a:p>
          </p:txBody>
        </p:sp>
        <p:sp>
          <p:nvSpPr>
            <p:cNvPr id="29737" name="Oval 35"/>
            <p:cNvSpPr>
              <a:spLocks noChangeArrowheads="1"/>
            </p:cNvSpPr>
            <p:nvPr/>
          </p:nvSpPr>
          <p:spPr bwMode="auto">
            <a:xfrm>
              <a:off x="2496" y="2173"/>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29738" name="Line 36"/>
            <p:cNvSpPr>
              <a:spLocks noChangeShapeType="1"/>
            </p:cNvSpPr>
            <p:nvPr/>
          </p:nvSpPr>
          <p:spPr bwMode="auto">
            <a:xfrm>
              <a:off x="2544" y="2221"/>
              <a:ext cx="480" cy="0"/>
            </a:xfrm>
            <a:prstGeom prst="line">
              <a:avLst/>
            </a:prstGeom>
            <a:noFill/>
            <a:ln w="12700">
              <a:solidFill>
                <a:schemeClr val="tx1"/>
              </a:solidFill>
              <a:round/>
              <a:headEnd/>
              <a:tailEnd type="triangle" w="lg" len="lg"/>
            </a:ln>
          </p:spPr>
          <p:txBody>
            <a:bodyPr wrap="none" anchor="ctr"/>
            <a:lstStyle/>
            <a:p>
              <a:endParaRPr lang="en-US"/>
            </a:p>
          </p:txBody>
        </p:sp>
        <p:sp>
          <p:nvSpPr>
            <p:cNvPr id="29739" name="Oval 39"/>
            <p:cNvSpPr>
              <a:spLocks noChangeArrowheads="1"/>
            </p:cNvSpPr>
            <p:nvPr/>
          </p:nvSpPr>
          <p:spPr bwMode="auto">
            <a:xfrm>
              <a:off x="1392" y="1738"/>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29740" name="Rectangle 40"/>
            <p:cNvSpPr>
              <a:spLocks noChangeArrowheads="1"/>
            </p:cNvSpPr>
            <p:nvPr/>
          </p:nvSpPr>
          <p:spPr bwMode="auto">
            <a:xfrm>
              <a:off x="1296" y="1690"/>
              <a:ext cx="288" cy="240"/>
            </a:xfrm>
            <a:prstGeom prst="rect">
              <a:avLst/>
            </a:prstGeom>
            <a:noFill/>
            <a:ln w="12700">
              <a:solidFill>
                <a:schemeClr val="tx1"/>
              </a:solidFill>
              <a:miter lim="800000"/>
              <a:headEnd/>
              <a:tailEnd/>
            </a:ln>
          </p:spPr>
          <p:txBody>
            <a:bodyPr wrap="none" anchor="ctr"/>
            <a:lstStyle/>
            <a:p>
              <a:endParaRPr lang="en-US"/>
            </a:p>
          </p:txBody>
        </p:sp>
        <p:sp>
          <p:nvSpPr>
            <p:cNvPr id="29741" name="Text Box 41"/>
            <p:cNvSpPr txBox="1">
              <a:spLocks noChangeArrowheads="1"/>
            </p:cNvSpPr>
            <p:nvPr/>
          </p:nvSpPr>
          <p:spPr bwMode="auto">
            <a:xfrm>
              <a:off x="432" y="1680"/>
              <a:ext cx="912" cy="253"/>
            </a:xfrm>
            <a:prstGeom prst="rect">
              <a:avLst/>
            </a:prstGeom>
            <a:noFill/>
            <a:ln w="9525">
              <a:noFill/>
              <a:miter lim="800000"/>
              <a:headEnd/>
              <a:tailEnd/>
            </a:ln>
          </p:spPr>
          <p:txBody>
            <a:bodyPr>
              <a:spAutoFit/>
            </a:bodyPr>
            <a:lstStyle/>
            <a:p>
              <a:pPr>
                <a:spcBef>
                  <a:spcPct val="50000"/>
                </a:spcBef>
              </a:pPr>
              <a:r>
                <a:rPr lang="en-US" sz="2000">
                  <a:solidFill>
                    <a:schemeClr val="accent2"/>
                  </a:solidFill>
                  <a:latin typeface="Consolas" pitchFamily="49" charset="0"/>
                </a:rPr>
                <a:t>numerals</a:t>
              </a:r>
            </a:p>
          </p:txBody>
        </p:sp>
        <p:sp>
          <p:nvSpPr>
            <p:cNvPr id="29742" name="Line 52"/>
            <p:cNvSpPr>
              <a:spLocks noChangeShapeType="1"/>
            </p:cNvSpPr>
            <p:nvPr/>
          </p:nvSpPr>
          <p:spPr bwMode="auto">
            <a:xfrm>
              <a:off x="1440" y="1776"/>
              <a:ext cx="336" cy="336"/>
            </a:xfrm>
            <a:prstGeom prst="line">
              <a:avLst/>
            </a:prstGeom>
            <a:noFill/>
            <a:ln w="19050">
              <a:solidFill>
                <a:schemeClr val="tx1"/>
              </a:solidFill>
              <a:round/>
              <a:headEnd/>
              <a:tailEnd type="triangle" w="lg" len="lg"/>
            </a:ln>
          </p:spPr>
          <p:txBody>
            <a:bodyPr wrap="none" anchor="ctr"/>
            <a:lstStyle/>
            <a:p>
              <a:endParaRPr lang="en-US"/>
            </a:p>
          </p:txBody>
        </p:sp>
      </p:grpSp>
      <p:sp>
        <p:nvSpPr>
          <p:cNvPr id="28725" name="Line 53"/>
          <p:cNvSpPr>
            <a:spLocks noChangeShapeType="1"/>
          </p:cNvSpPr>
          <p:nvPr/>
        </p:nvSpPr>
        <p:spPr bwMode="auto">
          <a:xfrm>
            <a:off x="2286000" y="2514600"/>
            <a:ext cx="533400" cy="533400"/>
          </a:xfrm>
          <a:prstGeom prst="line">
            <a:avLst/>
          </a:prstGeom>
          <a:noFill/>
          <a:ln w="19050">
            <a:solidFill>
              <a:schemeClr val="bg1"/>
            </a:solidFill>
            <a:round/>
            <a:headEnd/>
            <a:tailEnd type="triangle" w="lg" len="lg"/>
          </a:ln>
        </p:spPr>
        <p:txBody>
          <a:bodyPr wrap="none" anchor="ctr"/>
          <a:lstStyle/>
          <a:p>
            <a:endParaRPr lang="en-US"/>
          </a:p>
        </p:txBody>
      </p:sp>
      <p:grpSp>
        <p:nvGrpSpPr>
          <p:cNvPr id="3" name="Group 57"/>
          <p:cNvGrpSpPr>
            <a:grpSpLocks/>
          </p:cNvGrpSpPr>
          <p:nvPr/>
        </p:nvGrpSpPr>
        <p:grpSpPr bwMode="auto">
          <a:xfrm>
            <a:off x="685800" y="4343400"/>
            <a:ext cx="7543800" cy="1087438"/>
            <a:chOff x="432" y="3062"/>
            <a:chExt cx="4752" cy="685"/>
          </a:xfrm>
        </p:grpSpPr>
        <p:sp>
          <p:nvSpPr>
            <p:cNvPr id="29712" name="Rectangle 4"/>
            <p:cNvSpPr>
              <a:spLocks noChangeArrowheads="1"/>
            </p:cNvSpPr>
            <p:nvPr/>
          </p:nvSpPr>
          <p:spPr bwMode="auto">
            <a:xfrm>
              <a:off x="4272" y="3502"/>
              <a:ext cx="623"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three</a:t>
              </a:r>
            </a:p>
          </p:txBody>
        </p:sp>
        <p:sp>
          <p:nvSpPr>
            <p:cNvPr id="29713" name="Rectangle 5"/>
            <p:cNvSpPr>
              <a:spLocks noChangeArrowheads="1"/>
            </p:cNvSpPr>
            <p:nvPr/>
          </p:nvSpPr>
          <p:spPr bwMode="auto">
            <a:xfrm>
              <a:off x="4896" y="3501"/>
              <a:ext cx="288" cy="242"/>
            </a:xfrm>
            <a:prstGeom prst="rect">
              <a:avLst/>
            </a:prstGeom>
            <a:noFill/>
            <a:ln w="12700">
              <a:solidFill>
                <a:schemeClr val="tx1"/>
              </a:solidFill>
              <a:miter lim="800000"/>
              <a:headEnd/>
              <a:tailEnd/>
            </a:ln>
          </p:spPr>
          <p:txBody>
            <a:bodyPr wrap="none" anchor="ctr"/>
            <a:lstStyle/>
            <a:p>
              <a:endParaRPr lang="en-US"/>
            </a:p>
          </p:txBody>
        </p:sp>
        <p:sp>
          <p:nvSpPr>
            <p:cNvPr id="29714" name="Oval 6"/>
            <p:cNvSpPr>
              <a:spLocks noChangeArrowheads="1"/>
            </p:cNvSpPr>
            <p:nvPr/>
          </p:nvSpPr>
          <p:spPr bwMode="auto">
            <a:xfrm>
              <a:off x="4992" y="3552"/>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29715" name="Rectangle 8"/>
            <p:cNvSpPr>
              <a:spLocks noChangeArrowheads="1"/>
            </p:cNvSpPr>
            <p:nvPr/>
          </p:nvSpPr>
          <p:spPr bwMode="auto">
            <a:xfrm>
              <a:off x="3024" y="3502"/>
              <a:ext cx="623"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two</a:t>
              </a:r>
            </a:p>
          </p:txBody>
        </p:sp>
        <p:sp>
          <p:nvSpPr>
            <p:cNvPr id="29716" name="Rectangle 9"/>
            <p:cNvSpPr>
              <a:spLocks noChangeArrowheads="1"/>
            </p:cNvSpPr>
            <p:nvPr/>
          </p:nvSpPr>
          <p:spPr bwMode="auto">
            <a:xfrm>
              <a:off x="3648" y="3501"/>
              <a:ext cx="288" cy="242"/>
            </a:xfrm>
            <a:prstGeom prst="rect">
              <a:avLst/>
            </a:prstGeom>
            <a:noFill/>
            <a:ln w="12700">
              <a:solidFill>
                <a:schemeClr val="tx1"/>
              </a:solidFill>
              <a:miter lim="800000"/>
              <a:headEnd/>
              <a:tailEnd/>
            </a:ln>
          </p:spPr>
          <p:txBody>
            <a:bodyPr wrap="none" anchor="ctr"/>
            <a:lstStyle/>
            <a:p>
              <a:endParaRPr lang="en-US"/>
            </a:p>
          </p:txBody>
        </p:sp>
        <p:sp>
          <p:nvSpPr>
            <p:cNvPr id="29717" name="Oval 10"/>
            <p:cNvSpPr>
              <a:spLocks noChangeArrowheads="1"/>
            </p:cNvSpPr>
            <p:nvPr/>
          </p:nvSpPr>
          <p:spPr bwMode="auto">
            <a:xfrm>
              <a:off x="3744" y="3552"/>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29718" name="Line 11"/>
            <p:cNvSpPr>
              <a:spLocks noChangeShapeType="1"/>
            </p:cNvSpPr>
            <p:nvPr/>
          </p:nvSpPr>
          <p:spPr bwMode="auto">
            <a:xfrm>
              <a:off x="3792" y="3600"/>
              <a:ext cx="480" cy="0"/>
            </a:xfrm>
            <a:prstGeom prst="line">
              <a:avLst/>
            </a:prstGeom>
            <a:noFill/>
            <a:ln w="12700">
              <a:solidFill>
                <a:schemeClr val="tx1"/>
              </a:solidFill>
              <a:round/>
              <a:headEnd/>
              <a:tailEnd type="triangle" w="lg" len="lg"/>
            </a:ln>
          </p:spPr>
          <p:txBody>
            <a:bodyPr wrap="none" anchor="ctr"/>
            <a:lstStyle/>
            <a:p>
              <a:endParaRPr lang="en-US"/>
            </a:p>
          </p:txBody>
        </p:sp>
        <p:sp>
          <p:nvSpPr>
            <p:cNvPr id="29719" name="Rectangle 13"/>
            <p:cNvSpPr>
              <a:spLocks noChangeArrowheads="1"/>
            </p:cNvSpPr>
            <p:nvPr/>
          </p:nvSpPr>
          <p:spPr bwMode="auto">
            <a:xfrm>
              <a:off x="1776" y="3505"/>
              <a:ext cx="623"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one</a:t>
              </a:r>
            </a:p>
          </p:txBody>
        </p:sp>
        <p:sp>
          <p:nvSpPr>
            <p:cNvPr id="29720" name="Rectangle 14"/>
            <p:cNvSpPr>
              <a:spLocks noChangeArrowheads="1"/>
            </p:cNvSpPr>
            <p:nvPr/>
          </p:nvSpPr>
          <p:spPr bwMode="auto">
            <a:xfrm>
              <a:off x="2400" y="3504"/>
              <a:ext cx="288" cy="242"/>
            </a:xfrm>
            <a:prstGeom prst="rect">
              <a:avLst/>
            </a:prstGeom>
            <a:noFill/>
            <a:ln w="12700">
              <a:solidFill>
                <a:schemeClr val="tx1"/>
              </a:solidFill>
              <a:miter lim="800000"/>
              <a:headEnd/>
              <a:tailEnd/>
            </a:ln>
          </p:spPr>
          <p:txBody>
            <a:bodyPr wrap="none" anchor="ctr"/>
            <a:lstStyle/>
            <a:p>
              <a:endParaRPr lang="en-US"/>
            </a:p>
          </p:txBody>
        </p:sp>
        <p:sp>
          <p:nvSpPr>
            <p:cNvPr id="29721" name="Oval 15"/>
            <p:cNvSpPr>
              <a:spLocks noChangeArrowheads="1"/>
            </p:cNvSpPr>
            <p:nvPr/>
          </p:nvSpPr>
          <p:spPr bwMode="auto">
            <a:xfrm>
              <a:off x="2496" y="3555"/>
              <a:ext cx="96" cy="96"/>
            </a:xfrm>
            <a:prstGeom prst="ellipse">
              <a:avLst/>
            </a:prstGeom>
            <a:solidFill>
              <a:schemeClr val="tx1"/>
            </a:solidFill>
            <a:ln w="12700">
              <a:solidFill>
                <a:schemeClr val="tx1"/>
              </a:solidFill>
              <a:round/>
              <a:headEnd/>
              <a:tailEnd/>
            </a:ln>
          </p:spPr>
          <p:txBody>
            <a:bodyPr wrap="none" anchor="ctr"/>
            <a:lstStyle/>
            <a:p>
              <a:endParaRPr lang="en-US"/>
            </a:p>
          </p:txBody>
        </p:sp>
        <p:grpSp>
          <p:nvGrpSpPr>
            <p:cNvPr id="29722" name="Group 18"/>
            <p:cNvGrpSpPr>
              <a:grpSpLocks/>
            </p:cNvGrpSpPr>
            <p:nvPr/>
          </p:nvGrpSpPr>
          <p:grpSpPr bwMode="auto">
            <a:xfrm>
              <a:off x="1296" y="3072"/>
              <a:ext cx="288" cy="240"/>
              <a:chOff x="960" y="1584"/>
              <a:chExt cx="288" cy="240"/>
            </a:xfrm>
          </p:grpSpPr>
          <p:sp>
            <p:nvSpPr>
              <p:cNvPr id="29726" name="Oval 19"/>
              <p:cNvSpPr>
                <a:spLocks noChangeArrowheads="1"/>
              </p:cNvSpPr>
              <p:nvPr/>
            </p:nvSpPr>
            <p:spPr bwMode="auto">
              <a:xfrm>
                <a:off x="1056" y="1632"/>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29727" name="Rectangle 20"/>
              <p:cNvSpPr>
                <a:spLocks noChangeArrowheads="1"/>
              </p:cNvSpPr>
              <p:nvPr/>
            </p:nvSpPr>
            <p:spPr bwMode="auto">
              <a:xfrm>
                <a:off x="960" y="1584"/>
                <a:ext cx="288" cy="240"/>
              </a:xfrm>
              <a:prstGeom prst="rect">
                <a:avLst/>
              </a:prstGeom>
              <a:noFill/>
              <a:ln w="12700">
                <a:solidFill>
                  <a:schemeClr val="tx1"/>
                </a:solidFill>
                <a:miter lim="800000"/>
                <a:headEnd/>
                <a:tailEnd/>
              </a:ln>
            </p:spPr>
            <p:txBody>
              <a:bodyPr wrap="none" anchor="ctr"/>
              <a:lstStyle/>
              <a:p>
                <a:endParaRPr lang="en-US"/>
              </a:p>
            </p:txBody>
          </p:sp>
        </p:grpSp>
        <p:sp>
          <p:nvSpPr>
            <p:cNvPr id="29723" name="Text Box 21"/>
            <p:cNvSpPr txBox="1">
              <a:spLocks noChangeArrowheads="1"/>
            </p:cNvSpPr>
            <p:nvPr/>
          </p:nvSpPr>
          <p:spPr bwMode="auto">
            <a:xfrm>
              <a:off x="432" y="3062"/>
              <a:ext cx="912" cy="253"/>
            </a:xfrm>
            <a:prstGeom prst="rect">
              <a:avLst/>
            </a:prstGeom>
            <a:noFill/>
            <a:ln w="9525">
              <a:noFill/>
              <a:miter lim="800000"/>
              <a:headEnd/>
              <a:tailEnd/>
            </a:ln>
          </p:spPr>
          <p:txBody>
            <a:bodyPr>
              <a:spAutoFit/>
            </a:bodyPr>
            <a:lstStyle/>
            <a:p>
              <a:pPr>
                <a:spcBef>
                  <a:spcPct val="50000"/>
                </a:spcBef>
              </a:pPr>
              <a:r>
                <a:rPr lang="en-US" sz="2000">
                  <a:solidFill>
                    <a:schemeClr val="accent2"/>
                  </a:solidFill>
                  <a:latin typeface="Consolas" pitchFamily="49" charset="0"/>
                </a:rPr>
                <a:t>numerals</a:t>
              </a:r>
            </a:p>
          </p:txBody>
        </p:sp>
        <p:sp>
          <p:nvSpPr>
            <p:cNvPr id="29724" name="Line 22"/>
            <p:cNvSpPr>
              <a:spLocks noChangeShapeType="1"/>
            </p:cNvSpPr>
            <p:nvPr/>
          </p:nvSpPr>
          <p:spPr bwMode="auto">
            <a:xfrm>
              <a:off x="1440" y="3168"/>
              <a:ext cx="336" cy="336"/>
            </a:xfrm>
            <a:prstGeom prst="line">
              <a:avLst/>
            </a:prstGeom>
            <a:noFill/>
            <a:ln w="19050">
              <a:solidFill>
                <a:schemeClr val="tx1"/>
              </a:solidFill>
              <a:round/>
              <a:headEnd/>
              <a:tailEnd type="triangle" w="lg" len="lg"/>
            </a:ln>
          </p:spPr>
          <p:txBody>
            <a:bodyPr wrap="none" anchor="ctr"/>
            <a:lstStyle/>
            <a:p>
              <a:endParaRPr lang="en-US"/>
            </a:p>
          </p:txBody>
        </p:sp>
        <p:sp>
          <p:nvSpPr>
            <p:cNvPr id="29725" name="Line 55"/>
            <p:cNvSpPr>
              <a:spLocks noChangeShapeType="1"/>
            </p:cNvSpPr>
            <p:nvPr/>
          </p:nvSpPr>
          <p:spPr bwMode="auto">
            <a:xfrm>
              <a:off x="2544" y="3600"/>
              <a:ext cx="480" cy="0"/>
            </a:xfrm>
            <a:prstGeom prst="line">
              <a:avLst/>
            </a:prstGeom>
            <a:noFill/>
            <a:ln w="12700">
              <a:solidFill>
                <a:schemeClr val="tx1"/>
              </a:solidFill>
              <a:round/>
              <a:headEnd/>
              <a:tailEnd type="triangle" w="lg" len="lg"/>
            </a:ln>
          </p:spPr>
          <p:txBody>
            <a:bodyPr wrap="none" anchor="ctr"/>
            <a:lstStyle/>
            <a:p>
              <a:endParaRPr lang="en-US"/>
            </a:p>
          </p:txBody>
        </p:sp>
      </p:grpSp>
      <p:sp>
        <p:nvSpPr>
          <p:cNvPr id="28728" name="Line 56"/>
          <p:cNvSpPr>
            <a:spLocks noChangeShapeType="1"/>
          </p:cNvSpPr>
          <p:nvPr/>
        </p:nvSpPr>
        <p:spPr bwMode="auto">
          <a:xfrm>
            <a:off x="4038600" y="5197475"/>
            <a:ext cx="762000" cy="0"/>
          </a:xfrm>
          <a:prstGeom prst="line">
            <a:avLst/>
          </a:prstGeom>
          <a:noFill/>
          <a:ln w="12700">
            <a:solidFill>
              <a:schemeClr val="bg1"/>
            </a:solidFill>
            <a:round/>
            <a:headEnd/>
            <a:tailEnd type="triangle" w="lg" len="lg"/>
          </a:ln>
        </p:spPr>
        <p:txBody>
          <a:bodyPr wrap="none" anchor="ctr"/>
          <a:lstStyle/>
          <a:p>
            <a:endParaRPr lang="en-US"/>
          </a:p>
        </p:txBody>
      </p:sp>
      <p:sp>
        <p:nvSpPr>
          <p:cNvPr id="28731" name="Text Box 59"/>
          <p:cNvSpPr txBox="1">
            <a:spLocks noChangeArrowheads="1"/>
          </p:cNvSpPr>
          <p:nvPr/>
        </p:nvSpPr>
        <p:spPr bwMode="auto">
          <a:xfrm>
            <a:off x="685800" y="1676400"/>
            <a:ext cx="7620000" cy="519113"/>
          </a:xfrm>
          <a:prstGeom prst="rect">
            <a:avLst/>
          </a:prstGeom>
          <a:noFill/>
          <a:ln w="9525">
            <a:noFill/>
            <a:miter lim="800000"/>
            <a:headEnd/>
            <a:tailEnd/>
          </a:ln>
        </p:spPr>
        <p:txBody>
          <a:bodyPr>
            <a:spAutoFit/>
          </a:bodyPr>
          <a:lstStyle/>
          <a:p>
            <a:pPr>
              <a:spcBef>
                <a:spcPct val="50000"/>
              </a:spcBef>
            </a:pPr>
            <a:r>
              <a:rPr lang="en-US" sz="2800">
                <a:latin typeface="Times New Roman" pitchFamily="18" charset="0"/>
              </a:rPr>
              <a:t>• </a:t>
            </a:r>
            <a:r>
              <a:rPr lang="en-US">
                <a:latin typeface="Times New Roman" pitchFamily="18" charset="0"/>
              </a:rPr>
              <a:t>To delete the first element, change the link in the header</a:t>
            </a:r>
            <a:endParaRPr lang="en-US" sz="2800">
              <a:latin typeface="Times New Roman" pitchFamily="18" charset="0"/>
            </a:endParaRPr>
          </a:p>
        </p:txBody>
      </p:sp>
      <p:sp>
        <p:nvSpPr>
          <p:cNvPr id="28733" name="Text Box 61"/>
          <p:cNvSpPr txBox="1">
            <a:spLocks noChangeArrowheads="1"/>
          </p:cNvSpPr>
          <p:nvPr/>
        </p:nvSpPr>
        <p:spPr bwMode="auto">
          <a:xfrm>
            <a:off x="685800" y="3671888"/>
            <a:ext cx="8229600" cy="519112"/>
          </a:xfrm>
          <a:prstGeom prst="rect">
            <a:avLst/>
          </a:prstGeom>
          <a:noFill/>
          <a:ln w="9525">
            <a:noFill/>
            <a:miter lim="800000"/>
            <a:headEnd/>
            <a:tailEnd/>
          </a:ln>
        </p:spPr>
        <p:txBody>
          <a:bodyPr>
            <a:spAutoFit/>
          </a:bodyPr>
          <a:lstStyle/>
          <a:p>
            <a:pPr>
              <a:spcBef>
                <a:spcPct val="50000"/>
              </a:spcBef>
            </a:pPr>
            <a:r>
              <a:rPr lang="en-US" sz="2800">
                <a:latin typeface="Times New Roman" pitchFamily="18" charset="0"/>
              </a:rPr>
              <a:t>• </a:t>
            </a:r>
            <a:r>
              <a:rPr lang="en-US">
                <a:latin typeface="Times New Roman" pitchFamily="18" charset="0"/>
              </a:rPr>
              <a:t>To delete some other element, change the link in its predecessor</a:t>
            </a:r>
            <a:endParaRPr lang="en-US" sz="2800">
              <a:latin typeface="Times New Roman" pitchFamily="18" charset="0"/>
            </a:endParaRPr>
          </a:p>
        </p:txBody>
      </p:sp>
      <p:sp>
        <p:nvSpPr>
          <p:cNvPr id="28734" name="Text Box 62"/>
          <p:cNvSpPr txBox="1">
            <a:spLocks noChangeArrowheads="1"/>
          </p:cNvSpPr>
          <p:nvPr/>
        </p:nvSpPr>
        <p:spPr bwMode="auto">
          <a:xfrm>
            <a:off x="685800" y="5653088"/>
            <a:ext cx="8229600" cy="519112"/>
          </a:xfrm>
          <a:prstGeom prst="rect">
            <a:avLst/>
          </a:prstGeom>
          <a:noFill/>
          <a:ln w="9525">
            <a:noFill/>
            <a:miter lim="800000"/>
            <a:headEnd/>
            <a:tailEnd/>
          </a:ln>
        </p:spPr>
        <p:txBody>
          <a:bodyPr>
            <a:spAutoFit/>
          </a:bodyPr>
          <a:lstStyle/>
          <a:p>
            <a:pPr>
              <a:spcBef>
                <a:spcPct val="50000"/>
              </a:spcBef>
            </a:pPr>
            <a:r>
              <a:rPr lang="en-US" sz="2800">
                <a:latin typeface="Times New Roman" pitchFamily="18" charset="0"/>
              </a:rPr>
              <a:t>• </a:t>
            </a:r>
            <a:r>
              <a:rPr lang="en-US">
                <a:latin typeface="Times New Roman" pitchFamily="18" charset="0"/>
              </a:rPr>
              <a:t>Deleted nodes will eventually be garbage collected</a:t>
            </a:r>
            <a:endParaRPr lang="en-US" sz="2800">
              <a:latin typeface="Times New Roman" pitchFamily="18" charset="0"/>
            </a:endParaRPr>
          </a:p>
        </p:txBody>
      </p:sp>
      <p:grpSp>
        <p:nvGrpSpPr>
          <p:cNvPr id="5" name="Group 69"/>
          <p:cNvGrpSpPr>
            <a:grpSpLocks/>
          </p:cNvGrpSpPr>
          <p:nvPr/>
        </p:nvGrpSpPr>
        <p:grpSpPr bwMode="auto">
          <a:xfrm>
            <a:off x="2743200" y="4572000"/>
            <a:ext cx="1600200" cy="930275"/>
            <a:chOff x="1728" y="2880"/>
            <a:chExt cx="1008" cy="586"/>
          </a:xfrm>
        </p:grpSpPr>
        <p:sp>
          <p:nvSpPr>
            <p:cNvPr id="29710" name="Rectangle 58"/>
            <p:cNvSpPr>
              <a:spLocks noChangeArrowheads="1"/>
            </p:cNvSpPr>
            <p:nvPr/>
          </p:nvSpPr>
          <p:spPr bwMode="auto">
            <a:xfrm>
              <a:off x="1728" y="3130"/>
              <a:ext cx="1008" cy="336"/>
            </a:xfrm>
            <a:prstGeom prst="rect">
              <a:avLst/>
            </a:prstGeom>
            <a:noFill/>
            <a:ln w="57150">
              <a:solidFill>
                <a:schemeClr val="tx2"/>
              </a:solidFill>
              <a:miter lim="800000"/>
              <a:headEnd/>
              <a:tailEnd/>
            </a:ln>
          </p:spPr>
          <p:txBody>
            <a:bodyPr wrap="none" anchor="ctr"/>
            <a:lstStyle/>
            <a:p>
              <a:endParaRPr lang="en-US"/>
            </a:p>
          </p:txBody>
        </p:sp>
        <p:sp>
          <p:nvSpPr>
            <p:cNvPr id="29711" name="Text Box 68"/>
            <p:cNvSpPr txBox="1">
              <a:spLocks noChangeArrowheads="1"/>
            </p:cNvSpPr>
            <p:nvPr/>
          </p:nvSpPr>
          <p:spPr bwMode="auto">
            <a:xfrm>
              <a:off x="1728" y="2880"/>
              <a:ext cx="1008" cy="250"/>
            </a:xfrm>
            <a:prstGeom prst="rect">
              <a:avLst/>
            </a:prstGeom>
            <a:noFill/>
            <a:ln w="9525">
              <a:noFill/>
              <a:miter lim="800000"/>
              <a:headEnd/>
              <a:tailEnd/>
            </a:ln>
          </p:spPr>
          <p:txBody>
            <a:bodyPr>
              <a:spAutoFit/>
            </a:bodyPr>
            <a:lstStyle/>
            <a:p>
              <a:pPr>
                <a:spcBef>
                  <a:spcPct val="50000"/>
                </a:spcBef>
              </a:pPr>
              <a:r>
                <a:rPr lang="en-US" sz="2000">
                  <a:solidFill>
                    <a:schemeClr val="tx2"/>
                  </a:solidFill>
                </a:rPr>
                <a:t>(predecessor)</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731"/>
                                        </p:tgtEl>
                                        <p:attrNameLst>
                                          <p:attrName>style.visibility</p:attrName>
                                        </p:attrNameLst>
                                      </p:cBhvr>
                                      <p:to>
                                        <p:strVal val="visible"/>
                                      </p:to>
                                    </p:set>
                                    <p:animEffect transition="in" filter="wipe(left)">
                                      <p:cBhvr>
                                        <p:cTn id="7" dur="500"/>
                                        <p:tgtEl>
                                          <p:spTgt spid="287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725"/>
                                        </p:tgtEl>
                                        <p:attrNameLst>
                                          <p:attrName>style.visibility</p:attrName>
                                        </p:attrNameLst>
                                      </p:cBhvr>
                                      <p:to>
                                        <p:strVal val="visible"/>
                                      </p:to>
                                    </p:set>
                                    <p:animEffect transition="in" filter="dissolve">
                                      <p:cBhvr>
                                        <p:cTn id="17" dur="500"/>
                                        <p:tgtEl>
                                          <p:spTgt spid="287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721"/>
                                        </p:tgtEl>
                                        <p:attrNameLst>
                                          <p:attrName>style.visibility</p:attrName>
                                        </p:attrNameLst>
                                      </p:cBhvr>
                                      <p:to>
                                        <p:strVal val="visible"/>
                                      </p:to>
                                    </p:set>
                                    <p:animEffect transition="in" filter="wipe(left)">
                                      <p:cBhvr>
                                        <p:cTn id="22" dur="500"/>
                                        <p:tgtEl>
                                          <p:spTgt spid="287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733"/>
                                        </p:tgtEl>
                                        <p:attrNameLst>
                                          <p:attrName>style.visibility</p:attrName>
                                        </p:attrNameLst>
                                      </p:cBhvr>
                                      <p:to>
                                        <p:strVal val="visible"/>
                                      </p:to>
                                    </p:set>
                                    <p:animEffect transition="in" filter="wipe(left)">
                                      <p:cBhvr>
                                        <p:cTn id="27" dur="500"/>
                                        <p:tgtEl>
                                          <p:spTgt spid="2873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dissolve">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dissolve">
                                      <p:cBhvr>
                                        <p:cTn id="37" dur="5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8728"/>
                                        </p:tgtEl>
                                        <p:attrNameLst>
                                          <p:attrName>style.visibility</p:attrName>
                                        </p:attrNameLst>
                                      </p:cBhvr>
                                      <p:to>
                                        <p:strVal val="visible"/>
                                      </p:to>
                                    </p:set>
                                    <p:animEffect transition="in" filter="dissolve">
                                      <p:cBhvr>
                                        <p:cTn id="42" dur="500"/>
                                        <p:tgtEl>
                                          <p:spTgt spid="2872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8723"/>
                                        </p:tgtEl>
                                        <p:attrNameLst>
                                          <p:attrName>style.visibility</p:attrName>
                                        </p:attrNameLst>
                                      </p:cBhvr>
                                      <p:to>
                                        <p:strVal val="visible"/>
                                      </p:to>
                                    </p:set>
                                    <p:animEffect transition="in" filter="wipe(left)">
                                      <p:cBhvr>
                                        <p:cTn id="47" dur="500"/>
                                        <p:tgtEl>
                                          <p:spTgt spid="2872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8734"/>
                                        </p:tgtEl>
                                        <p:attrNameLst>
                                          <p:attrName>style.visibility</p:attrName>
                                        </p:attrNameLst>
                                      </p:cBhvr>
                                      <p:to>
                                        <p:strVal val="visible"/>
                                      </p:to>
                                    </p:set>
                                    <p:animEffect transition="in" filter="wipe(left)">
                                      <p:cBhvr>
                                        <p:cTn id="52" dur="500"/>
                                        <p:tgtEl>
                                          <p:spTgt spid="28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21" grpId="0" animBg="1"/>
      <p:bldP spid="28723" grpId="0" animBg="1"/>
      <p:bldP spid="28725" grpId="0" animBg="1"/>
      <p:bldP spid="28728" grpId="0" animBg="1"/>
      <p:bldP spid="28731" grpId="0" autoUpdateAnimBg="0"/>
      <p:bldP spid="28733" grpId="0" autoUpdateAnimBg="0"/>
      <p:bldP spid="28734"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Algorithm to delete the first node</a:t>
            </a:r>
            <a:endParaRPr lang="en-IN" smtClean="0"/>
          </a:p>
        </p:txBody>
      </p:sp>
      <p:sp>
        <p:nvSpPr>
          <p:cNvPr id="30723" name="Slide Number Placeholder 2"/>
          <p:cNvSpPr>
            <a:spLocks noGrp="1"/>
          </p:cNvSpPr>
          <p:nvPr>
            <p:ph type="sldNum" sz="quarter" idx="10"/>
          </p:nvPr>
        </p:nvSpPr>
        <p:spPr>
          <a:noFill/>
        </p:spPr>
        <p:txBody>
          <a:bodyPr/>
          <a:lstStyle/>
          <a:p>
            <a:fld id="{A6D36896-B675-41E9-BE44-CAD197572D61}" type="slidenum">
              <a:rPr lang="en-US" altLang="en-US" smtClean="0"/>
              <a:pPr/>
              <a:t>28</a:t>
            </a:fld>
            <a:endParaRPr lang="en-US" altLang="en-US" smtClean="0"/>
          </a:p>
        </p:txBody>
      </p:sp>
      <p:sp>
        <p:nvSpPr>
          <p:cNvPr id="30724" name="TextBox 3"/>
          <p:cNvSpPr txBox="1">
            <a:spLocks noChangeArrowheads="1"/>
          </p:cNvSpPr>
          <p:nvPr/>
        </p:nvSpPr>
        <p:spPr bwMode="auto">
          <a:xfrm>
            <a:off x="685800" y="1524000"/>
            <a:ext cx="7848600" cy="2678113"/>
          </a:xfrm>
          <a:prstGeom prst="rect">
            <a:avLst/>
          </a:prstGeom>
          <a:noFill/>
          <a:ln w="9525">
            <a:noFill/>
            <a:miter lim="800000"/>
            <a:headEnd/>
            <a:tailEnd/>
          </a:ln>
        </p:spPr>
        <p:txBody>
          <a:bodyPr>
            <a:spAutoFit/>
          </a:bodyPr>
          <a:lstStyle/>
          <a:p>
            <a:r>
              <a:rPr lang="en-US"/>
              <a:t>Step 1: IF START=NULL</a:t>
            </a:r>
          </a:p>
          <a:p>
            <a:r>
              <a:rPr lang="en-US"/>
              <a:t>	 Write UNDERFLOW</a:t>
            </a:r>
          </a:p>
          <a:p>
            <a:r>
              <a:rPr lang="en-US"/>
              <a:t>	 Go to Step 5 [END OF IF]</a:t>
            </a:r>
          </a:p>
          <a:p>
            <a:r>
              <a:rPr lang="en-US"/>
              <a:t> Step 2: SET PTR=START</a:t>
            </a:r>
          </a:p>
          <a:p>
            <a:r>
              <a:rPr lang="en-US"/>
              <a:t> Step 3: SET START=START</a:t>
            </a:r>
            <a:r>
              <a:rPr lang="en-US" altLang="en-US">
                <a:sym typeface="Wingdings" pitchFamily="2" charset="2"/>
              </a:rPr>
              <a:t> </a:t>
            </a:r>
            <a:r>
              <a:rPr lang="en-US"/>
              <a:t> Link </a:t>
            </a:r>
          </a:p>
          <a:p>
            <a:r>
              <a:rPr lang="en-US"/>
              <a:t>Step 4: FREE PTR </a:t>
            </a:r>
          </a:p>
          <a:p>
            <a:r>
              <a:rPr lang="en-US"/>
              <a:t>Step 5: EXIT</a:t>
            </a:r>
            <a:endParaRPr lang="en-IN"/>
          </a:p>
        </p:txBody>
      </p:sp>
      <p:pic>
        <p:nvPicPr>
          <p:cNvPr id="30725" name="Picture 6" descr="Image result for delete the first node of linked list"/>
          <p:cNvPicPr>
            <a:picLocks noChangeAspect="1" noChangeArrowheads="1"/>
          </p:cNvPicPr>
          <p:nvPr/>
        </p:nvPicPr>
        <p:blipFill>
          <a:blip r:embed="rId2" cstate="print"/>
          <a:srcRect/>
          <a:stretch>
            <a:fillRect/>
          </a:stretch>
        </p:blipFill>
        <p:spPr bwMode="auto">
          <a:xfrm>
            <a:off x="2362200" y="4202113"/>
            <a:ext cx="6400800" cy="2008187"/>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IN" smtClean="0"/>
              <a:t>Delete the last node</a:t>
            </a:r>
          </a:p>
        </p:txBody>
      </p:sp>
      <p:sp>
        <p:nvSpPr>
          <p:cNvPr id="31747" name="Slide Number Placeholder 2"/>
          <p:cNvSpPr>
            <a:spLocks noGrp="1"/>
          </p:cNvSpPr>
          <p:nvPr>
            <p:ph type="sldNum" sz="quarter" idx="10"/>
          </p:nvPr>
        </p:nvSpPr>
        <p:spPr>
          <a:noFill/>
        </p:spPr>
        <p:txBody>
          <a:bodyPr/>
          <a:lstStyle/>
          <a:p>
            <a:fld id="{7621A3C8-BACC-4CA9-8E84-C995EF840D8D}" type="slidenum">
              <a:rPr lang="en-US" altLang="en-US" smtClean="0"/>
              <a:pPr/>
              <a:t>29</a:t>
            </a:fld>
            <a:endParaRPr lang="en-US" altLang="en-US" smtClean="0"/>
          </a:p>
        </p:txBody>
      </p:sp>
      <p:sp>
        <p:nvSpPr>
          <p:cNvPr id="31748" name="TextBox 3"/>
          <p:cNvSpPr txBox="1">
            <a:spLocks noChangeArrowheads="1"/>
          </p:cNvSpPr>
          <p:nvPr/>
        </p:nvSpPr>
        <p:spPr bwMode="auto">
          <a:xfrm>
            <a:off x="76200" y="1143000"/>
            <a:ext cx="8077200" cy="4154488"/>
          </a:xfrm>
          <a:prstGeom prst="rect">
            <a:avLst/>
          </a:prstGeom>
          <a:noFill/>
          <a:ln w="9525">
            <a:noFill/>
            <a:miter lim="800000"/>
            <a:headEnd/>
            <a:tailEnd/>
          </a:ln>
        </p:spPr>
        <p:txBody>
          <a:bodyPr>
            <a:spAutoFit/>
          </a:bodyPr>
          <a:lstStyle/>
          <a:p>
            <a:r>
              <a:rPr lang="en-US"/>
              <a:t>Step 1: IF START=NULL </a:t>
            </a:r>
          </a:p>
          <a:p>
            <a:r>
              <a:rPr lang="en-US"/>
              <a:t>	Write UNDERFLOW</a:t>
            </a:r>
          </a:p>
          <a:p>
            <a:r>
              <a:rPr lang="en-US"/>
              <a:t>	 Go to Step 8 [END OF IF]</a:t>
            </a:r>
          </a:p>
          <a:p>
            <a:r>
              <a:rPr lang="en-US"/>
              <a:t>Step 2: SET PTR=START</a:t>
            </a:r>
          </a:p>
          <a:p>
            <a:r>
              <a:rPr lang="en-US"/>
              <a:t>Step 3: Repeat Steps4and5while PTR</a:t>
            </a:r>
            <a:r>
              <a:rPr lang="en-US" altLang="en-US">
                <a:sym typeface="Wingdings" pitchFamily="2" charset="2"/>
              </a:rPr>
              <a:t> </a:t>
            </a:r>
            <a:r>
              <a:rPr lang="en-US"/>
              <a:t> NEXT != NULL</a:t>
            </a:r>
          </a:p>
          <a:p>
            <a:r>
              <a:rPr lang="en-US"/>
              <a:t>Step 4: SET PTR1=PTR</a:t>
            </a:r>
          </a:p>
          <a:p>
            <a:r>
              <a:rPr lang="en-US"/>
              <a:t> Step 5: SET PTR=PTR</a:t>
            </a:r>
            <a:r>
              <a:rPr lang="en-US" altLang="en-US">
                <a:sym typeface="Wingdings" pitchFamily="2" charset="2"/>
              </a:rPr>
              <a:t> </a:t>
            </a:r>
            <a:r>
              <a:rPr lang="en-US"/>
              <a:t> NEXT </a:t>
            </a:r>
          </a:p>
          <a:p>
            <a:r>
              <a:rPr lang="en-US"/>
              <a:t>[END OF LOOP] </a:t>
            </a:r>
          </a:p>
          <a:p>
            <a:r>
              <a:rPr lang="en-US"/>
              <a:t>Step 6: SET PTR1 </a:t>
            </a:r>
            <a:r>
              <a:rPr lang="en-US" altLang="en-US">
                <a:sym typeface="Wingdings" pitchFamily="2" charset="2"/>
              </a:rPr>
              <a:t> </a:t>
            </a:r>
            <a:r>
              <a:rPr lang="en-US"/>
              <a:t>NEXT=NULL </a:t>
            </a:r>
          </a:p>
          <a:p>
            <a:r>
              <a:rPr lang="en-US"/>
              <a:t>Step 7: FREE PTR </a:t>
            </a:r>
          </a:p>
          <a:p>
            <a:r>
              <a:rPr lang="en-US"/>
              <a:t>Step 8: EXIT</a:t>
            </a:r>
            <a:endParaRPr lang="en-IN"/>
          </a:p>
        </p:txBody>
      </p:sp>
      <p:pic>
        <p:nvPicPr>
          <p:cNvPr id="31749" name="Picture 6" descr="Image result for deletion in linked list"/>
          <p:cNvPicPr>
            <a:picLocks noChangeAspect="1" noChangeArrowheads="1"/>
          </p:cNvPicPr>
          <p:nvPr/>
        </p:nvPicPr>
        <p:blipFill>
          <a:blip r:embed="rId2" cstate="print"/>
          <a:srcRect/>
          <a:stretch>
            <a:fillRect/>
          </a:stretch>
        </p:blipFill>
        <p:spPr bwMode="auto">
          <a:xfrm>
            <a:off x="3305175" y="4708525"/>
            <a:ext cx="5305425" cy="212407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fld id="{4392CCDB-0A39-4CF3-89FA-303450342915}" type="slidenum">
              <a:rPr lang="en-US" smtClean="0"/>
              <a:pPr/>
              <a:t>3</a:t>
            </a:fld>
            <a:endParaRPr lang="en-US" smtClean="0"/>
          </a:p>
        </p:txBody>
      </p:sp>
      <p:sp>
        <p:nvSpPr>
          <p:cNvPr id="5123" name="Rectangle 2"/>
          <p:cNvSpPr>
            <a:spLocks noGrp="1" noChangeArrowheads="1"/>
          </p:cNvSpPr>
          <p:nvPr>
            <p:ph type="title"/>
          </p:nvPr>
        </p:nvSpPr>
        <p:spPr/>
        <p:txBody>
          <a:bodyPr/>
          <a:lstStyle/>
          <a:p>
            <a:pPr eaLnBrk="1" hangingPunct="1"/>
            <a:r>
              <a:rPr lang="en-US" smtClean="0"/>
              <a:t>More terminology</a:t>
            </a:r>
          </a:p>
        </p:txBody>
      </p:sp>
      <p:sp>
        <p:nvSpPr>
          <p:cNvPr id="5124" name="Rectangle 3"/>
          <p:cNvSpPr>
            <a:spLocks noGrp="1" noChangeArrowheads="1"/>
          </p:cNvSpPr>
          <p:nvPr>
            <p:ph type="body" idx="1"/>
          </p:nvPr>
        </p:nvSpPr>
        <p:spPr>
          <a:xfrm>
            <a:off x="685800" y="1752600"/>
            <a:ext cx="8001000" cy="4572000"/>
          </a:xfrm>
        </p:spPr>
        <p:txBody>
          <a:bodyPr/>
          <a:lstStyle/>
          <a:p>
            <a:pPr eaLnBrk="1" hangingPunct="1"/>
            <a:r>
              <a:rPr lang="en-US" smtClean="0"/>
              <a:t>A node</a:t>
            </a:r>
            <a:r>
              <a:rPr lang="ja-JP" altLang="en-US" smtClean="0"/>
              <a:t>’</a:t>
            </a:r>
            <a:r>
              <a:rPr lang="en-US" altLang="ja-JP" smtClean="0"/>
              <a:t>s </a:t>
            </a:r>
            <a:r>
              <a:rPr lang="en-US" altLang="ja-JP" smtClean="0">
                <a:solidFill>
                  <a:schemeClr val="tx2"/>
                </a:solidFill>
              </a:rPr>
              <a:t>successor</a:t>
            </a:r>
            <a:r>
              <a:rPr lang="en-US" altLang="ja-JP" smtClean="0"/>
              <a:t> is the next node in the sequence</a:t>
            </a:r>
          </a:p>
          <a:p>
            <a:pPr lvl="1" eaLnBrk="1" hangingPunct="1"/>
            <a:r>
              <a:rPr lang="en-US" smtClean="0"/>
              <a:t>The last node has no successor</a:t>
            </a:r>
          </a:p>
          <a:p>
            <a:pPr eaLnBrk="1" hangingPunct="1"/>
            <a:r>
              <a:rPr lang="en-US" smtClean="0"/>
              <a:t>A node</a:t>
            </a:r>
            <a:r>
              <a:rPr lang="ja-JP" altLang="en-US" smtClean="0"/>
              <a:t>’</a:t>
            </a:r>
            <a:r>
              <a:rPr lang="en-US" altLang="ja-JP" smtClean="0"/>
              <a:t>s </a:t>
            </a:r>
            <a:r>
              <a:rPr lang="en-US" altLang="ja-JP" smtClean="0">
                <a:solidFill>
                  <a:schemeClr val="tx2"/>
                </a:solidFill>
              </a:rPr>
              <a:t>predecessor</a:t>
            </a:r>
            <a:r>
              <a:rPr lang="en-US" altLang="ja-JP" smtClean="0"/>
              <a:t> is the previous node in the sequence</a:t>
            </a:r>
          </a:p>
          <a:p>
            <a:pPr lvl="1" eaLnBrk="1" hangingPunct="1"/>
            <a:r>
              <a:rPr lang="en-US" smtClean="0"/>
              <a:t>The first node has no predecessor</a:t>
            </a:r>
          </a:p>
          <a:p>
            <a:pPr eaLnBrk="1" hangingPunct="1"/>
            <a:r>
              <a:rPr lang="en-US" smtClean="0"/>
              <a:t>A list</a:t>
            </a:r>
            <a:r>
              <a:rPr lang="ja-JP" altLang="en-US" smtClean="0"/>
              <a:t>’</a:t>
            </a:r>
            <a:r>
              <a:rPr lang="en-US" altLang="ja-JP" smtClean="0"/>
              <a:t>s </a:t>
            </a:r>
            <a:r>
              <a:rPr lang="en-US" altLang="ja-JP" smtClean="0">
                <a:solidFill>
                  <a:schemeClr val="tx2"/>
                </a:solidFill>
              </a:rPr>
              <a:t>length</a:t>
            </a:r>
            <a:r>
              <a:rPr lang="en-US" altLang="ja-JP" smtClean="0"/>
              <a:t> is the number of elements in it</a:t>
            </a:r>
          </a:p>
          <a:p>
            <a:pPr lvl="1" eaLnBrk="1" hangingPunct="1"/>
            <a:r>
              <a:rPr lang="en-US" smtClean="0"/>
              <a:t>A list may be </a:t>
            </a:r>
            <a:r>
              <a:rPr lang="en-US" smtClean="0">
                <a:solidFill>
                  <a:schemeClr val="tx2"/>
                </a:solidFill>
              </a:rPr>
              <a:t>empty</a:t>
            </a:r>
            <a:r>
              <a:rPr lang="en-US" smtClean="0"/>
              <a:t> (contain no elements)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mtClean="0"/>
              <a:t>delete the node after a given node</a:t>
            </a:r>
            <a:endParaRPr lang="en-IN" smtClean="0"/>
          </a:p>
        </p:txBody>
      </p:sp>
      <p:sp>
        <p:nvSpPr>
          <p:cNvPr id="32771" name="Slide Number Placeholder 2"/>
          <p:cNvSpPr>
            <a:spLocks noGrp="1"/>
          </p:cNvSpPr>
          <p:nvPr>
            <p:ph type="sldNum" sz="quarter" idx="10"/>
          </p:nvPr>
        </p:nvSpPr>
        <p:spPr>
          <a:noFill/>
        </p:spPr>
        <p:txBody>
          <a:bodyPr/>
          <a:lstStyle/>
          <a:p>
            <a:fld id="{D2025E65-D850-4DDA-8271-B80E7782EDCE}" type="slidenum">
              <a:rPr lang="en-US" altLang="en-US" smtClean="0"/>
              <a:pPr/>
              <a:t>30</a:t>
            </a:fld>
            <a:endParaRPr lang="en-US" altLang="en-US" smtClean="0"/>
          </a:p>
        </p:txBody>
      </p:sp>
      <p:pic>
        <p:nvPicPr>
          <p:cNvPr id="32772" name="Picture 5"/>
          <p:cNvPicPr>
            <a:picLocks noChangeAspect="1" noChangeArrowheads="1"/>
          </p:cNvPicPr>
          <p:nvPr/>
        </p:nvPicPr>
        <p:blipFill>
          <a:blip r:embed="rId2" cstate="print"/>
          <a:srcRect/>
          <a:stretch>
            <a:fillRect/>
          </a:stretch>
        </p:blipFill>
        <p:spPr bwMode="auto">
          <a:xfrm>
            <a:off x="609600" y="1295400"/>
            <a:ext cx="7086600"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mtClean="0"/>
              <a:t>Delete the node after given node</a:t>
            </a:r>
          </a:p>
        </p:txBody>
      </p:sp>
      <p:sp>
        <p:nvSpPr>
          <p:cNvPr id="33795" name="Slide Number Placeholder 2"/>
          <p:cNvSpPr>
            <a:spLocks noGrp="1"/>
          </p:cNvSpPr>
          <p:nvPr>
            <p:ph type="sldNum" sz="quarter" idx="10"/>
          </p:nvPr>
        </p:nvSpPr>
        <p:spPr>
          <a:noFill/>
        </p:spPr>
        <p:txBody>
          <a:bodyPr/>
          <a:lstStyle/>
          <a:p>
            <a:fld id="{A2A2701A-FFD0-46A0-A4D3-0BC906CC249A}" type="slidenum">
              <a:rPr lang="en-US" smtClean="0"/>
              <a:pPr/>
              <a:t>31</a:t>
            </a:fld>
            <a:endParaRPr lang="en-US" smtClean="0"/>
          </a:p>
        </p:txBody>
      </p:sp>
      <p:pic>
        <p:nvPicPr>
          <p:cNvPr id="33796" name="Picture 2" descr="Image result for deletion in linked list"/>
          <p:cNvPicPr>
            <a:picLocks noChangeAspect="1" noChangeArrowheads="1"/>
          </p:cNvPicPr>
          <p:nvPr/>
        </p:nvPicPr>
        <p:blipFill>
          <a:blip r:embed="rId2" cstate="print"/>
          <a:srcRect/>
          <a:stretch>
            <a:fillRect/>
          </a:stretch>
        </p:blipFill>
        <p:spPr bwMode="auto">
          <a:xfrm>
            <a:off x="838200" y="1371600"/>
            <a:ext cx="7162800" cy="48768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endParaRPr lang="en-US" smtClean="0"/>
          </a:p>
        </p:txBody>
      </p:sp>
      <p:sp>
        <p:nvSpPr>
          <p:cNvPr id="34819" name="Slide Number Placeholder 2"/>
          <p:cNvSpPr>
            <a:spLocks noGrp="1"/>
          </p:cNvSpPr>
          <p:nvPr>
            <p:ph type="sldNum" sz="quarter" idx="10"/>
          </p:nvPr>
        </p:nvSpPr>
        <p:spPr>
          <a:noFill/>
        </p:spPr>
        <p:txBody>
          <a:bodyPr/>
          <a:lstStyle/>
          <a:p>
            <a:fld id="{42238DFC-D793-403E-96B2-99106728A433}" type="slidenum">
              <a:rPr lang="en-US" smtClean="0"/>
              <a:pPr/>
              <a:t>32</a:t>
            </a:fld>
            <a:endParaRPr lang="en-US" smtClean="0"/>
          </a:p>
        </p:txBody>
      </p:sp>
      <p:pic>
        <p:nvPicPr>
          <p:cNvPr id="34820" name="Picture 2"/>
          <p:cNvPicPr>
            <a:picLocks noChangeAspect="1" noChangeArrowheads="1"/>
          </p:cNvPicPr>
          <p:nvPr/>
        </p:nvPicPr>
        <p:blipFill>
          <a:blip r:embed="rId2" cstate="print"/>
          <a:srcRect/>
          <a:stretch>
            <a:fillRect/>
          </a:stretch>
        </p:blipFill>
        <p:spPr bwMode="auto">
          <a:xfrm>
            <a:off x="533400" y="1738313"/>
            <a:ext cx="8305800" cy="4205287"/>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endParaRPr lang="en-US" smtClean="0"/>
          </a:p>
        </p:txBody>
      </p:sp>
      <p:sp>
        <p:nvSpPr>
          <p:cNvPr id="35843" name="Slide Number Placeholder 2"/>
          <p:cNvSpPr>
            <a:spLocks noGrp="1"/>
          </p:cNvSpPr>
          <p:nvPr>
            <p:ph type="sldNum" sz="quarter" idx="10"/>
          </p:nvPr>
        </p:nvSpPr>
        <p:spPr>
          <a:noFill/>
        </p:spPr>
        <p:txBody>
          <a:bodyPr/>
          <a:lstStyle/>
          <a:p>
            <a:fld id="{351AC3CF-F700-4B24-82FB-C80063983E85}" type="slidenum">
              <a:rPr lang="en-US" smtClean="0"/>
              <a:pPr/>
              <a:t>33</a:t>
            </a:fld>
            <a:endParaRPr lang="en-US" smtClean="0"/>
          </a:p>
        </p:txBody>
      </p:sp>
      <p:pic>
        <p:nvPicPr>
          <p:cNvPr id="35844" name="Picture 2"/>
          <p:cNvPicPr>
            <a:picLocks noChangeAspect="1" noChangeArrowheads="1"/>
          </p:cNvPicPr>
          <p:nvPr/>
        </p:nvPicPr>
        <p:blipFill>
          <a:blip r:embed="rId2" cstate="print"/>
          <a:srcRect/>
          <a:stretch>
            <a:fillRect/>
          </a:stretch>
        </p:blipFill>
        <p:spPr bwMode="auto">
          <a:xfrm>
            <a:off x="762000" y="1524000"/>
            <a:ext cx="7315200" cy="42672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836613" y="152400"/>
            <a:ext cx="7793037" cy="1371600"/>
          </a:xfrm>
        </p:spPr>
        <p:txBody>
          <a:bodyPr/>
          <a:lstStyle/>
          <a:p>
            <a:r>
              <a:rPr lang="en-US" b="1" smtClean="0"/>
              <a:t/>
            </a:r>
            <a:br>
              <a:rPr lang="en-US" b="1" smtClean="0"/>
            </a:br>
            <a:r>
              <a:rPr lang="en-US" b="1" smtClean="0"/>
              <a:t/>
            </a:r>
            <a:br>
              <a:rPr lang="en-US" b="1" smtClean="0"/>
            </a:br>
            <a:r>
              <a:rPr lang="en-US" b="1" smtClean="0"/>
              <a:t/>
            </a:r>
            <a:br>
              <a:rPr lang="en-US" b="1" smtClean="0"/>
            </a:br>
            <a:r>
              <a:rPr lang="en-US" b="1" smtClean="0"/>
              <a:t/>
            </a:r>
            <a:br>
              <a:rPr lang="en-US" b="1" smtClean="0"/>
            </a:br>
            <a:r>
              <a:rPr lang="en-US" b="1" smtClean="0"/>
              <a:t/>
            </a:r>
            <a:br>
              <a:rPr lang="en-US" b="1" smtClean="0"/>
            </a:br>
            <a:r>
              <a:rPr lang="en-US" b="1" smtClean="0"/>
              <a:t>   CIRCULAR LINKED LIST</a:t>
            </a:r>
            <a:br>
              <a:rPr lang="en-US" b="1" smtClean="0"/>
            </a:br>
            <a:endParaRPr lang="en-US" smtClean="0"/>
          </a:p>
        </p:txBody>
      </p:sp>
      <p:sp>
        <p:nvSpPr>
          <p:cNvPr id="36867" name="Slide Number Placeholder 2"/>
          <p:cNvSpPr>
            <a:spLocks noGrp="1"/>
          </p:cNvSpPr>
          <p:nvPr>
            <p:ph type="sldNum" sz="quarter" idx="10"/>
          </p:nvPr>
        </p:nvSpPr>
        <p:spPr>
          <a:noFill/>
        </p:spPr>
        <p:txBody>
          <a:bodyPr/>
          <a:lstStyle/>
          <a:p>
            <a:fld id="{1B686566-FF16-4634-B21F-0C72B4600C31}" type="slidenum">
              <a:rPr lang="en-US" smtClean="0"/>
              <a:pPr/>
              <a:t>34</a:t>
            </a:fld>
            <a:endParaRPr lang="en-US" smtClean="0"/>
          </a:p>
        </p:txBody>
      </p:sp>
      <p:sp>
        <p:nvSpPr>
          <p:cNvPr id="36868" name="Rectangle 3"/>
          <p:cNvSpPr>
            <a:spLocks noChangeArrowheads="1"/>
          </p:cNvSpPr>
          <p:nvPr/>
        </p:nvSpPr>
        <p:spPr bwMode="auto">
          <a:xfrm>
            <a:off x="685800" y="1371600"/>
            <a:ext cx="7924800" cy="2678113"/>
          </a:xfrm>
          <a:prstGeom prst="rect">
            <a:avLst/>
          </a:prstGeom>
          <a:noFill/>
          <a:ln w="9525">
            <a:noFill/>
            <a:miter lim="800000"/>
            <a:headEnd/>
            <a:tailEnd/>
          </a:ln>
        </p:spPr>
        <p:txBody>
          <a:bodyPr>
            <a:spAutoFit/>
          </a:bodyPr>
          <a:lstStyle/>
          <a:p>
            <a:r>
              <a:rPr lang="en-US"/>
              <a:t>In a circular linked list, the last node contains a pointer to the first node of the list. We can have a circular singly linked list as well as a circular doubly linked list. While traversing a circular</a:t>
            </a:r>
          </a:p>
          <a:p>
            <a:r>
              <a:rPr lang="en-US"/>
              <a:t>linked list, we can begin at any node and traverse the list in any direction, forward or backward, until we reach the same node where we started. Thus, a circular linked list has no beginning and no ending.</a:t>
            </a:r>
          </a:p>
        </p:txBody>
      </p:sp>
      <p:pic>
        <p:nvPicPr>
          <p:cNvPr id="36869" name="Picture 2"/>
          <p:cNvPicPr>
            <a:picLocks noChangeAspect="1" noChangeArrowheads="1"/>
          </p:cNvPicPr>
          <p:nvPr/>
        </p:nvPicPr>
        <p:blipFill>
          <a:blip r:embed="rId2" cstate="print"/>
          <a:srcRect/>
          <a:stretch>
            <a:fillRect/>
          </a:stretch>
        </p:blipFill>
        <p:spPr bwMode="auto">
          <a:xfrm>
            <a:off x="1219200" y="4419600"/>
            <a:ext cx="7010400" cy="12954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1066800" y="304800"/>
            <a:ext cx="7793038" cy="914400"/>
          </a:xfrm>
        </p:spPr>
        <p:txBody>
          <a:bodyPr/>
          <a:lstStyle/>
          <a:p>
            <a:r>
              <a:rPr lang="en-US" b="1" smtClean="0"/>
              <a:t/>
            </a:r>
            <a:br>
              <a:rPr lang="en-US" b="1" smtClean="0"/>
            </a:br>
            <a:r>
              <a:rPr lang="en-US" b="1" smtClean="0"/>
              <a:t/>
            </a:r>
            <a:br>
              <a:rPr lang="en-US" b="1" smtClean="0"/>
            </a:br>
            <a:r>
              <a:rPr lang="en-US" b="1" smtClean="0"/>
              <a:t/>
            </a:r>
            <a:br>
              <a:rPr lang="en-US" b="1" smtClean="0"/>
            </a:br>
            <a:r>
              <a:rPr lang="en-US" b="1" smtClean="0"/>
              <a:t/>
            </a:r>
            <a:br>
              <a:rPr lang="en-US" b="1" smtClean="0"/>
            </a:br>
            <a:r>
              <a:rPr lang="en-US" b="1" smtClean="0"/>
              <a:t/>
            </a:r>
            <a:br>
              <a:rPr lang="en-US" b="1" smtClean="0"/>
            </a:br>
            <a:r>
              <a:rPr lang="en-US" b="1" smtClean="0"/>
              <a:t>   CIRCULAR LINKED LIST</a:t>
            </a:r>
            <a:br>
              <a:rPr lang="en-US" b="1" smtClean="0"/>
            </a:br>
            <a:endParaRPr lang="en-US" smtClean="0"/>
          </a:p>
        </p:txBody>
      </p:sp>
      <p:sp>
        <p:nvSpPr>
          <p:cNvPr id="37891" name="Slide Number Placeholder 2"/>
          <p:cNvSpPr>
            <a:spLocks noGrp="1"/>
          </p:cNvSpPr>
          <p:nvPr>
            <p:ph type="sldNum" sz="quarter" idx="10"/>
          </p:nvPr>
        </p:nvSpPr>
        <p:spPr>
          <a:noFill/>
        </p:spPr>
        <p:txBody>
          <a:bodyPr/>
          <a:lstStyle/>
          <a:p>
            <a:fld id="{F2B5700C-EA74-411E-A7BC-4A2AF82D3AED}" type="slidenum">
              <a:rPr lang="en-US" smtClean="0"/>
              <a:pPr/>
              <a:t>35</a:t>
            </a:fld>
            <a:endParaRPr lang="en-US" smtClean="0"/>
          </a:p>
        </p:txBody>
      </p:sp>
      <p:sp>
        <p:nvSpPr>
          <p:cNvPr id="37892" name="Rectangle 3"/>
          <p:cNvSpPr>
            <a:spLocks noChangeArrowheads="1"/>
          </p:cNvSpPr>
          <p:nvPr/>
        </p:nvSpPr>
        <p:spPr bwMode="auto">
          <a:xfrm>
            <a:off x="533400" y="1752600"/>
            <a:ext cx="7162800" cy="3786188"/>
          </a:xfrm>
          <a:prstGeom prst="rect">
            <a:avLst/>
          </a:prstGeom>
          <a:noFill/>
          <a:ln w="9525">
            <a:noFill/>
            <a:miter lim="800000"/>
            <a:headEnd/>
            <a:tailEnd/>
          </a:ln>
        </p:spPr>
        <p:txBody>
          <a:bodyPr>
            <a:spAutoFit/>
          </a:bodyPr>
          <a:lstStyle/>
          <a:p>
            <a:r>
              <a:rPr lang="en-US"/>
              <a:t>An example where a circular linked list is used. When we are surfing the Internet, we can use the Back button and the Forward button to move to the previous pages that we have already visited. How is this done? The answer is simple. A circular linked list is used to maintain the sequence of the Web pages visited. Traversing this circular linked list either in forward or</a:t>
            </a:r>
          </a:p>
          <a:p>
            <a:r>
              <a:rPr lang="en-US"/>
              <a:t>backward direction helps to revisit the pages again using Back and Forward buttons. Actually, this is done using either the circular stack or the circular queue.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990600" y="381000"/>
            <a:ext cx="7793038" cy="1143000"/>
          </a:xfrm>
        </p:spPr>
        <p:txBody>
          <a:bodyPr/>
          <a:lstStyle/>
          <a:p>
            <a:r>
              <a:rPr lang="en-US" b="1" smtClean="0"/>
              <a:t/>
            </a:r>
            <a:br>
              <a:rPr lang="en-US" b="1" smtClean="0"/>
            </a:br>
            <a:r>
              <a:rPr lang="en-US" b="1" smtClean="0"/>
              <a:t/>
            </a:r>
            <a:br>
              <a:rPr lang="en-US" b="1" smtClean="0"/>
            </a:br>
            <a:r>
              <a:rPr lang="en-US" b="1" smtClean="0"/>
              <a:t/>
            </a:r>
            <a:br>
              <a:rPr lang="en-US" b="1" smtClean="0"/>
            </a:br>
            <a:r>
              <a:rPr lang="en-US" b="1" smtClean="0"/>
              <a:t/>
            </a:r>
            <a:br>
              <a:rPr lang="en-US" b="1" smtClean="0"/>
            </a:br>
            <a:r>
              <a:rPr lang="en-US" b="1" smtClean="0"/>
              <a:t/>
            </a:r>
            <a:br>
              <a:rPr lang="en-US" b="1" smtClean="0"/>
            </a:br>
            <a:r>
              <a:rPr lang="en-US" b="1" smtClean="0"/>
              <a:t>   CIRCULAR LINKED LIST</a:t>
            </a:r>
            <a:br>
              <a:rPr lang="en-US" b="1" smtClean="0"/>
            </a:br>
            <a:endParaRPr lang="en-US" smtClean="0"/>
          </a:p>
        </p:txBody>
      </p:sp>
      <p:sp>
        <p:nvSpPr>
          <p:cNvPr id="38915" name="Slide Number Placeholder 2"/>
          <p:cNvSpPr>
            <a:spLocks noGrp="1"/>
          </p:cNvSpPr>
          <p:nvPr>
            <p:ph type="sldNum" sz="quarter" idx="10"/>
          </p:nvPr>
        </p:nvSpPr>
        <p:spPr>
          <a:noFill/>
        </p:spPr>
        <p:txBody>
          <a:bodyPr/>
          <a:lstStyle/>
          <a:p>
            <a:fld id="{FC3CE298-93D3-4939-BED8-6421298DD88A}" type="slidenum">
              <a:rPr lang="en-US" smtClean="0"/>
              <a:pPr/>
              <a:t>36</a:t>
            </a:fld>
            <a:endParaRPr lang="en-US" smtClean="0"/>
          </a:p>
        </p:txBody>
      </p:sp>
      <p:pic>
        <p:nvPicPr>
          <p:cNvPr id="38916" name="Picture 2"/>
          <p:cNvPicPr>
            <a:picLocks noChangeAspect="1" noChangeArrowheads="1"/>
          </p:cNvPicPr>
          <p:nvPr/>
        </p:nvPicPr>
        <p:blipFill>
          <a:blip r:embed="rId2" cstate="print"/>
          <a:srcRect/>
          <a:stretch>
            <a:fillRect/>
          </a:stretch>
        </p:blipFill>
        <p:spPr bwMode="auto">
          <a:xfrm>
            <a:off x="1981200" y="1371600"/>
            <a:ext cx="5410200" cy="4114800"/>
          </a:xfrm>
          <a:prstGeom prst="rect">
            <a:avLst/>
          </a:prstGeom>
          <a:noFill/>
          <a:ln w="9525">
            <a:noFill/>
            <a:miter lim="800000"/>
            <a:headEnd/>
            <a:tailEnd/>
          </a:ln>
        </p:spPr>
      </p:pic>
      <p:sp>
        <p:nvSpPr>
          <p:cNvPr id="38917" name="Rectangle 3"/>
          <p:cNvSpPr>
            <a:spLocks noChangeArrowheads="1"/>
          </p:cNvSpPr>
          <p:nvPr/>
        </p:nvSpPr>
        <p:spPr bwMode="auto">
          <a:xfrm>
            <a:off x="3429000" y="5410200"/>
            <a:ext cx="4572000" cy="830263"/>
          </a:xfrm>
          <a:prstGeom prst="rect">
            <a:avLst/>
          </a:prstGeom>
          <a:noFill/>
          <a:ln w="9525">
            <a:noFill/>
            <a:miter lim="800000"/>
            <a:headEnd/>
            <a:tailEnd/>
          </a:ln>
        </p:spPr>
        <p:txBody>
          <a:bodyPr>
            <a:spAutoFit/>
          </a:bodyPr>
          <a:lstStyle/>
          <a:p>
            <a:r>
              <a:rPr lang="en-US"/>
              <a:t>Memory representation</a:t>
            </a:r>
          </a:p>
          <a:p>
            <a:r>
              <a:rPr lang="en-US"/>
              <a:t>of a circular linked list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0"/>
          </p:nvPr>
        </p:nvSpPr>
        <p:spPr>
          <a:noFill/>
        </p:spPr>
        <p:txBody>
          <a:bodyPr/>
          <a:lstStyle/>
          <a:p>
            <a:fld id="{EB83BBA6-D602-4C19-A081-493BD69E4E46}" type="slidenum">
              <a:rPr lang="en-US" smtClean="0"/>
              <a:pPr/>
              <a:t>37</a:t>
            </a:fld>
            <a:endParaRPr lang="en-US" smtClean="0"/>
          </a:p>
        </p:txBody>
      </p:sp>
      <p:sp>
        <p:nvSpPr>
          <p:cNvPr id="39939" name="Rectangle 2"/>
          <p:cNvSpPr>
            <a:spLocks noGrp="1" noChangeArrowheads="1"/>
          </p:cNvSpPr>
          <p:nvPr>
            <p:ph type="title"/>
          </p:nvPr>
        </p:nvSpPr>
        <p:spPr/>
        <p:txBody>
          <a:bodyPr/>
          <a:lstStyle/>
          <a:p>
            <a:pPr eaLnBrk="1" hangingPunct="1"/>
            <a:r>
              <a:rPr lang="en-US" smtClean="0"/>
              <a:t>Doubly-linked lists</a:t>
            </a:r>
          </a:p>
        </p:txBody>
      </p:sp>
      <p:sp>
        <p:nvSpPr>
          <p:cNvPr id="3" name="Rectangle 3"/>
          <p:cNvSpPr>
            <a:spLocks noGrp="1" noChangeArrowheads="1"/>
          </p:cNvSpPr>
          <p:nvPr>
            <p:ph type="body" sz="half" idx="1"/>
          </p:nvPr>
        </p:nvSpPr>
        <p:spPr>
          <a:xfrm>
            <a:off x="381000" y="1527175"/>
            <a:ext cx="8574088" cy="703263"/>
          </a:xfrm>
        </p:spPr>
        <p:txBody>
          <a:bodyPr/>
          <a:lstStyle/>
          <a:p>
            <a:pPr eaLnBrk="1" hangingPunct="1"/>
            <a:r>
              <a:rPr lang="en-US" smtClean="0"/>
              <a:t>Here is a </a:t>
            </a:r>
            <a:r>
              <a:rPr lang="en-US" smtClean="0">
                <a:solidFill>
                  <a:schemeClr val="tx2"/>
                </a:solidFill>
              </a:rPr>
              <a:t>doubly-linked list</a:t>
            </a:r>
            <a:r>
              <a:rPr lang="en-US" smtClean="0"/>
              <a:t> (</a:t>
            </a:r>
            <a:r>
              <a:rPr lang="en-US" smtClean="0">
                <a:solidFill>
                  <a:schemeClr val="tx2"/>
                </a:solidFill>
              </a:rPr>
              <a:t>DLL</a:t>
            </a:r>
            <a:r>
              <a:rPr lang="en-US" smtClean="0"/>
              <a:t>):</a:t>
            </a:r>
            <a:endParaRPr lang="en-US" sz="2400" smtClean="0"/>
          </a:p>
        </p:txBody>
      </p:sp>
      <p:sp>
        <p:nvSpPr>
          <p:cNvPr id="30724" name="Rectangle 4"/>
          <p:cNvSpPr>
            <a:spLocks noGrp="1" noChangeArrowheads="1"/>
          </p:cNvSpPr>
          <p:nvPr>
            <p:ph type="body" sz="half" idx="2"/>
          </p:nvPr>
        </p:nvSpPr>
        <p:spPr>
          <a:xfrm>
            <a:off x="609600" y="4267200"/>
            <a:ext cx="7772400" cy="2362200"/>
          </a:xfrm>
        </p:spPr>
        <p:txBody>
          <a:bodyPr/>
          <a:lstStyle/>
          <a:p>
            <a:pPr eaLnBrk="1" hangingPunct="1"/>
            <a:r>
              <a:rPr lang="en-US" sz="2400" smtClean="0"/>
              <a:t>Each node contains a value, a link to its successor (if any), </a:t>
            </a:r>
            <a:r>
              <a:rPr lang="en-US" sz="2400" i="1" smtClean="0"/>
              <a:t>and</a:t>
            </a:r>
            <a:r>
              <a:rPr lang="en-US" sz="2400" smtClean="0"/>
              <a:t> a link to its predecessor (if any)</a:t>
            </a:r>
          </a:p>
          <a:p>
            <a:pPr eaLnBrk="1" hangingPunct="1"/>
            <a:r>
              <a:rPr lang="en-US" sz="2400" smtClean="0"/>
              <a:t>The header points to the first node in the list </a:t>
            </a:r>
            <a:r>
              <a:rPr lang="en-US" sz="2400" i="1" smtClean="0"/>
              <a:t>and</a:t>
            </a:r>
            <a:r>
              <a:rPr lang="en-US" sz="2400" smtClean="0"/>
              <a:t> to the last node in the list (or contains null links if the list is empty)</a:t>
            </a:r>
          </a:p>
        </p:txBody>
      </p:sp>
      <p:pic>
        <p:nvPicPr>
          <p:cNvPr id="39942" name="Picture 44"/>
          <p:cNvPicPr>
            <a:picLocks noChangeAspect="1" noChangeArrowheads="1"/>
          </p:cNvPicPr>
          <p:nvPr/>
        </p:nvPicPr>
        <p:blipFill>
          <a:blip r:embed="rId3" cstate="print"/>
          <a:srcRect/>
          <a:stretch>
            <a:fillRect/>
          </a:stretch>
        </p:blipFill>
        <p:spPr bwMode="auto">
          <a:xfrm>
            <a:off x="1147763" y="2286000"/>
            <a:ext cx="6848475" cy="16478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24">
                                            <p:txEl>
                                              <p:pRg st="0" end="0"/>
                                            </p:txEl>
                                          </p:spTgt>
                                        </p:tgtEl>
                                        <p:attrNameLst>
                                          <p:attrName>style.visibility</p:attrName>
                                        </p:attrNameLst>
                                      </p:cBhvr>
                                      <p:to>
                                        <p:strVal val="visible"/>
                                      </p:to>
                                    </p:set>
                                    <p:animEffect transition="in" filter="wipe(left)">
                                      <p:cBhvr>
                                        <p:cTn id="12" dur="500"/>
                                        <p:tgtEl>
                                          <p:spTgt spid="3072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724">
                                            <p:txEl>
                                              <p:pRg st="1" end="1"/>
                                            </p:txEl>
                                          </p:spTgt>
                                        </p:tgtEl>
                                        <p:attrNameLst>
                                          <p:attrName>style.visibility</p:attrName>
                                        </p:attrNameLst>
                                      </p:cBhvr>
                                      <p:to>
                                        <p:strVal val="visible"/>
                                      </p:to>
                                    </p:set>
                                    <p:animEffect transition="in" filter="wipe(left)">
                                      <p:cBhvr>
                                        <p:cTn id="17" dur="500"/>
                                        <p:tgtEl>
                                          <p:spTgt spid="3072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autoUpdateAnimBg="0"/>
      <p:bldP spid="30724" grpId="0" build="p" bldLvl="4"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1"/>
          <p:cNvSpPr>
            <a:spLocks noGrp="1"/>
          </p:cNvSpPr>
          <p:nvPr>
            <p:ph type="sldNum" sz="quarter" idx="10"/>
          </p:nvPr>
        </p:nvSpPr>
        <p:spPr>
          <a:noFill/>
        </p:spPr>
        <p:txBody>
          <a:bodyPr/>
          <a:lstStyle/>
          <a:p>
            <a:fld id="{390BBEEC-00F5-4F9F-A444-23594B40B91E}" type="slidenum">
              <a:rPr lang="en-US" smtClean="0"/>
              <a:pPr/>
              <a:t>38</a:t>
            </a:fld>
            <a:endParaRPr lang="en-US" smtClean="0"/>
          </a:p>
        </p:txBody>
      </p:sp>
      <p:sp>
        <p:nvSpPr>
          <p:cNvPr id="40963" name="Rectangle 2"/>
          <p:cNvSpPr>
            <a:spLocks noChangeArrowheads="1"/>
          </p:cNvSpPr>
          <p:nvPr/>
        </p:nvSpPr>
        <p:spPr bwMode="auto">
          <a:xfrm>
            <a:off x="990600" y="1524000"/>
            <a:ext cx="5562600" cy="3046413"/>
          </a:xfrm>
          <a:prstGeom prst="rect">
            <a:avLst/>
          </a:prstGeom>
          <a:noFill/>
          <a:ln w="9525">
            <a:noFill/>
            <a:miter lim="800000"/>
            <a:headEnd/>
            <a:tailEnd/>
          </a:ln>
        </p:spPr>
        <p:txBody>
          <a:bodyPr>
            <a:spAutoFit/>
          </a:bodyPr>
          <a:lstStyle/>
          <a:p>
            <a:r>
              <a:rPr lang="en-US"/>
              <a:t>In C, the structure of a doubly linked list can be given as,</a:t>
            </a:r>
          </a:p>
          <a:p>
            <a:r>
              <a:rPr lang="en-US"/>
              <a:t>struct node</a:t>
            </a:r>
          </a:p>
          <a:p>
            <a:r>
              <a:rPr lang="en-US"/>
              <a:t>{</a:t>
            </a:r>
          </a:p>
          <a:p>
            <a:r>
              <a:rPr lang="en-US"/>
              <a:t>struct node *prev;</a:t>
            </a:r>
          </a:p>
          <a:p>
            <a:r>
              <a:rPr lang="en-US"/>
              <a:t>int data;</a:t>
            </a:r>
          </a:p>
          <a:p>
            <a:r>
              <a:rPr lang="en-US"/>
              <a:t>struct node *next;</a:t>
            </a:r>
          </a:p>
          <a:p>
            <a:r>
              <a:rPr lang="en-US"/>
              <a:t>};</a:t>
            </a:r>
          </a:p>
        </p:txBody>
      </p:sp>
      <p:sp>
        <p:nvSpPr>
          <p:cNvPr id="40964" name="Rectangle 3"/>
          <p:cNvSpPr>
            <a:spLocks noChangeArrowheads="1"/>
          </p:cNvSpPr>
          <p:nvPr/>
        </p:nvSpPr>
        <p:spPr bwMode="auto">
          <a:xfrm>
            <a:off x="2020888" y="304800"/>
            <a:ext cx="3541712" cy="461963"/>
          </a:xfrm>
          <a:prstGeom prst="rect">
            <a:avLst/>
          </a:prstGeom>
          <a:noFill/>
          <a:ln w="9525">
            <a:noFill/>
            <a:miter lim="800000"/>
            <a:headEnd/>
            <a:tailEnd/>
          </a:ln>
        </p:spPr>
        <p:txBody>
          <a:bodyPr>
            <a:spAutoFit/>
          </a:bodyPr>
          <a:lstStyle/>
          <a:p>
            <a:r>
              <a:rPr lang="en-US"/>
              <a:t>Doubly-linked lists</a:t>
            </a:r>
          </a:p>
        </p:txBody>
      </p:sp>
      <p:sp>
        <p:nvSpPr>
          <p:cNvPr id="40965" name="Rectangle 4"/>
          <p:cNvSpPr>
            <a:spLocks noChangeArrowheads="1"/>
          </p:cNvSpPr>
          <p:nvPr/>
        </p:nvSpPr>
        <p:spPr bwMode="auto">
          <a:xfrm>
            <a:off x="990600" y="4953000"/>
            <a:ext cx="7239000" cy="830263"/>
          </a:xfrm>
          <a:prstGeom prst="rect">
            <a:avLst/>
          </a:prstGeom>
          <a:noFill/>
          <a:ln w="9525">
            <a:noFill/>
            <a:miter lim="800000"/>
            <a:headEnd/>
            <a:tailEnd/>
          </a:ln>
        </p:spPr>
        <p:txBody>
          <a:bodyPr>
            <a:spAutoFit/>
          </a:bodyPr>
          <a:lstStyle/>
          <a:p>
            <a:r>
              <a:rPr lang="en-US"/>
              <a:t>The PREV field of the first node and the NEXT field of the last node will contain NULL.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1"/>
          <p:cNvSpPr>
            <a:spLocks noGrp="1"/>
          </p:cNvSpPr>
          <p:nvPr>
            <p:ph type="sldNum" sz="quarter" idx="10"/>
          </p:nvPr>
        </p:nvSpPr>
        <p:spPr>
          <a:noFill/>
        </p:spPr>
        <p:txBody>
          <a:bodyPr/>
          <a:lstStyle/>
          <a:p>
            <a:fld id="{DBFCC1E7-9240-4849-93C9-CE8E4B574112}" type="slidenum">
              <a:rPr lang="en-US" smtClean="0"/>
              <a:pPr/>
              <a:t>39</a:t>
            </a:fld>
            <a:endParaRPr lang="en-US" smtClean="0"/>
          </a:p>
        </p:txBody>
      </p:sp>
      <p:pic>
        <p:nvPicPr>
          <p:cNvPr id="41987" name="Picture 2"/>
          <p:cNvPicPr>
            <a:picLocks noChangeAspect="1" noChangeArrowheads="1"/>
          </p:cNvPicPr>
          <p:nvPr/>
        </p:nvPicPr>
        <p:blipFill>
          <a:blip r:embed="rId2" cstate="print"/>
          <a:srcRect/>
          <a:stretch>
            <a:fillRect/>
          </a:stretch>
        </p:blipFill>
        <p:spPr bwMode="auto">
          <a:xfrm>
            <a:off x="1828800" y="1447800"/>
            <a:ext cx="4324350" cy="3810000"/>
          </a:xfrm>
          <a:prstGeom prst="rect">
            <a:avLst/>
          </a:prstGeom>
          <a:noFill/>
          <a:ln w="9525">
            <a:noFill/>
            <a:miter lim="800000"/>
            <a:headEnd/>
            <a:tailEnd/>
          </a:ln>
        </p:spPr>
      </p:pic>
      <p:sp>
        <p:nvSpPr>
          <p:cNvPr id="41988" name="Rectangle 2"/>
          <p:cNvSpPr>
            <a:spLocks noChangeArrowheads="1"/>
          </p:cNvSpPr>
          <p:nvPr/>
        </p:nvSpPr>
        <p:spPr bwMode="auto">
          <a:xfrm>
            <a:off x="2514600" y="5257800"/>
            <a:ext cx="4572000" cy="830263"/>
          </a:xfrm>
          <a:prstGeom prst="rect">
            <a:avLst/>
          </a:prstGeom>
          <a:noFill/>
          <a:ln w="9525">
            <a:noFill/>
            <a:miter lim="800000"/>
            <a:headEnd/>
            <a:tailEnd/>
          </a:ln>
        </p:spPr>
        <p:txBody>
          <a:bodyPr>
            <a:spAutoFit/>
          </a:bodyPr>
          <a:lstStyle/>
          <a:p>
            <a:r>
              <a:rPr lang="en-US"/>
              <a:t>Memory representation of a</a:t>
            </a:r>
          </a:p>
          <a:p>
            <a:r>
              <a:rPr lang="en-US"/>
              <a:t>doubly linked list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4"/>
          <p:cNvSpPr>
            <a:spLocks noGrp="1"/>
          </p:cNvSpPr>
          <p:nvPr>
            <p:ph type="sldNum" sz="quarter" idx="10"/>
          </p:nvPr>
        </p:nvSpPr>
        <p:spPr>
          <a:noFill/>
        </p:spPr>
        <p:txBody>
          <a:bodyPr/>
          <a:lstStyle/>
          <a:p>
            <a:fld id="{DF9B3745-8A72-42D9-80D5-D45221786554}" type="slidenum">
              <a:rPr lang="en-US" smtClean="0"/>
              <a:pPr/>
              <a:t>4</a:t>
            </a:fld>
            <a:endParaRPr lang="en-US" smtClean="0"/>
          </a:p>
        </p:txBody>
      </p:sp>
      <p:sp>
        <p:nvSpPr>
          <p:cNvPr id="6147" name="Rectangle 2"/>
          <p:cNvSpPr>
            <a:spLocks noGrp="1" noChangeArrowheads="1"/>
          </p:cNvSpPr>
          <p:nvPr>
            <p:ph type="title"/>
          </p:nvPr>
        </p:nvSpPr>
        <p:spPr/>
        <p:txBody>
          <a:bodyPr/>
          <a:lstStyle/>
          <a:p>
            <a:pPr eaLnBrk="1" hangingPunct="1"/>
            <a:r>
              <a:rPr lang="en-US" smtClean="0"/>
              <a:t>Singly-linked lists</a:t>
            </a:r>
          </a:p>
        </p:txBody>
      </p:sp>
      <p:sp>
        <p:nvSpPr>
          <p:cNvPr id="13315" name="Rectangle 3"/>
          <p:cNvSpPr>
            <a:spLocks noGrp="1" noChangeArrowheads="1"/>
          </p:cNvSpPr>
          <p:nvPr>
            <p:ph type="body" sz="half" idx="1"/>
          </p:nvPr>
        </p:nvSpPr>
        <p:spPr>
          <a:xfrm>
            <a:off x="381000" y="1371600"/>
            <a:ext cx="8574088" cy="714375"/>
          </a:xfrm>
        </p:spPr>
        <p:txBody>
          <a:bodyPr/>
          <a:lstStyle/>
          <a:p>
            <a:pPr eaLnBrk="1" hangingPunct="1"/>
            <a:r>
              <a:rPr lang="en-US" smtClean="0"/>
              <a:t>Here is a </a:t>
            </a:r>
            <a:r>
              <a:rPr lang="en-US" smtClean="0">
                <a:solidFill>
                  <a:schemeClr val="tx2"/>
                </a:solidFill>
              </a:rPr>
              <a:t>singly-linked list</a:t>
            </a:r>
            <a:r>
              <a:rPr lang="en-US" smtClean="0"/>
              <a:t> (</a:t>
            </a:r>
            <a:r>
              <a:rPr lang="en-US" smtClean="0">
                <a:solidFill>
                  <a:schemeClr val="tx2"/>
                </a:solidFill>
              </a:rPr>
              <a:t>SLL</a:t>
            </a:r>
            <a:r>
              <a:rPr lang="en-US" smtClean="0"/>
              <a:t>):</a:t>
            </a:r>
            <a:endParaRPr lang="en-US" sz="2400" smtClean="0"/>
          </a:p>
        </p:txBody>
      </p:sp>
      <p:sp>
        <p:nvSpPr>
          <p:cNvPr id="13316" name="Rectangle 4"/>
          <p:cNvSpPr>
            <a:spLocks noGrp="1" noChangeArrowheads="1"/>
          </p:cNvSpPr>
          <p:nvPr>
            <p:ph type="body" sz="half" idx="2"/>
          </p:nvPr>
        </p:nvSpPr>
        <p:spPr>
          <a:xfrm>
            <a:off x="381000" y="3671888"/>
            <a:ext cx="8574088" cy="2460625"/>
          </a:xfrm>
        </p:spPr>
        <p:txBody>
          <a:bodyPr/>
          <a:lstStyle/>
          <a:p>
            <a:pPr eaLnBrk="1" hangingPunct="1"/>
            <a:r>
              <a:rPr lang="en-US" smtClean="0"/>
              <a:t>Each node contains a value and a link to its successor (the last node has no successor)</a:t>
            </a:r>
          </a:p>
          <a:p>
            <a:pPr eaLnBrk="1" hangingPunct="1"/>
            <a:r>
              <a:rPr lang="en-US" smtClean="0"/>
              <a:t>The header points to the first node in the list (or contains the null link if the list is empty)</a:t>
            </a:r>
          </a:p>
        </p:txBody>
      </p:sp>
      <p:grpSp>
        <p:nvGrpSpPr>
          <p:cNvPr id="2" name="Group 41"/>
          <p:cNvGrpSpPr>
            <a:grpSpLocks/>
          </p:cNvGrpSpPr>
          <p:nvPr/>
        </p:nvGrpSpPr>
        <p:grpSpPr bwMode="auto">
          <a:xfrm>
            <a:off x="685800" y="2362200"/>
            <a:ext cx="7772400" cy="1143000"/>
            <a:chOff x="432" y="1488"/>
            <a:chExt cx="4896" cy="720"/>
          </a:xfrm>
        </p:grpSpPr>
        <p:grpSp>
          <p:nvGrpSpPr>
            <p:cNvPr id="6151" name="Group 5"/>
            <p:cNvGrpSpPr>
              <a:grpSpLocks/>
            </p:cNvGrpSpPr>
            <p:nvPr/>
          </p:nvGrpSpPr>
          <p:grpSpPr bwMode="auto">
            <a:xfrm>
              <a:off x="1728" y="1961"/>
              <a:ext cx="3600" cy="246"/>
              <a:chOff x="1056" y="2011"/>
              <a:chExt cx="3600" cy="246"/>
            </a:xfrm>
          </p:grpSpPr>
          <p:grpSp>
            <p:nvGrpSpPr>
              <p:cNvPr id="6175" name="Group 6"/>
              <p:cNvGrpSpPr>
                <a:grpSpLocks/>
              </p:cNvGrpSpPr>
              <p:nvPr/>
            </p:nvGrpSpPr>
            <p:grpSpPr bwMode="auto">
              <a:xfrm>
                <a:off x="1056" y="2011"/>
                <a:ext cx="577" cy="243"/>
                <a:chOff x="863" y="1536"/>
                <a:chExt cx="577" cy="243"/>
              </a:xfrm>
            </p:grpSpPr>
            <p:sp>
              <p:nvSpPr>
                <p:cNvPr id="6185" name="Rectangle 7"/>
                <p:cNvSpPr>
                  <a:spLocks noChangeArrowheads="1"/>
                </p:cNvSpPr>
                <p:nvPr/>
              </p:nvSpPr>
              <p:spPr bwMode="auto">
                <a:xfrm>
                  <a:off x="863" y="1537"/>
                  <a:ext cx="288" cy="242"/>
                </a:xfrm>
                <a:prstGeom prst="rect">
                  <a:avLst/>
                </a:prstGeom>
                <a:noFill/>
                <a:ln w="12700">
                  <a:solidFill>
                    <a:schemeClr val="tx1"/>
                  </a:solidFill>
                  <a:miter lim="800000"/>
                  <a:headEnd/>
                  <a:tailEnd/>
                </a:ln>
              </p:spPr>
              <p:txBody>
                <a:bodyPr wrap="none" anchor="ctr"/>
                <a:lstStyle/>
                <a:p>
                  <a:pPr algn="ctr"/>
                  <a:endParaRPr lang="en-US">
                    <a:latin typeface="Times New Roman" pitchFamily="18" charset="0"/>
                  </a:endParaRPr>
                </a:p>
              </p:txBody>
            </p:sp>
            <p:sp>
              <p:nvSpPr>
                <p:cNvPr id="6186" name="Rectangle 8"/>
                <p:cNvSpPr>
                  <a:spLocks noChangeArrowheads="1"/>
                </p:cNvSpPr>
                <p:nvPr/>
              </p:nvSpPr>
              <p:spPr bwMode="auto">
                <a:xfrm>
                  <a:off x="1152" y="1536"/>
                  <a:ext cx="288" cy="242"/>
                </a:xfrm>
                <a:prstGeom prst="rect">
                  <a:avLst/>
                </a:prstGeom>
                <a:noFill/>
                <a:ln w="12700">
                  <a:solidFill>
                    <a:schemeClr val="tx1"/>
                  </a:solidFill>
                  <a:miter lim="800000"/>
                  <a:headEnd/>
                  <a:tailEnd/>
                </a:ln>
              </p:spPr>
              <p:txBody>
                <a:bodyPr wrap="none" anchor="ctr"/>
                <a:lstStyle/>
                <a:p>
                  <a:endParaRPr lang="en-US"/>
                </a:p>
              </p:txBody>
            </p:sp>
          </p:grpSp>
          <p:grpSp>
            <p:nvGrpSpPr>
              <p:cNvPr id="6176" name="Group 9"/>
              <p:cNvGrpSpPr>
                <a:grpSpLocks/>
              </p:cNvGrpSpPr>
              <p:nvPr/>
            </p:nvGrpSpPr>
            <p:grpSpPr bwMode="auto">
              <a:xfrm>
                <a:off x="2063" y="2014"/>
                <a:ext cx="577" cy="243"/>
                <a:chOff x="863" y="1536"/>
                <a:chExt cx="577" cy="243"/>
              </a:xfrm>
            </p:grpSpPr>
            <p:sp>
              <p:nvSpPr>
                <p:cNvPr id="6183" name="Rectangle 10"/>
                <p:cNvSpPr>
                  <a:spLocks noChangeArrowheads="1"/>
                </p:cNvSpPr>
                <p:nvPr/>
              </p:nvSpPr>
              <p:spPr bwMode="auto">
                <a:xfrm>
                  <a:off x="863" y="1537"/>
                  <a:ext cx="288" cy="242"/>
                </a:xfrm>
                <a:prstGeom prst="rect">
                  <a:avLst/>
                </a:prstGeom>
                <a:noFill/>
                <a:ln w="12700">
                  <a:solidFill>
                    <a:schemeClr val="tx1"/>
                  </a:solidFill>
                  <a:miter lim="800000"/>
                  <a:headEnd/>
                  <a:tailEnd/>
                </a:ln>
              </p:spPr>
              <p:txBody>
                <a:bodyPr wrap="none" anchor="ctr"/>
                <a:lstStyle/>
                <a:p>
                  <a:pPr algn="ctr"/>
                  <a:endParaRPr lang="en-US">
                    <a:latin typeface="Times New Roman" pitchFamily="18" charset="0"/>
                  </a:endParaRPr>
                </a:p>
              </p:txBody>
            </p:sp>
            <p:sp>
              <p:nvSpPr>
                <p:cNvPr id="6184" name="Rectangle 11"/>
                <p:cNvSpPr>
                  <a:spLocks noChangeArrowheads="1"/>
                </p:cNvSpPr>
                <p:nvPr/>
              </p:nvSpPr>
              <p:spPr bwMode="auto">
                <a:xfrm>
                  <a:off x="1152" y="1536"/>
                  <a:ext cx="288" cy="242"/>
                </a:xfrm>
                <a:prstGeom prst="rect">
                  <a:avLst/>
                </a:prstGeom>
                <a:noFill/>
                <a:ln w="12700">
                  <a:solidFill>
                    <a:schemeClr val="tx1"/>
                  </a:solidFill>
                  <a:miter lim="800000"/>
                  <a:headEnd/>
                  <a:tailEnd/>
                </a:ln>
              </p:spPr>
              <p:txBody>
                <a:bodyPr wrap="none" anchor="ctr"/>
                <a:lstStyle/>
                <a:p>
                  <a:endParaRPr lang="en-US"/>
                </a:p>
              </p:txBody>
            </p:sp>
          </p:grpSp>
          <p:grpSp>
            <p:nvGrpSpPr>
              <p:cNvPr id="6177" name="Group 12"/>
              <p:cNvGrpSpPr>
                <a:grpSpLocks/>
              </p:cNvGrpSpPr>
              <p:nvPr/>
            </p:nvGrpSpPr>
            <p:grpSpPr bwMode="auto">
              <a:xfrm>
                <a:off x="3071" y="2014"/>
                <a:ext cx="577" cy="243"/>
                <a:chOff x="863" y="1536"/>
                <a:chExt cx="577" cy="243"/>
              </a:xfrm>
            </p:grpSpPr>
            <p:sp>
              <p:nvSpPr>
                <p:cNvPr id="6181" name="Rectangle 13"/>
                <p:cNvSpPr>
                  <a:spLocks noChangeArrowheads="1"/>
                </p:cNvSpPr>
                <p:nvPr/>
              </p:nvSpPr>
              <p:spPr bwMode="auto">
                <a:xfrm>
                  <a:off x="863" y="1537"/>
                  <a:ext cx="288" cy="242"/>
                </a:xfrm>
                <a:prstGeom prst="rect">
                  <a:avLst/>
                </a:prstGeom>
                <a:noFill/>
                <a:ln w="12700">
                  <a:solidFill>
                    <a:schemeClr val="tx1"/>
                  </a:solidFill>
                  <a:miter lim="800000"/>
                  <a:headEnd/>
                  <a:tailEnd/>
                </a:ln>
              </p:spPr>
              <p:txBody>
                <a:bodyPr wrap="none" anchor="ctr"/>
                <a:lstStyle/>
                <a:p>
                  <a:pPr algn="ctr"/>
                  <a:endParaRPr lang="en-US">
                    <a:latin typeface="Times New Roman" pitchFamily="18" charset="0"/>
                  </a:endParaRPr>
                </a:p>
              </p:txBody>
            </p:sp>
            <p:sp>
              <p:nvSpPr>
                <p:cNvPr id="6182" name="Rectangle 14"/>
                <p:cNvSpPr>
                  <a:spLocks noChangeArrowheads="1"/>
                </p:cNvSpPr>
                <p:nvPr/>
              </p:nvSpPr>
              <p:spPr bwMode="auto">
                <a:xfrm>
                  <a:off x="1152" y="1536"/>
                  <a:ext cx="288" cy="242"/>
                </a:xfrm>
                <a:prstGeom prst="rect">
                  <a:avLst/>
                </a:prstGeom>
                <a:noFill/>
                <a:ln w="12700">
                  <a:solidFill>
                    <a:schemeClr val="tx1"/>
                  </a:solidFill>
                  <a:miter lim="800000"/>
                  <a:headEnd/>
                  <a:tailEnd/>
                </a:ln>
              </p:spPr>
              <p:txBody>
                <a:bodyPr wrap="none" anchor="ctr"/>
                <a:lstStyle/>
                <a:p>
                  <a:endParaRPr lang="en-US"/>
                </a:p>
              </p:txBody>
            </p:sp>
          </p:grpSp>
          <p:grpSp>
            <p:nvGrpSpPr>
              <p:cNvPr id="6178" name="Group 15"/>
              <p:cNvGrpSpPr>
                <a:grpSpLocks/>
              </p:cNvGrpSpPr>
              <p:nvPr/>
            </p:nvGrpSpPr>
            <p:grpSpPr bwMode="auto">
              <a:xfrm>
                <a:off x="4079" y="2014"/>
                <a:ext cx="577" cy="243"/>
                <a:chOff x="863" y="1536"/>
                <a:chExt cx="577" cy="243"/>
              </a:xfrm>
            </p:grpSpPr>
            <p:sp>
              <p:nvSpPr>
                <p:cNvPr id="6179" name="Rectangle 16"/>
                <p:cNvSpPr>
                  <a:spLocks noChangeArrowheads="1"/>
                </p:cNvSpPr>
                <p:nvPr/>
              </p:nvSpPr>
              <p:spPr bwMode="auto">
                <a:xfrm>
                  <a:off x="863" y="1537"/>
                  <a:ext cx="288" cy="242"/>
                </a:xfrm>
                <a:prstGeom prst="rect">
                  <a:avLst/>
                </a:prstGeom>
                <a:noFill/>
                <a:ln w="12700">
                  <a:solidFill>
                    <a:schemeClr val="tx1"/>
                  </a:solidFill>
                  <a:miter lim="800000"/>
                  <a:headEnd/>
                  <a:tailEnd/>
                </a:ln>
              </p:spPr>
              <p:txBody>
                <a:bodyPr wrap="none" anchor="ctr"/>
                <a:lstStyle/>
                <a:p>
                  <a:pPr algn="ctr"/>
                  <a:endParaRPr lang="en-US">
                    <a:latin typeface="Times New Roman" pitchFamily="18" charset="0"/>
                  </a:endParaRPr>
                </a:p>
              </p:txBody>
            </p:sp>
            <p:sp>
              <p:nvSpPr>
                <p:cNvPr id="6180" name="Rectangle 17"/>
                <p:cNvSpPr>
                  <a:spLocks noChangeArrowheads="1"/>
                </p:cNvSpPr>
                <p:nvPr/>
              </p:nvSpPr>
              <p:spPr bwMode="auto">
                <a:xfrm>
                  <a:off x="1152" y="1536"/>
                  <a:ext cx="288" cy="242"/>
                </a:xfrm>
                <a:prstGeom prst="rect">
                  <a:avLst/>
                </a:prstGeom>
                <a:noFill/>
                <a:ln w="12700">
                  <a:solidFill>
                    <a:schemeClr val="tx1"/>
                  </a:solidFill>
                  <a:miter lim="800000"/>
                  <a:headEnd/>
                  <a:tailEnd/>
                </a:ln>
              </p:spPr>
              <p:txBody>
                <a:bodyPr wrap="none" anchor="ctr"/>
                <a:lstStyle/>
                <a:p>
                  <a:endParaRPr lang="en-US"/>
                </a:p>
              </p:txBody>
            </p:sp>
          </p:grpSp>
        </p:grpSp>
        <p:grpSp>
          <p:nvGrpSpPr>
            <p:cNvPr id="6152" name="Group 18"/>
            <p:cNvGrpSpPr>
              <a:grpSpLocks/>
            </p:cNvGrpSpPr>
            <p:nvPr/>
          </p:nvGrpSpPr>
          <p:grpSpPr bwMode="auto">
            <a:xfrm>
              <a:off x="1728" y="1966"/>
              <a:ext cx="3312" cy="242"/>
              <a:chOff x="1056" y="2302"/>
              <a:chExt cx="3312" cy="242"/>
            </a:xfrm>
          </p:grpSpPr>
          <p:sp>
            <p:nvSpPr>
              <p:cNvPr id="6171" name="Rectangle 19"/>
              <p:cNvSpPr>
                <a:spLocks noChangeArrowheads="1"/>
              </p:cNvSpPr>
              <p:nvPr/>
            </p:nvSpPr>
            <p:spPr bwMode="auto">
              <a:xfrm>
                <a:off x="1056" y="2302"/>
                <a:ext cx="288"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a</a:t>
                </a:r>
                <a:endParaRPr lang="en-US">
                  <a:latin typeface="Times New Roman" pitchFamily="18" charset="0"/>
                </a:endParaRPr>
              </a:p>
            </p:txBody>
          </p:sp>
          <p:sp>
            <p:nvSpPr>
              <p:cNvPr id="6172" name="Rectangle 20"/>
              <p:cNvSpPr>
                <a:spLocks noChangeArrowheads="1"/>
              </p:cNvSpPr>
              <p:nvPr/>
            </p:nvSpPr>
            <p:spPr bwMode="auto">
              <a:xfrm>
                <a:off x="2064" y="2302"/>
                <a:ext cx="288"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b</a:t>
                </a:r>
                <a:endParaRPr lang="en-US">
                  <a:latin typeface="Times New Roman" pitchFamily="18" charset="0"/>
                </a:endParaRPr>
              </a:p>
            </p:txBody>
          </p:sp>
          <p:sp>
            <p:nvSpPr>
              <p:cNvPr id="6173" name="Rectangle 21"/>
              <p:cNvSpPr>
                <a:spLocks noChangeArrowheads="1"/>
              </p:cNvSpPr>
              <p:nvPr/>
            </p:nvSpPr>
            <p:spPr bwMode="auto">
              <a:xfrm>
                <a:off x="3072" y="2302"/>
                <a:ext cx="288"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c</a:t>
                </a:r>
                <a:endParaRPr lang="en-US">
                  <a:latin typeface="Times New Roman" pitchFamily="18" charset="0"/>
                </a:endParaRPr>
              </a:p>
            </p:txBody>
          </p:sp>
          <p:sp>
            <p:nvSpPr>
              <p:cNvPr id="6174" name="Rectangle 22"/>
              <p:cNvSpPr>
                <a:spLocks noChangeArrowheads="1"/>
              </p:cNvSpPr>
              <p:nvPr/>
            </p:nvSpPr>
            <p:spPr bwMode="auto">
              <a:xfrm>
                <a:off x="4080" y="2302"/>
                <a:ext cx="288"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d</a:t>
                </a:r>
                <a:endParaRPr lang="en-US">
                  <a:latin typeface="Times New Roman" pitchFamily="18" charset="0"/>
                </a:endParaRPr>
              </a:p>
            </p:txBody>
          </p:sp>
        </p:grpSp>
        <p:grpSp>
          <p:nvGrpSpPr>
            <p:cNvPr id="6153" name="Group 23"/>
            <p:cNvGrpSpPr>
              <a:grpSpLocks/>
            </p:cNvGrpSpPr>
            <p:nvPr/>
          </p:nvGrpSpPr>
          <p:grpSpPr bwMode="auto">
            <a:xfrm>
              <a:off x="2112" y="2014"/>
              <a:ext cx="2640" cy="96"/>
              <a:chOff x="1440" y="2064"/>
              <a:chExt cx="2640" cy="96"/>
            </a:xfrm>
          </p:grpSpPr>
          <p:grpSp>
            <p:nvGrpSpPr>
              <p:cNvPr id="6162" name="Group 24"/>
              <p:cNvGrpSpPr>
                <a:grpSpLocks/>
              </p:cNvGrpSpPr>
              <p:nvPr/>
            </p:nvGrpSpPr>
            <p:grpSpPr bwMode="auto">
              <a:xfrm>
                <a:off x="1440" y="2064"/>
                <a:ext cx="624" cy="96"/>
                <a:chOff x="1008" y="2304"/>
                <a:chExt cx="624" cy="96"/>
              </a:xfrm>
            </p:grpSpPr>
            <p:sp>
              <p:nvSpPr>
                <p:cNvPr id="6169" name="Oval 25"/>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6170" name="Line 26"/>
                <p:cNvSpPr>
                  <a:spLocks noChangeShapeType="1"/>
                </p:cNvSpPr>
                <p:nvPr/>
              </p:nvSpPr>
              <p:spPr bwMode="auto">
                <a:xfrm>
                  <a:off x="1056" y="2352"/>
                  <a:ext cx="576" cy="0"/>
                </a:xfrm>
                <a:prstGeom prst="line">
                  <a:avLst/>
                </a:prstGeom>
                <a:noFill/>
                <a:ln w="12700">
                  <a:solidFill>
                    <a:schemeClr val="tx1"/>
                  </a:solidFill>
                  <a:round/>
                  <a:headEnd/>
                  <a:tailEnd type="triangle" w="lg" len="lg"/>
                </a:ln>
              </p:spPr>
              <p:txBody>
                <a:bodyPr wrap="none" anchor="ctr"/>
                <a:lstStyle/>
                <a:p>
                  <a:endParaRPr lang="en-US"/>
                </a:p>
              </p:txBody>
            </p:sp>
          </p:grpSp>
          <p:grpSp>
            <p:nvGrpSpPr>
              <p:cNvPr id="6163" name="Group 27"/>
              <p:cNvGrpSpPr>
                <a:grpSpLocks/>
              </p:cNvGrpSpPr>
              <p:nvPr/>
            </p:nvGrpSpPr>
            <p:grpSpPr bwMode="auto">
              <a:xfrm>
                <a:off x="2448" y="2064"/>
                <a:ext cx="624" cy="96"/>
                <a:chOff x="1008" y="2304"/>
                <a:chExt cx="624" cy="96"/>
              </a:xfrm>
            </p:grpSpPr>
            <p:sp>
              <p:nvSpPr>
                <p:cNvPr id="6167" name="Oval 28"/>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6168" name="Line 29"/>
                <p:cNvSpPr>
                  <a:spLocks noChangeShapeType="1"/>
                </p:cNvSpPr>
                <p:nvPr/>
              </p:nvSpPr>
              <p:spPr bwMode="auto">
                <a:xfrm>
                  <a:off x="1056" y="2352"/>
                  <a:ext cx="576" cy="0"/>
                </a:xfrm>
                <a:prstGeom prst="line">
                  <a:avLst/>
                </a:prstGeom>
                <a:noFill/>
                <a:ln w="12700">
                  <a:solidFill>
                    <a:schemeClr val="tx1"/>
                  </a:solidFill>
                  <a:round/>
                  <a:headEnd/>
                  <a:tailEnd type="triangle" w="lg" len="lg"/>
                </a:ln>
              </p:spPr>
              <p:txBody>
                <a:bodyPr wrap="none" anchor="ctr"/>
                <a:lstStyle/>
                <a:p>
                  <a:endParaRPr lang="en-US"/>
                </a:p>
              </p:txBody>
            </p:sp>
          </p:grpSp>
          <p:grpSp>
            <p:nvGrpSpPr>
              <p:cNvPr id="6164" name="Group 30"/>
              <p:cNvGrpSpPr>
                <a:grpSpLocks/>
              </p:cNvGrpSpPr>
              <p:nvPr/>
            </p:nvGrpSpPr>
            <p:grpSpPr bwMode="auto">
              <a:xfrm>
                <a:off x="3456" y="2064"/>
                <a:ext cx="624" cy="96"/>
                <a:chOff x="1008" y="2304"/>
                <a:chExt cx="624" cy="96"/>
              </a:xfrm>
            </p:grpSpPr>
            <p:sp>
              <p:nvSpPr>
                <p:cNvPr id="6165" name="Oval 31"/>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6166" name="Line 32"/>
                <p:cNvSpPr>
                  <a:spLocks noChangeShapeType="1"/>
                </p:cNvSpPr>
                <p:nvPr/>
              </p:nvSpPr>
              <p:spPr bwMode="auto">
                <a:xfrm>
                  <a:off x="1056" y="2352"/>
                  <a:ext cx="576" cy="0"/>
                </a:xfrm>
                <a:prstGeom prst="line">
                  <a:avLst/>
                </a:prstGeom>
                <a:noFill/>
                <a:ln w="12700">
                  <a:solidFill>
                    <a:schemeClr val="tx1"/>
                  </a:solidFill>
                  <a:round/>
                  <a:headEnd/>
                  <a:tailEnd type="triangle" w="lg" len="lg"/>
                </a:ln>
              </p:spPr>
              <p:txBody>
                <a:bodyPr wrap="none" anchor="ctr"/>
                <a:lstStyle/>
                <a:p>
                  <a:endParaRPr lang="en-US"/>
                </a:p>
              </p:txBody>
            </p:sp>
          </p:grpSp>
        </p:grpSp>
        <p:sp>
          <p:nvSpPr>
            <p:cNvPr id="6154" name="Oval 33"/>
            <p:cNvSpPr>
              <a:spLocks noChangeArrowheads="1"/>
            </p:cNvSpPr>
            <p:nvPr/>
          </p:nvSpPr>
          <p:spPr bwMode="auto">
            <a:xfrm>
              <a:off x="5136" y="2016"/>
              <a:ext cx="96" cy="96"/>
            </a:xfrm>
            <a:prstGeom prst="ellipse">
              <a:avLst/>
            </a:prstGeom>
            <a:solidFill>
              <a:schemeClr val="tx1"/>
            </a:solidFill>
            <a:ln w="12700">
              <a:solidFill>
                <a:schemeClr val="tx1"/>
              </a:solidFill>
              <a:round/>
              <a:headEnd/>
              <a:tailEnd/>
            </a:ln>
          </p:spPr>
          <p:txBody>
            <a:bodyPr wrap="none" anchor="ctr"/>
            <a:lstStyle/>
            <a:p>
              <a:endParaRPr lang="en-US"/>
            </a:p>
          </p:txBody>
        </p:sp>
        <p:grpSp>
          <p:nvGrpSpPr>
            <p:cNvPr id="6155" name="Group 34"/>
            <p:cNvGrpSpPr>
              <a:grpSpLocks/>
            </p:cNvGrpSpPr>
            <p:nvPr/>
          </p:nvGrpSpPr>
          <p:grpSpPr bwMode="auto">
            <a:xfrm>
              <a:off x="432" y="1488"/>
              <a:ext cx="1248" cy="480"/>
              <a:chOff x="192" y="1872"/>
              <a:chExt cx="1248" cy="480"/>
            </a:xfrm>
          </p:grpSpPr>
          <p:grpSp>
            <p:nvGrpSpPr>
              <p:cNvPr id="6156" name="Group 35"/>
              <p:cNvGrpSpPr>
                <a:grpSpLocks/>
              </p:cNvGrpSpPr>
              <p:nvPr/>
            </p:nvGrpSpPr>
            <p:grpSpPr bwMode="auto">
              <a:xfrm>
                <a:off x="960" y="1920"/>
                <a:ext cx="480" cy="432"/>
                <a:chOff x="432" y="2352"/>
                <a:chExt cx="480" cy="432"/>
              </a:xfrm>
            </p:grpSpPr>
            <p:grpSp>
              <p:nvGrpSpPr>
                <p:cNvPr id="6158" name="Group 36"/>
                <p:cNvGrpSpPr>
                  <a:grpSpLocks/>
                </p:cNvGrpSpPr>
                <p:nvPr/>
              </p:nvGrpSpPr>
              <p:grpSpPr bwMode="auto">
                <a:xfrm>
                  <a:off x="432" y="2352"/>
                  <a:ext cx="288" cy="240"/>
                  <a:chOff x="960" y="1584"/>
                  <a:chExt cx="288" cy="240"/>
                </a:xfrm>
              </p:grpSpPr>
              <p:sp>
                <p:nvSpPr>
                  <p:cNvPr id="6160" name="Oval 37"/>
                  <p:cNvSpPr>
                    <a:spLocks noChangeArrowheads="1"/>
                  </p:cNvSpPr>
                  <p:nvPr/>
                </p:nvSpPr>
                <p:spPr bwMode="auto">
                  <a:xfrm>
                    <a:off x="1056" y="1632"/>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6161" name="Rectangle 38"/>
                  <p:cNvSpPr>
                    <a:spLocks noChangeArrowheads="1"/>
                  </p:cNvSpPr>
                  <p:nvPr/>
                </p:nvSpPr>
                <p:spPr bwMode="auto">
                  <a:xfrm>
                    <a:off x="960" y="1584"/>
                    <a:ext cx="288" cy="240"/>
                  </a:xfrm>
                  <a:prstGeom prst="rect">
                    <a:avLst/>
                  </a:prstGeom>
                  <a:noFill/>
                  <a:ln w="12700">
                    <a:solidFill>
                      <a:schemeClr val="tx1"/>
                    </a:solidFill>
                    <a:miter lim="800000"/>
                    <a:headEnd/>
                    <a:tailEnd/>
                  </a:ln>
                </p:spPr>
                <p:txBody>
                  <a:bodyPr wrap="none" anchor="ctr"/>
                  <a:lstStyle/>
                  <a:p>
                    <a:endParaRPr lang="en-US"/>
                  </a:p>
                </p:txBody>
              </p:sp>
            </p:grpSp>
            <p:sp>
              <p:nvSpPr>
                <p:cNvPr id="6159" name="Line 39"/>
                <p:cNvSpPr>
                  <a:spLocks noChangeShapeType="1"/>
                </p:cNvSpPr>
                <p:nvPr/>
              </p:nvSpPr>
              <p:spPr bwMode="auto">
                <a:xfrm>
                  <a:off x="576" y="2448"/>
                  <a:ext cx="336" cy="336"/>
                </a:xfrm>
                <a:prstGeom prst="line">
                  <a:avLst/>
                </a:prstGeom>
                <a:noFill/>
                <a:ln w="28575">
                  <a:solidFill>
                    <a:schemeClr val="tx1"/>
                  </a:solidFill>
                  <a:round/>
                  <a:headEnd/>
                  <a:tailEnd type="triangle" w="med" len="med"/>
                </a:ln>
              </p:spPr>
              <p:txBody>
                <a:bodyPr wrap="none" anchor="ctr"/>
                <a:lstStyle/>
                <a:p>
                  <a:endParaRPr lang="en-US"/>
                </a:p>
              </p:txBody>
            </p:sp>
          </p:grpSp>
          <p:sp>
            <p:nvSpPr>
              <p:cNvPr id="6157" name="Text Box 40"/>
              <p:cNvSpPr txBox="1">
                <a:spLocks noChangeArrowheads="1"/>
              </p:cNvSpPr>
              <p:nvPr/>
            </p:nvSpPr>
            <p:spPr bwMode="auto">
              <a:xfrm>
                <a:off x="192" y="1872"/>
                <a:ext cx="816" cy="291"/>
              </a:xfrm>
              <a:prstGeom prst="rect">
                <a:avLst/>
              </a:prstGeom>
              <a:noFill/>
              <a:ln w="9525">
                <a:noFill/>
                <a:miter lim="800000"/>
                <a:headEnd/>
                <a:tailEnd/>
              </a:ln>
            </p:spPr>
            <p:txBody>
              <a:bodyPr>
                <a:spAutoFit/>
              </a:bodyPr>
              <a:lstStyle/>
              <a:p>
                <a:pPr>
                  <a:spcBef>
                    <a:spcPct val="50000"/>
                  </a:spcBef>
                </a:pPr>
                <a:r>
                  <a:rPr lang="en-US">
                    <a:solidFill>
                      <a:schemeClr val="accent2"/>
                    </a:solidFill>
                    <a:latin typeface="Consolas" pitchFamily="49" charset="0"/>
                  </a:rPr>
                  <a:t>myList</a:t>
                </a:r>
                <a:endParaRPr lang="en-US">
                  <a:solidFill>
                    <a:schemeClr val="accent2"/>
                  </a:solidFill>
                  <a:latin typeface="Times New Roman"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wipe(left)">
                                      <p:cBhvr>
                                        <p:cTn id="7" dur="500"/>
                                        <p:tgtEl>
                                          <p:spTgt spid="13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6">
                                            <p:txEl>
                                              <p:pRg st="0" end="0"/>
                                            </p:txEl>
                                          </p:spTgt>
                                        </p:tgtEl>
                                        <p:attrNameLst>
                                          <p:attrName>style.visibility</p:attrName>
                                        </p:attrNameLst>
                                      </p:cBhvr>
                                      <p:to>
                                        <p:strVal val="visible"/>
                                      </p:to>
                                    </p:set>
                                    <p:animEffect transition="in" filter="wipe(left)">
                                      <p:cBhvr>
                                        <p:cTn id="17" dur="500"/>
                                        <p:tgtEl>
                                          <p:spTgt spid="1331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16">
                                            <p:txEl>
                                              <p:pRg st="1" end="1"/>
                                            </p:txEl>
                                          </p:spTgt>
                                        </p:tgtEl>
                                        <p:attrNameLst>
                                          <p:attrName>style.visibility</p:attrName>
                                        </p:attrNameLst>
                                      </p:cBhvr>
                                      <p:to>
                                        <p:strVal val="visible"/>
                                      </p:to>
                                    </p:set>
                                    <p:animEffect transition="in" filter="wipe(left)">
                                      <p:cBhvr>
                                        <p:cTn id="22" dur="500"/>
                                        <p:tgtEl>
                                          <p:spTgt spid="133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bldLvl="5" autoUpdateAnimBg="0"/>
      <p:bldP spid="13316" grpId="0" build="p" bldLvl="4"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t>APPLICATIONS OF LINKED LIST</a:t>
            </a:r>
          </a:p>
        </p:txBody>
      </p:sp>
      <p:sp>
        <p:nvSpPr>
          <p:cNvPr id="43011" name="Content Placeholder 2"/>
          <p:cNvSpPr>
            <a:spLocks noGrp="1"/>
          </p:cNvSpPr>
          <p:nvPr>
            <p:ph idx="1"/>
          </p:nvPr>
        </p:nvSpPr>
        <p:spPr/>
        <p:txBody>
          <a:bodyPr/>
          <a:lstStyle/>
          <a:p>
            <a:r>
              <a:rPr lang="en-US" sz="2000" smtClean="0"/>
              <a:t>Linked Lists can be used to implement Stacks , Queues.</a:t>
            </a:r>
          </a:p>
          <a:p>
            <a:r>
              <a:rPr lang="en-US" sz="2000" smtClean="0"/>
              <a:t>Linked Lists can also be used to implement Graphs. (Adjacency list representation of Graph).</a:t>
            </a:r>
          </a:p>
          <a:p>
            <a:r>
              <a:rPr lang="en-US" sz="2000" smtClean="0"/>
              <a:t>Implementing Hash Tables  :-   Each Bucket of the hash table can itself be a linked list. (Open chain hashing).</a:t>
            </a:r>
          </a:p>
          <a:p>
            <a:r>
              <a:rPr lang="en-US" sz="2000" smtClean="0"/>
              <a:t>Undo functionality in Photoshop or Word . Linked list of states.</a:t>
            </a:r>
          </a:p>
          <a:p>
            <a:r>
              <a:rPr lang="en-US" sz="2000" smtClean="0"/>
              <a:t>A polynomial can be represented in an array or in a linked list by simply storing the coefficient and exponent of each term.</a:t>
            </a:r>
          </a:p>
          <a:p>
            <a:r>
              <a:rPr lang="en-US" sz="2000" smtClean="0"/>
              <a:t>However, for any polynomial operation , such as addition or multiplication of polynomials , linked list representation is more easier to deal with.</a:t>
            </a:r>
          </a:p>
          <a:p>
            <a:r>
              <a:rPr lang="en-US" sz="2000" smtClean="0"/>
              <a:t>Linked lists are useful for dynamic memory allocation.</a:t>
            </a:r>
          </a:p>
          <a:p>
            <a:r>
              <a:rPr lang="en-US" sz="2000" smtClean="0"/>
              <a:t>The real life application where the circular linked list is used is our Personal Computers, where multiple applications are running.</a:t>
            </a:r>
          </a:p>
          <a:p>
            <a:r>
              <a:rPr lang="en-US" sz="2000" smtClean="0"/>
              <a:t>All the running applications are kept in a circular linked list and the OS gives a fixed time slot to all for running. The Operating System keeps on iterating over the linked list until all the applications are completed.</a:t>
            </a:r>
          </a:p>
          <a:p>
            <a:endParaRPr lang="en-US" sz="2000" smtClean="0"/>
          </a:p>
        </p:txBody>
      </p:sp>
      <p:sp>
        <p:nvSpPr>
          <p:cNvPr id="43012" name="Slide Number Placeholder 3"/>
          <p:cNvSpPr>
            <a:spLocks noGrp="1"/>
          </p:cNvSpPr>
          <p:nvPr>
            <p:ph type="sldNum" sz="quarter" idx="10"/>
          </p:nvPr>
        </p:nvSpPr>
        <p:spPr>
          <a:noFill/>
        </p:spPr>
        <p:txBody>
          <a:bodyPr/>
          <a:lstStyle/>
          <a:p>
            <a:fld id="{F55101F2-FA9B-487F-BFFA-0DB2C9224A79}" type="slidenum">
              <a:rPr lang="en-US" smtClean="0"/>
              <a:pPr/>
              <a:t>40</a:t>
            </a:fld>
            <a:endParaRPr lang="en-US"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p>
            <a:fld id="{41AB1775-F9AC-4739-8ABD-4666744A32BE}" type="slidenum">
              <a:rPr lang="en-US" smtClean="0"/>
              <a:pPr/>
              <a:t>5</a:t>
            </a:fld>
            <a:endParaRPr lang="en-US" smtClean="0"/>
          </a:p>
        </p:txBody>
      </p:sp>
      <p:sp>
        <p:nvSpPr>
          <p:cNvPr id="7171" name="Rectangle 2"/>
          <p:cNvSpPr>
            <a:spLocks noGrp="1" noChangeArrowheads="1"/>
          </p:cNvSpPr>
          <p:nvPr>
            <p:ph type="title"/>
          </p:nvPr>
        </p:nvSpPr>
        <p:spPr/>
        <p:txBody>
          <a:bodyPr/>
          <a:lstStyle/>
          <a:p>
            <a:pPr eaLnBrk="1" hangingPunct="1"/>
            <a:r>
              <a:rPr lang="en-US" smtClean="0"/>
              <a:t>Creating a simple list</a:t>
            </a:r>
          </a:p>
        </p:txBody>
      </p:sp>
      <p:sp>
        <p:nvSpPr>
          <p:cNvPr id="7172" name="Rectangle 3"/>
          <p:cNvSpPr>
            <a:spLocks noGrp="1" noChangeArrowheads="1"/>
          </p:cNvSpPr>
          <p:nvPr>
            <p:ph type="body" idx="1"/>
          </p:nvPr>
        </p:nvSpPr>
        <p:spPr>
          <a:xfrm>
            <a:off x="381000" y="1371600"/>
            <a:ext cx="8574088" cy="3094038"/>
          </a:xfrm>
        </p:spPr>
        <p:txBody>
          <a:bodyPr/>
          <a:lstStyle/>
          <a:p>
            <a:pPr>
              <a:buFont typeface="Wingdings" pitchFamily="2" charset="2"/>
              <a:buNone/>
            </a:pPr>
            <a:r>
              <a:rPr lang="en-US" sz="2200" smtClean="0"/>
              <a:t>In C, we can implement a linked list using the following code:</a:t>
            </a:r>
          </a:p>
          <a:p>
            <a:pPr>
              <a:buFont typeface="Wingdings" pitchFamily="2" charset="2"/>
              <a:buNone/>
            </a:pPr>
            <a:r>
              <a:rPr lang="en-US" sz="2200" smtClean="0"/>
              <a:t>struct node</a:t>
            </a:r>
          </a:p>
          <a:p>
            <a:pPr>
              <a:buFont typeface="Wingdings" pitchFamily="2" charset="2"/>
              <a:buNone/>
            </a:pPr>
            <a:r>
              <a:rPr lang="en-US" sz="2200" smtClean="0"/>
              <a:t>{</a:t>
            </a:r>
          </a:p>
          <a:p>
            <a:pPr>
              <a:buFont typeface="Wingdings" pitchFamily="2" charset="2"/>
              <a:buNone/>
            </a:pPr>
            <a:r>
              <a:rPr lang="en-US" sz="2200" smtClean="0"/>
              <a:t>int data;</a:t>
            </a:r>
          </a:p>
          <a:p>
            <a:pPr>
              <a:buFont typeface="Wingdings" pitchFamily="2" charset="2"/>
              <a:buNone/>
            </a:pPr>
            <a:r>
              <a:rPr lang="en-US" sz="2200" smtClean="0"/>
              <a:t>struct node *next;</a:t>
            </a:r>
          </a:p>
          <a:p>
            <a:pPr>
              <a:buFont typeface="Wingdings" pitchFamily="2" charset="2"/>
              <a:buNone/>
            </a:pPr>
            <a:r>
              <a:rPr lang="en-US" sz="2200" smtClean="0"/>
              <a:t>};</a:t>
            </a:r>
          </a:p>
          <a:p>
            <a:pPr algn="just">
              <a:buFont typeface="Wingdings" pitchFamily="2" charset="2"/>
              <a:buNone/>
            </a:pPr>
            <a:r>
              <a:rPr lang="en-US" sz="2200" b="1" smtClean="0"/>
              <a:t>Note:</a:t>
            </a:r>
          </a:p>
          <a:p>
            <a:pPr algn="just">
              <a:buFont typeface="Wingdings" pitchFamily="2" charset="2"/>
              <a:buNone/>
            </a:pPr>
            <a:r>
              <a:rPr lang="en-US" sz="2200" b="1" smtClean="0"/>
              <a:t> Linked lists provide an efficient way of storing related data and perform basic operations such as </a:t>
            </a:r>
            <a:r>
              <a:rPr lang="en-US" sz="2200" smtClean="0"/>
              <a:t>insertion, deletion, and updation of information at the cost of extra space required for storing address of the next node.</a:t>
            </a:r>
            <a:endParaRPr lang="en-US" sz="2200" smtClean="0">
              <a:solidFill>
                <a:schemeClr val="accent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1"/>
          <p:cNvSpPr>
            <a:spLocks noGrp="1"/>
          </p:cNvSpPr>
          <p:nvPr>
            <p:ph type="sldNum" sz="quarter" idx="10"/>
          </p:nvPr>
        </p:nvSpPr>
        <p:spPr>
          <a:noFill/>
        </p:spPr>
        <p:txBody>
          <a:bodyPr/>
          <a:lstStyle/>
          <a:p>
            <a:fld id="{38AA7858-DA09-4305-B0EB-0FA93948EF66}" type="slidenum">
              <a:rPr lang="en-US" smtClean="0"/>
              <a:pPr/>
              <a:t>6</a:t>
            </a:fld>
            <a:endParaRPr lang="en-US" smtClean="0"/>
          </a:p>
        </p:txBody>
      </p:sp>
      <p:pic>
        <p:nvPicPr>
          <p:cNvPr id="8195" name="Picture 2" descr="Image result for START pointing to the first element of the linked list in the memory"/>
          <p:cNvPicPr>
            <a:picLocks noChangeAspect="1" noChangeArrowheads="1"/>
          </p:cNvPicPr>
          <p:nvPr/>
        </p:nvPicPr>
        <p:blipFill>
          <a:blip r:embed="rId2" cstate="print"/>
          <a:srcRect/>
          <a:stretch>
            <a:fillRect/>
          </a:stretch>
        </p:blipFill>
        <p:spPr bwMode="auto">
          <a:xfrm>
            <a:off x="0" y="990600"/>
            <a:ext cx="9144000" cy="5867400"/>
          </a:xfrm>
          <a:prstGeom prst="rect">
            <a:avLst/>
          </a:prstGeom>
          <a:noFill/>
          <a:ln w="9525">
            <a:noFill/>
            <a:miter lim="800000"/>
            <a:headEnd/>
            <a:tailEnd/>
          </a:ln>
        </p:spPr>
      </p:pic>
      <p:sp>
        <p:nvSpPr>
          <p:cNvPr id="8196" name="Rectangle 4"/>
          <p:cNvSpPr>
            <a:spLocks noChangeArrowheads="1"/>
          </p:cNvSpPr>
          <p:nvPr/>
        </p:nvSpPr>
        <p:spPr bwMode="auto">
          <a:xfrm>
            <a:off x="1371600" y="228600"/>
            <a:ext cx="7315200" cy="461963"/>
          </a:xfrm>
          <a:prstGeom prst="rect">
            <a:avLst/>
          </a:prstGeom>
          <a:noFill/>
          <a:ln w="9525">
            <a:noFill/>
            <a:miter lim="800000"/>
            <a:headEnd/>
            <a:tailEnd/>
          </a:ln>
        </p:spPr>
        <p:txBody>
          <a:bodyPr>
            <a:spAutoFit/>
          </a:bodyPr>
          <a:lstStyle/>
          <a:p>
            <a:r>
              <a:rPr lang="en-US" b="1">
                <a:solidFill>
                  <a:srgbClr val="C00000"/>
                </a:solidFill>
              </a:rPr>
              <a:t>How a linked list is maintained in the memory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p:cNvSpPr>
            <a:spLocks noGrp="1"/>
          </p:cNvSpPr>
          <p:nvPr>
            <p:ph type="sldNum" sz="quarter" idx="10"/>
          </p:nvPr>
        </p:nvSpPr>
        <p:spPr>
          <a:noFill/>
        </p:spPr>
        <p:txBody>
          <a:bodyPr/>
          <a:lstStyle/>
          <a:p>
            <a:fld id="{2AFF3BAA-D491-4276-BE50-14EF872304A3}" type="slidenum">
              <a:rPr lang="en-US" smtClean="0"/>
              <a:pPr/>
              <a:t>7</a:t>
            </a:fld>
            <a:endParaRPr lang="en-US" smtClean="0"/>
          </a:p>
        </p:txBody>
      </p:sp>
      <p:pic>
        <p:nvPicPr>
          <p:cNvPr id="9219" name="Picture 2"/>
          <p:cNvPicPr>
            <a:picLocks noChangeAspect="1" noChangeArrowheads="1"/>
          </p:cNvPicPr>
          <p:nvPr/>
        </p:nvPicPr>
        <p:blipFill>
          <a:blip r:embed="rId2" cstate="print"/>
          <a:srcRect/>
          <a:stretch>
            <a:fillRect/>
          </a:stretch>
        </p:blipFill>
        <p:spPr bwMode="auto">
          <a:xfrm>
            <a:off x="1676400" y="1323975"/>
            <a:ext cx="5791200" cy="4467225"/>
          </a:xfrm>
          <a:prstGeom prst="rect">
            <a:avLst/>
          </a:prstGeom>
          <a:noFill/>
          <a:ln w="9525">
            <a:noFill/>
            <a:miter lim="800000"/>
            <a:headEnd/>
            <a:tailEnd/>
          </a:ln>
        </p:spPr>
      </p:pic>
      <p:pic>
        <p:nvPicPr>
          <p:cNvPr id="9220" name="Picture 3"/>
          <p:cNvPicPr>
            <a:picLocks noChangeAspect="1" noChangeArrowheads="1"/>
          </p:cNvPicPr>
          <p:nvPr/>
        </p:nvPicPr>
        <p:blipFill>
          <a:blip r:embed="rId3" cstate="print"/>
          <a:srcRect/>
          <a:stretch>
            <a:fillRect/>
          </a:stretch>
        </p:blipFill>
        <p:spPr bwMode="auto">
          <a:xfrm>
            <a:off x="1828800" y="5867400"/>
            <a:ext cx="5867400" cy="4667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smtClean="0">
                <a:ea typeface="SimSun" pitchFamily="2" charset="-122"/>
              </a:rPr>
              <a:t>Array versus Linked Lists</a:t>
            </a:r>
          </a:p>
        </p:txBody>
      </p:sp>
      <p:sp>
        <p:nvSpPr>
          <p:cNvPr id="15363" name="Rectangle 3"/>
          <p:cNvSpPr>
            <a:spLocks noGrp="1" noChangeArrowheads="1"/>
          </p:cNvSpPr>
          <p:nvPr>
            <p:ph type="body" idx="1"/>
          </p:nvPr>
        </p:nvSpPr>
        <p:spPr>
          <a:xfrm>
            <a:off x="609600" y="1981200"/>
            <a:ext cx="7848600" cy="4267200"/>
          </a:xfrm>
        </p:spPr>
        <p:txBody>
          <a:bodyPr/>
          <a:lstStyle/>
          <a:p>
            <a:r>
              <a:rPr lang="en-US" altLang="zh-CN" sz="2400" smtClean="0">
                <a:ea typeface="SimSun" pitchFamily="2" charset="-122"/>
              </a:rPr>
              <a:t>Linked lists are more complex to code and manage than arrays, but they have some distinct advantages.</a:t>
            </a:r>
          </a:p>
          <a:p>
            <a:pPr lvl="1"/>
            <a:r>
              <a:rPr lang="en-US" altLang="zh-CN" sz="2000" b="1" smtClean="0">
                <a:solidFill>
                  <a:srgbClr val="333399"/>
                </a:solidFill>
                <a:ea typeface="SimSun" pitchFamily="2" charset="-122"/>
              </a:rPr>
              <a:t>Dynamic</a:t>
            </a:r>
            <a:r>
              <a:rPr lang="en-US" altLang="zh-CN" sz="2000" smtClean="0">
                <a:solidFill>
                  <a:srgbClr val="333399"/>
                </a:solidFill>
                <a:ea typeface="SimSun" pitchFamily="2" charset="-122"/>
              </a:rPr>
              <a:t>:</a:t>
            </a:r>
            <a:r>
              <a:rPr lang="en-US" altLang="zh-CN" sz="2000" smtClean="0">
                <a:ea typeface="SimSun" pitchFamily="2" charset="-122"/>
              </a:rPr>
              <a:t> a linked list can easily grow and shrink in size.</a:t>
            </a:r>
          </a:p>
          <a:p>
            <a:pPr lvl="2"/>
            <a:r>
              <a:rPr lang="en-US" altLang="zh-CN" sz="1800" smtClean="0">
                <a:ea typeface="SimSun" pitchFamily="2" charset="-122"/>
              </a:rPr>
              <a:t>We don’t need to know how many nodes will be in the list. They are created in memory as needed.</a:t>
            </a:r>
          </a:p>
          <a:p>
            <a:pPr lvl="2"/>
            <a:r>
              <a:rPr lang="en-US" altLang="zh-CN" sz="1800" smtClean="0">
                <a:ea typeface="SimSun" pitchFamily="2" charset="-122"/>
              </a:rPr>
              <a:t>In contrast, the size of a C++ array is fixed at compilation time.</a:t>
            </a:r>
          </a:p>
          <a:p>
            <a:pPr lvl="1"/>
            <a:r>
              <a:rPr lang="en-US" altLang="zh-CN" sz="2000" b="1" smtClean="0">
                <a:solidFill>
                  <a:srgbClr val="333399"/>
                </a:solidFill>
                <a:ea typeface="SimSun" pitchFamily="2" charset="-122"/>
              </a:rPr>
              <a:t>Easy and fast insertions and deletions</a:t>
            </a:r>
          </a:p>
          <a:p>
            <a:pPr lvl="2"/>
            <a:r>
              <a:rPr lang="en-US" altLang="zh-CN" sz="1800" smtClean="0">
                <a:ea typeface="SimSun" pitchFamily="2" charset="-122"/>
              </a:rPr>
              <a:t>To insert or delete an element in an array, we need to copy to temporary variables to make room for new elements or close the gap caused by deleted elements.</a:t>
            </a:r>
          </a:p>
          <a:p>
            <a:pPr lvl="2"/>
            <a:r>
              <a:rPr lang="en-US" altLang="zh-CN" sz="1800" smtClean="0">
                <a:ea typeface="SimSun" pitchFamily="2" charset="-122"/>
              </a:rPr>
              <a:t>With a linked list, no need to move other nodes. Only need to reset some pointers.</a:t>
            </a:r>
          </a:p>
          <a:p>
            <a:pPr lvl="2">
              <a:buFont typeface="Wingdings" pitchFamily="2" charset="2"/>
              <a:buNone/>
            </a:pPr>
            <a:endParaRPr lang="en-US" altLang="zh-CN" sz="1800" smtClean="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36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1"/>
          <p:cNvSpPr>
            <a:spLocks noGrp="1"/>
          </p:cNvSpPr>
          <p:nvPr>
            <p:ph type="sldNum" sz="quarter" idx="10"/>
          </p:nvPr>
        </p:nvSpPr>
        <p:spPr>
          <a:noFill/>
        </p:spPr>
        <p:txBody>
          <a:bodyPr/>
          <a:lstStyle/>
          <a:p>
            <a:fld id="{AA082D92-3559-4FDC-99D3-6BFB37492548}" type="slidenum">
              <a:rPr lang="en-US" b="1" smtClean="0"/>
              <a:pPr/>
              <a:t>9</a:t>
            </a:fld>
            <a:endParaRPr lang="en-US" b="1" smtClean="0"/>
          </a:p>
        </p:txBody>
      </p:sp>
      <p:sp>
        <p:nvSpPr>
          <p:cNvPr id="11267" name="Rectangle 2"/>
          <p:cNvSpPr>
            <a:spLocks noChangeArrowheads="1"/>
          </p:cNvSpPr>
          <p:nvPr/>
        </p:nvSpPr>
        <p:spPr bwMode="auto">
          <a:xfrm>
            <a:off x="762000" y="1166813"/>
            <a:ext cx="7696200" cy="3046412"/>
          </a:xfrm>
          <a:prstGeom prst="rect">
            <a:avLst/>
          </a:prstGeom>
          <a:noFill/>
          <a:ln w="9525">
            <a:noFill/>
            <a:miter lim="800000"/>
            <a:headEnd/>
            <a:tailEnd/>
          </a:ln>
        </p:spPr>
        <p:txBody>
          <a:bodyPr>
            <a:spAutoFit/>
          </a:bodyPr>
          <a:lstStyle/>
          <a:p>
            <a:pPr algn="just">
              <a:buFont typeface="Wingdings" pitchFamily="2" charset="2"/>
              <a:buChar char="§"/>
            </a:pPr>
            <a:r>
              <a:rPr lang="en-US"/>
              <a:t>Both arrays and linked lists are a linear collection of data elements. But unlike an array, a linked list does not store its nodes in consecutive memory locations. </a:t>
            </a:r>
          </a:p>
          <a:p>
            <a:pPr algn="just"/>
            <a:endParaRPr lang="en-US"/>
          </a:p>
          <a:p>
            <a:pPr algn="just">
              <a:buFont typeface="Wingdings" pitchFamily="2" charset="2"/>
              <a:buChar char="§"/>
            </a:pPr>
            <a:r>
              <a:rPr lang="en-US"/>
              <a:t>Another point of difference between an array and a linked list is that a linked list does not allow random access of data.</a:t>
            </a:r>
          </a:p>
        </p:txBody>
      </p:sp>
      <p:sp>
        <p:nvSpPr>
          <p:cNvPr id="11268" name="Rectangle 3"/>
          <p:cNvSpPr>
            <a:spLocks noChangeArrowheads="1"/>
          </p:cNvSpPr>
          <p:nvPr/>
        </p:nvSpPr>
        <p:spPr bwMode="auto">
          <a:xfrm>
            <a:off x="2362200" y="304800"/>
            <a:ext cx="4071938" cy="461963"/>
          </a:xfrm>
          <a:prstGeom prst="rect">
            <a:avLst/>
          </a:prstGeom>
          <a:noFill/>
          <a:ln w="9525">
            <a:noFill/>
            <a:miter lim="800000"/>
            <a:headEnd/>
            <a:tailEnd/>
          </a:ln>
        </p:spPr>
        <p:txBody>
          <a:bodyPr wrap="none">
            <a:spAutoFit/>
          </a:bodyPr>
          <a:lstStyle/>
          <a:p>
            <a:r>
              <a:rPr lang="en-US" altLang="zh-CN" b="1">
                <a:solidFill>
                  <a:srgbClr val="C00000"/>
                </a:solidFill>
                <a:ea typeface="SimSun" pitchFamily="2" charset="-122"/>
              </a:rPr>
              <a:t>Array versus Linked Lists</a:t>
            </a:r>
            <a:endParaRPr lang="en-US" b="1">
              <a:solidFill>
                <a:srgbClr val="C00000"/>
              </a:solidFill>
            </a:endParaRPr>
          </a:p>
        </p:txBody>
      </p:sp>
    </p:spTree>
  </p:cSld>
  <p:clrMapOvr>
    <a:masterClrMapping/>
  </p:clrMapOvr>
</p:sld>
</file>

<file path=ppt/theme/theme1.xml><?xml version="1.0" encoding="utf-8"?>
<a:theme xmlns:a="http://schemas.openxmlformats.org/drawingml/2006/main" name="duke6">
  <a:themeElements>
    <a:clrScheme name="">
      <a:dk1>
        <a:srgbClr val="000000"/>
      </a:dk1>
      <a:lt1>
        <a:srgbClr val="FFFFFF"/>
      </a:lt1>
      <a:dk2>
        <a:srgbClr val="FF0000"/>
      </a:dk2>
      <a:lt2>
        <a:srgbClr val="FF9900"/>
      </a:lt2>
      <a:accent1>
        <a:srgbClr val="009900"/>
      </a:accent1>
      <a:accent2>
        <a:srgbClr val="3300FF"/>
      </a:accent2>
      <a:accent3>
        <a:srgbClr val="FFFFFF"/>
      </a:accent3>
      <a:accent4>
        <a:srgbClr val="000000"/>
      </a:accent4>
      <a:accent5>
        <a:srgbClr val="AACAAA"/>
      </a:accent5>
      <a:accent6>
        <a:srgbClr val="2D00E7"/>
      </a:accent6>
      <a:hlink>
        <a:srgbClr val="FF00FF"/>
      </a:hlink>
      <a:folHlink>
        <a:srgbClr val="9900FF"/>
      </a:folHlink>
    </a:clrScheme>
    <a:fontScheme name="duke6">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duke6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duke6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duke6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duke6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duke6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duke6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duke6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duke6 8">
        <a:dk1>
          <a:srgbClr val="000000"/>
        </a:dk1>
        <a:lt1>
          <a:srgbClr val="FFFFFF"/>
        </a:lt1>
        <a:dk2>
          <a:srgbClr val="FF0000"/>
        </a:dk2>
        <a:lt2>
          <a:srgbClr val="FF9900"/>
        </a:lt2>
        <a:accent1>
          <a:srgbClr val="009900"/>
        </a:accent1>
        <a:accent2>
          <a:srgbClr val="996633"/>
        </a:accent2>
        <a:accent3>
          <a:srgbClr val="FFFFFF"/>
        </a:accent3>
        <a:accent4>
          <a:srgbClr val="000000"/>
        </a:accent4>
        <a:accent5>
          <a:srgbClr val="AACAAA"/>
        </a:accent5>
        <a:accent6>
          <a:srgbClr val="8A5C2D"/>
        </a:accent6>
        <a:hlink>
          <a:srgbClr val="CC00FF"/>
        </a:hlink>
        <a:folHlink>
          <a:srgbClr val="3333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Designs\duke6.pot</Template>
  <TotalTime>1533</TotalTime>
  <Words>1427</Words>
  <Application>Microsoft Office PowerPoint</Application>
  <PresentationFormat>On-screen Show (4:3)</PresentationFormat>
  <Paragraphs>242</Paragraphs>
  <Slides>40</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Times</vt:lpstr>
      <vt:lpstr>MS PGothic</vt:lpstr>
      <vt:lpstr>Arial</vt:lpstr>
      <vt:lpstr>Times New Roman</vt:lpstr>
      <vt:lpstr>Wingdings</vt:lpstr>
      <vt:lpstr>Consolas</vt:lpstr>
      <vt:lpstr>SimSun</vt:lpstr>
      <vt:lpstr>duke6</vt:lpstr>
      <vt:lpstr>Linked Lists</vt:lpstr>
      <vt:lpstr>Anatomy of a linked list</vt:lpstr>
      <vt:lpstr>More terminology</vt:lpstr>
      <vt:lpstr>Singly-linked lists</vt:lpstr>
      <vt:lpstr>Creating a simple list</vt:lpstr>
      <vt:lpstr>Slide 6</vt:lpstr>
      <vt:lpstr>Slide 7</vt:lpstr>
      <vt:lpstr>Array versus Linked Lists</vt:lpstr>
      <vt:lpstr>Slide 9</vt:lpstr>
      <vt:lpstr>Traversing a SLL</vt:lpstr>
      <vt:lpstr>Slide 11</vt:lpstr>
      <vt:lpstr>Slide 12</vt:lpstr>
      <vt:lpstr>Slide 13</vt:lpstr>
      <vt:lpstr>Insertion in linked list</vt:lpstr>
      <vt:lpstr>Inserting after (animation)</vt:lpstr>
      <vt:lpstr>Insertion at begining</vt:lpstr>
      <vt:lpstr>Slide 17</vt:lpstr>
      <vt:lpstr>Slide 18</vt:lpstr>
      <vt:lpstr>Insertion at end</vt:lpstr>
      <vt:lpstr>Insertion at end</vt:lpstr>
      <vt:lpstr>Slide 21</vt:lpstr>
      <vt:lpstr>Slide 22</vt:lpstr>
      <vt:lpstr>Slide 23</vt:lpstr>
      <vt:lpstr>Slide 24</vt:lpstr>
      <vt:lpstr>Slide 25</vt:lpstr>
      <vt:lpstr>Deleting a node from a SLL</vt:lpstr>
      <vt:lpstr>Deleting an element from a SLL</vt:lpstr>
      <vt:lpstr>Algorithm to delete the first node</vt:lpstr>
      <vt:lpstr>Delete the last node</vt:lpstr>
      <vt:lpstr>delete the node after a given node</vt:lpstr>
      <vt:lpstr>Delete the node after given node</vt:lpstr>
      <vt:lpstr>Slide 32</vt:lpstr>
      <vt:lpstr>Slide 33</vt:lpstr>
      <vt:lpstr>        CIRCULAR LINKED LIST </vt:lpstr>
      <vt:lpstr>        CIRCULAR LINKED LIST </vt:lpstr>
      <vt:lpstr>        CIRCULAR LINKED LIST </vt:lpstr>
      <vt:lpstr>Doubly-linked lists</vt:lpstr>
      <vt:lpstr>Slide 38</vt:lpstr>
      <vt:lpstr>Slide 39</vt:lpstr>
      <vt:lpstr>APPLICATIONS OF LINKED LIST</vt:lpstr>
    </vt:vector>
  </TitlesOfParts>
  <Company>House of Chaos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 Lists</dc:title>
  <dc:creator>David Matuszek</dc:creator>
  <cp:lastModifiedBy>User</cp:lastModifiedBy>
  <cp:revision>90</cp:revision>
  <dcterms:created xsi:type="dcterms:W3CDTF">2002-01-27T18:55:22Z</dcterms:created>
  <dcterms:modified xsi:type="dcterms:W3CDTF">2021-02-01T08:20:00Z</dcterms:modified>
</cp:coreProperties>
</file>