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9" r:id="rId2"/>
    <p:sldId id="269" r:id="rId3"/>
    <p:sldId id="270" r:id="rId4"/>
    <p:sldId id="272" r:id="rId5"/>
    <p:sldId id="273" r:id="rId6"/>
    <p:sldId id="364" r:id="rId7"/>
    <p:sldId id="365" r:id="rId8"/>
    <p:sldId id="27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5B114A-F8C1-4ABE-9628-100FCBE54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E01B8-64F8-416F-89D9-5A597AF3DE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8B758-7D0F-4F1D-9EE9-7DFD421445C4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B0537C-F857-4540-AB3A-1A609460B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FDC8E-4DDF-480A-9909-4918101F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D19D-52A1-44BE-8921-231129190D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E8C65-583F-4248-978E-D8D9C1ADF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7EA5B-8418-4031-9FF4-71BFE67C46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88BE-1811-4FDC-B140-8ECE6BFD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F60A-3853-4F2B-BC24-848CCD72E97E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D136-8F87-4E18-A4C6-2DFD98E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CC51-1255-41C8-97AD-74D6B3EA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22422-CDF2-4490-A15A-E82EF7F46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FC04-EA94-4FA0-A15B-8FAB3DD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7C76-2AF4-4864-A255-F0E35C6589C3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D66C-4F87-4120-A814-969119FC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3AE8-0E8B-4E4D-A3FE-DF30704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37145-7CD1-4FA5-811A-587C2C352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2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8265-8233-46A4-A3E0-992681C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8CC8D-B900-498F-885B-F4E0692F5E61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C362-9580-4E44-9343-1642247A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B38D-5447-48D5-9B51-1CA43F9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EB6D-078E-4987-B965-7C05F31E0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0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D0-9819-4516-AB07-025C6A1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AF89-150F-4613-AA91-348008D111BE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D844-1593-4DEB-A060-D962724C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5848-8275-41EB-B8BF-E71E8DD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02A84-4C1B-4615-AB5E-F82791348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FDEA-02E0-4EA5-B36F-6BF57C09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1B66-B8A1-4D79-A17C-79C8E5E12262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5D9F-56F6-433D-B297-CCA703B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B606-B84E-498F-81AC-3A9A00FC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5C4BA-18B8-4019-8CEF-7AFFEEFF8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9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1908DF-1BCC-4BA7-81B5-0CF3BF6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AF0D-8A9F-4C44-B2E4-50DDFE8EE106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AF128-9F51-4150-8F81-B9345F2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982F38-63BE-4069-9FB1-B6F6EF40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DC1CF-3744-43EA-9F61-D0E36506A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CE0A95-7FE2-4BED-8D3E-EA12AD1A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1A55-5E05-483A-A5D6-B62DD935C44C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295F4-1403-4A61-BE26-A0C38675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295427-6E1B-42A8-929F-F4555CD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CC3E-A540-4702-B893-DE1B2DEC7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8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F6DD81-A521-4641-911B-D6C0F154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A65E-8688-49BE-BD79-52FD769215FB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212D29-BDC6-4191-8C28-78A09EB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FFDE16-E739-49D7-8432-EC6D326A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8D366-D5EC-470B-8804-A3A7953E9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D64CBC-C374-4CE5-875C-05D2D18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1800-2707-4350-B092-78941CE4389A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CF9E5A-8314-49DD-A70D-15379980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5A0478-175A-4044-9896-9290C5B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96124-36D2-42B0-9773-10291CBE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7B9D0D-42A0-4F83-AF1A-CC427DD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E2948-D4F8-4E30-9AD9-2828C39515BC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46AC4A-C6D2-406B-B53B-1D1E7E15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342935-58EA-4CBD-A931-0E42BCD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35362-30F2-4D81-8913-D66B3547C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4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506E6-27C9-46D8-ADC5-9124554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A0978-FD7D-4068-BE7C-A31A12EA5AB7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18B4A3-A388-4CDB-B4D6-66381B7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CD13D5-9C21-4C0A-84BE-48FEDF62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CE581-13E9-4727-A8B4-E81C968F3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001EBED-6D85-4AC3-B6B0-BCBEF7ABAD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4CE7AD-AA69-4259-B371-8BAC118AE0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162D-2E82-4D06-AD25-2B5BCFCA9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37288D-3915-4357-97CE-5A5014EEECD5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954D-EF48-435D-AE9D-D83AC7C8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A389-AE07-4331-AA8F-4C1CF9AD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5666B64-BC88-4D36-B35F-54BA84B03A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9EF983B-4594-4932-8E88-ED3DAFA7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Jagged array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5F78C65-B086-4F97-9195-EE7179FA10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type[][] arrayName = </a:t>
            </a:r>
            <a:r>
              <a:rPr lang="en-US" altLang="en-US" b="1"/>
              <a:t>new</a:t>
            </a:r>
            <a:r>
              <a:rPr lang="en-US" altLang="en-US"/>
              <a:t> type[rowCount][];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e.g:-int num[][]=new int[4][];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num[0]=new int[1];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num[1]=new int[2];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num[2]=new int[3];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num[3]=new int[4];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2EAC975-6185-4746-840C-D96A0E1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7AC9DD-C12A-4491-B404-EB26570482C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1B861CC-106C-44B5-BE23-D8459937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Enhanced for loop for 2D array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C96E010-6015-43EC-B923-3A2B5EFC92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for (int[] num: arr)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for(int data: num)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   System.out.println(data);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C75A9A0-B028-4864-A806-5A0AA136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097D39D-248F-41E0-98E7-F1A09E21E0D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7A670B9-2732-462E-BFBF-51796D3A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3 d array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B9B64BF-9047-4DF8-BB8A-E8F034D6A7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Syntax: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/>
              <a:t>array_type</a:t>
            </a:r>
            <a:r>
              <a:rPr lang="en-US" altLang="en-US" b="1" dirty="0"/>
              <a:t>[][][] </a:t>
            </a:r>
            <a:r>
              <a:rPr lang="en-US" altLang="en-US" b="1" dirty="0" err="1"/>
              <a:t>array_name</a:t>
            </a:r>
            <a:r>
              <a:rPr lang="en-US" altLang="en-US" b="1" dirty="0"/>
              <a:t> = new </a:t>
            </a:r>
            <a:r>
              <a:rPr lang="en-US" altLang="en-US" b="1" dirty="0" err="1"/>
              <a:t>array_type</a:t>
            </a:r>
            <a:r>
              <a:rPr lang="en-US" altLang="en-US" b="1" dirty="0"/>
              <a:t>[x][y][z];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Ex: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int[][][] num=new int[2][3][4];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Here, num[</a:t>
            </a:r>
            <a:r>
              <a:rPr lang="en-US" altLang="en-US" b="1" dirty="0" err="1"/>
              <a:t>i</a:t>
            </a:r>
            <a:r>
              <a:rPr lang="en-US" altLang="en-US" b="1" dirty="0"/>
              <a:t>][j][k]</a:t>
            </a:r>
            <a:r>
              <a:rPr lang="en-US" altLang="en-US" dirty="0"/>
              <a:t> where ‘</a:t>
            </a:r>
            <a:r>
              <a:rPr lang="en-US" altLang="en-US" dirty="0" err="1"/>
              <a:t>i</a:t>
            </a:r>
            <a:r>
              <a:rPr lang="en-US" altLang="en-US" dirty="0"/>
              <a:t>’ is the array number, ‘j’ is the row number and ‘k’ is the column number.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6733737-D31B-4D47-A8F8-7183998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55D9959-F38F-438D-BBD4-84AD1F8BA32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0595C1B1-6E15-4553-8859-B828DFD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EE431-2BA7-4077-B861-76A9F354F13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483" name="Picture 2" descr="https://cdncontribute.geeksforgeeks.org/wp-content/uploads/3D-array.jpg">
            <a:extLst>
              <a:ext uri="{FF2B5EF4-FFF2-40B4-BE49-F238E27FC236}">
                <a16:creationId xmlns:a16="http://schemas.microsoft.com/office/drawing/2014/main" id="{9AAD12B4-A491-46FD-BDEF-8410CBB3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661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6D8CF-F183-4FFC-988C-F79D9AF8D623}"/>
              </a:ext>
            </a:extLst>
          </p:cNvPr>
          <p:cNvSpPr txBox="1"/>
          <p:nvPr/>
        </p:nvSpPr>
        <p:spPr>
          <a:xfrm>
            <a:off x="1066800" y="683613"/>
            <a:ext cx="441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int[][][] num=new int[3][3][3];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125-FB7D-4850-922C-DB8872F7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EF0B-8FCD-4C31-A2A8-4C3DB98E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 find exam scores obtained by three students of each department in 3 different subjects.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0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2B85-B4AE-4F5D-BB44-B32C875C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Electronics department:</a:t>
            </a:r>
          </a:p>
          <a:p>
            <a:pPr marL="0" indent="0">
              <a:buNone/>
            </a:pPr>
            <a:r>
              <a:rPr lang="en-US" sz="2000" dirty="0"/>
              <a:t>student1 scores: 75, 87, 69</a:t>
            </a:r>
          </a:p>
          <a:p>
            <a:pPr marL="0" indent="0">
              <a:buNone/>
            </a:pPr>
            <a:r>
              <a:rPr lang="en-US" sz="2000" dirty="0"/>
              <a:t>student2 scores: 90, 87, 85</a:t>
            </a:r>
          </a:p>
          <a:p>
            <a:pPr marL="0" indent="0">
              <a:buNone/>
            </a:pPr>
            <a:r>
              <a:rPr lang="en-US" sz="2000" dirty="0"/>
              <a:t>student3 scores: 56, 67, 76</a:t>
            </a:r>
          </a:p>
          <a:p>
            <a:pPr marL="0" indent="0">
              <a:buNone/>
            </a:pPr>
            <a:r>
              <a:rPr lang="en-US" sz="2000" b="1" dirty="0"/>
              <a:t>Computer Science department:</a:t>
            </a:r>
          </a:p>
          <a:p>
            <a:pPr marL="0" indent="0">
              <a:buNone/>
            </a:pPr>
            <a:r>
              <a:rPr lang="en-US" sz="2000" dirty="0"/>
              <a:t>student1 scores: 78, 67, 75</a:t>
            </a:r>
          </a:p>
          <a:p>
            <a:pPr marL="0" indent="0">
              <a:buNone/>
            </a:pPr>
            <a:r>
              <a:rPr lang="en-US" sz="2000" dirty="0"/>
              <a:t>student2 scores: 87, 98, 76</a:t>
            </a:r>
          </a:p>
          <a:p>
            <a:pPr marL="0" indent="0">
              <a:buNone/>
            </a:pPr>
            <a:r>
              <a:rPr lang="en-US" sz="2000" dirty="0"/>
              <a:t>student3 scores: 67, 56, 65</a:t>
            </a:r>
          </a:p>
          <a:p>
            <a:pPr marL="0" indent="0">
              <a:buNone/>
            </a:pPr>
            <a:r>
              <a:rPr lang="en-US" sz="2000" b="1" dirty="0"/>
              <a:t>Information Technology department:</a:t>
            </a:r>
          </a:p>
          <a:p>
            <a:pPr marL="0" indent="0">
              <a:buNone/>
            </a:pPr>
            <a:r>
              <a:rPr lang="en-US" sz="2000" dirty="0"/>
              <a:t>student1 scores: 72, 63, 72</a:t>
            </a:r>
          </a:p>
          <a:p>
            <a:pPr marL="0" indent="0">
              <a:buNone/>
            </a:pPr>
            <a:r>
              <a:rPr lang="en-US" sz="2000" dirty="0"/>
              <a:t>student2 scores: 82, 91, 71</a:t>
            </a:r>
          </a:p>
          <a:p>
            <a:pPr marL="0" indent="0">
              <a:buNone/>
            </a:pPr>
            <a:r>
              <a:rPr lang="en-US" sz="2000" dirty="0"/>
              <a:t>student3 scores: 64, 56, 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5BE72-4336-49CC-9734-AA9B9B5D5CC8}"/>
              </a:ext>
            </a:extLst>
          </p:cNvPr>
          <p:cNvSpPr txBox="1"/>
          <p:nvPr/>
        </p:nvSpPr>
        <p:spPr>
          <a:xfrm>
            <a:off x="609600" y="4800600"/>
            <a:ext cx="710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store all these exam scores, department-wise,</a:t>
            </a:r>
          </a:p>
          <a:p>
            <a:r>
              <a:rPr lang="en-US" sz="2400" dirty="0"/>
              <a:t> we will need to use three-dimensional array</a:t>
            </a:r>
          </a:p>
          <a:p>
            <a:r>
              <a:rPr lang="en-US" sz="2400" dirty="0"/>
              <a:t>int[ ][ ][ ] scores = new int[3][3][3];</a:t>
            </a:r>
          </a:p>
        </p:txBody>
      </p:sp>
    </p:spTree>
    <p:extLst>
      <p:ext uri="{BB962C8B-B14F-4D97-AF65-F5344CB8AC3E}">
        <p14:creationId xmlns:p14="http://schemas.microsoft.com/office/powerpoint/2010/main" val="340098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63305A8-70EE-45F6-B1BD-DD040D99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D Array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2E262EB-D117-4E84-BE93-F2858E14E1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Array of 3 D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int [][][][] num=new int[2][2][2][2];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Multi dimensional array means array of arrays.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D5DF288-C29E-4243-948C-2EB53781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C427B1D-9BCC-4114-B578-D283B12F326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361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Wingdings</vt:lpstr>
      <vt:lpstr>Office Theme</vt:lpstr>
      <vt:lpstr>CAP615 PROGRAMMING IN JAVA</vt:lpstr>
      <vt:lpstr>Jagged array</vt:lpstr>
      <vt:lpstr>Enhanced for loop for 2D array</vt:lpstr>
      <vt:lpstr>3 d array: </vt:lpstr>
      <vt:lpstr>PowerPoint Presentation</vt:lpstr>
      <vt:lpstr>PowerPoint Presentation</vt:lpstr>
      <vt:lpstr>PowerPoint Presentation</vt:lpstr>
      <vt:lpstr>4 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kumar</dc:creator>
  <cp:lastModifiedBy>rockstar</cp:lastModifiedBy>
  <cp:revision>109</cp:revision>
  <dcterms:created xsi:type="dcterms:W3CDTF">2019-09-04T08:28:28Z</dcterms:created>
  <dcterms:modified xsi:type="dcterms:W3CDTF">2022-02-09T10:18:45Z</dcterms:modified>
</cp:coreProperties>
</file>