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78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for BST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Algorithm to search an element in Binary search tree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Search (root, item)  </a:t>
            </a:r>
          </a:p>
          <a:p>
            <a:r>
              <a:rPr lang="en-US" dirty="0" smtClean="0"/>
              <a:t>Step 1 - if (item = root → data) or (root = NULL)  </a:t>
            </a:r>
          </a:p>
          <a:p>
            <a:r>
              <a:rPr lang="en-US" dirty="0" smtClean="0"/>
              <a:t>return root  </a:t>
            </a:r>
          </a:p>
          <a:p>
            <a:r>
              <a:rPr lang="en-US" dirty="0" smtClean="0"/>
              <a:t>else if (item &lt; root → data)  </a:t>
            </a:r>
          </a:p>
          <a:p>
            <a:r>
              <a:rPr lang="en-US" dirty="0" smtClean="0"/>
              <a:t>return Search(root → left, item)  </a:t>
            </a:r>
          </a:p>
          <a:p>
            <a:r>
              <a:rPr lang="en-US" dirty="0" smtClean="0"/>
              <a:t>else  </a:t>
            </a:r>
          </a:p>
          <a:p>
            <a:r>
              <a:rPr lang="en-US" dirty="0" smtClean="0"/>
              <a:t>return Search(root → right, item)  </a:t>
            </a:r>
          </a:p>
          <a:p>
            <a:r>
              <a:rPr lang="en-US" dirty="0" smtClean="0"/>
              <a:t>END if  </a:t>
            </a:r>
          </a:p>
          <a:p>
            <a:r>
              <a:rPr lang="en-US" dirty="0" smtClean="0"/>
              <a:t>Step 2 - END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Insertion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 (TREE, ITEM)</a:t>
            </a:r>
          </a:p>
          <a:p>
            <a:r>
              <a:rPr lang="en-US" b="1" dirty="0" smtClean="0"/>
              <a:t>Step 1:</a:t>
            </a:r>
            <a:r>
              <a:rPr lang="en-US" dirty="0" smtClean="0"/>
              <a:t> IF TREE = NULL</a:t>
            </a:r>
            <a:br>
              <a:rPr lang="en-US" dirty="0" smtClean="0"/>
            </a:br>
            <a:r>
              <a:rPr lang="en-US" dirty="0" smtClean="0"/>
              <a:t>    Allocate memory for TREE</a:t>
            </a:r>
            <a:br>
              <a:rPr lang="en-US" dirty="0" smtClean="0"/>
            </a:br>
            <a:r>
              <a:rPr lang="en-US" dirty="0" smtClean="0"/>
              <a:t>   SET TREE -&gt; DATA = ITEM </a:t>
            </a:r>
            <a:br>
              <a:rPr lang="en-US" dirty="0" smtClean="0"/>
            </a:br>
            <a:r>
              <a:rPr lang="en-US" dirty="0" smtClean="0"/>
              <a:t>  SET TREE -&gt; LEFT = TREE -&gt; RIGHT = NULL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 IF ITEM &lt; TREE -&gt; DATA</a:t>
            </a:r>
            <a:br>
              <a:rPr lang="en-US" dirty="0" smtClean="0"/>
            </a:br>
            <a:r>
              <a:rPr lang="en-US" dirty="0" smtClean="0"/>
              <a:t>    Insert(TREE -&gt; LEFT, ITEM)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 Insert(TREE -&gt; RIGHT, ITEM)</a:t>
            </a:r>
            <a:br>
              <a:rPr lang="en-US" dirty="0" smtClean="0"/>
            </a:br>
            <a:r>
              <a:rPr lang="en-US" dirty="0" smtClean="0"/>
              <a:t>  [END OF IF]</a:t>
            </a:r>
            <a:br>
              <a:rPr lang="en-US" dirty="0" smtClean="0"/>
            </a:br>
            <a:r>
              <a:rPr lang="en-US" dirty="0" smtClean="0"/>
              <a:t>  [END OF IF]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END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Delete (TREE, ITEM)</a:t>
            </a:r>
            <a:endParaRPr lang="en-US" dirty="0" smtClean="0"/>
          </a:p>
          <a:p>
            <a:r>
              <a:rPr lang="en-US" b="1" dirty="0" smtClean="0"/>
              <a:t>Step 1:</a:t>
            </a:r>
            <a:r>
              <a:rPr lang="en-US" dirty="0" smtClean="0"/>
              <a:t> IF TREE = NULL</a:t>
            </a:r>
            <a:br>
              <a:rPr lang="en-US" dirty="0" smtClean="0"/>
            </a:br>
            <a:r>
              <a:rPr lang="en-US" dirty="0" smtClean="0"/>
              <a:t>   Write "item not found in the tree" ELSE IF ITEM &lt; TREE -&gt; DATA</a:t>
            </a:r>
            <a:br>
              <a:rPr lang="en-US" dirty="0" smtClean="0"/>
            </a:br>
            <a:r>
              <a:rPr lang="en-US" dirty="0" smtClean="0"/>
              <a:t>  Delete(TREE-&gt;LEFT, ITEM)</a:t>
            </a:r>
            <a:br>
              <a:rPr lang="en-US" dirty="0" smtClean="0"/>
            </a:br>
            <a:r>
              <a:rPr lang="en-US" dirty="0" smtClean="0"/>
              <a:t>  ELSE IF ITEM &gt; TREE -&gt; DATA</a:t>
            </a:r>
            <a:br>
              <a:rPr lang="en-US" dirty="0" smtClean="0"/>
            </a:br>
            <a:r>
              <a:rPr lang="en-US" dirty="0" smtClean="0"/>
              <a:t>   Delete(TREE -&gt; RIGHT, ITEM)</a:t>
            </a:r>
            <a:br>
              <a:rPr lang="en-US" dirty="0" smtClean="0"/>
            </a:br>
            <a:r>
              <a:rPr lang="en-US" dirty="0" smtClean="0"/>
              <a:t>  ELSE IF TREE -&gt; LEFT AND TREE -&gt; RIGHT</a:t>
            </a:r>
            <a:br>
              <a:rPr lang="en-US" dirty="0" smtClean="0"/>
            </a:br>
            <a:r>
              <a:rPr lang="en-US" dirty="0" smtClean="0"/>
              <a:t>  SET TEMP = </a:t>
            </a:r>
            <a:r>
              <a:rPr lang="en-US" dirty="0" err="1" smtClean="0"/>
              <a:t>findLargestNode</a:t>
            </a:r>
            <a:r>
              <a:rPr lang="en-US" dirty="0" smtClean="0"/>
              <a:t>(TREE -&gt; LEFT)</a:t>
            </a:r>
            <a:br>
              <a:rPr lang="en-US" dirty="0" smtClean="0"/>
            </a:br>
            <a:r>
              <a:rPr lang="en-US" dirty="0" smtClean="0"/>
              <a:t>  SET TREE -&gt; DATA = TEMP -&gt; DATA</a:t>
            </a:r>
            <a:br>
              <a:rPr lang="en-US" dirty="0" smtClean="0"/>
            </a:br>
            <a:r>
              <a:rPr lang="en-US" dirty="0" smtClean="0"/>
              <a:t>   Delete(TREE -&gt; LEFT, TEMP -&gt; DATA)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 SET TEMP = TREE</a:t>
            </a:r>
            <a:br>
              <a:rPr lang="en-US" dirty="0" smtClean="0"/>
            </a:br>
            <a:r>
              <a:rPr lang="en-US" dirty="0" smtClean="0"/>
              <a:t>   IF TREE -&gt; LEFT = NULL AND TREE -&gt; RIGHT = NULL</a:t>
            </a:r>
            <a:br>
              <a:rPr lang="en-US" dirty="0" smtClean="0"/>
            </a:br>
            <a:r>
              <a:rPr lang="en-US" dirty="0" smtClean="0"/>
              <a:t>   SET TREE = NULL</a:t>
            </a:r>
            <a:br>
              <a:rPr lang="en-US" dirty="0" smtClean="0"/>
            </a:br>
            <a:r>
              <a:rPr lang="en-US" dirty="0" smtClean="0"/>
              <a:t>  ELSE IF TREE -&gt; LEFT != NULL</a:t>
            </a:r>
            <a:br>
              <a:rPr lang="en-US" dirty="0" smtClean="0"/>
            </a:br>
            <a:r>
              <a:rPr lang="en-US" dirty="0" smtClean="0"/>
              <a:t>  SET TREE = TREE -&gt; LEFT</a:t>
            </a:r>
            <a:br>
              <a:rPr lang="en-US" dirty="0" smtClean="0"/>
            </a:br>
            <a:r>
              <a:rPr lang="en-US" dirty="0" smtClean="0"/>
              <a:t>  ELSE</a:t>
            </a:r>
            <a:br>
              <a:rPr lang="en-US" dirty="0" smtClean="0"/>
            </a:br>
            <a:r>
              <a:rPr lang="en-US" dirty="0" smtClean="0"/>
              <a:t>    SET TREE = TREE -&gt; RIGHT</a:t>
            </a:r>
            <a:br>
              <a:rPr lang="en-US" dirty="0" smtClean="0"/>
            </a:br>
            <a:r>
              <a:rPr lang="en-US" dirty="0" smtClean="0"/>
              <a:t>  [END OF IF]</a:t>
            </a:r>
            <a:br>
              <a:rPr lang="en-US" dirty="0" smtClean="0"/>
            </a:br>
            <a:r>
              <a:rPr lang="en-US" dirty="0" smtClean="0"/>
              <a:t>  FREE TEMP</a:t>
            </a:r>
            <a:br>
              <a:rPr lang="en-US" dirty="0" smtClean="0"/>
            </a:br>
            <a:r>
              <a:rPr lang="en-US" dirty="0" smtClean="0"/>
              <a:t>[END OF IF]</a:t>
            </a:r>
          </a:p>
          <a:p>
            <a:r>
              <a:rPr lang="en-US" b="1" dirty="0" smtClean="0"/>
              <a:t>Step 2:</a:t>
            </a:r>
            <a:r>
              <a:rPr lang="en-US" dirty="0" smtClean="0"/>
              <a:t> 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Algorithms for BST</vt:lpstr>
      <vt:lpstr>Algorithm to search an element in Binary search tree </vt:lpstr>
      <vt:lpstr>Insertion  </vt:lpstr>
      <vt:lpstr>Deletion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2006-08-16T00:00:00Z</dcterms:created>
  <dcterms:modified xsi:type="dcterms:W3CDTF">2022-02-22T09:26:31Z</dcterms:modified>
</cp:coreProperties>
</file>