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C922A1-EC3A-4A3F-85A7-144794C9CF78}" v="13" dt="2025-05-19T16:33:06.6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7" d="100"/>
          <a:sy n="97" d="100"/>
        </p:scale>
        <p:origin x="1110"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Alqallaf" userId="b2554d288df8bb0e" providerId="LiveId" clId="{8FC922A1-EC3A-4A3F-85A7-144794C9CF78}"/>
    <pc:docChg chg="custSel modSld">
      <pc:chgData name="Mohamed Alqallaf" userId="b2554d288df8bb0e" providerId="LiveId" clId="{8FC922A1-EC3A-4A3F-85A7-144794C9CF78}" dt="2025-05-19T16:59:52.949" v="37" actId="20577"/>
      <pc:docMkLst>
        <pc:docMk/>
      </pc:docMkLst>
      <pc:sldChg chg="modSp mod">
        <pc:chgData name="Mohamed Alqallaf" userId="b2554d288df8bb0e" providerId="LiveId" clId="{8FC922A1-EC3A-4A3F-85A7-144794C9CF78}" dt="2025-05-19T16:59:52.949" v="37" actId="20577"/>
        <pc:sldMkLst>
          <pc:docMk/>
          <pc:sldMk cId="3168004815" sldId="256"/>
        </pc:sldMkLst>
        <pc:spChg chg="mod">
          <ac:chgData name="Mohamed Alqallaf" userId="b2554d288df8bb0e" providerId="LiveId" clId="{8FC922A1-EC3A-4A3F-85A7-144794C9CF78}" dt="2025-05-19T16:59:52.949" v="37" actId="20577"/>
          <ac:spMkLst>
            <pc:docMk/>
            <pc:sldMk cId="3168004815" sldId="256"/>
            <ac:spMk id="3" creationId="{BF68216F-D136-1BF0-D9CA-FC06B3730FE5}"/>
          </ac:spMkLst>
        </pc:spChg>
      </pc:sldChg>
      <pc:sldChg chg="addSp delSp modSp mod">
        <pc:chgData name="Mohamed Alqallaf" userId="b2554d288df8bb0e" providerId="LiveId" clId="{8FC922A1-EC3A-4A3F-85A7-144794C9CF78}" dt="2025-05-19T16:33:17.320" v="13" actId="14100"/>
        <pc:sldMkLst>
          <pc:docMk/>
          <pc:sldMk cId="1845451040" sldId="262"/>
        </pc:sldMkLst>
        <pc:spChg chg="add del mod">
          <ac:chgData name="Mohamed Alqallaf" userId="b2554d288df8bb0e" providerId="LiveId" clId="{8FC922A1-EC3A-4A3F-85A7-144794C9CF78}" dt="2025-05-19T13:47:58.819" v="2"/>
          <ac:spMkLst>
            <pc:docMk/>
            <pc:sldMk cId="1845451040" sldId="262"/>
            <ac:spMk id="3" creationId="{BC0A8534-2235-0BA6-C4ED-A1E9CE176CCF}"/>
          </ac:spMkLst>
        </pc:spChg>
        <pc:spChg chg="add del mod">
          <ac:chgData name="Mohamed Alqallaf" userId="b2554d288df8bb0e" providerId="LiveId" clId="{8FC922A1-EC3A-4A3F-85A7-144794C9CF78}" dt="2025-05-19T16:30:26.884" v="6"/>
          <ac:spMkLst>
            <pc:docMk/>
            <pc:sldMk cId="1845451040" sldId="262"/>
            <ac:spMk id="5" creationId="{FAD686C1-EE78-B294-5FBC-A771166E2E17}"/>
          </ac:spMkLst>
        </pc:spChg>
        <pc:spChg chg="add del mod">
          <ac:chgData name="Mohamed Alqallaf" userId="b2554d288df8bb0e" providerId="LiveId" clId="{8FC922A1-EC3A-4A3F-85A7-144794C9CF78}" dt="2025-05-19T16:33:06.662" v="11"/>
          <ac:spMkLst>
            <pc:docMk/>
            <pc:sldMk cId="1845451040" sldId="262"/>
            <ac:spMk id="6" creationId="{42CD7646-5892-9807-FBCC-4949D21D8015}"/>
          </ac:spMkLst>
        </pc:spChg>
        <pc:picChg chg="add">
          <ac:chgData name="Mohamed Alqallaf" userId="b2554d288df8bb0e" providerId="LiveId" clId="{8FC922A1-EC3A-4A3F-85A7-144794C9CF78}" dt="2025-05-19T13:47:56.027" v="1"/>
          <ac:picMkLst>
            <pc:docMk/>
            <pc:sldMk cId="1845451040" sldId="262"/>
            <ac:picMk id="4" creationId="{3E4B82A2-A122-2124-51B7-648B0B6934A4}"/>
          </ac:picMkLst>
        </pc:picChg>
        <pc:picChg chg="add mod">
          <ac:chgData name="Mohamed Alqallaf" userId="b2554d288df8bb0e" providerId="LiveId" clId="{8FC922A1-EC3A-4A3F-85A7-144794C9CF78}" dt="2025-05-19T16:33:17.320" v="13" actId="14100"/>
          <ac:picMkLst>
            <pc:docMk/>
            <pc:sldMk cId="1845451040" sldId="262"/>
            <ac:picMk id="7" creationId="{9C8B915E-7F26-CC39-7057-0C247E311CE2}"/>
          </ac:picMkLst>
        </pc:picChg>
        <pc:picChg chg="add del mod">
          <ac:chgData name="Mohamed Alqallaf" userId="b2554d288df8bb0e" providerId="LiveId" clId="{8FC922A1-EC3A-4A3F-85A7-144794C9CF78}" dt="2025-05-19T16:30:24.767" v="5" actId="478"/>
          <ac:picMkLst>
            <pc:docMk/>
            <pc:sldMk cId="1845451040" sldId="262"/>
            <ac:picMk id="1026" creationId="{B843281F-F839-210C-6D86-AE2F57BE207F}"/>
          </ac:picMkLst>
        </pc:picChg>
        <pc:picChg chg="add del mod">
          <ac:chgData name="Mohamed Alqallaf" userId="b2554d288df8bb0e" providerId="LiveId" clId="{8FC922A1-EC3A-4A3F-85A7-144794C9CF78}" dt="2025-05-19T16:33:03.447" v="10" actId="478"/>
          <ac:picMkLst>
            <pc:docMk/>
            <pc:sldMk cId="1845451040" sldId="262"/>
            <ac:picMk id="1028" creationId="{F5C279C0-14A2-AED3-81D5-72AC5CC63497}"/>
          </ac:picMkLst>
        </pc:picChg>
        <pc:picChg chg="del">
          <ac:chgData name="Mohamed Alqallaf" userId="b2554d288df8bb0e" providerId="LiveId" clId="{8FC922A1-EC3A-4A3F-85A7-144794C9CF78}" dt="2025-05-19T13:46:08.625" v="0" actId="478"/>
          <ac:picMkLst>
            <pc:docMk/>
            <pc:sldMk cId="1845451040" sldId="262"/>
            <ac:picMk id="6146" creationId="{E2F983E3-F8D5-683D-8E01-D70DE9EC6834}"/>
          </ac:picMkLst>
        </pc:picChg>
      </pc:sldChg>
      <pc:sldChg chg="modSp mod">
        <pc:chgData name="Mohamed Alqallaf" userId="b2554d288df8bb0e" providerId="LiveId" clId="{8FC922A1-EC3A-4A3F-85A7-144794C9CF78}" dt="2025-05-19T16:58:24.439" v="22" actId="27636"/>
        <pc:sldMkLst>
          <pc:docMk/>
          <pc:sldMk cId="2470034461" sldId="263"/>
        </pc:sldMkLst>
        <pc:spChg chg="mod">
          <ac:chgData name="Mohamed Alqallaf" userId="b2554d288df8bb0e" providerId="LiveId" clId="{8FC922A1-EC3A-4A3F-85A7-144794C9CF78}" dt="2025-05-19T16:58:24.439" v="22" actId="27636"/>
          <ac:spMkLst>
            <pc:docMk/>
            <pc:sldMk cId="2470034461" sldId="263"/>
            <ac:spMk id="2" creationId="{E4B0944B-CA93-7F9A-FBAB-19DEB1939DEA}"/>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hyperlink" Target="https://data.cdc.gov/" TargetMode="Externa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data.cdc.gov/" TargetMode="External"/><Relationship Id="rId7" Type="http://schemas.openxmlformats.org/officeDocument/2006/relationships/image" Target="../media/image7.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5A975B-CC3D-473F-A037-97DADC76F03B}"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CB6C832B-F17B-453C-98B0-AE3D3B4C6F85}">
      <dgm:prSet/>
      <dgm:spPr/>
      <dgm:t>
        <a:bodyPr/>
        <a:lstStyle/>
        <a:p>
          <a:r>
            <a:rPr lang="en-US" b="1"/>
            <a:t>Problem Statement</a:t>
          </a:r>
          <a:endParaRPr lang="en-US"/>
        </a:p>
      </dgm:t>
    </dgm:pt>
    <dgm:pt modelId="{DC6EA1E3-F9FF-4610-8923-51DABC732777}" type="parTrans" cxnId="{C3B54184-C236-4340-B821-8FC5DF5FA6C5}">
      <dgm:prSet/>
      <dgm:spPr/>
      <dgm:t>
        <a:bodyPr/>
        <a:lstStyle/>
        <a:p>
          <a:endParaRPr lang="en-US"/>
        </a:p>
      </dgm:t>
    </dgm:pt>
    <dgm:pt modelId="{72D5A22C-1B88-436D-8017-D610A99A34D5}" type="sibTrans" cxnId="{C3B54184-C236-4340-B821-8FC5DF5FA6C5}">
      <dgm:prSet/>
      <dgm:spPr/>
      <dgm:t>
        <a:bodyPr/>
        <a:lstStyle/>
        <a:p>
          <a:endParaRPr lang="en-US"/>
        </a:p>
      </dgm:t>
    </dgm:pt>
    <dgm:pt modelId="{8EB67A50-FFF7-4459-939D-5732204E54F0}">
      <dgm:prSet/>
      <dgm:spPr/>
      <dgm:t>
        <a:bodyPr/>
        <a:lstStyle/>
        <a:p>
          <a:r>
            <a:rPr lang="en-US"/>
            <a:t>Chronic diseases significantly impact public health in the U.S., yet understanding their distribution at the state level is challenging due to data inconsistencies and missing values. This project analyzes the CDC's Chronic Disease Indicators dataset to reveal key trends and geographic variations, providing insights to support targeted public health interventions</a:t>
          </a:r>
        </a:p>
      </dgm:t>
    </dgm:pt>
    <dgm:pt modelId="{66F419E3-9016-4B97-BA3E-A43C081A9CEC}" type="parTrans" cxnId="{2A1375C4-27BA-4D7A-B6E3-4712F1C25F8B}">
      <dgm:prSet/>
      <dgm:spPr/>
      <dgm:t>
        <a:bodyPr/>
        <a:lstStyle/>
        <a:p>
          <a:endParaRPr lang="en-US"/>
        </a:p>
      </dgm:t>
    </dgm:pt>
    <dgm:pt modelId="{162C753A-711F-4745-8715-18A262B8F3A8}" type="sibTrans" cxnId="{2A1375C4-27BA-4D7A-B6E3-4712F1C25F8B}">
      <dgm:prSet/>
      <dgm:spPr/>
      <dgm:t>
        <a:bodyPr/>
        <a:lstStyle/>
        <a:p>
          <a:endParaRPr lang="en-US"/>
        </a:p>
      </dgm:t>
    </dgm:pt>
    <dgm:pt modelId="{C63D05C2-8DD2-43BC-813E-E6F1A1AD0436}">
      <dgm:prSet/>
      <dgm:spPr/>
      <dgm:t>
        <a:bodyPr/>
        <a:lstStyle/>
        <a:p>
          <a:r>
            <a:rPr lang="en-US" b="1"/>
            <a:t>Aims</a:t>
          </a:r>
          <a:endParaRPr lang="en-US"/>
        </a:p>
      </dgm:t>
    </dgm:pt>
    <dgm:pt modelId="{5938ED18-2820-41F0-8C86-5B40A523DDEC}" type="parTrans" cxnId="{CDB7B44B-C693-4E76-A6D7-BF8B76973BAD}">
      <dgm:prSet/>
      <dgm:spPr/>
      <dgm:t>
        <a:bodyPr/>
        <a:lstStyle/>
        <a:p>
          <a:endParaRPr lang="en-US"/>
        </a:p>
      </dgm:t>
    </dgm:pt>
    <dgm:pt modelId="{DB39343B-FD73-4842-B48E-B8C8DA1027E9}" type="sibTrans" cxnId="{CDB7B44B-C693-4E76-A6D7-BF8B76973BAD}">
      <dgm:prSet/>
      <dgm:spPr/>
      <dgm:t>
        <a:bodyPr/>
        <a:lstStyle/>
        <a:p>
          <a:endParaRPr lang="en-US"/>
        </a:p>
      </dgm:t>
    </dgm:pt>
    <dgm:pt modelId="{493846C1-58F2-48D3-965F-1BD631C023DF}">
      <dgm:prSet/>
      <dgm:spPr/>
      <dgm:t>
        <a:bodyPr/>
        <a:lstStyle/>
        <a:p>
          <a:r>
            <a:rPr lang="en-US" b="1"/>
            <a:t>Identify State-Level Disparities:</a:t>
          </a:r>
          <a:r>
            <a:rPr lang="en-US"/>
            <a:t> Pinpoint states with notably high or low chronic disease prevalence.</a:t>
          </a:r>
        </a:p>
      </dgm:t>
    </dgm:pt>
    <dgm:pt modelId="{49DAF1D8-87D8-435A-B3B2-C67B968DF98C}" type="parTrans" cxnId="{9D72D1EC-774D-4353-9BF0-4224087BF0CA}">
      <dgm:prSet/>
      <dgm:spPr/>
      <dgm:t>
        <a:bodyPr/>
        <a:lstStyle/>
        <a:p>
          <a:endParaRPr lang="en-US"/>
        </a:p>
      </dgm:t>
    </dgm:pt>
    <dgm:pt modelId="{54BCDCDD-CD12-4199-9B26-BE48DBEFB2BA}" type="sibTrans" cxnId="{9D72D1EC-774D-4353-9BF0-4224087BF0CA}">
      <dgm:prSet/>
      <dgm:spPr/>
      <dgm:t>
        <a:bodyPr/>
        <a:lstStyle/>
        <a:p>
          <a:endParaRPr lang="en-US"/>
        </a:p>
      </dgm:t>
    </dgm:pt>
    <dgm:pt modelId="{6FA8B43F-BED9-4F79-BC07-70DF6BD8F1A3}">
      <dgm:prSet/>
      <dgm:spPr/>
      <dgm:t>
        <a:bodyPr/>
        <a:lstStyle/>
        <a:p>
          <a:r>
            <a:rPr lang="en-US" b="1"/>
            <a:t>Analyze Temporal Trends:</a:t>
          </a:r>
          <a:r>
            <a:rPr lang="en-US"/>
            <a:t> Examine how disease prevalence has evolved over time.</a:t>
          </a:r>
        </a:p>
      </dgm:t>
    </dgm:pt>
    <dgm:pt modelId="{DDB12B46-B4CB-419C-9302-EB023BD283A3}" type="parTrans" cxnId="{1F06DAE5-72B9-40E2-8DF0-24E6C853055C}">
      <dgm:prSet/>
      <dgm:spPr/>
      <dgm:t>
        <a:bodyPr/>
        <a:lstStyle/>
        <a:p>
          <a:endParaRPr lang="en-US"/>
        </a:p>
      </dgm:t>
    </dgm:pt>
    <dgm:pt modelId="{C73949B1-E885-4B2C-BD5E-47CACBC38AAB}" type="sibTrans" cxnId="{1F06DAE5-72B9-40E2-8DF0-24E6C853055C}">
      <dgm:prSet/>
      <dgm:spPr/>
      <dgm:t>
        <a:bodyPr/>
        <a:lstStyle/>
        <a:p>
          <a:endParaRPr lang="en-US"/>
        </a:p>
      </dgm:t>
    </dgm:pt>
    <dgm:pt modelId="{EFFD7E38-A492-411A-8977-B66376BEB341}">
      <dgm:prSet/>
      <dgm:spPr/>
      <dgm:t>
        <a:bodyPr/>
        <a:lstStyle/>
        <a:p>
          <a:r>
            <a:rPr lang="en-US" b="1"/>
            <a:t>Compare Across Topics:</a:t>
          </a:r>
          <a:r>
            <a:rPr lang="en-US"/>
            <a:t> Investigate variations in chronic disease indicators across different health topics.</a:t>
          </a:r>
        </a:p>
      </dgm:t>
    </dgm:pt>
    <dgm:pt modelId="{A6C8A877-5E72-4761-A642-6E5CBF19C04D}" type="parTrans" cxnId="{FAE657AE-76A8-4F8B-AEBD-E5CF1D014AB5}">
      <dgm:prSet/>
      <dgm:spPr/>
      <dgm:t>
        <a:bodyPr/>
        <a:lstStyle/>
        <a:p>
          <a:endParaRPr lang="en-US"/>
        </a:p>
      </dgm:t>
    </dgm:pt>
    <dgm:pt modelId="{60891EBD-AA6A-4EE4-AB0D-11605B3E522C}" type="sibTrans" cxnId="{FAE657AE-76A8-4F8B-AEBD-E5CF1D014AB5}">
      <dgm:prSet/>
      <dgm:spPr/>
      <dgm:t>
        <a:bodyPr/>
        <a:lstStyle/>
        <a:p>
          <a:endParaRPr lang="en-US"/>
        </a:p>
      </dgm:t>
    </dgm:pt>
    <dgm:pt modelId="{B2A6AA55-D3EE-456E-9876-2ED7753B6780}">
      <dgm:prSet/>
      <dgm:spPr/>
      <dgm:t>
        <a:bodyPr/>
        <a:lstStyle/>
        <a:p>
          <a:r>
            <a:rPr lang="en-US" b="1"/>
            <a:t>Inform Policy:</a:t>
          </a:r>
          <a:r>
            <a:rPr lang="en-US"/>
            <a:t> Deliver data-driven insights to guide public health strategies.</a:t>
          </a:r>
        </a:p>
      </dgm:t>
    </dgm:pt>
    <dgm:pt modelId="{81D73695-1F3E-4B92-970F-48B8EAD11088}" type="parTrans" cxnId="{D24A5191-1F97-4F14-BE41-5B52BB702AD2}">
      <dgm:prSet/>
      <dgm:spPr/>
      <dgm:t>
        <a:bodyPr/>
        <a:lstStyle/>
        <a:p>
          <a:endParaRPr lang="en-US"/>
        </a:p>
      </dgm:t>
    </dgm:pt>
    <dgm:pt modelId="{818F5AA7-9FE3-4B7F-ADA0-48C7C038B227}" type="sibTrans" cxnId="{D24A5191-1F97-4F14-BE41-5B52BB702AD2}">
      <dgm:prSet/>
      <dgm:spPr/>
      <dgm:t>
        <a:bodyPr/>
        <a:lstStyle/>
        <a:p>
          <a:endParaRPr lang="en-US"/>
        </a:p>
      </dgm:t>
    </dgm:pt>
    <dgm:pt modelId="{7CB8AE0B-6C7C-4C2C-9D4B-A49F1F1B6856}" type="pres">
      <dgm:prSet presAssocID="{DC5A975B-CC3D-473F-A037-97DADC76F03B}" presName="linear" presStyleCnt="0">
        <dgm:presLayoutVars>
          <dgm:dir/>
          <dgm:animLvl val="lvl"/>
          <dgm:resizeHandles val="exact"/>
        </dgm:presLayoutVars>
      </dgm:prSet>
      <dgm:spPr/>
    </dgm:pt>
    <dgm:pt modelId="{E026C470-1E69-4E49-A89D-3C4657ED9503}" type="pres">
      <dgm:prSet presAssocID="{CB6C832B-F17B-453C-98B0-AE3D3B4C6F85}" presName="parentLin" presStyleCnt="0"/>
      <dgm:spPr/>
    </dgm:pt>
    <dgm:pt modelId="{2745151B-D028-4E67-BE18-17AFF138FFCB}" type="pres">
      <dgm:prSet presAssocID="{CB6C832B-F17B-453C-98B0-AE3D3B4C6F85}" presName="parentLeftMargin" presStyleLbl="node1" presStyleIdx="0" presStyleCnt="2"/>
      <dgm:spPr/>
    </dgm:pt>
    <dgm:pt modelId="{AD3A02D6-624A-4997-ADDA-383A62D0B552}" type="pres">
      <dgm:prSet presAssocID="{CB6C832B-F17B-453C-98B0-AE3D3B4C6F85}" presName="parentText" presStyleLbl="node1" presStyleIdx="0" presStyleCnt="2">
        <dgm:presLayoutVars>
          <dgm:chMax val="0"/>
          <dgm:bulletEnabled val="1"/>
        </dgm:presLayoutVars>
      </dgm:prSet>
      <dgm:spPr/>
    </dgm:pt>
    <dgm:pt modelId="{1E6DBDD9-8927-4B96-A95A-9E8D931E7F45}" type="pres">
      <dgm:prSet presAssocID="{CB6C832B-F17B-453C-98B0-AE3D3B4C6F85}" presName="negativeSpace" presStyleCnt="0"/>
      <dgm:spPr/>
    </dgm:pt>
    <dgm:pt modelId="{6F249C22-8E3C-4DE3-8A48-CD939387429A}" type="pres">
      <dgm:prSet presAssocID="{CB6C832B-F17B-453C-98B0-AE3D3B4C6F85}" presName="childText" presStyleLbl="conFgAcc1" presStyleIdx="0" presStyleCnt="2">
        <dgm:presLayoutVars>
          <dgm:bulletEnabled val="1"/>
        </dgm:presLayoutVars>
      </dgm:prSet>
      <dgm:spPr/>
    </dgm:pt>
    <dgm:pt modelId="{FB3DA2A1-EEFB-4EBB-BC81-7A19974E723C}" type="pres">
      <dgm:prSet presAssocID="{72D5A22C-1B88-436D-8017-D610A99A34D5}" presName="spaceBetweenRectangles" presStyleCnt="0"/>
      <dgm:spPr/>
    </dgm:pt>
    <dgm:pt modelId="{0F4B73E5-852B-488E-8E2C-CAD2449E5D26}" type="pres">
      <dgm:prSet presAssocID="{C63D05C2-8DD2-43BC-813E-E6F1A1AD0436}" presName="parentLin" presStyleCnt="0"/>
      <dgm:spPr/>
    </dgm:pt>
    <dgm:pt modelId="{EC9DFF5A-9BCB-4CDF-A962-4D9FEE7CEFB0}" type="pres">
      <dgm:prSet presAssocID="{C63D05C2-8DD2-43BC-813E-E6F1A1AD0436}" presName="parentLeftMargin" presStyleLbl="node1" presStyleIdx="0" presStyleCnt="2"/>
      <dgm:spPr/>
    </dgm:pt>
    <dgm:pt modelId="{948A2999-1B1D-40BA-A37F-8E8E2157B788}" type="pres">
      <dgm:prSet presAssocID="{C63D05C2-8DD2-43BC-813E-E6F1A1AD0436}" presName="parentText" presStyleLbl="node1" presStyleIdx="1" presStyleCnt="2">
        <dgm:presLayoutVars>
          <dgm:chMax val="0"/>
          <dgm:bulletEnabled val="1"/>
        </dgm:presLayoutVars>
      </dgm:prSet>
      <dgm:spPr/>
    </dgm:pt>
    <dgm:pt modelId="{C440C217-BA61-44C1-A636-CFEC4AE24228}" type="pres">
      <dgm:prSet presAssocID="{C63D05C2-8DD2-43BC-813E-E6F1A1AD0436}" presName="negativeSpace" presStyleCnt="0"/>
      <dgm:spPr/>
    </dgm:pt>
    <dgm:pt modelId="{ED8EC8DB-D954-488C-A48B-5AE1C7FC2351}" type="pres">
      <dgm:prSet presAssocID="{C63D05C2-8DD2-43BC-813E-E6F1A1AD0436}" presName="childText" presStyleLbl="conFgAcc1" presStyleIdx="1" presStyleCnt="2">
        <dgm:presLayoutVars>
          <dgm:bulletEnabled val="1"/>
        </dgm:presLayoutVars>
      </dgm:prSet>
      <dgm:spPr/>
    </dgm:pt>
  </dgm:ptLst>
  <dgm:cxnLst>
    <dgm:cxn modelId="{9F7A2C0B-35AB-46A2-88D4-27ACFF592CC3}" type="presOf" srcId="{C63D05C2-8DD2-43BC-813E-E6F1A1AD0436}" destId="{948A2999-1B1D-40BA-A37F-8E8E2157B788}" srcOrd="1" destOrd="0" presId="urn:microsoft.com/office/officeart/2005/8/layout/list1"/>
    <dgm:cxn modelId="{1753B05D-5845-4F9F-A96D-B619A4C657DF}" type="presOf" srcId="{EFFD7E38-A492-411A-8977-B66376BEB341}" destId="{ED8EC8DB-D954-488C-A48B-5AE1C7FC2351}" srcOrd="0" destOrd="2" presId="urn:microsoft.com/office/officeart/2005/8/layout/list1"/>
    <dgm:cxn modelId="{CF29E05D-A20F-44D6-A2A1-22938C5C1FB1}" type="presOf" srcId="{DC5A975B-CC3D-473F-A037-97DADC76F03B}" destId="{7CB8AE0B-6C7C-4C2C-9D4B-A49F1F1B6856}" srcOrd="0" destOrd="0" presId="urn:microsoft.com/office/officeart/2005/8/layout/list1"/>
    <dgm:cxn modelId="{CDB7B44B-C693-4E76-A6D7-BF8B76973BAD}" srcId="{DC5A975B-CC3D-473F-A037-97DADC76F03B}" destId="{C63D05C2-8DD2-43BC-813E-E6F1A1AD0436}" srcOrd="1" destOrd="0" parTransId="{5938ED18-2820-41F0-8C86-5B40A523DDEC}" sibTransId="{DB39343B-FD73-4842-B48E-B8C8DA1027E9}"/>
    <dgm:cxn modelId="{C81FE474-FD27-4E58-926F-885C0FC5CA36}" type="presOf" srcId="{CB6C832B-F17B-453C-98B0-AE3D3B4C6F85}" destId="{2745151B-D028-4E67-BE18-17AFF138FFCB}" srcOrd="0" destOrd="0" presId="urn:microsoft.com/office/officeart/2005/8/layout/list1"/>
    <dgm:cxn modelId="{C3B54184-C236-4340-B821-8FC5DF5FA6C5}" srcId="{DC5A975B-CC3D-473F-A037-97DADC76F03B}" destId="{CB6C832B-F17B-453C-98B0-AE3D3B4C6F85}" srcOrd="0" destOrd="0" parTransId="{DC6EA1E3-F9FF-4610-8923-51DABC732777}" sibTransId="{72D5A22C-1B88-436D-8017-D610A99A34D5}"/>
    <dgm:cxn modelId="{12002390-3B9F-4116-9097-48EC3A8A3A89}" type="presOf" srcId="{8EB67A50-FFF7-4459-939D-5732204E54F0}" destId="{6F249C22-8E3C-4DE3-8A48-CD939387429A}" srcOrd="0" destOrd="0" presId="urn:microsoft.com/office/officeart/2005/8/layout/list1"/>
    <dgm:cxn modelId="{D24A5191-1F97-4F14-BE41-5B52BB702AD2}" srcId="{C63D05C2-8DD2-43BC-813E-E6F1A1AD0436}" destId="{B2A6AA55-D3EE-456E-9876-2ED7753B6780}" srcOrd="3" destOrd="0" parTransId="{81D73695-1F3E-4B92-970F-48B8EAD11088}" sibTransId="{818F5AA7-9FE3-4B7F-ADA0-48C7C038B227}"/>
    <dgm:cxn modelId="{FAE657AE-76A8-4F8B-AEBD-E5CF1D014AB5}" srcId="{C63D05C2-8DD2-43BC-813E-E6F1A1AD0436}" destId="{EFFD7E38-A492-411A-8977-B66376BEB341}" srcOrd="2" destOrd="0" parTransId="{A6C8A877-5E72-4761-A642-6E5CBF19C04D}" sibTransId="{60891EBD-AA6A-4EE4-AB0D-11605B3E522C}"/>
    <dgm:cxn modelId="{4EAEC4C3-B2B1-46EA-89D9-7DD7C9BDD7FE}" type="presOf" srcId="{B2A6AA55-D3EE-456E-9876-2ED7753B6780}" destId="{ED8EC8DB-D954-488C-A48B-5AE1C7FC2351}" srcOrd="0" destOrd="3" presId="urn:microsoft.com/office/officeart/2005/8/layout/list1"/>
    <dgm:cxn modelId="{2A1375C4-27BA-4D7A-B6E3-4712F1C25F8B}" srcId="{CB6C832B-F17B-453C-98B0-AE3D3B4C6F85}" destId="{8EB67A50-FFF7-4459-939D-5732204E54F0}" srcOrd="0" destOrd="0" parTransId="{66F419E3-9016-4B97-BA3E-A43C081A9CEC}" sibTransId="{162C753A-711F-4745-8715-18A262B8F3A8}"/>
    <dgm:cxn modelId="{59AEC3C6-149B-4F6A-8276-4D16CC14C9A1}" type="presOf" srcId="{CB6C832B-F17B-453C-98B0-AE3D3B4C6F85}" destId="{AD3A02D6-624A-4997-ADDA-383A62D0B552}" srcOrd="1" destOrd="0" presId="urn:microsoft.com/office/officeart/2005/8/layout/list1"/>
    <dgm:cxn modelId="{037275D0-55B0-420C-BE9C-78B3F92DF34E}" type="presOf" srcId="{6FA8B43F-BED9-4F79-BC07-70DF6BD8F1A3}" destId="{ED8EC8DB-D954-488C-A48B-5AE1C7FC2351}" srcOrd="0" destOrd="1" presId="urn:microsoft.com/office/officeart/2005/8/layout/list1"/>
    <dgm:cxn modelId="{C2F77EDD-A3F5-42F7-AE73-86CB90D20CFC}" type="presOf" srcId="{493846C1-58F2-48D3-965F-1BD631C023DF}" destId="{ED8EC8DB-D954-488C-A48B-5AE1C7FC2351}" srcOrd="0" destOrd="0" presId="urn:microsoft.com/office/officeart/2005/8/layout/list1"/>
    <dgm:cxn modelId="{1F06DAE5-72B9-40E2-8DF0-24E6C853055C}" srcId="{C63D05C2-8DD2-43BC-813E-E6F1A1AD0436}" destId="{6FA8B43F-BED9-4F79-BC07-70DF6BD8F1A3}" srcOrd="1" destOrd="0" parTransId="{DDB12B46-B4CB-419C-9302-EB023BD283A3}" sibTransId="{C73949B1-E885-4B2C-BD5E-47CACBC38AAB}"/>
    <dgm:cxn modelId="{E70494EB-C376-4C94-BB71-A8F62CDEC8CE}" type="presOf" srcId="{C63D05C2-8DD2-43BC-813E-E6F1A1AD0436}" destId="{EC9DFF5A-9BCB-4CDF-A962-4D9FEE7CEFB0}" srcOrd="0" destOrd="0" presId="urn:microsoft.com/office/officeart/2005/8/layout/list1"/>
    <dgm:cxn modelId="{9D72D1EC-774D-4353-9BF0-4224087BF0CA}" srcId="{C63D05C2-8DD2-43BC-813E-E6F1A1AD0436}" destId="{493846C1-58F2-48D3-965F-1BD631C023DF}" srcOrd="0" destOrd="0" parTransId="{49DAF1D8-87D8-435A-B3B2-C67B968DF98C}" sibTransId="{54BCDCDD-CD12-4199-9B26-BE48DBEFB2BA}"/>
    <dgm:cxn modelId="{BC24763A-65BB-45A3-A6F5-48E2D5023376}" type="presParOf" srcId="{7CB8AE0B-6C7C-4C2C-9D4B-A49F1F1B6856}" destId="{E026C470-1E69-4E49-A89D-3C4657ED9503}" srcOrd="0" destOrd="0" presId="urn:microsoft.com/office/officeart/2005/8/layout/list1"/>
    <dgm:cxn modelId="{0F6CB3DA-A226-4072-B26D-F6F66CEC5767}" type="presParOf" srcId="{E026C470-1E69-4E49-A89D-3C4657ED9503}" destId="{2745151B-D028-4E67-BE18-17AFF138FFCB}" srcOrd="0" destOrd="0" presId="urn:microsoft.com/office/officeart/2005/8/layout/list1"/>
    <dgm:cxn modelId="{56C5C4A6-DF91-4337-A03B-F8CCEB73EBC2}" type="presParOf" srcId="{E026C470-1E69-4E49-A89D-3C4657ED9503}" destId="{AD3A02D6-624A-4997-ADDA-383A62D0B552}" srcOrd="1" destOrd="0" presId="urn:microsoft.com/office/officeart/2005/8/layout/list1"/>
    <dgm:cxn modelId="{970EF63D-F742-484E-B6F4-3F118FBDC98D}" type="presParOf" srcId="{7CB8AE0B-6C7C-4C2C-9D4B-A49F1F1B6856}" destId="{1E6DBDD9-8927-4B96-A95A-9E8D931E7F45}" srcOrd="1" destOrd="0" presId="urn:microsoft.com/office/officeart/2005/8/layout/list1"/>
    <dgm:cxn modelId="{902F4019-CD50-4889-9EAA-582CA94F99E3}" type="presParOf" srcId="{7CB8AE0B-6C7C-4C2C-9D4B-A49F1F1B6856}" destId="{6F249C22-8E3C-4DE3-8A48-CD939387429A}" srcOrd="2" destOrd="0" presId="urn:microsoft.com/office/officeart/2005/8/layout/list1"/>
    <dgm:cxn modelId="{0C445D3E-33D4-4451-BE1B-674010E0F67D}" type="presParOf" srcId="{7CB8AE0B-6C7C-4C2C-9D4B-A49F1F1B6856}" destId="{FB3DA2A1-EEFB-4EBB-BC81-7A19974E723C}" srcOrd="3" destOrd="0" presId="urn:microsoft.com/office/officeart/2005/8/layout/list1"/>
    <dgm:cxn modelId="{9080C47F-2756-4C9C-8C60-AC88E6449DFF}" type="presParOf" srcId="{7CB8AE0B-6C7C-4C2C-9D4B-A49F1F1B6856}" destId="{0F4B73E5-852B-488E-8E2C-CAD2449E5D26}" srcOrd="4" destOrd="0" presId="urn:microsoft.com/office/officeart/2005/8/layout/list1"/>
    <dgm:cxn modelId="{5453778C-E89A-4ADD-90AF-1140CD941691}" type="presParOf" srcId="{0F4B73E5-852B-488E-8E2C-CAD2449E5D26}" destId="{EC9DFF5A-9BCB-4CDF-A962-4D9FEE7CEFB0}" srcOrd="0" destOrd="0" presId="urn:microsoft.com/office/officeart/2005/8/layout/list1"/>
    <dgm:cxn modelId="{82D16295-2CE1-4F70-A891-F138BBD00BCD}" type="presParOf" srcId="{0F4B73E5-852B-488E-8E2C-CAD2449E5D26}" destId="{948A2999-1B1D-40BA-A37F-8E8E2157B788}" srcOrd="1" destOrd="0" presId="urn:microsoft.com/office/officeart/2005/8/layout/list1"/>
    <dgm:cxn modelId="{AE413440-E3F1-4EC0-B00E-C0F7813CC69C}" type="presParOf" srcId="{7CB8AE0B-6C7C-4C2C-9D4B-A49F1F1B6856}" destId="{C440C217-BA61-44C1-A636-CFEC4AE24228}" srcOrd="5" destOrd="0" presId="urn:microsoft.com/office/officeart/2005/8/layout/list1"/>
    <dgm:cxn modelId="{FD920EE7-11F6-4E40-8E99-B35DD0B5E0C2}" type="presParOf" srcId="{7CB8AE0B-6C7C-4C2C-9D4B-A49F1F1B6856}" destId="{ED8EC8DB-D954-488C-A48B-5AE1C7FC2351}"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742F2A-EC22-4F73-B10E-5D3472DA39F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047C0EE-BDEB-4EBA-BA51-D7CAE7088B96}">
      <dgm:prSet/>
      <dgm:spPr/>
      <dgm:t>
        <a:bodyPr/>
        <a:lstStyle/>
        <a:p>
          <a:r>
            <a:rPr lang="en-US"/>
            <a:t>Source: U.S. Chronic Disease Indicators from the CDC Data Portal ( </a:t>
          </a:r>
          <a:r>
            <a:rPr lang="en-US">
              <a:hlinkClick xmlns:r="http://schemas.openxmlformats.org/officeDocument/2006/relationships" r:id="rId1"/>
            </a:rPr>
            <a:t>https://data.cdc.gov/</a:t>
          </a:r>
          <a:r>
            <a:rPr lang="en-US"/>
            <a:t>....)</a:t>
          </a:r>
        </a:p>
      </dgm:t>
    </dgm:pt>
    <dgm:pt modelId="{524E0F2B-14D0-4468-9FAF-04B3F221B13B}" type="parTrans" cxnId="{E0098761-051F-416F-96C3-CCB605ECE7D9}">
      <dgm:prSet/>
      <dgm:spPr/>
      <dgm:t>
        <a:bodyPr/>
        <a:lstStyle/>
        <a:p>
          <a:endParaRPr lang="en-US"/>
        </a:p>
      </dgm:t>
    </dgm:pt>
    <dgm:pt modelId="{DF8E3B90-49FC-49FB-A981-5E4ED1779050}" type="sibTrans" cxnId="{E0098761-051F-416F-96C3-CCB605ECE7D9}">
      <dgm:prSet/>
      <dgm:spPr/>
      <dgm:t>
        <a:bodyPr/>
        <a:lstStyle/>
        <a:p>
          <a:endParaRPr lang="en-US"/>
        </a:p>
      </dgm:t>
    </dgm:pt>
    <dgm:pt modelId="{1CFC7C28-CAED-4D67-85E7-AEBFDE6995E7}">
      <dgm:prSet/>
      <dgm:spPr/>
      <dgm:t>
        <a:bodyPr/>
        <a:lstStyle/>
        <a:p>
          <a:r>
            <a:rPr lang="en-US"/>
            <a:t>Format</a:t>
          </a:r>
          <a:r>
            <a:rPr lang="en-US" b="1"/>
            <a:t>:</a:t>
          </a:r>
          <a:r>
            <a:rPr lang="en-US"/>
            <a:t> CSV file containing 309215 row and 34 columns.</a:t>
          </a:r>
        </a:p>
      </dgm:t>
    </dgm:pt>
    <dgm:pt modelId="{0F52B7A8-B1EF-42B5-BFFA-7C5F126F4E62}" type="parTrans" cxnId="{DF30399D-193C-4359-AB23-E0674C4BA268}">
      <dgm:prSet/>
      <dgm:spPr/>
      <dgm:t>
        <a:bodyPr/>
        <a:lstStyle/>
        <a:p>
          <a:endParaRPr lang="en-US"/>
        </a:p>
      </dgm:t>
    </dgm:pt>
    <dgm:pt modelId="{4AC91B7E-516C-4DB8-8298-5237062B1E2D}" type="sibTrans" cxnId="{DF30399D-193C-4359-AB23-E0674C4BA268}">
      <dgm:prSet/>
      <dgm:spPr/>
      <dgm:t>
        <a:bodyPr/>
        <a:lstStyle/>
        <a:p>
          <a:endParaRPr lang="en-US"/>
        </a:p>
      </dgm:t>
    </dgm:pt>
    <dgm:pt modelId="{F1A119C7-1138-47C5-B132-2BA8E350B795}">
      <dgm:prSet/>
      <dgm:spPr/>
      <dgm:t>
        <a:bodyPr/>
        <a:lstStyle/>
        <a:p>
          <a:r>
            <a:rPr lang="en-US"/>
            <a:t>Key Variables: Year (yearstart / yearend), Location (locationdesc, locationabbr), Data values (datavalue, datavalueunit), Topics (topic).</a:t>
          </a:r>
        </a:p>
      </dgm:t>
    </dgm:pt>
    <dgm:pt modelId="{B495F260-FFAD-4DC1-AF4B-260B896CB0DB}" type="parTrans" cxnId="{A560371F-1365-4E1E-B373-C63BFB2E634A}">
      <dgm:prSet/>
      <dgm:spPr/>
      <dgm:t>
        <a:bodyPr/>
        <a:lstStyle/>
        <a:p>
          <a:endParaRPr lang="en-US"/>
        </a:p>
      </dgm:t>
    </dgm:pt>
    <dgm:pt modelId="{4450322E-3A7E-4002-BA48-47E81A585C09}" type="sibTrans" cxnId="{A560371F-1365-4E1E-B373-C63BFB2E634A}">
      <dgm:prSet/>
      <dgm:spPr/>
      <dgm:t>
        <a:bodyPr/>
        <a:lstStyle/>
        <a:p>
          <a:endParaRPr lang="en-US"/>
        </a:p>
      </dgm:t>
    </dgm:pt>
    <dgm:pt modelId="{68976320-32F4-4957-B24B-D264E3FCBA81}">
      <dgm:prSet/>
      <dgm:spPr/>
      <dgm:t>
        <a:bodyPr/>
        <a:lstStyle/>
        <a:p>
          <a:r>
            <a:rPr lang="en-US"/>
            <a:t>Scope</a:t>
          </a:r>
          <a:r>
            <a:rPr lang="en-US" b="1"/>
            <a:t>:</a:t>
          </a:r>
          <a:r>
            <a:rPr lang="en-US"/>
            <a:t> Covers geographic and temporal dimensions of chronic disease prevalence.</a:t>
          </a:r>
        </a:p>
      </dgm:t>
    </dgm:pt>
    <dgm:pt modelId="{9F60831C-B15B-4576-AEB6-764AC6D849F4}" type="parTrans" cxnId="{A4BD3307-BC25-46BA-977E-5471A9820F28}">
      <dgm:prSet/>
      <dgm:spPr/>
      <dgm:t>
        <a:bodyPr/>
        <a:lstStyle/>
        <a:p>
          <a:endParaRPr lang="en-US"/>
        </a:p>
      </dgm:t>
    </dgm:pt>
    <dgm:pt modelId="{8EDE8B4B-C432-4D0F-8B3A-04719ED41D63}" type="sibTrans" cxnId="{A4BD3307-BC25-46BA-977E-5471A9820F28}">
      <dgm:prSet/>
      <dgm:spPr/>
      <dgm:t>
        <a:bodyPr/>
        <a:lstStyle/>
        <a:p>
          <a:endParaRPr lang="en-US"/>
        </a:p>
      </dgm:t>
    </dgm:pt>
    <dgm:pt modelId="{31D06074-3F95-4420-9D67-9B713F69D948}" type="pres">
      <dgm:prSet presAssocID="{7B742F2A-EC22-4F73-B10E-5D3472DA39FC}" presName="root" presStyleCnt="0">
        <dgm:presLayoutVars>
          <dgm:dir/>
          <dgm:resizeHandles val="exact"/>
        </dgm:presLayoutVars>
      </dgm:prSet>
      <dgm:spPr/>
    </dgm:pt>
    <dgm:pt modelId="{90D0E225-CDC3-47B8-903C-27336DC8316A}" type="pres">
      <dgm:prSet presAssocID="{5047C0EE-BDEB-4EBA-BA51-D7CAE7088B96}" presName="compNode" presStyleCnt="0"/>
      <dgm:spPr/>
    </dgm:pt>
    <dgm:pt modelId="{54B21D80-AAB0-4B7D-AFD8-DD3E373CBF22}" type="pres">
      <dgm:prSet presAssocID="{5047C0EE-BDEB-4EBA-BA51-D7CAE7088B96}" presName="bgRect" presStyleLbl="bgShp" presStyleIdx="0" presStyleCnt="4"/>
      <dgm:spPr/>
    </dgm:pt>
    <dgm:pt modelId="{0968CD5C-7672-40FF-B8EE-209FA8C8E748}" type="pres">
      <dgm:prSet presAssocID="{5047C0EE-BDEB-4EBA-BA51-D7CAE7088B96}"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Stethoscope"/>
        </a:ext>
      </dgm:extLst>
    </dgm:pt>
    <dgm:pt modelId="{8BBB5852-746D-42FA-965F-966B370B46D9}" type="pres">
      <dgm:prSet presAssocID="{5047C0EE-BDEB-4EBA-BA51-D7CAE7088B96}" presName="spaceRect" presStyleCnt="0"/>
      <dgm:spPr/>
    </dgm:pt>
    <dgm:pt modelId="{EDD218DC-DABC-42BD-A08B-C4C28708E929}" type="pres">
      <dgm:prSet presAssocID="{5047C0EE-BDEB-4EBA-BA51-D7CAE7088B96}" presName="parTx" presStyleLbl="revTx" presStyleIdx="0" presStyleCnt="4">
        <dgm:presLayoutVars>
          <dgm:chMax val="0"/>
          <dgm:chPref val="0"/>
        </dgm:presLayoutVars>
      </dgm:prSet>
      <dgm:spPr/>
    </dgm:pt>
    <dgm:pt modelId="{1C7EFBB9-F783-4F3E-9452-48BE3B15CB98}" type="pres">
      <dgm:prSet presAssocID="{DF8E3B90-49FC-49FB-A981-5E4ED1779050}" presName="sibTrans" presStyleCnt="0"/>
      <dgm:spPr/>
    </dgm:pt>
    <dgm:pt modelId="{76050316-069C-44A1-A9D4-BBAC4E3BBA2C}" type="pres">
      <dgm:prSet presAssocID="{1CFC7C28-CAED-4D67-85E7-AEBFDE6995E7}" presName="compNode" presStyleCnt="0"/>
      <dgm:spPr/>
    </dgm:pt>
    <dgm:pt modelId="{A95E8565-F6C2-4E52-92B7-971809813D80}" type="pres">
      <dgm:prSet presAssocID="{1CFC7C28-CAED-4D67-85E7-AEBFDE6995E7}" presName="bgRect" presStyleLbl="bgShp" presStyleIdx="1" presStyleCnt="4"/>
      <dgm:spPr/>
    </dgm:pt>
    <dgm:pt modelId="{439D49BD-1966-47CA-A6EF-D77F2B27532B}" type="pres">
      <dgm:prSet presAssocID="{1CFC7C28-CAED-4D67-85E7-AEBFDE6995E7}"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Table"/>
        </a:ext>
      </dgm:extLst>
    </dgm:pt>
    <dgm:pt modelId="{71B90BE9-37A1-486B-BE11-33E40F826CC5}" type="pres">
      <dgm:prSet presAssocID="{1CFC7C28-CAED-4D67-85E7-AEBFDE6995E7}" presName="spaceRect" presStyleCnt="0"/>
      <dgm:spPr/>
    </dgm:pt>
    <dgm:pt modelId="{0FACE162-2399-4EC6-BC43-58FD10FB8A39}" type="pres">
      <dgm:prSet presAssocID="{1CFC7C28-CAED-4D67-85E7-AEBFDE6995E7}" presName="parTx" presStyleLbl="revTx" presStyleIdx="1" presStyleCnt="4">
        <dgm:presLayoutVars>
          <dgm:chMax val="0"/>
          <dgm:chPref val="0"/>
        </dgm:presLayoutVars>
      </dgm:prSet>
      <dgm:spPr/>
    </dgm:pt>
    <dgm:pt modelId="{02214D94-5E87-4AF0-968D-E671F6FCC1EF}" type="pres">
      <dgm:prSet presAssocID="{4AC91B7E-516C-4DB8-8298-5237062B1E2D}" presName="sibTrans" presStyleCnt="0"/>
      <dgm:spPr/>
    </dgm:pt>
    <dgm:pt modelId="{18D023EA-C332-46F5-BBE5-7DFBB1E79E18}" type="pres">
      <dgm:prSet presAssocID="{F1A119C7-1138-47C5-B132-2BA8E350B795}" presName="compNode" presStyleCnt="0"/>
      <dgm:spPr/>
    </dgm:pt>
    <dgm:pt modelId="{C9DC3A16-CFB7-422E-9580-C42327AF1B8A}" type="pres">
      <dgm:prSet presAssocID="{F1A119C7-1138-47C5-B132-2BA8E350B795}" presName="bgRect" presStyleLbl="bgShp" presStyleIdx="2" presStyleCnt="4"/>
      <dgm:spPr/>
    </dgm:pt>
    <dgm:pt modelId="{DB54ADC1-28D1-42AE-8CEC-1586C998EA4B}" type="pres">
      <dgm:prSet presAssocID="{F1A119C7-1138-47C5-B132-2BA8E350B795}"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Subtitles"/>
        </a:ext>
      </dgm:extLst>
    </dgm:pt>
    <dgm:pt modelId="{66C9B249-97F4-4CD4-A770-1077725F363B}" type="pres">
      <dgm:prSet presAssocID="{F1A119C7-1138-47C5-B132-2BA8E350B795}" presName="spaceRect" presStyleCnt="0"/>
      <dgm:spPr/>
    </dgm:pt>
    <dgm:pt modelId="{E1BFD23B-6B66-4524-8C9D-308C7710A3CA}" type="pres">
      <dgm:prSet presAssocID="{F1A119C7-1138-47C5-B132-2BA8E350B795}" presName="parTx" presStyleLbl="revTx" presStyleIdx="2" presStyleCnt="4">
        <dgm:presLayoutVars>
          <dgm:chMax val="0"/>
          <dgm:chPref val="0"/>
        </dgm:presLayoutVars>
      </dgm:prSet>
      <dgm:spPr/>
    </dgm:pt>
    <dgm:pt modelId="{4B0E0A49-16D0-440E-900D-CFFAFA716300}" type="pres">
      <dgm:prSet presAssocID="{4450322E-3A7E-4002-BA48-47E81A585C09}" presName="sibTrans" presStyleCnt="0"/>
      <dgm:spPr/>
    </dgm:pt>
    <dgm:pt modelId="{E5507F25-DA10-4938-9D71-5CF64FFB36DD}" type="pres">
      <dgm:prSet presAssocID="{68976320-32F4-4957-B24B-D264E3FCBA81}" presName="compNode" presStyleCnt="0"/>
      <dgm:spPr/>
    </dgm:pt>
    <dgm:pt modelId="{28744147-D168-491E-B0EA-16D282EDA2AC}" type="pres">
      <dgm:prSet presAssocID="{68976320-32F4-4957-B24B-D264E3FCBA81}" presName="bgRect" presStyleLbl="bgShp" presStyleIdx="3" presStyleCnt="4"/>
      <dgm:spPr/>
    </dgm:pt>
    <dgm:pt modelId="{58B398C6-DB23-4D29-B581-34190E1C3439}" type="pres">
      <dgm:prSet presAssocID="{68976320-32F4-4957-B24B-D264E3FCBA81}"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Group"/>
        </a:ext>
      </dgm:extLst>
    </dgm:pt>
    <dgm:pt modelId="{E1E7BD72-28E2-4E2D-9218-549ED1E8721C}" type="pres">
      <dgm:prSet presAssocID="{68976320-32F4-4957-B24B-D264E3FCBA81}" presName="spaceRect" presStyleCnt="0"/>
      <dgm:spPr/>
    </dgm:pt>
    <dgm:pt modelId="{7E534A98-6F5F-4D20-B801-3A804A4E302A}" type="pres">
      <dgm:prSet presAssocID="{68976320-32F4-4957-B24B-D264E3FCBA81}" presName="parTx" presStyleLbl="revTx" presStyleIdx="3" presStyleCnt="4">
        <dgm:presLayoutVars>
          <dgm:chMax val="0"/>
          <dgm:chPref val="0"/>
        </dgm:presLayoutVars>
      </dgm:prSet>
      <dgm:spPr/>
    </dgm:pt>
  </dgm:ptLst>
  <dgm:cxnLst>
    <dgm:cxn modelId="{A4BD3307-BC25-46BA-977E-5471A9820F28}" srcId="{7B742F2A-EC22-4F73-B10E-5D3472DA39FC}" destId="{68976320-32F4-4957-B24B-D264E3FCBA81}" srcOrd="3" destOrd="0" parTransId="{9F60831C-B15B-4576-AEB6-764AC6D849F4}" sibTransId="{8EDE8B4B-C432-4D0F-8B3A-04719ED41D63}"/>
    <dgm:cxn modelId="{B4DD7213-07D9-4FFD-9F13-21891A6AE8BB}" type="presOf" srcId="{F1A119C7-1138-47C5-B132-2BA8E350B795}" destId="{E1BFD23B-6B66-4524-8C9D-308C7710A3CA}" srcOrd="0" destOrd="0" presId="urn:microsoft.com/office/officeart/2018/2/layout/IconVerticalSolidList"/>
    <dgm:cxn modelId="{A560371F-1365-4E1E-B373-C63BFB2E634A}" srcId="{7B742F2A-EC22-4F73-B10E-5D3472DA39FC}" destId="{F1A119C7-1138-47C5-B132-2BA8E350B795}" srcOrd="2" destOrd="0" parTransId="{B495F260-FFAD-4DC1-AF4B-260B896CB0DB}" sibTransId="{4450322E-3A7E-4002-BA48-47E81A585C09}"/>
    <dgm:cxn modelId="{112F5026-B016-40D7-B7F4-ECD4C1AE950F}" type="presOf" srcId="{5047C0EE-BDEB-4EBA-BA51-D7CAE7088B96}" destId="{EDD218DC-DABC-42BD-A08B-C4C28708E929}" srcOrd="0" destOrd="0" presId="urn:microsoft.com/office/officeart/2018/2/layout/IconVerticalSolidList"/>
    <dgm:cxn modelId="{E0098761-051F-416F-96C3-CCB605ECE7D9}" srcId="{7B742F2A-EC22-4F73-B10E-5D3472DA39FC}" destId="{5047C0EE-BDEB-4EBA-BA51-D7CAE7088B96}" srcOrd="0" destOrd="0" parTransId="{524E0F2B-14D0-4468-9FAF-04B3F221B13B}" sibTransId="{DF8E3B90-49FC-49FB-A981-5E4ED1779050}"/>
    <dgm:cxn modelId="{78170F66-5FCB-49D9-9A91-7919307373F7}" type="presOf" srcId="{1CFC7C28-CAED-4D67-85E7-AEBFDE6995E7}" destId="{0FACE162-2399-4EC6-BC43-58FD10FB8A39}" srcOrd="0" destOrd="0" presId="urn:microsoft.com/office/officeart/2018/2/layout/IconVerticalSolidList"/>
    <dgm:cxn modelId="{65B87A75-3B41-4DEC-9751-BE9E80E9CC24}" type="presOf" srcId="{68976320-32F4-4957-B24B-D264E3FCBA81}" destId="{7E534A98-6F5F-4D20-B801-3A804A4E302A}" srcOrd="0" destOrd="0" presId="urn:microsoft.com/office/officeart/2018/2/layout/IconVerticalSolidList"/>
    <dgm:cxn modelId="{DF30399D-193C-4359-AB23-E0674C4BA268}" srcId="{7B742F2A-EC22-4F73-B10E-5D3472DA39FC}" destId="{1CFC7C28-CAED-4D67-85E7-AEBFDE6995E7}" srcOrd="1" destOrd="0" parTransId="{0F52B7A8-B1EF-42B5-BFFA-7C5F126F4E62}" sibTransId="{4AC91B7E-516C-4DB8-8298-5237062B1E2D}"/>
    <dgm:cxn modelId="{28306AC0-1E0A-4CF5-A2D7-92D4D01F1878}" type="presOf" srcId="{7B742F2A-EC22-4F73-B10E-5D3472DA39FC}" destId="{31D06074-3F95-4420-9D67-9B713F69D948}" srcOrd="0" destOrd="0" presId="urn:microsoft.com/office/officeart/2018/2/layout/IconVerticalSolidList"/>
    <dgm:cxn modelId="{10491054-7F5F-456A-851B-AA5DB93EC949}" type="presParOf" srcId="{31D06074-3F95-4420-9D67-9B713F69D948}" destId="{90D0E225-CDC3-47B8-903C-27336DC8316A}" srcOrd="0" destOrd="0" presId="urn:microsoft.com/office/officeart/2018/2/layout/IconVerticalSolidList"/>
    <dgm:cxn modelId="{1897BFA4-7FBC-42D0-8D5E-B89C86316957}" type="presParOf" srcId="{90D0E225-CDC3-47B8-903C-27336DC8316A}" destId="{54B21D80-AAB0-4B7D-AFD8-DD3E373CBF22}" srcOrd="0" destOrd="0" presId="urn:microsoft.com/office/officeart/2018/2/layout/IconVerticalSolidList"/>
    <dgm:cxn modelId="{EE3C9C44-0015-48FF-88B9-45F9120C97A8}" type="presParOf" srcId="{90D0E225-CDC3-47B8-903C-27336DC8316A}" destId="{0968CD5C-7672-40FF-B8EE-209FA8C8E748}" srcOrd="1" destOrd="0" presId="urn:microsoft.com/office/officeart/2018/2/layout/IconVerticalSolidList"/>
    <dgm:cxn modelId="{0244F05A-EB51-4EED-B38D-08B5C0E0FF92}" type="presParOf" srcId="{90D0E225-CDC3-47B8-903C-27336DC8316A}" destId="{8BBB5852-746D-42FA-965F-966B370B46D9}" srcOrd="2" destOrd="0" presId="urn:microsoft.com/office/officeart/2018/2/layout/IconVerticalSolidList"/>
    <dgm:cxn modelId="{00225947-89D2-4A1D-A5FB-B32C4A3AB82D}" type="presParOf" srcId="{90D0E225-CDC3-47B8-903C-27336DC8316A}" destId="{EDD218DC-DABC-42BD-A08B-C4C28708E929}" srcOrd="3" destOrd="0" presId="urn:microsoft.com/office/officeart/2018/2/layout/IconVerticalSolidList"/>
    <dgm:cxn modelId="{67B8E2E5-F3EC-41A3-A53F-9254170A9E18}" type="presParOf" srcId="{31D06074-3F95-4420-9D67-9B713F69D948}" destId="{1C7EFBB9-F783-4F3E-9452-48BE3B15CB98}" srcOrd="1" destOrd="0" presId="urn:microsoft.com/office/officeart/2018/2/layout/IconVerticalSolidList"/>
    <dgm:cxn modelId="{A9815AA7-82C1-413F-AEBA-95005DFEC659}" type="presParOf" srcId="{31D06074-3F95-4420-9D67-9B713F69D948}" destId="{76050316-069C-44A1-A9D4-BBAC4E3BBA2C}" srcOrd="2" destOrd="0" presId="urn:microsoft.com/office/officeart/2018/2/layout/IconVerticalSolidList"/>
    <dgm:cxn modelId="{E63A9D18-50D4-44A3-9643-4687C03822B7}" type="presParOf" srcId="{76050316-069C-44A1-A9D4-BBAC4E3BBA2C}" destId="{A95E8565-F6C2-4E52-92B7-971809813D80}" srcOrd="0" destOrd="0" presId="urn:microsoft.com/office/officeart/2018/2/layout/IconVerticalSolidList"/>
    <dgm:cxn modelId="{7492C95E-CA02-4C57-9EBD-B1C54E70C664}" type="presParOf" srcId="{76050316-069C-44A1-A9D4-BBAC4E3BBA2C}" destId="{439D49BD-1966-47CA-A6EF-D77F2B27532B}" srcOrd="1" destOrd="0" presId="urn:microsoft.com/office/officeart/2018/2/layout/IconVerticalSolidList"/>
    <dgm:cxn modelId="{5128E86C-7108-419D-9F61-A138D664875D}" type="presParOf" srcId="{76050316-069C-44A1-A9D4-BBAC4E3BBA2C}" destId="{71B90BE9-37A1-486B-BE11-33E40F826CC5}" srcOrd="2" destOrd="0" presId="urn:microsoft.com/office/officeart/2018/2/layout/IconVerticalSolidList"/>
    <dgm:cxn modelId="{41175246-63CF-42EE-9338-08EF1ED3B24F}" type="presParOf" srcId="{76050316-069C-44A1-A9D4-BBAC4E3BBA2C}" destId="{0FACE162-2399-4EC6-BC43-58FD10FB8A39}" srcOrd="3" destOrd="0" presId="urn:microsoft.com/office/officeart/2018/2/layout/IconVerticalSolidList"/>
    <dgm:cxn modelId="{3F2F3BDB-743D-4E6B-9C82-0267A7EF28EF}" type="presParOf" srcId="{31D06074-3F95-4420-9D67-9B713F69D948}" destId="{02214D94-5E87-4AF0-968D-E671F6FCC1EF}" srcOrd="3" destOrd="0" presId="urn:microsoft.com/office/officeart/2018/2/layout/IconVerticalSolidList"/>
    <dgm:cxn modelId="{8E3109EF-AE19-48E4-9DBF-20B8CC4FA8BD}" type="presParOf" srcId="{31D06074-3F95-4420-9D67-9B713F69D948}" destId="{18D023EA-C332-46F5-BBE5-7DFBB1E79E18}" srcOrd="4" destOrd="0" presId="urn:microsoft.com/office/officeart/2018/2/layout/IconVerticalSolidList"/>
    <dgm:cxn modelId="{AA08F745-7E53-4E11-B3CF-119D5AA0A2E9}" type="presParOf" srcId="{18D023EA-C332-46F5-BBE5-7DFBB1E79E18}" destId="{C9DC3A16-CFB7-422E-9580-C42327AF1B8A}" srcOrd="0" destOrd="0" presId="urn:microsoft.com/office/officeart/2018/2/layout/IconVerticalSolidList"/>
    <dgm:cxn modelId="{45BA765B-99A4-4130-937B-54AE0340A1BB}" type="presParOf" srcId="{18D023EA-C332-46F5-BBE5-7DFBB1E79E18}" destId="{DB54ADC1-28D1-42AE-8CEC-1586C998EA4B}" srcOrd="1" destOrd="0" presId="urn:microsoft.com/office/officeart/2018/2/layout/IconVerticalSolidList"/>
    <dgm:cxn modelId="{858052C7-F4A9-496E-9077-1230DE6EEAC2}" type="presParOf" srcId="{18D023EA-C332-46F5-BBE5-7DFBB1E79E18}" destId="{66C9B249-97F4-4CD4-A770-1077725F363B}" srcOrd="2" destOrd="0" presId="urn:microsoft.com/office/officeart/2018/2/layout/IconVerticalSolidList"/>
    <dgm:cxn modelId="{24339045-C025-4776-A26D-6C1819E588B3}" type="presParOf" srcId="{18D023EA-C332-46F5-BBE5-7DFBB1E79E18}" destId="{E1BFD23B-6B66-4524-8C9D-308C7710A3CA}" srcOrd="3" destOrd="0" presId="urn:microsoft.com/office/officeart/2018/2/layout/IconVerticalSolidList"/>
    <dgm:cxn modelId="{67DE9C73-DBC1-4561-B070-BD349EDF1179}" type="presParOf" srcId="{31D06074-3F95-4420-9D67-9B713F69D948}" destId="{4B0E0A49-16D0-440E-900D-CFFAFA716300}" srcOrd="5" destOrd="0" presId="urn:microsoft.com/office/officeart/2018/2/layout/IconVerticalSolidList"/>
    <dgm:cxn modelId="{0E92AB26-F838-46FD-86E3-26FBE26AC305}" type="presParOf" srcId="{31D06074-3F95-4420-9D67-9B713F69D948}" destId="{E5507F25-DA10-4938-9D71-5CF64FFB36DD}" srcOrd="6" destOrd="0" presId="urn:microsoft.com/office/officeart/2018/2/layout/IconVerticalSolidList"/>
    <dgm:cxn modelId="{8F29FEC2-BC2D-478D-B604-5887DD126121}" type="presParOf" srcId="{E5507F25-DA10-4938-9D71-5CF64FFB36DD}" destId="{28744147-D168-491E-B0EA-16D282EDA2AC}" srcOrd="0" destOrd="0" presId="urn:microsoft.com/office/officeart/2018/2/layout/IconVerticalSolidList"/>
    <dgm:cxn modelId="{AD48D07E-0C06-4130-BB1B-A7DFCFDDAB1D}" type="presParOf" srcId="{E5507F25-DA10-4938-9D71-5CF64FFB36DD}" destId="{58B398C6-DB23-4D29-B581-34190E1C3439}" srcOrd="1" destOrd="0" presId="urn:microsoft.com/office/officeart/2018/2/layout/IconVerticalSolidList"/>
    <dgm:cxn modelId="{B63F4974-665A-46BB-8E55-979A42131AE3}" type="presParOf" srcId="{E5507F25-DA10-4938-9D71-5CF64FFB36DD}" destId="{E1E7BD72-28E2-4E2D-9218-549ED1E8721C}" srcOrd="2" destOrd="0" presId="urn:microsoft.com/office/officeart/2018/2/layout/IconVerticalSolidList"/>
    <dgm:cxn modelId="{FE70C6BA-7B9A-4FED-87A7-CA256D8BC23C}" type="presParOf" srcId="{E5507F25-DA10-4938-9D71-5CF64FFB36DD}" destId="{7E534A98-6F5F-4D20-B801-3A804A4E302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2565EB-3018-4BAB-8BBD-7E7B2404E0C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DF43C03-10A2-4466-9E57-AA6522AC152B}">
      <dgm:prSet/>
      <dgm:spPr/>
      <dgm:t>
        <a:bodyPr/>
        <a:lstStyle/>
        <a:p>
          <a:r>
            <a:rPr lang="en-US" b="1" i="0" baseline="0"/>
            <a:t>Data Acquisition &amp; Cleaning:</a:t>
          </a:r>
          <a:endParaRPr lang="en-US"/>
        </a:p>
      </dgm:t>
    </dgm:pt>
    <dgm:pt modelId="{00CD9609-9106-423C-AECD-7BFB00EE2DD2}" type="parTrans" cxnId="{1C60297F-B9B0-43BC-8091-491B6092D0E0}">
      <dgm:prSet/>
      <dgm:spPr/>
      <dgm:t>
        <a:bodyPr/>
        <a:lstStyle/>
        <a:p>
          <a:endParaRPr lang="en-US"/>
        </a:p>
      </dgm:t>
    </dgm:pt>
    <dgm:pt modelId="{79A74506-6E79-4790-A623-2B7DC5FCD424}" type="sibTrans" cxnId="{1C60297F-B9B0-43BC-8091-491B6092D0E0}">
      <dgm:prSet/>
      <dgm:spPr/>
      <dgm:t>
        <a:bodyPr/>
        <a:lstStyle/>
        <a:p>
          <a:endParaRPr lang="en-US"/>
        </a:p>
      </dgm:t>
    </dgm:pt>
    <dgm:pt modelId="{A6D22F00-7028-47C2-B0A6-12EC9B9B1F0C}">
      <dgm:prSet/>
      <dgm:spPr/>
      <dgm:t>
        <a:bodyPr/>
        <a:lstStyle/>
        <a:p>
          <a:r>
            <a:rPr lang="en-US" b="0" i="0" baseline="0"/>
            <a:t>Imported dataset using Python (Pandas).</a:t>
          </a:r>
          <a:endParaRPr lang="en-US"/>
        </a:p>
      </dgm:t>
    </dgm:pt>
    <dgm:pt modelId="{F27E76C0-8C1B-4E40-945A-0BAFA43C7897}" type="parTrans" cxnId="{78F035C5-009D-46EE-BA49-D54DA2B27143}">
      <dgm:prSet/>
      <dgm:spPr/>
      <dgm:t>
        <a:bodyPr/>
        <a:lstStyle/>
        <a:p>
          <a:endParaRPr lang="en-US"/>
        </a:p>
      </dgm:t>
    </dgm:pt>
    <dgm:pt modelId="{2CE1D6A7-8121-4E1E-9543-782D6544C793}" type="sibTrans" cxnId="{78F035C5-009D-46EE-BA49-D54DA2B27143}">
      <dgm:prSet/>
      <dgm:spPr/>
      <dgm:t>
        <a:bodyPr/>
        <a:lstStyle/>
        <a:p>
          <a:endParaRPr lang="en-US"/>
        </a:p>
      </dgm:t>
    </dgm:pt>
    <dgm:pt modelId="{603CA562-8550-4BE1-B3CD-A2C083B52D12}">
      <dgm:prSet/>
      <dgm:spPr/>
      <dgm:t>
        <a:bodyPr/>
        <a:lstStyle/>
        <a:p>
          <a:r>
            <a:rPr lang="en-US" b="0" i="0" baseline="0"/>
            <a:t>Standardized column names, handled missing values via median imputation and column removal.</a:t>
          </a:r>
          <a:endParaRPr lang="en-US"/>
        </a:p>
      </dgm:t>
    </dgm:pt>
    <dgm:pt modelId="{BCD665D4-4311-4CEE-BD8D-A755E1ADB728}" type="parTrans" cxnId="{91439085-EBBF-4879-9579-85B8EF2AB0FB}">
      <dgm:prSet/>
      <dgm:spPr/>
      <dgm:t>
        <a:bodyPr/>
        <a:lstStyle/>
        <a:p>
          <a:endParaRPr lang="en-US"/>
        </a:p>
      </dgm:t>
    </dgm:pt>
    <dgm:pt modelId="{AF32DDFF-9EC1-40B6-8F13-AAC81349B84C}" type="sibTrans" cxnId="{91439085-EBBF-4879-9579-85B8EF2AB0FB}">
      <dgm:prSet/>
      <dgm:spPr/>
      <dgm:t>
        <a:bodyPr/>
        <a:lstStyle/>
        <a:p>
          <a:endParaRPr lang="en-US"/>
        </a:p>
      </dgm:t>
    </dgm:pt>
    <dgm:pt modelId="{809B35AF-2478-4FB7-B869-4DFECABE242A}">
      <dgm:prSet/>
      <dgm:spPr/>
      <dgm:t>
        <a:bodyPr/>
        <a:lstStyle/>
        <a:p>
          <a:r>
            <a:rPr lang="en-US" b="1" i="0" baseline="0"/>
            <a:t>Exploratory Data Analysis (EDA):</a:t>
          </a:r>
          <a:endParaRPr lang="en-US"/>
        </a:p>
      </dgm:t>
    </dgm:pt>
    <dgm:pt modelId="{CDBAA037-C4A4-4D75-B6F8-224180D1E9C2}" type="parTrans" cxnId="{B8F6E2EF-8552-456C-8CC6-B50D0C67A64D}">
      <dgm:prSet/>
      <dgm:spPr/>
      <dgm:t>
        <a:bodyPr/>
        <a:lstStyle/>
        <a:p>
          <a:endParaRPr lang="en-US"/>
        </a:p>
      </dgm:t>
    </dgm:pt>
    <dgm:pt modelId="{78EA1BE1-E690-4D9D-964C-BBD046DED17D}" type="sibTrans" cxnId="{B8F6E2EF-8552-456C-8CC6-B50D0C67A64D}">
      <dgm:prSet/>
      <dgm:spPr/>
      <dgm:t>
        <a:bodyPr/>
        <a:lstStyle/>
        <a:p>
          <a:endParaRPr lang="en-US"/>
        </a:p>
      </dgm:t>
    </dgm:pt>
    <dgm:pt modelId="{5813121E-7340-4126-BA05-81707650727E}">
      <dgm:prSet/>
      <dgm:spPr/>
      <dgm:t>
        <a:bodyPr/>
        <a:lstStyle/>
        <a:p>
          <a:r>
            <a:rPr lang="en-US" b="0" i="0" baseline="0"/>
            <a:t>Generated summary statistics and visualized distributions using Matplotlib.</a:t>
          </a:r>
          <a:endParaRPr lang="en-US"/>
        </a:p>
      </dgm:t>
    </dgm:pt>
    <dgm:pt modelId="{1AAA8815-B7AD-4FCD-B23C-9FB3C6F7EB6D}" type="parTrans" cxnId="{DAA67FA2-6171-42E4-B8E3-88C858849C01}">
      <dgm:prSet/>
      <dgm:spPr/>
      <dgm:t>
        <a:bodyPr/>
        <a:lstStyle/>
        <a:p>
          <a:endParaRPr lang="en-US"/>
        </a:p>
      </dgm:t>
    </dgm:pt>
    <dgm:pt modelId="{EB54DF19-AF15-46DD-B923-5366571A5ADF}" type="sibTrans" cxnId="{DAA67FA2-6171-42E4-B8E3-88C858849C01}">
      <dgm:prSet/>
      <dgm:spPr/>
      <dgm:t>
        <a:bodyPr/>
        <a:lstStyle/>
        <a:p>
          <a:endParaRPr lang="en-US"/>
        </a:p>
      </dgm:t>
    </dgm:pt>
    <dgm:pt modelId="{4E74930B-12B8-444C-A8E8-20F7FAC42EDB}">
      <dgm:prSet/>
      <dgm:spPr/>
      <dgm:t>
        <a:bodyPr/>
        <a:lstStyle/>
        <a:p>
          <a:r>
            <a:rPr lang="en-US" b="1" i="0" baseline="0"/>
            <a:t>Business Question Analysis:</a:t>
          </a:r>
          <a:endParaRPr lang="en-US"/>
        </a:p>
      </dgm:t>
    </dgm:pt>
    <dgm:pt modelId="{85B39CA0-4F35-4533-8937-D589B6B66D6B}" type="parTrans" cxnId="{12E1AC9E-DCD2-4327-8372-85B4E0A85496}">
      <dgm:prSet/>
      <dgm:spPr/>
      <dgm:t>
        <a:bodyPr/>
        <a:lstStyle/>
        <a:p>
          <a:endParaRPr lang="en-US"/>
        </a:p>
      </dgm:t>
    </dgm:pt>
    <dgm:pt modelId="{519C215C-FAEA-483F-AFCB-14086AD00405}" type="sibTrans" cxnId="{12E1AC9E-DCD2-4327-8372-85B4E0A85496}">
      <dgm:prSet/>
      <dgm:spPr/>
      <dgm:t>
        <a:bodyPr/>
        <a:lstStyle/>
        <a:p>
          <a:endParaRPr lang="en-US"/>
        </a:p>
      </dgm:t>
    </dgm:pt>
    <dgm:pt modelId="{38230916-242C-4815-93F2-70B09833E78B}">
      <dgm:prSet/>
      <dgm:spPr/>
      <dgm:t>
        <a:bodyPr/>
        <a:lstStyle/>
        <a:p>
          <a:r>
            <a:rPr lang="en-US" b="0" i="0" baseline="0"/>
            <a:t>Analyzed state-level differences, temporal trends, and topic-based variations.</a:t>
          </a:r>
          <a:endParaRPr lang="en-US"/>
        </a:p>
      </dgm:t>
    </dgm:pt>
    <dgm:pt modelId="{F62E05DF-ECB9-488F-892F-AFFC4E255128}" type="parTrans" cxnId="{BB638153-9742-47F9-B0FA-245BA6657F87}">
      <dgm:prSet/>
      <dgm:spPr/>
      <dgm:t>
        <a:bodyPr/>
        <a:lstStyle/>
        <a:p>
          <a:endParaRPr lang="en-US"/>
        </a:p>
      </dgm:t>
    </dgm:pt>
    <dgm:pt modelId="{5B00F519-2724-4155-98AF-BC2ADD06E7CC}" type="sibTrans" cxnId="{BB638153-9742-47F9-B0FA-245BA6657F87}">
      <dgm:prSet/>
      <dgm:spPr/>
      <dgm:t>
        <a:bodyPr/>
        <a:lstStyle/>
        <a:p>
          <a:endParaRPr lang="en-US"/>
        </a:p>
      </dgm:t>
    </dgm:pt>
    <dgm:pt modelId="{D127E12F-9734-4A90-B601-348032815540}">
      <dgm:prSet/>
      <dgm:spPr/>
      <dgm:t>
        <a:bodyPr/>
        <a:lstStyle/>
        <a:p>
          <a:r>
            <a:rPr lang="en-US" b="1" i="0" baseline="0"/>
            <a:t>Visualization &amp; Insights:</a:t>
          </a:r>
          <a:endParaRPr lang="en-US"/>
        </a:p>
      </dgm:t>
    </dgm:pt>
    <dgm:pt modelId="{D051E28D-B116-45B8-B82F-5EB3BDAF6800}" type="parTrans" cxnId="{888EF9EA-6701-4E06-ACE1-BFF5C7272F51}">
      <dgm:prSet/>
      <dgm:spPr/>
      <dgm:t>
        <a:bodyPr/>
        <a:lstStyle/>
        <a:p>
          <a:endParaRPr lang="en-US"/>
        </a:p>
      </dgm:t>
    </dgm:pt>
    <dgm:pt modelId="{6FB7FFB9-3BC0-4DA5-B6AF-D301B4E8FA62}" type="sibTrans" cxnId="{888EF9EA-6701-4E06-ACE1-BFF5C7272F51}">
      <dgm:prSet/>
      <dgm:spPr/>
      <dgm:t>
        <a:bodyPr/>
        <a:lstStyle/>
        <a:p>
          <a:endParaRPr lang="en-US"/>
        </a:p>
      </dgm:t>
    </dgm:pt>
    <dgm:pt modelId="{E255E9EE-7703-4760-ADC6-21DD7ACA4792}">
      <dgm:prSet/>
      <dgm:spPr/>
      <dgm:t>
        <a:bodyPr/>
        <a:lstStyle/>
        <a:p>
          <a:r>
            <a:rPr lang="en-US" b="0" i="0" baseline="0"/>
            <a:t>Created bar charts, line plots, and histograms for impactful storytelling.</a:t>
          </a:r>
          <a:endParaRPr lang="en-US"/>
        </a:p>
      </dgm:t>
    </dgm:pt>
    <dgm:pt modelId="{F6F52FCD-98E5-431E-BF76-A5129596775A}" type="parTrans" cxnId="{8548B852-7FE8-4DBF-A664-371B9B68A2DC}">
      <dgm:prSet/>
      <dgm:spPr/>
      <dgm:t>
        <a:bodyPr/>
        <a:lstStyle/>
        <a:p>
          <a:endParaRPr lang="en-US"/>
        </a:p>
      </dgm:t>
    </dgm:pt>
    <dgm:pt modelId="{3AD42143-36F7-467D-8CB3-9050FA2CFAA2}" type="sibTrans" cxnId="{8548B852-7FE8-4DBF-A664-371B9B68A2DC}">
      <dgm:prSet/>
      <dgm:spPr/>
      <dgm:t>
        <a:bodyPr/>
        <a:lstStyle/>
        <a:p>
          <a:endParaRPr lang="en-US"/>
        </a:p>
      </dgm:t>
    </dgm:pt>
    <dgm:pt modelId="{7104BAB3-B7E0-4858-89D2-DDAF522968CA}" type="pres">
      <dgm:prSet presAssocID="{B42565EB-3018-4BAB-8BBD-7E7B2404E0C6}" presName="root" presStyleCnt="0">
        <dgm:presLayoutVars>
          <dgm:dir/>
          <dgm:resizeHandles val="exact"/>
        </dgm:presLayoutVars>
      </dgm:prSet>
      <dgm:spPr/>
    </dgm:pt>
    <dgm:pt modelId="{66591190-A889-444B-8A95-25B162F7DEEC}" type="pres">
      <dgm:prSet presAssocID="{6DF43C03-10A2-4466-9E57-AA6522AC152B}" presName="compNode" presStyleCnt="0"/>
      <dgm:spPr/>
    </dgm:pt>
    <dgm:pt modelId="{7DFDE5DF-464B-4CFB-AC48-EA78F1E6425D}" type="pres">
      <dgm:prSet presAssocID="{6DF43C03-10A2-4466-9E57-AA6522AC152B}" presName="bgRect" presStyleLbl="bgShp" presStyleIdx="0" presStyleCnt="4"/>
      <dgm:spPr/>
    </dgm:pt>
    <dgm:pt modelId="{A51FCA93-3DED-4F5C-B4F2-BAE9CBEA39B3}" type="pres">
      <dgm:prSet presAssocID="{6DF43C03-10A2-4466-9E57-AA6522AC152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nda"/>
        </a:ext>
      </dgm:extLst>
    </dgm:pt>
    <dgm:pt modelId="{DB4879F3-BD23-4511-B50E-91B0CB7D9198}" type="pres">
      <dgm:prSet presAssocID="{6DF43C03-10A2-4466-9E57-AA6522AC152B}" presName="spaceRect" presStyleCnt="0"/>
      <dgm:spPr/>
    </dgm:pt>
    <dgm:pt modelId="{CEAEC767-3C48-416A-B6B1-A31B6538F3D3}" type="pres">
      <dgm:prSet presAssocID="{6DF43C03-10A2-4466-9E57-AA6522AC152B}" presName="parTx" presStyleLbl="revTx" presStyleIdx="0" presStyleCnt="8">
        <dgm:presLayoutVars>
          <dgm:chMax val="0"/>
          <dgm:chPref val="0"/>
        </dgm:presLayoutVars>
      </dgm:prSet>
      <dgm:spPr/>
    </dgm:pt>
    <dgm:pt modelId="{FE9886C6-CFBD-4519-AC35-49105D664B62}" type="pres">
      <dgm:prSet presAssocID="{6DF43C03-10A2-4466-9E57-AA6522AC152B}" presName="desTx" presStyleLbl="revTx" presStyleIdx="1" presStyleCnt="8">
        <dgm:presLayoutVars/>
      </dgm:prSet>
      <dgm:spPr/>
    </dgm:pt>
    <dgm:pt modelId="{D4AD57AB-C149-4D5D-A7CA-C24D69C94201}" type="pres">
      <dgm:prSet presAssocID="{79A74506-6E79-4790-A623-2B7DC5FCD424}" presName="sibTrans" presStyleCnt="0"/>
      <dgm:spPr/>
    </dgm:pt>
    <dgm:pt modelId="{18926879-63A7-4A80-A01F-64E76BF6CF6C}" type="pres">
      <dgm:prSet presAssocID="{809B35AF-2478-4FB7-B869-4DFECABE242A}" presName="compNode" presStyleCnt="0"/>
      <dgm:spPr/>
    </dgm:pt>
    <dgm:pt modelId="{18DF4CBF-0861-4815-B0F6-AC216DA17A7D}" type="pres">
      <dgm:prSet presAssocID="{809B35AF-2478-4FB7-B869-4DFECABE242A}" presName="bgRect" presStyleLbl="bgShp" presStyleIdx="1" presStyleCnt="4"/>
      <dgm:spPr/>
    </dgm:pt>
    <dgm:pt modelId="{79FFFFCC-97BD-44BB-A2EF-1BD977C0F668}" type="pres">
      <dgm:prSet presAssocID="{809B35AF-2478-4FB7-B869-4DFECABE242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6658D521-A348-42D9-A2DE-CE81928B8863}" type="pres">
      <dgm:prSet presAssocID="{809B35AF-2478-4FB7-B869-4DFECABE242A}" presName="spaceRect" presStyleCnt="0"/>
      <dgm:spPr/>
    </dgm:pt>
    <dgm:pt modelId="{2BEB4EA2-9AA2-4E46-8C19-84108665CC13}" type="pres">
      <dgm:prSet presAssocID="{809B35AF-2478-4FB7-B869-4DFECABE242A}" presName="parTx" presStyleLbl="revTx" presStyleIdx="2" presStyleCnt="8">
        <dgm:presLayoutVars>
          <dgm:chMax val="0"/>
          <dgm:chPref val="0"/>
        </dgm:presLayoutVars>
      </dgm:prSet>
      <dgm:spPr/>
    </dgm:pt>
    <dgm:pt modelId="{8060AAE4-9DEA-4DD6-97FC-5E9199D14CB5}" type="pres">
      <dgm:prSet presAssocID="{809B35AF-2478-4FB7-B869-4DFECABE242A}" presName="desTx" presStyleLbl="revTx" presStyleIdx="3" presStyleCnt="8">
        <dgm:presLayoutVars/>
      </dgm:prSet>
      <dgm:spPr/>
    </dgm:pt>
    <dgm:pt modelId="{034F0D8D-1FD4-4D3F-A395-AD7D4466A37F}" type="pres">
      <dgm:prSet presAssocID="{78EA1BE1-E690-4D9D-964C-BBD046DED17D}" presName="sibTrans" presStyleCnt="0"/>
      <dgm:spPr/>
    </dgm:pt>
    <dgm:pt modelId="{2EC5A525-1D10-4F15-B85A-12BEDA1114BF}" type="pres">
      <dgm:prSet presAssocID="{4E74930B-12B8-444C-A8E8-20F7FAC42EDB}" presName="compNode" presStyleCnt="0"/>
      <dgm:spPr/>
    </dgm:pt>
    <dgm:pt modelId="{D70AC7E6-D1D1-450D-B73E-77BCB0339782}" type="pres">
      <dgm:prSet presAssocID="{4E74930B-12B8-444C-A8E8-20F7FAC42EDB}" presName="bgRect" presStyleLbl="bgShp" presStyleIdx="2" presStyleCnt="4"/>
      <dgm:spPr/>
    </dgm:pt>
    <dgm:pt modelId="{C1171CB8-EC36-4FF5-B57F-AEDEABE1A19F}" type="pres">
      <dgm:prSet presAssocID="{4E74930B-12B8-444C-A8E8-20F7FAC42ED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9A942D09-A2DF-4ADF-B74F-200C807BA913}" type="pres">
      <dgm:prSet presAssocID="{4E74930B-12B8-444C-A8E8-20F7FAC42EDB}" presName="spaceRect" presStyleCnt="0"/>
      <dgm:spPr/>
    </dgm:pt>
    <dgm:pt modelId="{5196CDC0-5A25-4E40-B895-0C253D3EC1BB}" type="pres">
      <dgm:prSet presAssocID="{4E74930B-12B8-444C-A8E8-20F7FAC42EDB}" presName="parTx" presStyleLbl="revTx" presStyleIdx="4" presStyleCnt="8">
        <dgm:presLayoutVars>
          <dgm:chMax val="0"/>
          <dgm:chPref val="0"/>
        </dgm:presLayoutVars>
      </dgm:prSet>
      <dgm:spPr/>
    </dgm:pt>
    <dgm:pt modelId="{ED53F64F-FC09-4C3C-ACDF-6EF5C16ACBCB}" type="pres">
      <dgm:prSet presAssocID="{4E74930B-12B8-444C-A8E8-20F7FAC42EDB}" presName="desTx" presStyleLbl="revTx" presStyleIdx="5" presStyleCnt="8">
        <dgm:presLayoutVars/>
      </dgm:prSet>
      <dgm:spPr/>
    </dgm:pt>
    <dgm:pt modelId="{7D2CB1AE-C976-4CBD-BA35-EBBD692074B4}" type="pres">
      <dgm:prSet presAssocID="{519C215C-FAEA-483F-AFCB-14086AD00405}" presName="sibTrans" presStyleCnt="0"/>
      <dgm:spPr/>
    </dgm:pt>
    <dgm:pt modelId="{9085F15A-2572-4155-A95E-3A1A9AAFB21D}" type="pres">
      <dgm:prSet presAssocID="{D127E12F-9734-4A90-B601-348032815540}" presName="compNode" presStyleCnt="0"/>
      <dgm:spPr/>
    </dgm:pt>
    <dgm:pt modelId="{678C4D2E-0044-4B17-A525-8034AD9420F7}" type="pres">
      <dgm:prSet presAssocID="{D127E12F-9734-4A90-B601-348032815540}" presName="bgRect" presStyleLbl="bgShp" presStyleIdx="3" presStyleCnt="4"/>
      <dgm:spPr/>
    </dgm:pt>
    <dgm:pt modelId="{5B665CC3-C361-45D0-AC60-AD5EA1895FF1}" type="pres">
      <dgm:prSet presAssocID="{D127E12F-9734-4A90-B601-34803281554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ie chart"/>
        </a:ext>
      </dgm:extLst>
    </dgm:pt>
    <dgm:pt modelId="{B0C4558C-593D-4D7E-9D86-4BB0A20D8D4D}" type="pres">
      <dgm:prSet presAssocID="{D127E12F-9734-4A90-B601-348032815540}" presName="spaceRect" presStyleCnt="0"/>
      <dgm:spPr/>
    </dgm:pt>
    <dgm:pt modelId="{AAB89E33-5EE2-451A-A778-CD32482A5E81}" type="pres">
      <dgm:prSet presAssocID="{D127E12F-9734-4A90-B601-348032815540}" presName="parTx" presStyleLbl="revTx" presStyleIdx="6" presStyleCnt="8">
        <dgm:presLayoutVars>
          <dgm:chMax val="0"/>
          <dgm:chPref val="0"/>
        </dgm:presLayoutVars>
      </dgm:prSet>
      <dgm:spPr/>
    </dgm:pt>
    <dgm:pt modelId="{E219234E-E305-415A-990E-5E5BA3923B95}" type="pres">
      <dgm:prSet presAssocID="{D127E12F-9734-4A90-B601-348032815540}" presName="desTx" presStyleLbl="revTx" presStyleIdx="7" presStyleCnt="8">
        <dgm:presLayoutVars/>
      </dgm:prSet>
      <dgm:spPr/>
    </dgm:pt>
  </dgm:ptLst>
  <dgm:cxnLst>
    <dgm:cxn modelId="{94762E0F-7C50-4567-803A-5CF19C31791A}" type="presOf" srcId="{5813121E-7340-4126-BA05-81707650727E}" destId="{8060AAE4-9DEA-4DD6-97FC-5E9199D14CB5}" srcOrd="0" destOrd="0" presId="urn:microsoft.com/office/officeart/2018/2/layout/IconVerticalSolidList"/>
    <dgm:cxn modelId="{4679E51D-1826-46A9-840B-706CE6A52F46}" type="presOf" srcId="{E255E9EE-7703-4760-ADC6-21DD7ACA4792}" destId="{E219234E-E305-415A-990E-5E5BA3923B95}" srcOrd="0" destOrd="0" presId="urn:microsoft.com/office/officeart/2018/2/layout/IconVerticalSolidList"/>
    <dgm:cxn modelId="{E897A238-47D0-4723-8C06-C5E2D7E1081E}" type="presOf" srcId="{D127E12F-9734-4A90-B601-348032815540}" destId="{AAB89E33-5EE2-451A-A778-CD32482A5E81}" srcOrd="0" destOrd="0" presId="urn:microsoft.com/office/officeart/2018/2/layout/IconVerticalSolidList"/>
    <dgm:cxn modelId="{8548B852-7FE8-4DBF-A664-371B9B68A2DC}" srcId="{D127E12F-9734-4A90-B601-348032815540}" destId="{E255E9EE-7703-4760-ADC6-21DD7ACA4792}" srcOrd="0" destOrd="0" parTransId="{F6F52FCD-98E5-431E-BF76-A5129596775A}" sibTransId="{3AD42143-36F7-467D-8CB3-9050FA2CFAA2}"/>
    <dgm:cxn modelId="{BB638153-9742-47F9-B0FA-245BA6657F87}" srcId="{4E74930B-12B8-444C-A8E8-20F7FAC42EDB}" destId="{38230916-242C-4815-93F2-70B09833E78B}" srcOrd="0" destOrd="0" parTransId="{F62E05DF-ECB9-488F-892F-AFFC4E255128}" sibTransId="{5B00F519-2724-4155-98AF-BC2ADD06E7CC}"/>
    <dgm:cxn modelId="{602F8E78-D8E4-4D10-A4F9-B31C6037A95A}" type="presOf" srcId="{A6D22F00-7028-47C2-B0A6-12EC9B9B1F0C}" destId="{FE9886C6-CFBD-4519-AC35-49105D664B62}" srcOrd="0" destOrd="0" presId="urn:microsoft.com/office/officeart/2018/2/layout/IconVerticalSolidList"/>
    <dgm:cxn modelId="{1C60297F-B9B0-43BC-8091-491B6092D0E0}" srcId="{B42565EB-3018-4BAB-8BBD-7E7B2404E0C6}" destId="{6DF43C03-10A2-4466-9E57-AA6522AC152B}" srcOrd="0" destOrd="0" parTransId="{00CD9609-9106-423C-AECD-7BFB00EE2DD2}" sibTransId="{79A74506-6E79-4790-A623-2B7DC5FCD424}"/>
    <dgm:cxn modelId="{91439085-EBBF-4879-9579-85B8EF2AB0FB}" srcId="{6DF43C03-10A2-4466-9E57-AA6522AC152B}" destId="{603CA562-8550-4BE1-B3CD-A2C083B52D12}" srcOrd="1" destOrd="0" parTransId="{BCD665D4-4311-4CEE-BD8D-A755E1ADB728}" sibTransId="{AF32DDFF-9EC1-40B6-8F13-AAC81349B84C}"/>
    <dgm:cxn modelId="{F3B2698D-026D-48FE-96B2-E9FCD0166177}" type="presOf" srcId="{6DF43C03-10A2-4466-9E57-AA6522AC152B}" destId="{CEAEC767-3C48-416A-B6B1-A31B6538F3D3}" srcOrd="0" destOrd="0" presId="urn:microsoft.com/office/officeart/2018/2/layout/IconVerticalSolidList"/>
    <dgm:cxn modelId="{9A17B999-6EA9-4DB1-9268-799F035FEFE4}" type="presOf" srcId="{603CA562-8550-4BE1-B3CD-A2C083B52D12}" destId="{FE9886C6-CFBD-4519-AC35-49105D664B62}" srcOrd="0" destOrd="1" presId="urn:microsoft.com/office/officeart/2018/2/layout/IconVerticalSolidList"/>
    <dgm:cxn modelId="{12E1AC9E-DCD2-4327-8372-85B4E0A85496}" srcId="{B42565EB-3018-4BAB-8BBD-7E7B2404E0C6}" destId="{4E74930B-12B8-444C-A8E8-20F7FAC42EDB}" srcOrd="2" destOrd="0" parTransId="{85B39CA0-4F35-4533-8937-D589B6B66D6B}" sibTransId="{519C215C-FAEA-483F-AFCB-14086AD00405}"/>
    <dgm:cxn modelId="{DAA67FA2-6171-42E4-B8E3-88C858849C01}" srcId="{809B35AF-2478-4FB7-B869-4DFECABE242A}" destId="{5813121E-7340-4126-BA05-81707650727E}" srcOrd="0" destOrd="0" parTransId="{1AAA8815-B7AD-4FCD-B23C-9FB3C6F7EB6D}" sibTransId="{EB54DF19-AF15-46DD-B923-5366571A5ADF}"/>
    <dgm:cxn modelId="{EDF49AA2-BD70-44F5-BD1C-270658EB1592}" type="presOf" srcId="{4E74930B-12B8-444C-A8E8-20F7FAC42EDB}" destId="{5196CDC0-5A25-4E40-B895-0C253D3EC1BB}" srcOrd="0" destOrd="0" presId="urn:microsoft.com/office/officeart/2018/2/layout/IconVerticalSolidList"/>
    <dgm:cxn modelId="{78F035C5-009D-46EE-BA49-D54DA2B27143}" srcId="{6DF43C03-10A2-4466-9E57-AA6522AC152B}" destId="{A6D22F00-7028-47C2-B0A6-12EC9B9B1F0C}" srcOrd="0" destOrd="0" parTransId="{F27E76C0-8C1B-4E40-945A-0BAFA43C7897}" sibTransId="{2CE1D6A7-8121-4E1E-9543-782D6544C793}"/>
    <dgm:cxn modelId="{DFA210E5-86DB-4700-A97A-5F567250544E}" type="presOf" srcId="{809B35AF-2478-4FB7-B869-4DFECABE242A}" destId="{2BEB4EA2-9AA2-4E46-8C19-84108665CC13}" srcOrd="0" destOrd="0" presId="urn:microsoft.com/office/officeart/2018/2/layout/IconVerticalSolidList"/>
    <dgm:cxn modelId="{77060AE9-38F7-4CA7-B558-4B9B1D0682BF}" type="presOf" srcId="{38230916-242C-4815-93F2-70B09833E78B}" destId="{ED53F64F-FC09-4C3C-ACDF-6EF5C16ACBCB}" srcOrd="0" destOrd="0" presId="urn:microsoft.com/office/officeart/2018/2/layout/IconVerticalSolidList"/>
    <dgm:cxn modelId="{888EF9EA-6701-4E06-ACE1-BFF5C7272F51}" srcId="{B42565EB-3018-4BAB-8BBD-7E7B2404E0C6}" destId="{D127E12F-9734-4A90-B601-348032815540}" srcOrd="3" destOrd="0" parTransId="{D051E28D-B116-45B8-B82F-5EB3BDAF6800}" sibTransId="{6FB7FFB9-3BC0-4DA5-B6AF-D301B4E8FA62}"/>
    <dgm:cxn modelId="{B8F6E2EF-8552-456C-8CC6-B50D0C67A64D}" srcId="{B42565EB-3018-4BAB-8BBD-7E7B2404E0C6}" destId="{809B35AF-2478-4FB7-B869-4DFECABE242A}" srcOrd="1" destOrd="0" parTransId="{CDBAA037-C4A4-4D75-B6F8-224180D1E9C2}" sibTransId="{78EA1BE1-E690-4D9D-964C-BBD046DED17D}"/>
    <dgm:cxn modelId="{105D7DF8-9A26-473A-8D65-59CD8EDA4B5A}" type="presOf" srcId="{B42565EB-3018-4BAB-8BBD-7E7B2404E0C6}" destId="{7104BAB3-B7E0-4858-89D2-DDAF522968CA}" srcOrd="0" destOrd="0" presId="urn:microsoft.com/office/officeart/2018/2/layout/IconVerticalSolidList"/>
    <dgm:cxn modelId="{9FAE07FB-D42A-450C-8F7C-17E104B3B6BA}" type="presParOf" srcId="{7104BAB3-B7E0-4858-89D2-DDAF522968CA}" destId="{66591190-A889-444B-8A95-25B162F7DEEC}" srcOrd="0" destOrd="0" presId="urn:microsoft.com/office/officeart/2018/2/layout/IconVerticalSolidList"/>
    <dgm:cxn modelId="{887730FC-344E-427E-AE39-CDAD7B94BC44}" type="presParOf" srcId="{66591190-A889-444B-8A95-25B162F7DEEC}" destId="{7DFDE5DF-464B-4CFB-AC48-EA78F1E6425D}" srcOrd="0" destOrd="0" presId="urn:microsoft.com/office/officeart/2018/2/layout/IconVerticalSolidList"/>
    <dgm:cxn modelId="{774D06DC-DE10-4449-920D-FBAB1CC46151}" type="presParOf" srcId="{66591190-A889-444B-8A95-25B162F7DEEC}" destId="{A51FCA93-3DED-4F5C-B4F2-BAE9CBEA39B3}" srcOrd="1" destOrd="0" presId="urn:microsoft.com/office/officeart/2018/2/layout/IconVerticalSolidList"/>
    <dgm:cxn modelId="{2A42C46C-C1E4-4A11-92F1-06242D8F1617}" type="presParOf" srcId="{66591190-A889-444B-8A95-25B162F7DEEC}" destId="{DB4879F3-BD23-4511-B50E-91B0CB7D9198}" srcOrd="2" destOrd="0" presId="urn:microsoft.com/office/officeart/2018/2/layout/IconVerticalSolidList"/>
    <dgm:cxn modelId="{791365A8-C37B-4E76-9203-98215533CB64}" type="presParOf" srcId="{66591190-A889-444B-8A95-25B162F7DEEC}" destId="{CEAEC767-3C48-416A-B6B1-A31B6538F3D3}" srcOrd="3" destOrd="0" presId="urn:microsoft.com/office/officeart/2018/2/layout/IconVerticalSolidList"/>
    <dgm:cxn modelId="{52843547-588F-4DC4-9A93-EE0A61F55BA1}" type="presParOf" srcId="{66591190-A889-444B-8A95-25B162F7DEEC}" destId="{FE9886C6-CFBD-4519-AC35-49105D664B62}" srcOrd="4" destOrd="0" presId="urn:microsoft.com/office/officeart/2018/2/layout/IconVerticalSolidList"/>
    <dgm:cxn modelId="{2632BC8E-0D67-4386-A718-9E04F1F25A84}" type="presParOf" srcId="{7104BAB3-B7E0-4858-89D2-DDAF522968CA}" destId="{D4AD57AB-C149-4D5D-A7CA-C24D69C94201}" srcOrd="1" destOrd="0" presId="urn:microsoft.com/office/officeart/2018/2/layout/IconVerticalSolidList"/>
    <dgm:cxn modelId="{0D32AC17-CCB7-4FAF-B062-8C16DF0D9841}" type="presParOf" srcId="{7104BAB3-B7E0-4858-89D2-DDAF522968CA}" destId="{18926879-63A7-4A80-A01F-64E76BF6CF6C}" srcOrd="2" destOrd="0" presId="urn:microsoft.com/office/officeart/2018/2/layout/IconVerticalSolidList"/>
    <dgm:cxn modelId="{D2AB872F-FBCE-4877-AD74-6134CFDF9781}" type="presParOf" srcId="{18926879-63A7-4A80-A01F-64E76BF6CF6C}" destId="{18DF4CBF-0861-4815-B0F6-AC216DA17A7D}" srcOrd="0" destOrd="0" presId="urn:microsoft.com/office/officeart/2018/2/layout/IconVerticalSolidList"/>
    <dgm:cxn modelId="{FF84D8F4-4F16-4E7D-98F4-E7164ACC8745}" type="presParOf" srcId="{18926879-63A7-4A80-A01F-64E76BF6CF6C}" destId="{79FFFFCC-97BD-44BB-A2EF-1BD977C0F668}" srcOrd="1" destOrd="0" presId="urn:microsoft.com/office/officeart/2018/2/layout/IconVerticalSolidList"/>
    <dgm:cxn modelId="{BFF54390-9C51-49BB-BF27-B1C333B37203}" type="presParOf" srcId="{18926879-63A7-4A80-A01F-64E76BF6CF6C}" destId="{6658D521-A348-42D9-A2DE-CE81928B8863}" srcOrd="2" destOrd="0" presId="urn:microsoft.com/office/officeart/2018/2/layout/IconVerticalSolidList"/>
    <dgm:cxn modelId="{D13730A8-A081-4C17-AE23-7A50B68E26CE}" type="presParOf" srcId="{18926879-63A7-4A80-A01F-64E76BF6CF6C}" destId="{2BEB4EA2-9AA2-4E46-8C19-84108665CC13}" srcOrd="3" destOrd="0" presId="urn:microsoft.com/office/officeart/2018/2/layout/IconVerticalSolidList"/>
    <dgm:cxn modelId="{B5DD5F8D-4D47-4B33-85A4-F90CC48E9F48}" type="presParOf" srcId="{18926879-63A7-4A80-A01F-64E76BF6CF6C}" destId="{8060AAE4-9DEA-4DD6-97FC-5E9199D14CB5}" srcOrd="4" destOrd="0" presId="urn:microsoft.com/office/officeart/2018/2/layout/IconVerticalSolidList"/>
    <dgm:cxn modelId="{2339BB4E-B4EB-49EE-A9F8-973DEC2749B7}" type="presParOf" srcId="{7104BAB3-B7E0-4858-89D2-DDAF522968CA}" destId="{034F0D8D-1FD4-4D3F-A395-AD7D4466A37F}" srcOrd="3" destOrd="0" presId="urn:microsoft.com/office/officeart/2018/2/layout/IconVerticalSolidList"/>
    <dgm:cxn modelId="{9275656D-9E5F-43AC-9F47-7687AC3F047A}" type="presParOf" srcId="{7104BAB3-B7E0-4858-89D2-DDAF522968CA}" destId="{2EC5A525-1D10-4F15-B85A-12BEDA1114BF}" srcOrd="4" destOrd="0" presId="urn:microsoft.com/office/officeart/2018/2/layout/IconVerticalSolidList"/>
    <dgm:cxn modelId="{08BCF49D-76FA-4046-B242-C9EF4E08F494}" type="presParOf" srcId="{2EC5A525-1D10-4F15-B85A-12BEDA1114BF}" destId="{D70AC7E6-D1D1-450D-B73E-77BCB0339782}" srcOrd="0" destOrd="0" presId="urn:microsoft.com/office/officeart/2018/2/layout/IconVerticalSolidList"/>
    <dgm:cxn modelId="{3C583CA2-59DE-4A90-9B75-CEF99E1A8E43}" type="presParOf" srcId="{2EC5A525-1D10-4F15-B85A-12BEDA1114BF}" destId="{C1171CB8-EC36-4FF5-B57F-AEDEABE1A19F}" srcOrd="1" destOrd="0" presId="urn:microsoft.com/office/officeart/2018/2/layout/IconVerticalSolidList"/>
    <dgm:cxn modelId="{FA0D1255-376C-4AC5-A13B-6460A78675BA}" type="presParOf" srcId="{2EC5A525-1D10-4F15-B85A-12BEDA1114BF}" destId="{9A942D09-A2DF-4ADF-B74F-200C807BA913}" srcOrd="2" destOrd="0" presId="urn:microsoft.com/office/officeart/2018/2/layout/IconVerticalSolidList"/>
    <dgm:cxn modelId="{01B58ACB-6012-4FF3-A85F-639E9AEA7343}" type="presParOf" srcId="{2EC5A525-1D10-4F15-B85A-12BEDA1114BF}" destId="{5196CDC0-5A25-4E40-B895-0C253D3EC1BB}" srcOrd="3" destOrd="0" presId="urn:microsoft.com/office/officeart/2018/2/layout/IconVerticalSolidList"/>
    <dgm:cxn modelId="{02888953-E39E-4804-8BA6-039221C4845E}" type="presParOf" srcId="{2EC5A525-1D10-4F15-B85A-12BEDA1114BF}" destId="{ED53F64F-FC09-4C3C-ACDF-6EF5C16ACBCB}" srcOrd="4" destOrd="0" presId="urn:microsoft.com/office/officeart/2018/2/layout/IconVerticalSolidList"/>
    <dgm:cxn modelId="{9ACD447A-0FAA-48AE-97FE-870F9A676FFF}" type="presParOf" srcId="{7104BAB3-B7E0-4858-89D2-DDAF522968CA}" destId="{7D2CB1AE-C976-4CBD-BA35-EBBD692074B4}" srcOrd="5" destOrd="0" presId="urn:microsoft.com/office/officeart/2018/2/layout/IconVerticalSolidList"/>
    <dgm:cxn modelId="{0635241E-E2BB-4E5E-A1EF-02B477F5EF01}" type="presParOf" srcId="{7104BAB3-B7E0-4858-89D2-DDAF522968CA}" destId="{9085F15A-2572-4155-A95E-3A1A9AAFB21D}" srcOrd="6" destOrd="0" presId="urn:microsoft.com/office/officeart/2018/2/layout/IconVerticalSolidList"/>
    <dgm:cxn modelId="{8FFC81FA-4620-4D5D-9107-0564741E2830}" type="presParOf" srcId="{9085F15A-2572-4155-A95E-3A1A9AAFB21D}" destId="{678C4D2E-0044-4B17-A525-8034AD9420F7}" srcOrd="0" destOrd="0" presId="urn:microsoft.com/office/officeart/2018/2/layout/IconVerticalSolidList"/>
    <dgm:cxn modelId="{9594817C-51F5-465D-A8D6-0D4C8B5BFF5F}" type="presParOf" srcId="{9085F15A-2572-4155-A95E-3A1A9AAFB21D}" destId="{5B665CC3-C361-45D0-AC60-AD5EA1895FF1}" srcOrd="1" destOrd="0" presId="urn:microsoft.com/office/officeart/2018/2/layout/IconVerticalSolidList"/>
    <dgm:cxn modelId="{F62B1D8C-617C-4E8E-AF63-DFCC240F2C08}" type="presParOf" srcId="{9085F15A-2572-4155-A95E-3A1A9AAFB21D}" destId="{B0C4558C-593D-4D7E-9D86-4BB0A20D8D4D}" srcOrd="2" destOrd="0" presId="urn:microsoft.com/office/officeart/2018/2/layout/IconVerticalSolidList"/>
    <dgm:cxn modelId="{759BD7CB-0510-4F7C-9EE5-544BABAD38F1}" type="presParOf" srcId="{9085F15A-2572-4155-A95E-3A1A9AAFB21D}" destId="{AAB89E33-5EE2-451A-A778-CD32482A5E81}" srcOrd="3" destOrd="0" presId="urn:microsoft.com/office/officeart/2018/2/layout/IconVerticalSolidList"/>
    <dgm:cxn modelId="{9B6EC5CB-E1A5-46EB-8872-D87E19ACA6D1}" type="presParOf" srcId="{9085F15A-2572-4155-A95E-3A1A9AAFB21D}" destId="{E219234E-E305-415A-990E-5E5BA3923B95}"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FDA86A8-9D30-4017-928A-A9CA7E183FC8}"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7460ECAA-6B42-4545-B97D-8DFE54A76EFC}">
      <dgm:prSet/>
      <dgm:spPr/>
      <dgm:t>
        <a:bodyPr/>
        <a:lstStyle/>
        <a:p>
          <a:r>
            <a:rPr lang="en-US" b="1" i="0" baseline="0"/>
            <a:t>Implications:</a:t>
          </a:r>
          <a:endParaRPr lang="en-US"/>
        </a:p>
      </dgm:t>
    </dgm:pt>
    <dgm:pt modelId="{D00B270D-4AAF-4D5E-8274-D016BD35AA46}" type="parTrans" cxnId="{89A64536-5340-4088-87AC-C88ED336491A}">
      <dgm:prSet/>
      <dgm:spPr/>
      <dgm:t>
        <a:bodyPr/>
        <a:lstStyle/>
        <a:p>
          <a:endParaRPr lang="en-US"/>
        </a:p>
      </dgm:t>
    </dgm:pt>
    <dgm:pt modelId="{80E71F34-B24E-4CE1-AC36-4EA64D5F916D}" type="sibTrans" cxnId="{89A64536-5340-4088-87AC-C88ED336491A}">
      <dgm:prSet/>
      <dgm:spPr/>
      <dgm:t>
        <a:bodyPr/>
        <a:lstStyle/>
        <a:p>
          <a:endParaRPr lang="en-US"/>
        </a:p>
      </dgm:t>
    </dgm:pt>
    <dgm:pt modelId="{A89E556C-45E4-45AD-88F4-81697E782DAC}">
      <dgm:prSet/>
      <dgm:spPr/>
      <dgm:t>
        <a:bodyPr/>
        <a:lstStyle/>
        <a:p>
          <a:r>
            <a:rPr lang="en-US" b="0" i="0" baseline="0"/>
            <a:t>Regions with high disease prevalence may require more focused public health initiatives.</a:t>
          </a:r>
          <a:endParaRPr lang="en-US"/>
        </a:p>
      </dgm:t>
    </dgm:pt>
    <dgm:pt modelId="{8B87ECDD-7ED6-46E6-9E3F-C4A22D0D3479}" type="parTrans" cxnId="{1CB1E0F5-914F-4522-B3E1-0312F481F61B}">
      <dgm:prSet/>
      <dgm:spPr/>
      <dgm:t>
        <a:bodyPr/>
        <a:lstStyle/>
        <a:p>
          <a:endParaRPr lang="en-US"/>
        </a:p>
      </dgm:t>
    </dgm:pt>
    <dgm:pt modelId="{2C5055ED-BBBC-4F92-84D5-44B6224778CC}" type="sibTrans" cxnId="{1CB1E0F5-914F-4522-B3E1-0312F481F61B}">
      <dgm:prSet/>
      <dgm:spPr/>
      <dgm:t>
        <a:bodyPr/>
        <a:lstStyle/>
        <a:p>
          <a:endParaRPr lang="en-US"/>
        </a:p>
      </dgm:t>
    </dgm:pt>
    <dgm:pt modelId="{4BC8E389-5569-4D96-BECB-74BBC7312A4E}">
      <dgm:prSet/>
      <dgm:spPr/>
      <dgm:t>
        <a:bodyPr/>
        <a:lstStyle/>
        <a:p>
          <a:r>
            <a:rPr lang="en-US" b="0" i="0" baseline="0"/>
            <a:t>The trends suggest potential areas of intervention.</a:t>
          </a:r>
          <a:endParaRPr lang="en-US"/>
        </a:p>
      </dgm:t>
    </dgm:pt>
    <dgm:pt modelId="{0B14578B-1507-4780-8E6C-A06653F1F3BE}" type="parTrans" cxnId="{4B8D174B-33F5-4D2A-889F-1C77125A0C71}">
      <dgm:prSet/>
      <dgm:spPr/>
      <dgm:t>
        <a:bodyPr/>
        <a:lstStyle/>
        <a:p>
          <a:endParaRPr lang="en-US"/>
        </a:p>
      </dgm:t>
    </dgm:pt>
    <dgm:pt modelId="{755D03CB-F6FF-457F-AD60-907C4C8EC92C}" type="sibTrans" cxnId="{4B8D174B-33F5-4D2A-889F-1C77125A0C71}">
      <dgm:prSet/>
      <dgm:spPr/>
      <dgm:t>
        <a:bodyPr/>
        <a:lstStyle/>
        <a:p>
          <a:endParaRPr lang="en-US"/>
        </a:p>
      </dgm:t>
    </dgm:pt>
    <dgm:pt modelId="{7C786A1F-5B0E-4141-9FDB-1C26E57F8849}">
      <dgm:prSet/>
      <dgm:spPr/>
      <dgm:t>
        <a:bodyPr/>
        <a:lstStyle/>
        <a:p>
          <a:r>
            <a:rPr lang="en-US" b="1" i="0" baseline="0"/>
            <a:t>Recommendations:</a:t>
          </a:r>
          <a:endParaRPr lang="en-US"/>
        </a:p>
      </dgm:t>
    </dgm:pt>
    <dgm:pt modelId="{DEDB972F-0E33-4B6C-82F6-B5F0DFC83FBE}" type="parTrans" cxnId="{62B7C6D2-5D44-4B20-8F80-8BB512CAB6B5}">
      <dgm:prSet/>
      <dgm:spPr/>
      <dgm:t>
        <a:bodyPr/>
        <a:lstStyle/>
        <a:p>
          <a:endParaRPr lang="en-US"/>
        </a:p>
      </dgm:t>
    </dgm:pt>
    <dgm:pt modelId="{2C56A645-B5E0-4F3C-B33D-AB38365FF0F4}" type="sibTrans" cxnId="{62B7C6D2-5D44-4B20-8F80-8BB512CAB6B5}">
      <dgm:prSet/>
      <dgm:spPr/>
      <dgm:t>
        <a:bodyPr/>
        <a:lstStyle/>
        <a:p>
          <a:endParaRPr lang="en-US"/>
        </a:p>
      </dgm:t>
    </dgm:pt>
    <dgm:pt modelId="{757AEAC9-612F-45D5-B867-DFB3051F9C79}">
      <dgm:prSet/>
      <dgm:spPr/>
      <dgm:t>
        <a:bodyPr/>
        <a:lstStyle/>
        <a:p>
          <a:r>
            <a:rPr lang="en-US" b="0" i="0" baseline="0"/>
            <a:t>Increase targeted funding and health education in high-prevalence states.</a:t>
          </a:r>
          <a:endParaRPr lang="en-US"/>
        </a:p>
      </dgm:t>
    </dgm:pt>
    <dgm:pt modelId="{084B9E2E-D74B-4B74-BB6E-7D4B4E832AD8}" type="parTrans" cxnId="{51CF022F-83B3-43A5-BA2B-D6AEAE991221}">
      <dgm:prSet/>
      <dgm:spPr/>
      <dgm:t>
        <a:bodyPr/>
        <a:lstStyle/>
        <a:p>
          <a:endParaRPr lang="en-US"/>
        </a:p>
      </dgm:t>
    </dgm:pt>
    <dgm:pt modelId="{AFE1E8E4-AB8C-4151-A102-33ACFE81A281}" type="sibTrans" cxnId="{51CF022F-83B3-43A5-BA2B-D6AEAE991221}">
      <dgm:prSet/>
      <dgm:spPr/>
      <dgm:t>
        <a:bodyPr/>
        <a:lstStyle/>
        <a:p>
          <a:endParaRPr lang="en-US"/>
        </a:p>
      </dgm:t>
    </dgm:pt>
    <dgm:pt modelId="{EAC18811-CDB1-4B6B-AD2C-5710C3D9DAF0}">
      <dgm:prSet/>
      <dgm:spPr/>
      <dgm:t>
        <a:bodyPr/>
        <a:lstStyle/>
        <a:p>
          <a:r>
            <a:rPr lang="en-US" b="0" i="0" baseline="0"/>
            <a:t>Conduct further studies to explore underlying factors (environment, socioeconomic factors, etc.).</a:t>
          </a:r>
          <a:endParaRPr lang="en-US"/>
        </a:p>
      </dgm:t>
    </dgm:pt>
    <dgm:pt modelId="{55B9D03A-743A-4465-A3E0-4D1CAFA80C07}" type="parTrans" cxnId="{26A9F6F6-9BAD-4C2C-89AD-3EA56839BDFA}">
      <dgm:prSet/>
      <dgm:spPr/>
      <dgm:t>
        <a:bodyPr/>
        <a:lstStyle/>
        <a:p>
          <a:endParaRPr lang="en-US"/>
        </a:p>
      </dgm:t>
    </dgm:pt>
    <dgm:pt modelId="{53AD7396-5FC1-4FAB-8705-00B71A2B2D8F}" type="sibTrans" cxnId="{26A9F6F6-9BAD-4C2C-89AD-3EA56839BDFA}">
      <dgm:prSet/>
      <dgm:spPr/>
      <dgm:t>
        <a:bodyPr/>
        <a:lstStyle/>
        <a:p>
          <a:endParaRPr lang="en-US"/>
        </a:p>
      </dgm:t>
    </dgm:pt>
    <dgm:pt modelId="{064259C5-29FC-4BBA-9B3E-DCB87EACCEDD}">
      <dgm:prSet/>
      <dgm:spPr/>
      <dgm:t>
        <a:bodyPr/>
        <a:lstStyle/>
        <a:p>
          <a:r>
            <a:rPr lang="en-US" b="1" i="0" baseline="0"/>
            <a:t>Future Work:</a:t>
          </a:r>
          <a:endParaRPr lang="en-US"/>
        </a:p>
      </dgm:t>
    </dgm:pt>
    <dgm:pt modelId="{25827500-9749-48EF-8475-D5D152031EB1}" type="parTrans" cxnId="{5A9A4504-B320-4020-BBE0-C4B5D6813448}">
      <dgm:prSet/>
      <dgm:spPr/>
      <dgm:t>
        <a:bodyPr/>
        <a:lstStyle/>
        <a:p>
          <a:endParaRPr lang="en-US"/>
        </a:p>
      </dgm:t>
    </dgm:pt>
    <dgm:pt modelId="{E4EA35B9-FA48-4DCD-BBAF-D945A8FD9BD1}" type="sibTrans" cxnId="{5A9A4504-B320-4020-BBE0-C4B5D6813448}">
      <dgm:prSet/>
      <dgm:spPr/>
      <dgm:t>
        <a:bodyPr/>
        <a:lstStyle/>
        <a:p>
          <a:endParaRPr lang="en-US"/>
        </a:p>
      </dgm:t>
    </dgm:pt>
    <dgm:pt modelId="{B33B9060-CBED-4EB2-BE22-94A6BFB40606}">
      <dgm:prSet/>
      <dgm:spPr/>
      <dgm:t>
        <a:bodyPr/>
        <a:lstStyle/>
        <a:p>
          <a:r>
            <a:rPr lang="en-US" b="0" i="0" baseline="0"/>
            <a:t>Integrate additional datasets (e.g., demographic, socioeconomic data) for a more comprehensive analysis.</a:t>
          </a:r>
          <a:endParaRPr lang="en-US"/>
        </a:p>
      </dgm:t>
    </dgm:pt>
    <dgm:pt modelId="{4C3FBE0B-5177-4276-9985-A150FA9EB1B9}" type="parTrans" cxnId="{13D09748-93BF-4558-8757-90BB40D3B3EE}">
      <dgm:prSet/>
      <dgm:spPr/>
      <dgm:t>
        <a:bodyPr/>
        <a:lstStyle/>
        <a:p>
          <a:endParaRPr lang="en-US"/>
        </a:p>
      </dgm:t>
    </dgm:pt>
    <dgm:pt modelId="{96358C3C-FBCA-4F29-9CB9-E4EC0C43D871}" type="sibTrans" cxnId="{13D09748-93BF-4558-8757-90BB40D3B3EE}">
      <dgm:prSet/>
      <dgm:spPr/>
      <dgm:t>
        <a:bodyPr/>
        <a:lstStyle/>
        <a:p>
          <a:endParaRPr lang="en-US"/>
        </a:p>
      </dgm:t>
    </dgm:pt>
    <dgm:pt modelId="{A147540B-E807-4F2C-A087-3C73835AE7CD}">
      <dgm:prSet/>
      <dgm:spPr/>
      <dgm:t>
        <a:bodyPr/>
        <a:lstStyle/>
        <a:p>
          <a:r>
            <a:rPr lang="en-US" b="0" i="0" baseline="0"/>
            <a:t>Develop predictive models to forecast future trends.</a:t>
          </a:r>
          <a:endParaRPr lang="en-US"/>
        </a:p>
      </dgm:t>
    </dgm:pt>
    <dgm:pt modelId="{84EC3E61-513B-401D-AFD7-50E4EE8ACA20}" type="parTrans" cxnId="{E1F369D5-36C8-4ABC-B23A-54823018EBA7}">
      <dgm:prSet/>
      <dgm:spPr/>
      <dgm:t>
        <a:bodyPr/>
        <a:lstStyle/>
        <a:p>
          <a:endParaRPr lang="en-US"/>
        </a:p>
      </dgm:t>
    </dgm:pt>
    <dgm:pt modelId="{B19BD39C-607E-4821-ACD1-40F3DC2545F0}" type="sibTrans" cxnId="{E1F369D5-36C8-4ABC-B23A-54823018EBA7}">
      <dgm:prSet/>
      <dgm:spPr/>
      <dgm:t>
        <a:bodyPr/>
        <a:lstStyle/>
        <a:p>
          <a:endParaRPr lang="en-US"/>
        </a:p>
      </dgm:t>
    </dgm:pt>
    <dgm:pt modelId="{19DDD20B-F251-4411-A255-433B351E9A38}" type="pres">
      <dgm:prSet presAssocID="{6FDA86A8-9D30-4017-928A-A9CA7E183FC8}" presName="linear" presStyleCnt="0">
        <dgm:presLayoutVars>
          <dgm:dir/>
          <dgm:animLvl val="lvl"/>
          <dgm:resizeHandles val="exact"/>
        </dgm:presLayoutVars>
      </dgm:prSet>
      <dgm:spPr/>
    </dgm:pt>
    <dgm:pt modelId="{AB206E22-245E-4211-B1FE-F6033C1E7627}" type="pres">
      <dgm:prSet presAssocID="{7460ECAA-6B42-4545-B97D-8DFE54A76EFC}" presName="parentLin" presStyleCnt="0"/>
      <dgm:spPr/>
    </dgm:pt>
    <dgm:pt modelId="{883BB4D6-A2E4-4D00-A38B-68B505599764}" type="pres">
      <dgm:prSet presAssocID="{7460ECAA-6B42-4545-B97D-8DFE54A76EFC}" presName="parentLeftMargin" presStyleLbl="node1" presStyleIdx="0" presStyleCnt="3"/>
      <dgm:spPr/>
    </dgm:pt>
    <dgm:pt modelId="{11D53382-A2DA-44A8-90D4-A4D58F062D69}" type="pres">
      <dgm:prSet presAssocID="{7460ECAA-6B42-4545-B97D-8DFE54A76EFC}" presName="parentText" presStyleLbl="node1" presStyleIdx="0" presStyleCnt="3">
        <dgm:presLayoutVars>
          <dgm:chMax val="0"/>
          <dgm:bulletEnabled val="1"/>
        </dgm:presLayoutVars>
      </dgm:prSet>
      <dgm:spPr/>
    </dgm:pt>
    <dgm:pt modelId="{228C2078-F6E1-45D1-BD3D-6D1067FEC825}" type="pres">
      <dgm:prSet presAssocID="{7460ECAA-6B42-4545-B97D-8DFE54A76EFC}" presName="negativeSpace" presStyleCnt="0"/>
      <dgm:spPr/>
    </dgm:pt>
    <dgm:pt modelId="{A925C634-DF55-42B4-8FA3-A4275DE09A02}" type="pres">
      <dgm:prSet presAssocID="{7460ECAA-6B42-4545-B97D-8DFE54A76EFC}" presName="childText" presStyleLbl="conFgAcc1" presStyleIdx="0" presStyleCnt="3">
        <dgm:presLayoutVars>
          <dgm:bulletEnabled val="1"/>
        </dgm:presLayoutVars>
      </dgm:prSet>
      <dgm:spPr/>
    </dgm:pt>
    <dgm:pt modelId="{7102D493-2264-426F-8607-8A388CC75FB3}" type="pres">
      <dgm:prSet presAssocID="{80E71F34-B24E-4CE1-AC36-4EA64D5F916D}" presName="spaceBetweenRectangles" presStyleCnt="0"/>
      <dgm:spPr/>
    </dgm:pt>
    <dgm:pt modelId="{A867BA1D-C29E-4EAF-9313-626DE29DEEC7}" type="pres">
      <dgm:prSet presAssocID="{7C786A1F-5B0E-4141-9FDB-1C26E57F8849}" presName="parentLin" presStyleCnt="0"/>
      <dgm:spPr/>
    </dgm:pt>
    <dgm:pt modelId="{319696AF-741B-49F6-B523-3557CB2A461E}" type="pres">
      <dgm:prSet presAssocID="{7C786A1F-5B0E-4141-9FDB-1C26E57F8849}" presName="parentLeftMargin" presStyleLbl="node1" presStyleIdx="0" presStyleCnt="3"/>
      <dgm:spPr/>
    </dgm:pt>
    <dgm:pt modelId="{47FB24D9-CF53-43B4-9982-A60E2DA8FB1D}" type="pres">
      <dgm:prSet presAssocID="{7C786A1F-5B0E-4141-9FDB-1C26E57F8849}" presName="parentText" presStyleLbl="node1" presStyleIdx="1" presStyleCnt="3">
        <dgm:presLayoutVars>
          <dgm:chMax val="0"/>
          <dgm:bulletEnabled val="1"/>
        </dgm:presLayoutVars>
      </dgm:prSet>
      <dgm:spPr/>
    </dgm:pt>
    <dgm:pt modelId="{736C6923-7832-45BA-9833-8BD7A08072ED}" type="pres">
      <dgm:prSet presAssocID="{7C786A1F-5B0E-4141-9FDB-1C26E57F8849}" presName="negativeSpace" presStyleCnt="0"/>
      <dgm:spPr/>
    </dgm:pt>
    <dgm:pt modelId="{C1B49FBB-A0DE-47DA-824D-18DC47DBB9FA}" type="pres">
      <dgm:prSet presAssocID="{7C786A1F-5B0E-4141-9FDB-1C26E57F8849}" presName="childText" presStyleLbl="conFgAcc1" presStyleIdx="1" presStyleCnt="3">
        <dgm:presLayoutVars>
          <dgm:bulletEnabled val="1"/>
        </dgm:presLayoutVars>
      </dgm:prSet>
      <dgm:spPr/>
    </dgm:pt>
    <dgm:pt modelId="{C2A33371-03DB-4F95-8F6B-A97CF9C4FF5B}" type="pres">
      <dgm:prSet presAssocID="{2C56A645-B5E0-4F3C-B33D-AB38365FF0F4}" presName="spaceBetweenRectangles" presStyleCnt="0"/>
      <dgm:spPr/>
    </dgm:pt>
    <dgm:pt modelId="{8E5B5B38-E57E-457A-A47F-2F48B6665EA9}" type="pres">
      <dgm:prSet presAssocID="{064259C5-29FC-4BBA-9B3E-DCB87EACCEDD}" presName="parentLin" presStyleCnt="0"/>
      <dgm:spPr/>
    </dgm:pt>
    <dgm:pt modelId="{A2E58538-60B3-4D2D-8CFD-DB1FB3384D3A}" type="pres">
      <dgm:prSet presAssocID="{064259C5-29FC-4BBA-9B3E-DCB87EACCEDD}" presName="parentLeftMargin" presStyleLbl="node1" presStyleIdx="1" presStyleCnt="3"/>
      <dgm:spPr/>
    </dgm:pt>
    <dgm:pt modelId="{47F4CEA8-4E34-4C77-A070-E751B626C27F}" type="pres">
      <dgm:prSet presAssocID="{064259C5-29FC-4BBA-9B3E-DCB87EACCEDD}" presName="parentText" presStyleLbl="node1" presStyleIdx="2" presStyleCnt="3">
        <dgm:presLayoutVars>
          <dgm:chMax val="0"/>
          <dgm:bulletEnabled val="1"/>
        </dgm:presLayoutVars>
      </dgm:prSet>
      <dgm:spPr/>
    </dgm:pt>
    <dgm:pt modelId="{8262371C-61C7-488B-BE10-62AB5276ECB9}" type="pres">
      <dgm:prSet presAssocID="{064259C5-29FC-4BBA-9B3E-DCB87EACCEDD}" presName="negativeSpace" presStyleCnt="0"/>
      <dgm:spPr/>
    </dgm:pt>
    <dgm:pt modelId="{FC06D9A0-1968-4EE9-B959-12BB44AE929C}" type="pres">
      <dgm:prSet presAssocID="{064259C5-29FC-4BBA-9B3E-DCB87EACCEDD}" presName="childText" presStyleLbl="conFgAcc1" presStyleIdx="2" presStyleCnt="3">
        <dgm:presLayoutVars>
          <dgm:bulletEnabled val="1"/>
        </dgm:presLayoutVars>
      </dgm:prSet>
      <dgm:spPr/>
    </dgm:pt>
  </dgm:ptLst>
  <dgm:cxnLst>
    <dgm:cxn modelId="{B259B502-C989-4CC1-AC6E-9DFF81F36006}" type="presOf" srcId="{EAC18811-CDB1-4B6B-AD2C-5710C3D9DAF0}" destId="{C1B49FBB-A0DE-47DA-824D-18DC47DBB9FA}" srcOrd="0" destOrd="1" presId="urn:microsoft.com/office/officeart/2005/8/layout/list1"/>
    <dgm:cxn modelId="{E46E6003-8E25-47E5-B32E-AE222FAC9940}" type="presOf" srcId="{7460ECAA-6B42-4545-B97D-8DFE54A76EFC}" destId="{11D53382-A2DA-44A8-90D4-A4D58F062D69}" srcOrd="1" destOrd="0" presId="urn:microsoft.com/office/officeart/2005/8/layout/list1"/>
    <dgm:cxn modelId="{5A9A4504-B320-4020-BBE0-C4B5D6813448}" srcId="{6FDA86A8-9D30-4017-928A-A9CA7E183FC8}" destId="{064259C5-29FC-4BBA-9B3E-DCB87EACCEDD}" srcOrd="2" destOrd="0" parTransId="{25827500-9749-48EF-8475-D5D152031EB1}" sibTransId="{E4EA35B9-FA48-4DCD-BBAF-D945A8FD9BD1}"/>
    <dgm:cxn modelId="{1571A224-D8EF-43DA-A018-F5E76B734B27}" type="presOf" srcId="{B33B9060-CBED-4EB2-BE22-94A6BFB40606}" destId="{FC06D9A0-1968-4EE9-B959-12BB44AE929C}" srcOrd="0" destOrd="0" presId="urn:microsoft.com/office/officeart/2005/8/layout/list1"/>
    <dgm:cxn modelId="{8E3CBF2D-81C2-48A5-A885-01BA4BDE2F9C}" type="presOf" srcId="{4BC8E389-5569-4D96-BECB-74BBC7312A4E}" destId="{A925C634-DF55-42B4-8FA3-A4275DE09A02}" srcOrd="0" destOrd="1" presId="urn:microsoft.com/office/officeart/2005/8/layout/list1"/>
    <dgm:cxn modelId="{51CF022F-83B3-43A5-BA2B-D6AEAE991221}" srcId="{7C786A1F-5B0E-4141-9FDB-1C26E57F8849}" destId="{757AEAC9-612F-45D5-B867-DFB3051F9C79}" srcOrd="0" destOrd="0" parTransId="{084B9E2E-D74B-4B74-BB6E-7D4B4E832AD8}" sibTransId="{AFE1E8E4-AB8C-4151-A102-33ACFE81A281}"/>
    <dgm:cxn modelId="{89A64536-5340-4088-87AC-C88ED336491A}" srcId="{6FDA86A8-9D30-4017-928A-A9CA7E183FC8}" destId="{7460ECAA-6B42-4545-B97D-8DFE54A76EFC}" srcOrd="0" destOrd="0" parTransId="{D00B270D-4AAF-4D5E-8274-D016BD35AA46}" sibTransId="{80E71F34-B24E-4CE1-AC36-4EA64D5F916D}"/>
    <dgm:cxn modelId="{4C71B95C-A996-4F34-8F64-CEB99FF2CF4B}" type="presOf" srcId="{757AEAC9-612F-45D5-B867-DFB3051F9C79}" destId="{C1B49FBB-A0DE-47DA-824D-18DC47DBB9FA}" srcOrd="0" destOrd="0" presId="urn:microsoft.com/office/officeart/2005/8/layout/list1"/>
    <dgm:cxn modelId="{13D09748-93BF-4558-8757-90BB40D3B3EE}" srcId="{064259C5-29FC-4BBA-9B3E-DCB87EACCEDD}" destId="{B33B9060-CBED-4EB2-BE22-94A6BFB40606}" srcOrd="0" destOrd="0" parTransId="{4C3FBE0B-5177-4276-9985-A150FA9EB1B9}" sibTransId="{96358C3C-FBCA-4F29-9CB9-E4EC0C43D871}"/>
    <dgm:cxn modelId="{4B8D174B-33F5-4D2A-889F-1C77125A0C71}" srcId="{7460ECAA-6B42-4545-B97D-8DFE54A76EFC}" destId="{4BC8E389-5569-4D96-BECB-74BBC7312A4E}" srcOrd="1" destOrd="0" parTransId="{0B14578B-1507-4780-8E6C-A06653F1F3BE}" sibTransId="{755D03CB-F6FF-457F-AD60-907C4C8EC92C}"/>
    <dgm:cxn modelId="{017E1378-5712-46B4-8877-2B1ED60C98DB}" type="presOf" srcId="{A147540B-E807-4F2C-A087-3C73835AE7CD}" destId="{FC06D9A0-1968-4EE9-B959-12BB44AE929C}" srcOrd="0" destOrd="1" presId="urn:microsoft.com/office/officeart/2005/8/layout/list1"/>
    <dgm:cxn modelId="{BF15B387-A262-4654-A1BE-0471E90F9A88}" type="presOf" srcId="{7460ECAA-6B42-4545-B97D-8DFE54A76EFC}" destId="{883BB4D6-A2E4-4D00-A38B-68B505599764}" srcOrd="0" destOrd="0" presId="urn:microsoft.com/office/officeart/2005/8/layout/list1"/>
    <dgm:cxn modelId="{B1FFEC90-8E3B-4A2D-8922-050A39DD9B12}" type="presOf" srcId="{6FDA86A8-9D30-4017-928A-A9CA7E183FC8}" destId="{19DDD20B-F251-4411-A255-433B351E9A38}" srcOrd="0" destOrd="0" presId="urn:microsoft.com/office/officeart/2005/8/layout/list1"/>
    <dgm:cxn modelId="{47CB53CD-55D5-445B-9E01-164B98902466}" type="presOf" srcId="{7C786A1F-5B0E-4141-9FDB-1C26E57F8849}" destId="{319696AF-741B-49F6-B523-3557CB2A461E}" srcOrd="0" destOrd="0" presId="urn:microsoft.com/office/officeart/2005/8/layout/list1"/>
    <dgm:cxn modelId="{62B7C6D2-5D44-4B20-8F80-8BB512CAB6B5}" srcId="{6FDA86A8-9D30-4017-928A-A9CA7E183FC8}" destId="{7C786A1F-5B0E-4141-9FDB-1C26E57F8849}" srcOrd="1" destOrd="0" parTransId="{DEDB972F-0E33-4B6C-82F6-B5F0DFC83FBE}" sibTransId="{2C56A645-B5E0-4F3C-B33D-AB38365FF0F4}"/>
    <dgm:cxn modelId="{E1F369D5-36C8-4ABC-B23A-54823018EBA7}" srcId="{064259C5-29FC-4BBA-9B3E-DCB87EACCEDD}" destId="{A147540B-E807-4F2C-A087-3C73835AE7CD}" srcOrd="1" destOrd="0" parTransId="{84EC3E61-513B-401D-AFD7-50E4EE8ACA20}" sibTransId="{B19BD39C-607E-4821-ACD1-40F3DC2545F0}"/>
    <dgm:cxn modelId="{B23858DB-9659-415F-ADC3-76965A9AB71A}" type="presOf" srcId="{7C786A1F-5B0E-4141-9FDB-1C26E57F8849}" destId="{47FB24D9-CF53-43B4-9982-A60E2DA8FB1D}" srcOrd="1" destOrd="0" presId="urn:microsoft.com/office/officeart/2005/8/layout/list1"/>
    <dgm:cxn modelId="{43086AE2-1FED-4735-A8C1-4DD49FF54508}" type="presOf" srcId="{064259C5-29FC-4BBA-9B3E-DCB87EACCEDD}" destId="{A2E58538-60B3-4D2D-8CFD-DB1FB3384D3A}" srcOrd="0" destOrd="0" presId="urn:microsoft.com/office/officeart/2005/8/layout/list1"/>
    <dgm:cxn modelId="{746559E2-CC53-4635-9A08-3EE5C4386315}" type="presOf" srcId="{A89E556C-45E4-45AD-88F4-81697E782DAC}" destId="{A925C634-DF55-42B4-8FA3-A4275DE09A02}" srcOrd="0" destOrd="0" presId="urn:microsoft.com/office/officeart/2005/8/layout/list1"/>
    <dgm:cxn modelId="{5FA7F2E8-824F-46C9-9446-7610E01DBCF2}" type="presOf" srcId="{064259C5-29FC-4BBA-9B3E-DCB87EACCEDD}" destId="{47F4CEA8-4E34-4C77-A070-E751B626C27F}" srcOrd="1" destOrd="0" presId="urn:microsoft.com/office/officeart/2005/8/layout/list1"/>
    <dgm:cxn modelId="{1CB1E0F5-914F-4522-B3E1-0312F481F61B}" srcId="{7460ECAA-6B42-4545-B97D-8DFE54A76EFC}" destId="{A89E556C-45E4-45AD-88F4-81697E782DAC}" srcOrd="0" destOrd="0" parTransId="{8B87ECDD-7ED6-46E6-9E3F-C4A22D0D3479}" sibTransId="{2C5055ED-BBBC-4F92-84D5-44B6224778CC}"/>
    <dgm:cxn modelId="{26A9F6F6-9BAD-4C2C-89AD-3EA56839BDFA}" srcId="{7C786A1F-5B0E-4141-9FDB-1C26E57F8849}" destId="{EAC18811-CDB1-4B6B-AD2C-5710C3D9DAF0}" srcOrd="1" destOrd="0" parTransId="{55B9D03A-743A-4465-A3E0-4D1CAFA80C07}" sibTransId="{53AD7396-5FC1-4FAB-8705-00B71A2B2D8F}"/>
    <dgm:cxn modelId="{10D45B89-F85D-4A26-B06C-FB3C1B469778}" type="presParOf" srcId="{19DDD20B-F251-4411-A255-433B351E9A38}" destId="{AB206E22-245E-4211-B1FE-F6033C1E7627}" srcOrd="0" destOrd="0" presId="urn:microsoft.com/office/officeart/2005/8/layout/list1"/>
    <dgm:cxn modelId="{9FD7D4C3-F789-4EA1-A33D-08136A781A12}" type="presParOf" srcId="{AB206E22-245E-4211-B1FE-F6033C1E7627}" destId="{883BB4D6-A2E4-4D00-A38B-68B505599764}" srcOrd="0" destOrd="0" presId="urn:microsoft.com/office/officeart/2005/8/layout/list1"/>
    <dgm:cxn modelId="{7E742993-E755-45F2-9A91-2C5AA932E45B}" type="presParOf" srcId="{AB206E22-245E-4211-B1FE-F6033C1E7627}" destId="{11D53382-A2DA-44A8-90D4-A4D58F062D69}" srcOrd="1" destOrd="0" presId="urn:microsoft.com/office/officeart/2005/8/layout/list1"/>
    <dgm:cxn modelId="{AB1C0748-5AD8-4447-813E-19E44B942085}" type="presParOf" srcId="{19DDD20B-F251-4411-A255-433B351E9A38}" destId="{228C2078-F6E1-45D1-BD3D-6D1067FEC825}" srcOrd="1" destOrd="0" presId="urn:microsoft.com/office/officeart/2005/8/layout/list1"/>
    <dgm:cxn modelId="{E9E859D9-D4D4-4203-A7BF-129DFECBE0F0}" type="presParOf" srcId="{19DDD20B-F251-4411-A255-433B351E9A38}" destId="{A925C634-DF55-42B4-8FA3-A4275DE09A02}" srcOrd="2" destOrd="0" presId="urn:microsoft.com/office/officeart/2005/8/layout/list1"/>
    <dgm:cxn modelId="{E3A4F8D0-39C1-4794-A48D-336A2E228FB3}" type="presParOf" srcId="{19DDD20B-F251-4411-A255-433B351E9A38}" destId="{7102D493-2264-426F-8607-8A388CC75FB3}" srcOrd="3" destOrd="0" presId="urn:microsoft.com/office/officeart/2005/8/layout/list1"/>
    <dgm:cxn modelId="{6461DEB6-0D09-420E-AC37-C36611741CA3}" type="presParOf" srcId="{19DDD20B-F251-4411-A255-433B351E9A38}" destId="{A867BA1D-C29E-4EAF-9313-626DE29DEEC7}" srcOrd="4" destOrd="0" presId="urn:microsoft.com/office/officeart/2005/8/layout/list1"/>
    <dgm:cxn modelId="{E14F5EE2-7835-41DE-ACE0-31C4A6D9358C}" type="presParOf" srcId="{A867BA1D-C29E-4EAF-9313-626DE29DEEC7}" destId="{319696AF-741B-49F6-B523-3557CB2A461E}" srcOrd="0" destOrd="0" presId="urn:microsoft.com/office/officeart/2005/8/layout/list1"/>
    <dgm:cxn modelId="{5996C545-066C-4F3B-872A-71A9FB9E337F}" type="presParOf" srcId="{A867BA1D-C29E-4EAF-9313-626DE29DEEC7}" destId="{47FB24D9-CF53-43B4-9982-A60E2DA8FB1D}" srcOrd="1" destOrd="0" presId="urn:microsoft.com/office/officeart/2005/8/layout/list1"/>
    <dgm:cxn modelId="{29BF74FD-6BC4-4FCB-A365-4ACA0E0B6E78}" type="presParOf" srcId="{19DDD20B-F251-4411-A255-433B351E9A38}" destId="{736C6923-7832-45BA-9833-8BD7A08072ED}" srcOrd="5" destOrd="0" presId="urn:microsoft.com/office/officeart/2005/8/layout/list1"/>
    <dgm:cxn modelId="{F5C149D4-C49C-4889-AA5E-45B1A79A7B39}" type="presParOf" srcId="{19DDD20B-F251-4411-A255-433B351E9A38}" destId="{C1B49FBB-A0DE-47DA-824D-18DC47DBB9FA}" srcOrd="6" destOrd="0" presId="urn:microsoft.com/office/officeart/2005/8/layout/list1"/>
    <dgm:cxn modelId="{2679F113-DE28-483D-A878-4E58A51988E2}" type="presParOf" srcId="{19DDD20B-F251-4411-A255-433B351E9A38}" destId="{C2A33371-03DB-4F95-8F6B-A97CF9C4FF5B}" srcOrd="7" destOrd="0" presId="urn:microsoft.com/office/officeart/2005/8/layout/list1"/>
    <dgm:cxn modelId="{199AE53B-4D8B-4955-9C58-264A6272B10F}" type="presParOf" srcId="{19DDD20B-F251-4411-A255-433B351E9A38}" destId="{8E5B5B38-E57E-457A-A47F-2F48B6665EA9}" srcOrd="8" destOrd="0" presId="urn:microsoft.com/office/officeart/2005/8/layout/list1"/>
    <dgm:cxn modelId="{6FE4F73B-8FB0-40D3-A726-6EEBA2CE4681}" type="presParOf" srcId="{8E5B5B38-E57E-457A-A47F-2F48B6665EA9}" destId="{A2E58538-60B3-4D2D-8CFD-DB1FB3384D3A}" srcOrd="0" destOrd="0" presId="urn:microsoft.com/office/officeart/2005/8/layout/list1"/>
    <dgm:cxn modelId="{1B6586BB-D125-45E0-92BD-05532942A1AD}" type="presParOf" srcId="{8E5B5B38-E57E-457A-A47F-2F48B6665EA9}" destId="{47F4CEA8-4E34-4C77-A070-E751B626C27F}" srcOrd="1" destOrd="0" presId="urn:microsoft.com/office/officeart/2005/8/layout/list1"/>
    <dgm:cxn modelId="{35BEAB7F-9BF4-4701-98E0-885B6EBF5233}" type="presParOf" srcId="{19DDD20B-F251-4411-A255-433B351E9A38}" destId="{8262371C-61C7-488B-BE10-62AB5276ECB9}" srcOrd="9" destOrd="0" presId="urn:microsoft.com/office/officeart/2005/8/layout/list1"/>
    <dgm:cxn modelId="{8D44D40B-915C-45D9-9D90-D67D4D369482}" type="presParOf" srcId="{19DDD20B-F251-4411-A255-433B351E9A38}" destId="{FC06D9A0-1968-4EE9-B959-12BB44AE929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249C22-8E3C-4DE3-8A48-CD939387429A}">
      <dsp:nvSpPr>
        <dsp:cNvPr id="0" name=""/>
        <dsp:cNvSpPr/>
      </dsp:nvSpPr>
      <dsp:spPr>
        <a:xfrm>
          <a:off x="0" y="264006"/>
          <a:ext cx="7306056" cy="192780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7031" tIns="354076" rIns="567031"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Chronic diseases significantly impact public health in the U.S., yet understanding their distribution at the state level is challenging due to data inconsistencies and missing values. This project analyzes the CDC's Chronic Disease Indicators dataset to reveal key trends and geographic variations, providing insights to support targeted public health interventions</a:t>
          </a:r>
        </a:p>
      </dsp:txBody>
      <dsp:txXfrm>
        <a:off x="0" y="264006"/>
        <a:ext cx="7306056" cy="1927800"/>
      </dsp:txXfrm>
    </dsp:sp>
    <dsp:sp modelId="{AD3A02D6-624A-4997-ADDA-383A62D0B552}">
      <dsp:nvSpPr>
        <dsp:cNvPr id="0" name=""/>
        <dsp:cNvSpPr/>
      </dsp:nvSpPr>
      <dsp:spPr>
        <a:xfrm>
          <a:off x="365302" y="13086"/>
          <a:ext cx="5114239" cy="50184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3306" tIns="0" rIns="193306" bIns="0" numCol="1" spcCol="1270" anchor="ctr" anchorCtr="0">
          <a:noAutofit/>
        </a:bodyPr>
        <a:lstStyle/>
        <a:p>
          <a:pPr marL="0" lvl="0" indent="0" algn="l" defTabSz="755650">
            <a:lnSpc>
              <a:spcPct val="90000"/>
            </a:lnSpc>
            <a:spcBef>
              <a:spcPct val="0"/>
            </a:spcBef>
            <a:spcAft>
              <a:spcPct val="35000"/>
            </a:spcAft>
            <a:buNone/>
          </a:pPr>
          <a:r>
            <a:rPr lang="en-US" sz="1700" b="1" kern="1200"/>
            <a:t>Problem Statement</a:t>
          </a:r>
          <a:endParaRPr lang="en-US" sz="1700" kern="1200"/>
        </a:p>
      </dsp:txBody>
      <dsp:txXfrm>
        <a:off x="389800" y="37584"/>
        <a:ext cx="5065243" cy="452844"/>
      </dsp:txXfrm>
    </dsp:sp>
    <dsp:sp modelId="{ED8EC8DB-D954-488C-A48B-5AE1C7FC2351}">
      <dsp:nvSpPr>
        <dsp:cNvPr id="0" name=""/>
        <dsp:cNvSpPr/>
      </dsp:nvSpPr>
      <dsp:spPr>
        <a:xfrm>
          <a:off x="0" y="2534526"/>
          <a:ext cx="7306056" cy="2463300"/>
        </a:xfrm>
        <a:prstGeom prst="rect">
          <a:avLst/>
        </a:prstGeom>
        <a:solidFill>
          <a:schemeClr val="lt1">
            <a:alpha val="90000"/>
            <a:hueOff val="0"/>
            <a:satOff val="0"/>
            <a:lumOff val="0"/>
            <a:alphaOff val="0"/>
          </a:schemeClr>
        </a:solidFill>
        <a:ln w="19050" cap="flat" cmpd="sng" algn="ctr">
          <a:solidFill>
            <a:schemeClr val="accent2">
              <a:hueOff val="-10369007"/>
              <a:satOff val="-20408"/>
              <a:lumOff val="1274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7031" tIns="354076" rIns="567031" bIns="120904" numCol="1" spcCol="1270" anchor="t" anchorCtr="0">
          <a:noAutofit/>
        </a:bodyPr>
        <a:lstStyle/>
        <a:p>
          <a:pPr marL="171450" lvl="1" indent="-171450" algn="l" defTabSz="755650">
            <a:lnSpc>
              <a:spcPct val="90000"/>
            </a:lnSpc>
            <a:spcBef>
              <a:spcPct val="0"/>
            </a:spcBef>
            <a:spcAft>
              <a:spcPct val="15000"/>
            </a:spcAft>
            <a:buChar char="•"/>
          </a:pPr>
          <a:r>
            <a:rPr lang="en-US" sz="1700" b="1" kern="1200"/>
            <a:t>Identify State-Level Disparities:</a:t>
          </a:r>
          <a:r>
            <a:rPr lang="en-US" sz="1700" kern="1200"/>
            <a:t> Pinpoint states with notably high or low chronic disease prevalence.</a:t>
          </a:r>
        </a:p>
        <a:p>
          <a:pPr marL="171450" lvl="1" indent="-171450" algn="l" defTabSz="755650">
            <a:lnSpc>
              <a:spcPct val="90000"/>
            </a:lnSpc>
            <a:spcBef>
              <a:spcPct val="0"/>
            </a:spcBef>
            <a:spcAft>
              <a:spcPct val="15000"/>
            </a:spcAft>
            <a:buChar char="•"/>
          </a:pPr>
          <a:r>
            <a:rPr lang="en-US" sz="1700" b="1" kern="1200"/>
            <a:t>Analyze Temporal Trends:</a:t>
          </a:r>
          <a:r>
            <a:rPr lang="en-US" sz="1700" kern="1200"/>
            <a:t> Examine how disease prevalence has evolved over time.</a:t>
          </a:r>
        </a:p>
        <a:p>
          <a:pPr marL="171450" lvl="1" indent="-171450" algn="l" defTabSz="755650">
            <a:lnSpc>
              <a:spcPct val="90000"/>
            </a:lnSpc>
            <a:spcBef>
              <a:spcPct val="0"/>
            </a:spcBef>
            <a:spcAft>
              <a:spcPct val="15000"/>
            </a:spcAft>
            <a:buChar char="•"/>
          </a:pPr>
          <a:r>
            <a:rPr lang="en-US" sz="1700" b="1" kern="1200"/>
            <a:t>Compare Across Topics:</a:t>
          </a:r>
          <a:r>
            <a:rPr lang="en-US" sz="1700" kern="1200"/>
            <a:t> Investigate variations in chronic disease indicators across different health topics.</a:t>
          </a:r>
        </a:p>
        <a:p>
          <a:pPr marL="171450" lvl="1" indent="-171450" algn="l" defTabSz="755650">
            <a:lnSpc>
              <a:spcPct val="90000"/>
            </a:lnSpc>
            <a:spcBef>
              <a:spcPct val="0"/>
            </a:spcBef>
            <a:spcAft>
              <a:spcPct val="15000"/>
            </a:spcAft>
            <a:buChar char="•"/>
          </a:pPr>
          <a:r>
            <a:rPr lang="en-US" sz="1700" b="1" kern="1200"/>
            <a:t>Inform Policy:</a:t>
          </a:r>
          <a:r>
            <a:rPr lang="en-US" sz="1700" kern="1200"/>
            <a:t> Deliver data-driven insights to guide public health strategies.</a:t>
          </a:r>
        </a:p>
      </dsp:txBody>
      <dsp:txXfrm>
        <a:off x="0" y="2534526"/>
        <a:ext cx="7306056" cy="2463300"/>
      </dsp:txXfrm>
    </dsp:sp>
    <dsp:sp modelId="{948A2999-1B1D-40BA-A37F-8E8E2157B788}">
      <dsp:nvSpPr>
        <dsp:cNvPr id="0" name=""/>
        <dsp:cNvSpPr/>
      </dsp:nvSpPr>
      <dsp:spPr>
        <a:xfrm>
          <a:off x="365302" y="2283606"/>
          <a:ext cx="5114239" cy="501840"/>
        </a:xfrm>
        <a:prstGeom prst="roundRect">
          <a:avLst/>
        </a:prstGeom>
        <a:solidFill>
          <a:schemeClr val="accent2">
            <a:hueOff val="-10369007"/>
            <a:satOff val="-20408"/>
            <a:lumOff val="1274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3306" tIns="0" rIns="193306" bIns="0" numCol="1" spcCol="1270" anchor="ctr" anchorCtr="0">
          <a:noAutofit/>
        </a:bodyPr>
        <a:lstStyle/>
        <a:p>
          <a:pPr marL="0" lvl="0" indent="0" algn="l" defTabSz="755650">
            <a:lnSpc>
              <a:spcPct val="90000"/>
            </a:lnSpc>
            <a:spcBef>
              <a:spcPct val="0"/>
            </a:spcBef>
            <a:spcAft>
              <a:spcPct val="35000"/>
            </a:spcAft>
            <a:buNone/>
          </a:pPr>
          <a:r>
            <a:rPr lang="en-US" sz="1700" b="1" kern="1200"/>
            <a:t>Aims</a:t>
          </a:r>
          <a:endParaRPr lang="en-US" sz="1700" kern="1200"/>
        </a:p>
      </dsp:txBody>
      <dsp:txXfrm>
        <a:off x="389800" y="2308104"/>
        <a:ext cx="5065243"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B21D80-AAB0-4B7D-AFD8-DD3E373CBF22}">
      <dsp:nvSpPr>
        <dsp:cNvPr id="0" name=""/>
        <dsp:cNvSpPr/>
      </dsp:nvSpPr>
      <dsp:spPr>
        <a:xfrm>
          <a:off x="0" y="2079"/>
          <a:ext cx="7306056" cy="105405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68CD5C-7672-40FF-B8EE-209FA8C8E748}">
      <dsp:nvSpPr>
        <dsp:cNvPr id="0" name=""/>
        <dsp:cNvSpPr/>
      </dsp:nvSpPr>
      <dsp:spPr>
        <a:xfrm>
          <a:off x="318851" y="239241"/>
          <a:ext cx="579729" cy="5797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D218DC-DABC-42BD-A08B-C4C28708E929}">
      <dsp:nvSpPr>
        <dsp:cNvPr id="0" name=""/>
        <dsp:cNvSpPr/>
      </dsp:nvSpPr>
      <dsp:spPr>
        <a:xfrm>
          <a:off x="1217431" y="2079"/>
          <a:ext cx="6088624" cy="1054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54" tIns="111554" rIns="111554" bIns="111554" numCol="1" spcCol="1270" anchor="ctr" anchorCtr="0">
          <a:noAutofit/>
        </a:bodyPr>
        <a:lstStyle/>
        <a:p>
          <a:pPr marL="0" lvl="0" indent="0" algn="l" defTabSz="889000">
            <a:lnSpc>
              <a:spcPct val="90000"/>
            </a:lnSpc>
            <a:spcBef>
              <a:spcPct val="0"/>
            </a:spcBef>
            <a:spcAft>
              <a:spcPct val="35000"/>
            </a:spcAft>
            <a:buNone/>
          </a:pPr>
          <a:r>
            <a:rPr lang="en-US" sz="2000" kern="1200"/>
            <a:t>Source: U.S. Chronic Disease Indicators from the CDC Data Portal ( </a:t>
          </a:r>
          <a:r>
            <a:rPr lang="en-US" sz="2000" kern="1200">
              <a:hlinkClick xmlns:r="http://schemas.openxmlformats.org/officeDocument/2006/relationships" r:id="rId3"/>
            </a:rPr>
            <a:t>https://data.cdc.gov/</a:t>
          </a:r>
          <a:r>
            <a:rPr lang="en-US" sz="2000" kern="1200"/>
            <a:t>....)</a:t>
          </a:r>
        </a:p>
      </dsp:txBody>
      <dsp:txXfrm>
        <a:off x="1217431" y="2079"/>
        <a:ext cx="6088624" cy="1054053"/>
      </dsp:txXfrm>
    </dsp:sp>
    <dsp:sp modelId="{A95E8565-F6C2-4E52-92B7-971809813D80}">
      <dsp:nvSpPr>
        <dsp:cNvPr id="0" name=""/>
        <dsp:cNvSpPr/>
      </dsp:nvSpPr>
      <dsp:spPr>
        <a:xfrm>
          <a:off x="0" y="1319646"/>
          <a:ext cx="7306056" cy="105405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9D49BD-1966-47CA-A6EF-D77F2B27532B}">
      <dsp:nvSpPr>
        <dsp:cNvPr id="0" name=""/>
        <dsp:cNvSpPr/>
      </dsp:nvSpPr>
      <dsp:spPr>
        <a:xfrm>
          <a:off x="318851" y="1556808"/>
          <a:ext cx="579729" cy="579729"/>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ACE162-2399-4EC6-BC43-58FD10FB8A39}">
      <dsp:nvSpPr>
        <dsp:cNvPr id="0" name=""/>
        <dsp:cNvSpPr/>
      </dsp:nvSpPr>
      <dsp:spPr>
        <a:xfrm>
          <a:off x="1217431" y="1319646"/>
          <a:ext cx="6088624" cy="1054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54" tIns="111554" rIns="111554" bIns="111554" numCol="1" spcCol="1270" anchor="ctr" anchorCtr="0">
          <a:noAutofit/>
        </a:bodyPr>
        <a:lstStyle/>
        <a:p>
          <a:pPr marL="0" lvl="0" indent="0" algn="l" defTabSz="889000">
            <a:lnSpc>
              <a:spcPct val="90000"/>
            </a:lnSpc>
            <a:spcBef>
              <a:spcPct val="0"/>
            </a:spcBef>
            <a:spcAft>
              <a:spcPct val="35000"/>
            </a:spcAft>
            <a:buNone/>
          </a:pPr>
          <a:r>
            <a:rPr lang="en-US" sz="2000" kern="1200"/>
            <a:t>Format</a:t>
          </a:r>
          <a:r>
            <a:rPr lang="en-US" sz="2000" b="1" kern="1200"/>
            <a:t>:</a:t>
          </a:r>
          <a:r>
            <a:rPr lang="en-US" sz="2000" kern="1200"/>
            <a:t> CSV file containing 309215 row and 34 columns.</a:t>
          </a:r>
        </a:p>
      </dsp:txBody>
      <dsp:txXfrm>
        <a:off x="1217431" y="1319646"/>
        <a:ext cx="6088624" cy="1054053"/>
      </dsp:txXfrm>
    </dsp:sp>
    <dsp:sp modelId="{C9DC3A16-CFB7-422E-9580-C42327AF1B8A}">
      <dsp:nvSpPr>
        <dsp:cNvPr id="0" name=""/>
        <dsp:cNvSpPr/>
      </dsp:nvSpPr>
      <dsp:spPr>
        <a:xfrm>
          <a:off x="0" y="2637212"/>
          <a:ext cx="7306056" cy="105405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54ADC1-28D1-42AE-8CEC-1586C998EA4B}">
      <dsp:nvSpPr>
        <dsp:cNvPr id="0" name=""/>
        <dsp:cNvSpPr/>
      </dsp:nvSpPr>
      <dsp:spPr>
        <a:xfrm>
          <a:off x="318851" y="2874374"/>
          <a:ext cx="579729" cy="579729"/>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BFD23B-6B66-4524-8C9D-308C7710A3CA}">
      <dsp:nvSpPr>
        <dsp:cNvPr id="0" name=""/>
        <dsp:cNvSpPr/>
      </dsp:nvSpPr>
      <dsp:spPr>
        <a:xfrm>
          <a:off x="1217431" y="2637212"/>
          <a:ext cx="6088624" cy="1054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54" tIns="111554" rIns="111554" bIns="111554" numCol="1" spcCol="1270" anchor="ctr" anchorCtr="0">
          <a:noAutofit/>
        </a:bodyPr>
        <a:lstStyle/>
        <a:p>
          <a:pPr marL="0" lvl="0" indent="0" algn="l" defTabSz="889000">
            <a:lnSpc>
              <a:spcPct val="90000"/>
            </a:lnSpc>
            <a:spcBef>
              <a:spcPct val="0"/>
            </a:spcBef>
            <a:spcAft>
              <a:spcPct val="35000"/>
            </a:spcAft>
            <a:buNone/>
          </a:pPr>
          <a:r>
            <a:rPr lang="en-US" sz="2000" kern="1200"/>
            <a:t>Key Variables: Year (yearstart / yearend), Location (locationdesc, locationabbr), Data values (datavalue, datavalueunit), Topics (topic).</a:t>
          </a:r>
        </a:p>
      </dsp:txBody>
      <dsp:txXfrm>
        <a:off x="1217431" y="2637212"/>
        <a:ext cx="6088624" cy="1054053"/>
      </dsp:txXfrm>
    </dsp:sp>
    <dsp:sp modelId="{28744147-D168-491E-B0EA-16D282EDA2AC}">
      <dsp:nvSpPr>
        <dsp:cNvPr id="0" name=""/>
        <dsp:cNvSpPr/>
      </dsp:nvSpPr>
      <dsp:spPr>
        <a:xfrm>
          <a:off x="0" y="3954779"/>
          <a:ext cx="7306056" cy="105405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B398C6-DB23-4D29-B581-34190E1C3439}">
      <dsp:nvSpPr>
        <dsp:cNvPr id="0" name=""/>
        <dsp:cNvSpPr/>
      </dsp:nvSpPr>
      <dsp:spPr>
        <a:xfrm>
          <a:off x="318851" y="4191941"/>
          <a:ext cx="579729" cy="579729"/>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534A98-6F5F-4D20-B801-3A804A4E302A}">
      <dsp:nvSpPr>
        <dsp:cNvPr id="0" name=""/>
        <dsp:cNvSpPr/>
      </dsp:nvSpPr>
      <dsp:spPr>
        <a:xfrm>
          <a:off x="1217431" y="3954779"/>
          <a:ext cx="6088624" cy="1054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54" tIns="111554" rIns="111554" bIns="111554" numCol="1" spcCol="1270" anchor="ctr" anchorCtr="0">
          <a:noAutofit/>
        </a:bodyPr>
        <a:lstStyle/>
        <a:p>
          <a:pPr marL="0" lvl="0" indent="0" algn="l" defTabSz="889000">
            <a:lnSpc>
              <a:spcPct val="90000"/>
            </a:lnSpc>
            <a:spcBef>
              <a:spcPct val="0"/>
            </a:spcBef>
            <a:spcAft>
              <a:spcPct val="35000"/>
            </a:spcAft>
            <a:buNone/>
          </a:pPr>
          <a:r>
            <a:rPr lang="en-US" sz="2000" kern="1200"/>
            <a:t>Scope</a:t>
          </a:r>
          <a:r>
            <a:rPr lang="en-US" sz="2000" b="1" kern="1200"/>
            <a:t>:</a:t>
          </a:r>
          <a:r>
            <a:rPr lang="en-US" sz="2000" kern="1200"/>
            <a:t> Covers geographic and temporal dimensions of chronic disease prevalence.</a:t>
          </a:r>
        </a:p>
      </dsp:txBody>
      <dsp:txXfrm>
        <a:off x="1217431" y="3954779"/>
        <a:ext cx="6088624" cy="10540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FDE5DF-464B-4CFB-AC48-EA78F1E6425D}">
      <dsp:nvSpPr>
        <dsp:cNvPr id="0" name=""/>
        <dsp:cNvSpPr/>
      </dsp:nvSpPr>
      <dsp:spPr>
        <a:xfrm>
          <a:off x="0" y="2079"/>
          <a:ext cx="7306056" cy="10540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1FCA93-3DED-4F5C-B4F2-BAE9CBEA39B3}">
      <dsp:nvSpPr>
        <dsp:cNvPr id="0" name=""/>
        <dsp:cNvSpPr/>
      </dsp:nvSpPr>
      <dsp:spPr>
        <a:xfrm>
          <a:off x="318851" y="239241"/>
          <a:ext cx="579729" cy="5797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AEC767-3C48-416A-B6B1-A31B6538F3D3}">
      <dsp:nvSpPr>
        <dsp:cNvPr id="0" name=""/>
        <dsp:cNvSpPr/>
      </dsp:nvSpPr>
      <dsp:spPr>
        <a:xfrm>
          <a:off x="1217431" y="2079"/>
          <a:ext cx="3287725" cy="1054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54" tIns="111554" rIns="111554" bIns="111554" numCol="1" spcCol="1270" anchor="ctr" anchorCtr="0">
          <a:noAutofit/>
        </a:bodyPr>
        <a:lstStyle/>
        <a:p>
          <a:pPr marL="0" lvl="0" indent="0" algn="l" defTabSz="977900">
            <a:lnSpc>
              <a:spcPct val="90000"/>
            </a:lnSpc>
            <a:spcBef>
              <a:spcPct val="0"/>
            </a:spcBef>
            <a:spcAft>
              <a:spcPct val="35000"/>
            </a:spcAft>
            <a:buNone/>
          </a:pPr>
          <a:r>
            <a:rPr lang="en-US" sz="2200" b="1" i="0" kern="1200" baseline="0"/>
            <a:t>Data Acquisition &amp; Cleaning:</a:t>
          </a:r>
          <a:endParaRPr lang="en-US" sz="2200" kern="1200"/>
        </a:p>
      </dsp:txBody>
      <dsp:txXfrm>
        <a:off x="1217431" y="2079"/>
        <a:ext cx="3287725" cy="1054053"/>
      </dsp:txXfrm>
    </dsp:sp>
    <dsp:sp modelId="{FE9886C6-CFBD-4519-AC35-49105D664B62}">
      <dsp:nvSpPr>
        <dsp:cNvPr id="0" name=""/>
        <dsp:cNvSpPr/>
      </dsp:nvSpPr>
      <dsp:spPr>
        <a:xfrm>
          <a:off x="4505156" y="2079"/>
          <a:ext cx="2800899" cy="1054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54" tIns="111554" rIns="111554" bIns="111554" numCol="1" spcCol="1270" anchor="ctr" anchorCtr="0">
          <a:noAutofit/>
        </a:bodyPr>
        <a:lstStyle/>
        <a:p>
          <a:pPr marL="0" lvl="0" indent="0" algn="l" defTabSz="488950">
            <a:lnSpc>
              <a:spcPct val="90000"/>
            </a:lnSpc>
            <a:spcBef>
              <a:spcPct val="0"/>
            </a:spcBef>
            <a:spcAft>
              <a:spcPct val="35000"/>
            </a:spcAft>
            <a:buNone/>
          </a:pPr>
          <a:r>
            <a:rPr lang="en-US" sz="1100" b="0" i="0" kern="1200" baseline="0"/>
            <a:t>Imported dataset using Python (Pandas).</a:t>
          </a:r>
          <a:endParaRPr lang="en-US" sz="1100" kern="1200"/>
        </a:p>
        <a:p>
          <a:pPr marL="0" lvl="0" indent="0" algn="l" defTabSz="488950">
            <a:lnSpc>
              <a:spcPct val="90000"/>
            </a:lnSpc>
            <a:spcBef>
              <a:spcPct val="0"/>
            </a:spcBef>
            <a:spcAft>
              <a:spcPct val="35000"/>
            </a:spcAft>
            <a:buNone/>
          </a:pPr>
          <a:r>
            <a:rPr lang="en-US" sz="1100" b="0" i="0" kern="1200" baseline="0"/>
            <a:t>Standardized column names, handled missing values via median imputation and column removal.</a:t>
          </a:r>
          <a:endParaRPr lang="en-US" sz="1100" kern="1200"/>
        </a:p>
      </dsp:txBody>
      <dsp:txXfrm>
        <a:off x="4505156" y="2079"/>
        <a:ext cx="2800899" cy="1054053"/>
      </dsp:txXfrm>
    </dsp:sp>
    <dsp:sp modelId="{18DF4CBF-0861-4815-B0F6-AC216DA17A7D}">
      <dsp:nvSpPr>
        <dsp:cNvPr id="0" name=""/>
        <dsp:cNvSpPr/>
      </dsp:nvSpPr>
      <dsp:spPr>
        <a:xfrm>
          <a:off x="0" y="1319646"/>
          <a:ext cx="7306056" cy="10540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FFFFCC-97BD-44BB-A2EF-1BD977C0F668}">
      <dsp:nvSpPr>
        <dsp:cNvPr id="0" name=""/>
        <dsp:cNvSpPr/>
      </dsp:nvSpPr>
      <dsp:spPr>
        <a:xfrm>
          <a:off x="318851" y="1556808"/>
          <a:ext cx="579729" cy="5797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EB4EA2-9AA2-4E46-8C19-84108665CC13}">
      <dsp:nvSpPr>
        <dsp:cNvPr id="0" name=""/>
        <dsp:cNvSpPr/>
      </dsp:nvSpPr>
      <dsp:spPr>
        <a:xfrm>
          <a:off x="1217431" y="1319646"/>
          <a:ext cx="3287725" cy="1054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54" tIns="111554" rIns="111554" bIns="111554" numCol="1" spcCol="1270" anchor="ctr" anchorCtr="0">
          <a:noAutofit/>
        </a:bodyPr>
        <a:lstStyle/>
        <a:p>
          <a:pPr marL="0" lvl="0" indent="0" algn="l" defTabSz="977900">
            <a:lnSpc>
              <a:spcPct val="90000"/>
            </a:lnSpc>
            <a:spcBef>
              <a:spcPct val="0"/>
            </a:spcBef>
            <a:spcAft>
              <a:spcPct val="35000"/>
            </a:spcAft>
            <a:buNone/>
          </a:pPr>
          <a:r>
            <a:rPr lang="en-US" sz="2200" b="1" i="0" kern="1200" baseline="0"/>
            <a:t>Exploratory Data Analysis (EDA):</a:t>
          </a:r>
          <a:endParaRPr lang="en-US" sz="2200" kern="1200"/>
        </a:p>
      </dsp:txBody>
      <dsp:txXfrm>
        <a:off x="1217431" y="1319646"/>
        <a:ext cx="3287725" cy="1054053"/>
      </dsp:txXfrm>
    </dsp:sp>
    <dsp:sp modelId="{8060AAE4-9DEA-4DD6-97FC-5E9199D14CB5}">
      <dsp:nvSpPr>
        <dsp:cNvPr id="0" name=""/>
        <dsp:cNvSpPr/>
      </dsp:nvSpPr>
      <dsp:spPr>
        <a:xfrm>
          <a:off x="4505156" y="1319646"/>
          <a:ext cx="2800899" cy="1054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54" tIns="111554" rIns="111554" bIns="111554" numCol="1" spcCol="1270" anchor="ctr" anchorCtr="0">
          <a:noAutofit/>
        </a:bodyPr>
        <a:lstStyle/>
        <a:p>
          <a:pPr marL="0" lvl="0" indent="0" algn="l" defTabSz="488950">
            <a:lnSpc>
              <a:spcPct val="90000"/>
            </a:lnSpc>
            <a:spcBef>
              <a:spcPct val="0"/>
            </a:spcBef>
            <a:spcAft>
              <a:spcPct val="35000"/>
            </a:spcAft>
            <a:buNone/>
          </a:pPr>
          <a:r>
            <a:rPr lang="en-US" sz="1100" b="0" i="0" kern="1200" baseline="0"/>
            <a:t>Generated summary statistics and visualized distributions using Matplotlib.</a:t>
          </a:r>
          <a:endParaRPr lang="en-US" sz="1100" kern="1200"/>
        </a:p>
      </dsp:txBody>
      <dsp:txXfrm>
        <a:off x="4505156" y="1319646"/>
        <a:ext cx="2800899" cy="1054053"/>
      </dsp:txXfrm>
    </dsp:sp>
    <dsp:sp modelId="{D70AC7E6-D1D1-450D-B73E-77BCB0339782}">
      <dsp:nvSpPr>
        <dsp:cNvPr id="0" name=""/>
        <dsp:cNvSpPr/>
      </dsp:nvSpPr>
      <dsp:spPr>
        <a:xfrm>
          <a:off x="0" y="2637212"/>
          <a:ext cx="7306056" cy="10540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171CB8-EC36-4FF5-B57F-AEDEABE1A19F}">
      <dsp:nvSpPr>
        <dsp:cNvPr id="0" name=""/>
        <dsp:cNvSpPr/>
      </dsp:nvSpPr>
      <dsp:spPr>
        <a:xfrm>
          <a:off x="318851" y="2874374"/>
          <a:ext cx="579729" cy="5797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96CDC0-5A25-4E40-B895-0C253D3EC1BB}">
      <dsp:nvSpPr>
        <dsp:cNvPr id="0" name=""/>
        <dsp:cNvSpPr/>
      </dsp:nvSpPr>
      <dsp:spPr>
        <a:xfrm>
          <a:off x="1217431" y="2637212"/>
          <a:ext cx="3287725" cy="1054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54" tIns="111554" rIns="111554" bIns="111554" numCol="1" spcCol="1270" anchor="ctr" anchorCtr="0">
          <a:noAutofit/>
        </a:bodyPr>
        <a:lstStyle/>
        <a:p>
          <a:pPr marL="0" lvl="0" indent="0" algn="l" defTabSz="977900">
            <a:lnSpc>
              <a:spcPct val="90000"/>
            </a:lnSpc>
            <a:spcBef>
              <a:spcPct val="0"/>
            </a:spcBef>
            <a:spcAft>
              <a:spcPct val="35000"/>
            </a:spcAft>
            <a:buNone/>
          </a:pPr>
          <a:r>
            <a:rPr lang="en-US" sz="2200" b="1" i="0" kern="1200" baseline="0"/>
            <a:t>Business Question Analysis:</a:t>
          </a:r>
          <a:endParaRPr lang="en-US" sz="2200" kern="1200"/>
        </a:p>
      </dsp:txBody>
      <dsp:txXfrm>
        <a:off x="1217431" y="2637212"/>
        <a:ext cx="3287725" cy="1054053"/>
      </dsp:txXfrm>
    </dsp:sp>
    <dsp:sp modelId="{ED53F64F-FC09-4C3C-ACDF-6EF5C16ACBCB}">
      <dsp:nvSpPr>
        <dsp:cNvPr id="0" name=""/>
        <dsp:cNvSpPr/>
      </dsp:nvSpPr>
      <dsp:spPr>
        <a:xfrm>
          <a:off x="4505156" y="2637212"/>
          <a:ext cx="2800899" cy="1054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54" tIns="111554" rIns="111554" bIns="111554" numCol="1" spcCol="1270" anchor="ctr" anchorCtr="0">
          <a:noAutofit/>
        </a:bodyPr>
        <a:lstStyle/>
        <a:p>
          <a:pPr marL="0" lvl="0" indent="0" algn="l" defTabSz="488950">
            <a:lnSpc>
              <a:spcPct val="90000"/>
            </a:lnSpc>
            <a:spcBef>
              <a:spcPct val="0"/>
            </a:spcBef>
            <a:spcAft>
              <a:spcPct val="35000"/>
            </a:spcAft>
            <a:buNone/>
          </a:pPr>
          <a:r>
            <a:rPr lang="en-US" sz="1100" b="0" i="0" kern="1200" baseline="0"/>
            <a:t>Analyzed state-level differences, temporal trends, and topic-based variations.</a:t>
          </a:r>
          <a:endParaRPr lang="en-US" sz="1100" kern="1200"/>
        </a:p>
      </dsp:txBody>
      <dsp:txXfrm>
        <a:off x="4505156" y="2637212"/>
        <a:ext cx="2800899" cy="1054053"/>
      </dsp:txXfrm>
    </dsp:sp>
    <dsp:sp modelId="{678C4D2E-0044-4B17-A525-8034AD9420F7}">
      <dsp:nvSpPr>
        <dsp:cNvPr id="0" name=""/>
        <dsp:cNvSpPr/>
      </dsp:nvSpPr>
      <dsp:spPr>
        <a:xfrm>
          <a:off x="0" y="3954779"/>
          <a:ext cx="7306056" cy="10540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665CC3-C361-45D0-AC60-AD5EA1895FF1}">
      <dsp:nvSpPr>
        <dsp:cNvPr id="0" name=""/>
        <dsp:cNvSpPr/>
      </dsp:nvSpPr>
      <dsp:spPr>
        <a:xfrm>
          <a:off x="318851" y="4191941"/>
          <a:ext cx="579729" cy="57972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B89E33-5EE2-451A-A778-CD32482A5E81}">
      <dsp:nvSpPr>
        <dsp:cNvPr id="0" name=""/>
        <dsp:cNvSpPr/>
      </dsp:nvSpPr>
      <dsp:spPr>
        <a:xfrm>
          <a:off x="1217431" y="3954779"/>
          <a:ext cx="3287725" cy="1054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54" tIns="111554" rIns="111554" bIns="111554" numCol="1" spcCol="1270" anchor="ctr" anchorCtr="0">
          <a:noAutofit/>
        </a:bodyPr>
        <a:lstStyle/>
        <a:p>
          <a:pPr marL="0" lvl="0" indent="0" algn="l" defTabSz="977900">
            <a:lnSpc>
              <a:spcPct val="90000"/>
            </a:lnSpc>
            <a:spcBef>
              <a:spcPct val="0"/>
            </a:spcBef>
            <a:spcAft>
              <a:spcPct val="35000"/>
            </a:spcAft>
            <a:buNone/>
          </a:pPr>
          <a:r>
            <a:rPr lang="en-US" sz="2200" b="1" i="0" kern="1200" baseline="0"/>
            <a:t>Visualization &amp; Insights:</a:t>
          </a:r>
          <a:endParaRPr lang="en-US" sz="2200" kern="1200"/>
        </a:p>
      </dsp:txBody>
      <dsp:txXfrm>
        <a:off x="1217431" y="3954779"/>
        <a:ext cx="3287725" cy="1054053"/>
      </dsp:txXfrm>
    </dsp:sp>
    <dsp:sp modelId="{E219234E-E305-415A-990E-5E5BA3923B95}">
      <dsp:nvSpPr>
        <dsp:cNvPr id="0" name=""/>
        <dsp:cNvSpPr/>
      </dsp:nvSpPr>
      <dsp:spPr>
        <a:xfrm>
          <a:off x="4505156" y="3954779"/>
          <a:ext cx="2800899" cy="1054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54" tIns="111554" rIns="111554" bIns="111554" numCol="1" spcCol="1270" anchor="ctr" anchorCtr="0">
          <a:noAutofit/>
        </a:bodyPr>
        <a:lstStyle/>
        <a:p>
          <a:pPr marL="0" lvl="0" indent="0" algn="l" defTabSz="488950">
            <a:lnSpc>
              <a:spcPct val="90000"/>
            </a:lnSpc>
            <a:spcBef>
              <a:spcPct val="0"/>
            </a:spcBef>
            <a:spcAft>
              <a:spcPct val="35000"/>
            </a:spcAft>
            <a:buNone/>
          </a:pPr>
          <a:r>
            <a:rPr lang="en-US" sz="1100" b="0" i="0" kern="1200" baseline="0"/>
            <a:t>Created bar charts, line plots, and histograms for impactful storytelling.</a:t>
          </a:r>
          <a:endParaRPr lang="en-US" sz="1100" kern="1200"/>
        </a:p>
      </dsp:txBody>
      <dsp:txXfrm>
        <a:off x="4505156" y="3954779"/>
        <a:ext cx="2800899" cy="10540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25C634-DF55-42B4-8FA3-A4275DE09A02}">
      <dsp:nvSpPr>
        <dsp:cNvPr id="0" name=""/>
        <dsp:cNvSpPr/>
      </dsp:nvSpPr>
      <dsp:spPr>
        <a:xfrm>
          <a:off x="0" y="320233"/>
          <a:ext cx="7306056" cy="123165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7031" tIns="354076" rIns="567031" bIns="120904" numCol="1" spcCol="1270" anchor="t" anchorCtr="0">
          <a:noAutofit/>
        </a:bodyPr>
        <a:lstStyle/>
        <a:p>
          <a:pPr marL="171450" lvl="1" indent="-171450" algn="l" defTabSz="755650">
            <a:lnSpc>
              <a:spcPct val="90000"/>
            </a:lnSpc>
            <a:spcBef>
              <a:spcPct val="0"/>
            </a:spcBef>
            <a:spcAft>
              <a:spcPct val="15000"/>
            </a:spcAft>
            <a:buChar char="•"/>
          </a:pPr>
          <a:r>
            <a:rPr lang="en-US" sz="1700" b="0" i="0" kern="1200" baseline="0"/>
            <a:t>Regions with high disease prevalence may require more focused public health initiatives.</a:t>
          </a:r>
          <a:endParaRPr lang="en-US" sz="1700" kern="1200"/>
        </a:p>
        <a:p>
          <a:pPr marL="171450" lvl="1" indent="-171450" algn="l" defTabSz="755650">
            <a:lnSpc>
              <a:spcPct val="90000"/>
            </a:lnSpc>
            <a:spcBef>
              <a:spcPct val="0"/>
            </a:spcBef>
            <a:spcAft>
              <a:spcPct val="15000"/>
            </a:spcAft>
            <a:buChar char="•"/>
          </a:pPr>
          <a:r>
            <a:rPr lang="en-US" sz="1700" b="0" i="0" kern="1200" baseline="0"/>
            <a:t>The trends suggest potential areas of intervention.</a:t>
          </a:r>
          <a:endParaRPr lang="en-US" sz="1700" kern="1200"/>
        </a:p>
      </dsp:txBody>
      <dsp:txXfrm>
        <a:off x="0" y="320233"/>
        <a:ext cx="7306056" cy="1231650"/>
      </dsp:txXfrm>
    </dsp:sp>
    <dsp:sp modelId="{11D53382-A2DA-44A8-90D4-A4D58F062D69}">
      <dsp:nvSpPr>
        <dsp:cNvPr id="0" name=""/>
        <dsp:cNvSpPr/>
      </dsp:nvSpPr>
      <dsp:spPr>
        <a:xfrm>
          <a:off x="365302" y="69313"/>
          <a:ext cx="5114239" cy="50184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3306" tIns="0" rIns="193306" bIns="0" numCol="1" spcCol="1270" anchor="ctr" anchorCtr="0">
          <a:noAutofit/>
        </a:bodyPr>
        <a:lstStyle/>
        <a:p>
          <a:pPr marL="0" lvl="0" indent="0" algn="l" defTabSz="755650">
            <a:lnSpc>
              <a:spcPct val="90000"/>
            </a:lnSpc>
            <a:spcBef>
              <a:spcPct val="0"/>
            </a:spcBef>
            <a:spcAft>
              <a:spcPct val="35000"/>
            </a:spcAft>
            <a:buNone/>
          </a:pPr>
          <a:r>
            <a:rPr lang="en-US" sz="1700" b="1" i="0" kern="1200" baseline="0"/>
            <a:t>Implications:</a:t>
          </a:r>
          <a:endParaRPr lang="en-US" sz="1700" kern="1200"/>
        </a:p>
      </dsp:txBody>
      <dsp:txXfrm>
        <a:off x="389800" y="93811"/>
        <a:ext cx="5065243" cy="452844"/>
      </dsp:txXfrm>
    </dsp:sp>
    <dsp:sp modelId="{C1B49FBB-A0DE-47DA-824D-18DC47DBB9FA}">
      <dsp:nvSpPr>
        <dsp:cNvPr id="0" name=""/>
        <dsp:cNvSpPr/>
      </dsp:nvSpPr>
      <dsp:spPr>
        <a:xfrm>
          <a:off x="0" y="1894603"/>
          <a:ext cx="7306056" cy="1472625"/>
        </a:xfrm>
        <a:prstGeom prst="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7031" tIns="354076" rIns="567031" bIns="120904" numCol="1" spcCol="1270" anchor="t" anchorCtr="0">
          <a:noAutofit/>
        </a:bodyPr>
        <a:lstStyle/>
        <a:p>
          <a:pPr marL="171450" lvl="1" indent="-171450" algn="l" defTabSz="755650">
            <a:lnSpc>
              <a:spcPct val="90000"/>
            </a:lnSpc>
            <a:spcBef>
              <a:spcPct val="0"/>
            </a:spcBef>
            <a:spcAft>
              <a:spcPct val="15000"/>
            </a:spcAft>
            <a:buChar char="•"/>
          </a:pPr>
          <a:r>
            <a:rPr lang="en-US" sz="1700" b="0" i="0" kern="1200" baseline="0"/>
            <a:t>Increase targeted funding and health education in high-prevalence states.</a:t>
          </a:r>
          <a:endParaRPr lang="en-US" sz="1700" kern="1200"/>
        </a:p>
        <a:p>
          <a:pPr marL="171450" lvl="1" indent="-171450" algn="l" defTabSz="755650">
            <a:lnSpc>
              <a:spcPct val="90000"/>
            </a:lnSpc>
            <a:spcBef>
              <a:spcPct val="0"/>
            </a:spcBef>
            <a:spcAft>
              <a:spcPct val="15000"/>
            </a:spcAft>
            <a:buChar char="•"/>
          </a:pPr>
          <a:r>
            <a:rPr lang="en-US" sz="1700" b="0" i="0" kern="1200" baseline="0"/>
            <a:t>Conduct further studies to explore underlying factors (environment, socioeconomic factors, etc.).</a:t>
          </a:r>
          <a:endParaRPr lang="en-US" sz="1700" kern="1200"/>
        </a:p>
      </dsp:txBody>
      <dsp:txXfrm>
        <a:off x="0" y="1894603"/>
        <a:ext cx="7306056" cy="1472625"/>
      </dsp:txXfrm>
    </dsp:sp>
    <dsp:sp modelId="{47FB24D9-CF53-43B4-9982-A60E2DA8FB1D}">
      <dsp:nvSpPr>
        <dsp:cNvPr id="0" name=""/>
        <dsp:cNvSpPr/>
      </dsp:nvSpPr>
      <dsp:spPr>
        <a:xfrm>
          <a:off x="365302" y="1643683"/>
          <a:ext cx="5114239" cy="50184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3306" tIns="0" rIns="193306" bIns="0" numCol="1" spcCol="1270" anchor="ctr" anchorCtr="0">
          <a:noAutofit/>
        </a:bodyPr>
        <a:lstStyle/>
        <a:p>
          <a:pPr marL="0" lvl="0" indent="0" algn="l" defTabSz="755650">
            <a:lnSpc>
              <a:spcPct val="90000"/>
            </a:lnSpc>
            <a:spcBef>
              <a:spcPct val="0"/>
            </a:spcBef>
            <a:spcAft>
              <a:spcPct val="35000"/>
            </a:spcAft>
            <a:buNone/>
          </a:pPr>
          <a:r>
            <a:rPr lang="en-US" sz="1700" b="1" i="0" kern="1200" baseline="0"/>
            <a:t>Recommendations:</a:t>
          </a:r>
          <a:endParaRPr lang="en-US" sz="1700" kern="1200"/>
        </a:p>
      </dsp:txBody>
      <dsp:txXfrm>
        <a:off x="389800" y="1668181"/>
        <a:ext cx="5065243" cy="452844"/>
      </dsp:txXfrm>
    </dsp:sp>
    <dsp:sp modelId="{FC06D9A0-1968-4EE9-B959-12BB44AE929C}">
      <dsp:nvSpPr>
        <dsp:cNvPr id="0" name=""/>
        <dsp:cNvSpPr/>
      </dsp:nvSpPr>
      <dsp:spPr>
        <a:xfrm>
          <a:off x="0" y="3709948"/>
          <a:ext cx="7306056" cy="1231650"/>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7031" tIns="354076" rIns="567031" bIns="120904" numCol="1" spcCol="1270" anchor="t" anchorCtr="0">
          <a:noAutofit/>
        </a:bodyPr>
        <a:lstStyle/>
        <a:p>
          <a:pPr marL="171450" lvl="1" indent="-171450" algn="l" defTabSz="755650">
            <a:lnSpc>
              <a:spcPct val="90000"/>
            </a:lnSpc>
            <a:spcBef>
              <a:spcPct val="0"/>
            </a:spcBef>
            <a:spcAft>
              <a:spcPct val="15000"/>
            </a:spcAft>
            <a:buChar char="•"/>
          </a:pPr>
          <a:r>
            <a:rPr lang="en-US" sz="1700" b="0" i="0" kern="1200" baseline="0"/>
            <a:t>Integrate additional datasets (e.g., demographic, socioeconomic data) for a more comprehensive analysis.</a:t>
          </a:r>
          <a:endParaRPr lang="en-US" sz="1700" kern="1200"/>
        </a:p>
        <a:p>
          <a:pPr marL="171450" lvl="1" indent="-171450" algn="l" defTabSz="755650">
            <a:lnSpc>
              <a:spcPct val="90000"/>
            </a:lnSpc>
            <a:spcBef>
              <a:spcPct val="0"/>
            </a:spcBef>
            <a:spcAft>
              <a:spcPct val="15000"/>
            </a:spcAft>
            <a:buChar char="•"/>
          </a:pPr>
          <a:r>
            <a:rPr lang="en-US" sz="1700" b="0" i="0" kern="1200" baseline="0"/>
            <a:t>Develop predictive models to forecast future trends.</a:t>
          </a:r>
          <a:endParaRPr lang="en-US" sz="1700" kern="1200"/>
        </a:p>
      </dsp:txBody>
      <dsp:txXfrm>
        <a:off x="0" y="3709948"/>
        <a:ext cx="7306056" cy="1231650"/>
      </dsp:txXfrm>
    </dsp:sp>
    <dsp:sp modelId="{47F4CEA8-4E34-4C77-A070-E751B626C27F}">
      <dsp:nvSpPr>
        <dsp:cNvPr id="0" name=""/>
        <dsp:cNvSpPr/>
      </dsp:nvSpPr>
      <dsp:spPr>
        <a:xfrm>
          <a:off x="365302" y="3459028"/>
          <a:ext cx="5114239" cy="50184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3306" tIns="0" rIns="193306" bIns="0" numCol="1" spcCol="1270" anchor="ctr" anchorCtr="0">
          <a:noAutofit/>
        </a:bodyPr>
        <a:lstStyle/>
        <a:p>
          <a:pPr marL="0" lvl="0" indent="0" algn="l" defTabSz="755650">
            <a:lnSpc>
              <a:spcPct val="90000"/>
            </a:lnSpc>
            <a:spcBef>
              <a:spcPct val="0"/>
            </a:spcBef>
            <a:spcAft>
              <a:spcPct val="35000"/>
            </a:spcAft>
            <a:buNone/>
          </a:pPr>
          <a:r>
            <a:rPr lang="en-US" sz="1700" b="1" i="0" kern="1200" baseline="0"/>
            <a:t>Future Work:</a:t>
          </a:r>
          <a:endParaRPr lang="en-US" sz="1700" kern="1200"/>
        </a:p>
      </dsp:txBody>
      <dsp:txXfrm>
        <a:off x="389800" y="3483526"/>
        <a:ext cx="5065243"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5/19/2025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675698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5/19/2025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153580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5/19/2025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6026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5/19/2025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757473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5/19/2025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1445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5/19/2025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232372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5/19/2025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245024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5/19/2025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716326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5/19/2025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886305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5/19/2025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33613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5/19/2025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9314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5/19/2025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3106627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Magnifying glass showing decling performance">
            <a:extLst>
              <a:ext uri="{FF2B5EF4-FFF2-40B4-BE49-F238E27FC236}">
                <a16:creationId xmlns:a16="http://schemas.microsoft.com/office/drawing/2014/main" id="{944D0691-87E5-CE3A-93CB-E9B0A0BBE1D5}"/>
              </a:ext>
            </a:extLst>
          </p:cNvPr>
          <p:cNvPicPr>
            <a:picLocks noChangeAspect="1"/>
          </p:cNvPicPr>
          <p:nvPr/>
        </p:nvPicPr>
        <p:blipFill>
          <a:blip r:embed="rId2"/>
          <a:srcRect b="15730"/>
          <a:stretch>
            <a:fillRect/>
          </a:stretch>
        </p:blipFill>
        <p:spPr>
          <a:xfrm>
            <a:off x="20" y="10"/>
            <a:ext cx="12191979" cy="6857990"/>
          </a:xfrm>
          <a:prstGeom prst="rect">
            <a:avLst/>
          </a:prstGeom>
        </p:spPr>
      </p:pic>
      <p:sp>
        <p:nvSpPr>
          <p:cNvPr id="17" name="Rectangle 16">
            <a:extLst>
              <a:ext uri="{FF2B5EF4-FFF2-40B4-BE49-F238E27FC236}">
                <a16:creationId xmlns:a16="http://schemas.microsoft.com/office/drawing/2014/main" id="{0DBFCB27-760B-5FF3-72F5-581461CE1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1280160"/>
          </a:xfrm>
          <a:prstGeom prst="rect">
            <a:avLst/>
          </a:prstGeom>
          <a:solidFill>
            <a:schemeClr val="bg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687E60-96EA-828A-D897-1C014EFD8A2B}"/>
              </a:ext>
            </a:extLst>
          </p:cNvPr>
          <p:cNvSpPr>
            <a:spLocks noGrp="1"/>
          </p:cNvSpPr>
          <p:nvPr>
            <p:ph type="ctrTitle"/>
          </p:nvPr>
        </p:nvSpPr>
        <p:spPr>
          <a:xfrm>
            <a:off x="320039" y="175146"/>
            <a:ext cx="8196432" cy="960120"/>
          </a:xfrm>
        </p:spPr>
        <p:txBody>
          <a:bodyPr anchor="ctr">
            <a:normAutofit fontScale="90000"/>
          </a:bodyPr>
          <a:lstStyle/>
          <a:p>
            <a:pPr>
              <a:lnSpc>
                <a:spcPct val="90000"/>
              </a:lnSpc>
            </a:pPr>
            <a:r>
              <a:rPr lang="en-US" sz="3100" dirty="0"/>
              <a:t>Exploratory Data Analysis of U.S. Chronic Disease Data </a:t>
            </a:r>
            <a:br>
              <a:rPr lang="en-US" sz="3100" dirty="0"/>
            </a:br>
            <a:r>
              <a:rPr lang="en-US" sz="2000" b="0" dirty="0"/>
              <a:t>Insights into Trends, Geography, and Topics</a:t>
            </a:r>
            <a:endParaRPr lang="en-US" sz="3100" b="0" dirty="0"/>
          </a:p>
        </p:txBody>
      </p:sp>
      <p:sp>
        <p:nvSpPr>
          <p:cNvPr id="3" name="Subtitle 2">
            <a:extLst>
              <a:ext uri="{FF2B5EF4-FFF2-40B4-BE49-F238E27FC236}">
                <a16:creationId xmlns:a16="http://schemas.microsoft.com/office/drawing/2014/main" id="{BF68216F-D136-1BF0-D9CA-FC06B3730FE5}"/>
              </a:ext>
            </a:extLst>
          </p:cNvPr>
          <p:cNvSpPr>
            <a:spLocks noGrp="1"/>
          </p:cNvSpPr>
          <p:nvPr>
            <p:ph type="subTitle" idx="1"/>
          </p:nvPr>
        </p:nvSpPr>
        <p:spPr>
          <a:xfrm>
            <a:off x="8597152" y="175146"/>
            <a:ext cx="3402123" cy="960120"/>
          </a:xfrm>
        </p:spPr>
        <p:txBody>
          <a:bodyPr anchor="ctr">
            <a:normAutofit/>
          </a:bodyPr>
          <a:lstStyle/>
          <a:p>
            <a:r>
              <a:rPr lang="en-US" sz="1900" dirty="0"/>
              <a:t>By</a:t>
            </a:r>
            <a:r>
              <a:rPr lang="en-US" sz="1900"/>
              <a:t>: Group 2</a:t>
            </a:r>
            <a:endParaRPr lang="en-US" sz="1900" dirty="0"/>
          </a:p>
        </p:txBody>
      </p:sp>
    </p:spTree>
    <p:extLst>
      <p:ext uri="{BB962C8B-B14F-4D97-AF65-F5344CB8AC3E}">
        <p14:creationId xmlns:p14="http://schemas.microsoft.com/office/powerpoint/2010/main" val="31680048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17D949E-564D-4503-A64E-D22FA3232C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353D76-4A6B-D197-2DC6-BB95A81C81B7}"/>
              </a:ext>
            </a:extLst>
          </p:cNvPr>
          <p:cNvSpPr>
            <a:spLocks noGrp="1"/>
          </p:cNvSpPr>
          <p:nvPr>
            <p:ph type="title"/>
          </p:nvPr>
        </p:nvSpPr>
        <p:spPr>
          <a:xfrm>
            <a:off x="521208" y="978408"/>
            <a:ext cx="3154680" cy="4069080"/>
          </a:xfrm>
        </p:spPr>
        <p:txBody>
          <a:bodyPr>
            <a:normAutofit/>
          </a:bodyPr>
          <a:lstStyle/>
          <a:p>
            <a:r>
              <a:rPr lang="en-US" sz="4000"/>
              <a:t>Project Overview</a:t>
            </a:r>
          </a:p>
        </p:txBody>
      </p:sp>
      <p:sp>
        <p:nvSpPr>
          <p:cNvPr id="16" name="Rectangle 15">
            <a:extLst>
              <a:ext uri="{FF2B5EF4-FFF2-40B4-BE49-F238E27FC236}">
                <a16:creationId xmlns:a16="http://schemas.microsoft.com/office/drawing/2014/main" id="{2C8EEB27-9249-8B3A-C8C2-18F9DC48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8482CAC-96FF-EBE5-E97D-0BE2B8A51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208" y="6299535"/>
            <a:ext cx="1115568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9B61D9E5-8335-8144-3A61-DEA82FFB882D}"/>
              </a:ext>
            </a:extLst>
          </p:cNvPr>
          <p:cNvGraphicFramePr>
            <a:graphicFrameLocks noGrp="1"/>
          </p:cNvGraphicFramePr>
          <p:nvPr>
            <p:ph idx="1"/>
            <p:extLst>
              <p:ext uri="{D42A27DB-BD31-4B8C-83A1-F6EECF244321}">
                <p14:modId xmlns:p14="http://schemas.microsoft.com/office/powerpoint/2010/main" val="4073357154"/>
              </p:ext>
            </p:extLst>
          </p:nvPr>
        </p:nvGraphicFramePr>
        <p:xfrm>
          <a:off x="4389120" y="978408"/>
          <a:ext cx="7306056" cy="5010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5355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7D949E-564D-4503-A64E-D22FA3232C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D80829A-8A9A-4942-DE58-FC2DD4333B6A}"/>
              </a:ext>
            </a:extLst>
          </p:cNvPr>
          <p:cNvSpPr>
            <a:spLocks noGrp="1"/>
          </p:cNvSpPr>
          <p:nvPr>
            <p:ph type="title"/>
          </p:nvPr>
        </p:nvSpPr>
        <p:spPr>
          <a:xfrm>
            <a:off x="521208" y="978408"/>
            <a:ext cx="3154680" cy="4069080"/>
          </a:xfrm>
        </p:spPr>
        <p:txBody>
          <a:bodyPr>
            <a:normAutofit/>
          </a:bodyPr>
          <a:lstStyle/>
          <a:p>
            <a:r>
              <a:rPr lang="en-US" sz="4000"/>
              <a:t>Dataset Overview</a:t>
            </a:r>
          </a:p>
        </p:txBody>
      </p:sp>
      <p:sp>
        <p:nvSpPr>
          <p:cNvPr id="11" name="Rectangle 10">
            <a:extLst>
              <a:ext uri="{FF2B5EF4-FFF2-40B4-BE49-F238E27FC236}">
                <a16:creationId xmlns:a16="http://schemas.microsoft.com/office/drawing/2014/main" id="{2C8EEB27-9249-8B3A-C8C2-18F9DC48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8482CAC-96FF-EBE5-E97D-0BE2B8A51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208" y="6299535"/>
            <a:ext cx="1115568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D24C4CA-D84B-9FC1-206F-53EC134E453F}"/>
              </a:ext>
            </a:extLst>
          </p:cNvPr>
          <p:cNvGraphicFramePr>
            <a:graphicFrameLocks noGrp="1"/>
          </p:cNvGraphicFramePr>
          <p:nvPr>
            <p:ph idx="1"/>
            <p:extLst>
              <p:ext uri="{D42A27DB-BD31-4B8C-83A1-F6EECF244321}">
                <p14:modId xmlns:p14="http://schemas.microsoft.com/office/powerpoint/2010/main" val="2612621166"/>
              </p:ext>
            </p:extLst>
          </p:nvPr>
        </p:nvGraphicFramePr>
        <p:xfrm>
          <a:off x="4389120" y="978408"/>
          <a:ext cx="7306056" cy="5010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8383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7D949E-564D-4503-A64E-D22FA3232C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4D6C03-9FCF-5A3D-FE2A-840DB8E8F866}"/>
              </a:ext>
            </a:extLst>
          </p:cNvPr>
          <p:cNvSpPr>
            <a:spLocks noGrp="1"/>
          </p:cNvSpPr>
          <p:nvPr>
            <p:ph type="title"/>
          </p:nvPr>
        </p:nvSpPr>
        <p:spPr>
          <a:xfrm>
            <a:off x="521208" y="978408"/>
            <a:ext cx="3154680" cy="4069080"/>
          </a:xfrm>
        </p:spPr>
        <p:txBody>
          <a:bodyPr>
            <a:normAutofit/>
          </a:bodyPr>
          <a:lstStyle/>
          <a:p>
            <a:r>
              <a:rPr lang="en-US" sz="3700"/>
              <a:t>Methodology</a:t>
            </a:r>
          </a:p>
        </p:txBody>
      </p:sp>
      <p:sp>
        <p:nvSpPr>
          <p:cNvPr id="12" name="Rectangle 11">
            <a:extLst>
              <a:ext uri="{FF2B5EF4-FFF2-40B4-BE49-F238E27FC236}">
                <a16:creationId xmlns:a16="http://schemas.microsoft.com/office/drawing/2014/main" id="{2C8EEB27-9249-8B3A-C8C2-18F9DC48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8482CAC-96FF-EBE5-E97D-0BE2B8A51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208" y="6299535"/>
            <a:ext cx="1115568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Rectangle 1">
            <a:extLst>
              <a:ext uri="{FF2B5EF4-FFF2-40B4-BE49-F238E27FC236}">
                <a16:creationId xmlns:a16="http://schemas.microsoft.com/office/drawing/2014/main" id="{322F7239-C694-7501-FC1F-832D55D03D54}"/>
              </a:ext>
            </a:extLst>
          </p:cNvPr>
          <p:cNvGraphicFramePr>
            <a:graphicFrameLocks noGrp="1"/>
          </p:cNvGraphicFramePr>
          <p:nvPr>
            <p:ph idx="1"/>
            <p:extLst>
              <p:ext uri="{D42A27DB-BD31-4B8C-83A1-F6EECF244321}">
                <p14:modId xmlns:p14="http://schemas.microsoft.com/office/powerpoint/2010/main" val="2297176598"/>
              </p:ext>
            </p:extLst>
          </p:nvPr>
        </p:nvGraphicFramePr>
        <p:xfrm>
          <a:off x="4389120" y="978408"/>
          <a:ext cx="7306056" cy="5010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0084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D1BDCCC-E676-2A7E-BE11-2B8C23DB2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5A247F-96E5-2D79-CF31-2D682A6F2A4E}"/>
              </a:ext>
            </a:extLst>
          </p:cNvPr>
          <p:cNvSpPr>
            <a:spLocks noGrp="1"/>
          </p:cNvSpPr>
          <p:nvPr>
            <p:ph type="title"/>
          </p:nvPr>
        </p:nvSpPr>
        <p:spPr>
          <a:xfrm>
            <a:off x="521208" y="978408"/>
            <a:ext cx="11155680" cy="1115568"/>
          </a:xfrm>
        </p:spPr>
        <p:txBody>
          <a:bodyPr>
            <a:normAutofit/>
          </a:bodyPr>
          <a:lstStyle/>
          <a:p>
            <a:pPr>
              <a:lnSpc>
                <a:spcPct val="90000"/>
              </a:lnSpc>
            </a:pPr>
            <a:r>
              <a:rPr lang="en-US" sz="3700" dirty="0"/>
              <a:t>California is The highest on Average </a:t>
            </a:r>
          </a:p>
        </p:txBody>
      </p:sp>
      <p:sp>
        <p:nvSpPr>
          <p:cNvPr id="17" name="Freeform: Shape 16">
            <a:extLst>
              <a:ext uri="{FF2B5EF4-FFF2-40B4-BE49-F238E27FC236}">
                <a16:creationId xmlns:a16="http://schemas.microsoft.com/office/drawing/2014/main" id="{781C97B1-8A09-6383-8C65-A3B735778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D6C27659-E8D3-9CD0-D67E-4D0CE4BBA162}"/>
              </a:ext>
            </a:extLst>
          </p:cNvPr>
          <p:cNvPicPr>
            <a:picLocks noChangeAspect="1"/>
          </p:cNvPicPr>
          <p:nvPr/>
        </p:nvPicPr>
        <p:blipFill>
          <a:blip r:embed="rId2"/>
          <a:stretch>
            <a:fillRect/>
          </a:stretch>
        </p:blipFill>
        <p:spPr>
          <a:xfrm>
            <a:off x="355732" y="2093976"/>
            <a:ext cx="11477487" cy="4446103"/>
          </a:xfrm>
          <a:prstGeom prst="rect">
            <a:avLst/>
          </a:prstGeom>
        </p:spPr>
      </p:pic>
    </p:spTree>
    <p:extLst>
      <p:ext uri="{BB962C8B-B14F-4D97-AF65-F5344CB8AC3E}">
        <p14:creationId xmlns:p14="http://schemas.microsoft.com/office/powerpoint/2010/main" val="483160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Freeform: Shape 512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29" name="Freeform: Shape 5128">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31" name="Rectangle 5130">
            <a:extLst>
              <a:ext uri="{FF2B5EF4-FFF2-40B4-BE49-F238E27FC236}">
                <a16:creationId xmlns:a16="http://schemas.microsoft.com/office/drawing/2014/main" id="{5820888B-4EA5-E0E8-6D52-7733E1E774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1134E3-278D-EB04-B62C-3ED4B49B4D52}"/>
              </a:ext>
            </a:extLst>
          </p:cNvPr>
          <p:cNvSpPr>
            <a:spLocks noGrp="1"/>
          </p:cNvSpPr>
          <p:nvPr>
            <p:ph type="title"/>
          </p:nvPr>
        </p:nvSpPr>
        <p:spPr>
          <a:xfrm>
            <a:off x="521208" y="978408"/>
            <a:ext cx="3397649" cy="3303764"/>
          </a:xfrm>
        </p:spPr>
        <p:txBody>
          <a:bodyPr vert="horz" lIns="91440" tIns="45720" rIns="91440" bIns="45720" rtlCol="0" anchor="t">
            <a:normAutofit/>
          </a:bodyPr>
          <a:lstStyle/>
          <a:p>
            <a:r>
              <a:rPr lang="en-US" sz="4800" dirty="0"/>
              <a:t>We Are Heading in The Right Direction </a:t>
            </a:r>
          </a:p>
        </p:txBody>
      </p:sp>
      <p:sp>
        <p:nvSpPr>
          <p:cNvPr id="5133" name="Freeform: Shape 5132">
            <a:extLst>
              <a:ext uri="{FF2B5EF4-FFF2-40B4-BE49-F238E27FC236}">
                <a16:creationId xmlns:a16="http://schemas.microsoft.com/office/drawing/2014/main" id="{06B5A8BF-0680-F9A7-27B1-3971EC934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122" name="Picture 2">
            <a:extLst>
              <a:ext uri="{FF2B5EF4-FFF2-40B4-BE49-F238E27FC236}">
                <a16:creationId xmlns:a16="http://schemas.microsoft.com/office/drawing/2014/main" id="{8EE095CB-1A15-D9E3-EA81-D93B5AF04D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119154" y="965741"/>
            <a:ext cx="7551931" cy="430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132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Freeform: Shape 6150">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58" name="Freeform: Shape 6157">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59" name="Rectangle 6158">
            <a:extLst>
              <a:ext uri="{FF2B5EF4-FFF2-40B4-BE49-F238E27FC236}">
                <a16:creationId xmlns:a16="http://schemas.microsoft.com/office/drawing/2014/main" id="{5820888B-4EA5-E0E8-6D52-7733E1E774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628742-E964-A7F0-FC72-08EB0D6556F6}"/>
              </a:ext>
            </a:extLst>
          </p:cNvPr>
          <p:cNvSpPr>
            <a:spLocks noGrp="1"/>
          </p:cNvSpPr>
          <p:nvPr>
            <p:ph type="title"/>
          </p:nvPr>
        </p:nvSpPr>
        <p:spPr>
          <a:xfrm>
            <a:off x="521208" y="978408"/>
            <a:ext cx="3397649" cy="3303764"/>
          </a:xfrm>
        </p:spPr>
        <p:txBody>
          <a:bodyPr vert="horz" lIns="91440" tIns="45720" rIns="91440" bIns="45720" rtlCol="0" anchor="t">
            <a:normAutofit/>
          </a:bodyPr>
          <a:lstStyle/>
          <a:p>
            <a:r>
              <a:rPr lang="en-US" sz="4800" dirty="0"/>
              <a:t>Variation Across Topics</a:t>
            </a:r>
          </a:p>
        </p:txBody>
      </p:sp>
      <p:sp>
        <p:nvSpPr>
          <p:cNvPr id="6157" name="Freeform: Shape 6156">
            <a:extLst>
              <a:ext uri="{FF2B5EF4-FFF2-40B4-BE49-F238E27FC236}">
                <a16:creationId xmlns:a16="http://schemas.microsoft.com/office/drawing/2014/main" id="{06B5A8BF-0680-F9A7-27B1-3971EC934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Content Placeholder 6">
            <a:extLst>
              <a:ext uri="{FF2B5EF4-FFF2-40B4-BE49-F238E27FC236}">
                <a16:creationId xmlns:a16="http://schemas.microsoft.com/office/drawing/2014/main" id="{9C8B915E-7F26-CC39-7057-0C247E311CE2}"/>
              </a:ext>
            </a:extLst>
          </p:cNvPr>
          <p:cNvPicPr>
            <a:picLocks noGrp="1" noChangeAspect="1"/>
          </p:cNvPicPr>
          <p:nvPr>
            <p:ph idx="1"/>
          </p:nvPr>
        </p:nvPicPr>
        <p:blipFill>
          <a:blip r:embed="rId2"/>
          <a:stretch>
            <a:fillRect/>
          </a:stretch>
        </p:blipFill>
        <p:spPr>
          <a:xfrm>
            <a:off x="3388147" y="906114"/>
            <a:ext cx="8282646" cy="4927757"/>
          </a:xfrm>
          <a:prstGeom prst="rect">
            <a:avLst/>
          </a:prstGeom>
        </p:spPr>
      </p:pic>
    </p:spTree>
    <p:extLst>
      <p:ext uri="{BB962C8B-B14F-4D97-AF65-F5344CB8AC3E}">
        <p14:creationId xmlns:p14="http://schemas.microsoft.com/office/powerpoint/2010/main" val="1845451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7D949E-564D-4503-A64E-D22FA3232C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4B0944B-CA93-7F9A-FBAB-19DEB1939DEA}"/>
              </a:ext>
            </a:extLst>
          </p:cNvPr>
          <p:cNvSpPr>
            <a:spLocks noGrp="1"/>
          </p:cNvSpPr>
          <p:nvPr>
            <p:ph type="title"/>
          </p:nvPr>
        </p:nvSpPr>
        <p:spPr>
          <a:xfrm>
            <a:off x="521208" y="978408"/>
            <a:ext cx="3154680" cy="4069080"/>
          </a:xfrm>
        </p:spPr>
        <p:txBody>
          <a:bodyPr>
            <a:normAutofit/>
          </a:bodyPr>
          <a:lstStyle/>
          <a:p>
            <a:r>
              <a:rPr lang="en-US" sz="3600" dirty="0"/>
              <a:t>Implications, Recommendations &amp; Future Work</a:t>
            </a:r>
          </a:p>
        </p:txBody>
      </p:sp>
      <p:sp>
        <p:nvSpPr>
          <p:cNvPr id="12" name="Rectangle 11">
            <a:extLst>
              <a:ext uri="{FF2B5EF4-FFF2-40B4-BE49-F238E27FC236}">
                <a16:creationId xmlns:a16="http://schemas.microsoft.com/office/drawing/2014/main" id="{2C8EEB27-9249-8B3A-C8C2-18F9DC48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8482CAC-96FF-EBE5-E97D-0BE2B8A51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208" y="6299535"/>
            <a:ext cx="1115568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Rectangle 1">
            <a:extLst>
              <a:ext uri="{FF2B5EF4-FFF2-40B4-BE49-F238E27FC236}">
                <a16:creationId xmlns:a16="http://schemas.microsoft.com/office/drawing/2014/main" id="{F584177D-F689-F4B0-E948-FF1E97902429}"/>
              </a:ext>
            </a:extLst>
          </p:cNvPr>
          <p:cNvGraphicFramePr>
            <a:graphicFrameLocks noGrp="1"/>
          </p:cNvGraphicFramePr>
          <p:nvPr>
            <p:ph idx="1"/>
            <p:extLst>
              <p:ext uri="{D42A27DB-BD31-4B8C-83A1-F6EECF244321}">
                <p14:modId xmlns:p14="http://schemas.microsoft.com/office/powerpoint/2010/main" val="1475451538"/>
              </p:ext>
            </p:extLst>
          </p:nvPr>
        </p:nvGraphicFramePr>
        <p:xfrm>
          <a:off x="4389120" y="978408"/>
          <a:ext cx="7306056" cy="5010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0034461"/>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249</TotalTime>
  <Words>389</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Bierstadt</vt:lpstr>
      <vt:lpstr>GestaltVTI</vt:lpstr>
      <vt:lpstr>Exploratory Data Analysis of U.S. Chronic Disease Data  Insights into Trends, Geography, and Topics</vt:lpstr>
      <vt:lpstr>Project Overview</vt:lpstr>
      <vt:lpstr>Dataset Overview</vt:lpstr>
      <vt:lpstr>Methodology</vt:lpstr>
      <vt:lpstr>California is The highest on Average </vt:lpstr>
      <vt:lpstr>We Are Heading in The Right Direction </vt:lpstr>
      <vt:lpstr>Variation Across Topics</vt:lpstr>
      <vt:lpstr>Implications, Recommendations &amp;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Mohamed Alqallaf</dc:creator>
  <cp:lastModifiedBy>Mohamed Alqallaf</cp:lastModifiedBy>
  <cp:revision>1</cp:revision>
  <dcterms:created xsi:type="dcterms:W3CDTF">2025-05-18T15:25:06Z</dcterms:created>
  <dcterms:modified xsi:type="dcterms:W3CDTF">2025-05-19T16:59:54Z</dcterms:modified>
</cp:coreProperties>
</file>