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6629400" cy="6629400"/>
  <p:notesSz cx="6858000" cy="9144000"/>
  <p:defaultTextStyle>
    <a:defPPr>
      <a:defRPr lang="en-US"/>
    </a:defPPr>
    <a:lvl1pPr marL="0" algn="l" defTabSz="378780" rtl="0" eaLnBrk="1" latinLnBrk="0" hangingPunct="1">
      <a:defRPr sz="1600" kern="1200">
        <a:solidFill>
          <a:schemeClr val="tx1"/>
        </a:solidFill>
        <a:latin typeface="+mn-lt"/>
        <a:ea typeface="+mn-ea"/>
        <a:cs typeface="+mn-cs"/>
      </a:defRPr>
    </a:lvl1pPr>
    <a:lvl2pPr marL="378780" algn="l" defTabSz="378780" rtl="0" eaLnBrk="1" latinLnBrk="0" hangingPunct="1">
      <a:defRPr sz="1600" kern="1200">
        <a:solidFill>
          <a:schemeClr val="tx1"/>
        </a:solidFill>
        <a:latin typeface="+mn-lt"/>
        <a:ea typeface="+mn-ea"/>
        <a:cs typeface="+mn-cs"/>
      </a:defRPr>
    </a:lvl2pPr>
    <a:lvl3pPr marL="757561" algn="l" defTabSz="378780" rtl="0" eaLnBrk="1" latinLnBrk="0" hangingPunct="1">
      <a:defRPr sz="1600" kern="1200">
        <a:solidFill>
          <a:schemeClr val="tx1"/>
        </a:solidFill>
        <a:latin typeface="+mn-lt"/>
        <a:ea typeface="+mn-ea"/>
        <a:cs typeface="+mn-cs"/>
      </a:defRPr>
    </a:lvl3pPr>
    <a:lvl4pPr marL="1136341" algn="l" defTabSz="378780" rtl="0" eaLnBrk="1" latinLnBrk="0" hangingPunct="1">
      <a:defRPr sz="1600" kern="1200">
        <a:solidFill>
          <a:schemeClr val="tx1"/>
        </a:solidFill>
        <a:latin typeface="+mn-lt"/>
        <a:ea typeface="+mn-ea"/>
        <a:cs typeface="+mn-cs"/>
      </a:defRPr>
    </a:lvl4pPr>
    <a:lvl5pPr marL="1515120" algn="l" defTabSz="378780" rtl="0" eaLnBrk="1" latinLnBrk="0" hangingPunct="1">
      <a:defRPr sz="1600" kern="1200">
        <a:solidFill>
          <a:schemeClr val="tx1"/>
        </a:solidFill>
        <a:latin typeface="+mn-lt"/>
        <a:ea typeface="+mn-ea"/>
        <a:cs typeface="+mn-cs"/>
      </a:defRPr>
    </a:lvl5pPr>
    <a:lvl6pPr marL="1893901" algn="l" defTabSz="378780" rtl="0" eaLnBrk="1" latinLnBrk="0" hangingPunct="1">
      <a:defRPr sz="1600" kern="1200">
        <a:solidFill>
          <a:schemeClr val="tx1"/>
        </a:solidFill>
        <a:latin typeface="+mn-lt"/>
        <a:ea typeface="+mn-ea"/>
        <a:cs typeface="+mn-cs"/>
      </a:defRPr>
    </a:lvl6pPr>
    <a:lvl7pPr marL="2272681" algn="l" defTabSz="378780" rtl="0" eaLnBrk="1" latinLnBrk="0" hangingPunct="1">
      <a:defRPr sz="1600" kern="1200">
        <a:solidFill>
          <a:schemeClr val="tx1"/>
        </a:solidFill>
        <a:latin typeface="+mn-lt"/>
        <a:ea typeface="+mn-ea"/>
        <a:cs typeface="+mn-cs"/>
      </a:defRPr>
    </a:lvl7pPr>
    <a:lvl8pPr marL="2651463" algn="l" defTabSz="378780" rtl="0" eaLnBrk="1" latinLnBrk="0" hangingPunct="1">
      <a:defRPr sz="1600" kern="1200">
        <a:solidFill>
          <a:schemeClr val="tx1"/>
        </a:solidFill>
        <a:latin typeface="+mn-lt"/>
        <a:ea typeface="+mn-ea"/>
        <a:cs typeface="+mn-cs"/>
      </a:defRPr>
    </a:lvl8pPr>
    <a:lvl9pPr marL="3030244" algn="l" defTabSz="37878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p15:clr>
            <a:srgbClr val="A4A3A4"/>
          </p15:clr>
        </p15:guide>
        <p15:guide id="2" pos="20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85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14" autoAdjust="0"/>
    <p:restoredTop sz="94720"/>
  </p:normalViewPr>
  <p:slideViewPr>
    <p:cSldViewPr snapToGrid="0" snapToObjects="1">
      <p:cViewPr>
        <p:scale>
          <a:sx n="187" d="100"/>
          <a:sy n="187" d="100"/>
        </p:scale>
        <p:origin x="2432" y="752"/>
      </p:cViewPr>
      <p:guideLst>
        <p:guide orient="horz" pos="2088"/>
        <p:guide pos="20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5223E-BAF6-8D41-9242-9367D86253C2}" type="datetimeFigureOut">
              <a:rPr lang="en-US" smtClean="0"/>
              <a:t>5/28/25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506A4-E4A8-BE45-9F26-6484604E15C0}" type="slidenum">
              <a:rPr lang="en-US" smtClean="0"/>
              <a:t>‹#›</a:t>
            </a:fld>
            <a:endParaRPr lang="en-US"/>
          </a:p>
        </p:txBody>
      </p:sp>
    </p:spTree>
    <p:extLst>
      <p:ext uri="{BB962C8B-B14F-4D97-AF65-F5344CB8AC3E}">
        <p14:creationId xmlns:p14="http://schemas.microsoft.com/office/powerpoint/2010/main" val="101851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8506A4-E4A8-BE45-9F26-6484604E15C0}" type="slidenum">
              <a:rPr lang="en-US" smtClean="0"/>
              <a:t>1</a:t>
            </a:fld>
            <a:endParaRPr lang="en-US"/>
          </a:p>
        </p:txBody>
      </p:sp>
    </p:spTree>
    <p:extLst>
      <p:ext uri="{BB962C8B-B14F-4D97-AF65-F5344CB8AC3E}">
        <p14:creationId xmlns:p14="http://schemas.microsoft.com/office/powerpoint/2010/main" val="54905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7205" y="2059411"/>
            <a:ext cx="5634990" cy="1421025"/>
          </a:xfrm>
        </p:spPr>
        <p:txBody>
          <a:bodyPr/>
          <a:lstStyle/>
          <a:p>
            <a:r>
              <a:rPr lang="en-US"/>
              <a:t>Click to edit Master title style</a:t>
            </a:r>
          </a:p>
        </p:txBody>
      </p:sp>
      <p:sp>
        <p:nvSpPr>
          <p:cNvPr id="3" name="Subtitle 2"/>
          <p:cNvSpPr>
            <a:spLocks noGrp="1"/>
          </p:cNvSpPr>
          <p:nvPr>
            <p:ph type="subTitle" idx="1"/>
          </p:nvPr>
        </p:nvSpPr>
        <p:spPr>
          <a:xfrm>
            <a:off x="994410" y="3756660"/>
            <a:ext cx="4640580" cy="1694180"/>
          </a:xfrm>
        </p:spPr>
        <p:txBody>
          <a:bodyPr/>
          <a:lstStyle>
            <a:lvl1pPr marL="0" indent="0" algn="ctr">
              <a:buNone/>
              <a:defRPr>
                <a:solidFill>
                  <a:schemeClr val="tx1">
                    <a:tint val="75000"/>
                  </a:schemeClr>
                </a:solidFill>
              </a:defRPr>
            </a:lvl1pPr>
            <a:lvl2pPr marL="378780" indent="0" algn="ctr">
              <a:buNone/>
              <a:defRPr>
                <a:solidFill>
                  <a:schemeClr val="tx1">
                    <a:tint val="75000"/>
                  </a:schemeClr>
                </a:solidFill>
              </a:defRPr>
            </a:lvl2pPr>
            <a:lvl3pPr marL="757561" indent="0" algn="ctr">
              <a:buNone/>
              <a:defRPr>
                <a:solidFill>
                  <a:schemeClr val="tx1">
                    <a:tint val="75000"/>
                  </a:schemeClr>
                </a:solidFill>
              </a:defRPr>
            </a:lvl3pPr>
            <a:lvl4pPr marL="1136341" indent="0" algn="ctr">
              <a:buNone/>
              <a:defRPr>
                <a:solidFill>
                  <a:schemeClr val="tx1">
                    <a:tint val="75000"/>
                  </a:schemeClr>
                </a:solidFill>
              </a:defRPr>
            </a:lvl4pPr>
            <a:lvl5pPr marL="1515120" indent="0" algn="ctr">
              <a:buNone/>
              <a:defRPr>
                <a:solidFill>
                  <a:schemeClr val="tx1">
                    <a:tint val="75000"/>
                  </a:schemeClr>
                </a:solidFill>
              </a:defRPr>
            </a:lvl5pPr>
            <a:lvl6pPr marL="1893901" indent="0" algn="ctr">
              <a:buNone/>
              <a:defRPr>
                <a:solidFill>
                  <a:schemeClr val="tx1">
                    <a:tint val="75000"/>
                  </a:schemeClr>
                </a:solidFill>
              </a:defRPr>
            </a:lvl6pPr>
            <a:lvl7pPr marL="2272681" indent="0" algn="ctr">
              <a:buNone/>
              <a:defRPr>
                <a:solidFill>
                  <a:schemeClr val="tx1">
                    <a:tint val="75000"/>
                  </a:schemeClr>
                </a:solidFill>
              </a:defRPr>
            </a:lvl7pPr>
            <a:lvl8pPr marL="2651463" indent="0" algn="ctr">
              <a:buNone/>
              <a:defRPr>
                <a:solidFill>
                  <a:schemeClr val="tx1">
                    <a:tint val="75000"/>
                  </a:schemeClr>
                </a:solidFill>
              </a:defRPr>
            </a:lvl8pPr>
            <a:lvl9pPr marL="30302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3C18D0-C09B-8F41-A687-A98D49D5CC98}"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99172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3C18D0-C09B-8F41-A687-A98D49D5CC98}"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291808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06316" y="265485"/>
            <a:ext cx="1491615" cy="5656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1471" y="265485"/>
            <a:ext cx="4364355" cy="5656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3C18D0-C09B-8F41-A687-A98D49D5CC98}"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40402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3C18D0-C09B-8F41-A687-A98D49D5CC98}"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333554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23678" y="4260006"/>
            <a:ext cx="5634990" cy="1316674"/>
          </a:xfrm>
        </p:spPr>
        <p:txBody>
          <a:bodyPr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523678" y="2809825"/>
            <a:ext cx="5634990" cy="1450180"/>
          </a:xfrm>
        </p:spPr>
        <p:txBody>
          <a:bodyPr anchor="b"/>
          <a:lstStyle>
            <a:lvl1pPr marL="0" indent="0">
              <a:buNone/>
              <a:defRPr sz="1600">
                <a:solidFill>
                  <a:schemeClr val="tx1">
                    <a:tint val="75000"/>
                  </a:schemeClr>
                </a:solidFill>
              </a:defRPr>
            </a:lvl1pPr>
            <a:lvl2pPr marL="378780" indent="0">
              <a:buNone/>
              <a:defRPr sz="1600">
                <a:solidFill>
                  <a:schemeClr val="tx1">
                    <a:tint val="75000"/>
                  </a:schemeClr>
                </a:solidFill>
              </a:defRPr>
            </a:lvl2pPr>
            <a:lvl3pPr marL="757561" indent="0">
              <a:buNone/>
              <a:defRPr sz="1300">
                <a:solidFill>
                  <a:schemeClr val="tx1">
                    <a:tint val="75000"/>
                  </a:schemeClr>
                </a:solidFill>
              </a:defRPr>
            </a:lvl3pPr>
            <a:lvl4pPr marL="1136341" indent="0">
              <a:buNone/>
              <a:defRPr sz="1100">
                <a:solidFill>
                  <a:schemeClr val="tx1">
                    <a:tint val="75000"/>
                  </a:schemeClr>
                </a:solidFill>
              </a:defRPr>
            </a:lvl4pPr>
            <a:lvl5pPr marL="1515120" indent="0">
              <a:buNone/>
              <a:defRPr sz="1100">
                <a:solidFill>
                  <a:schemeClr val="tx1">
                    <a:tint val="75000"/>
                  </a:schemeClr>
                </a:solidFill>
              </a:defRPr>
            </a:lvl5pPr>
            <a:lvl6pPr marL="1893901" indent="0">
              <a:buNone/>
              <a:defRPr sz="1100">
                <a:solidFill>
                  <a:schemeClr val="tx1">
                    <a:tint val="75000"/>
                  </a:schemeClr>
                </a:solidFill>
              </a:defRPr>
            </a:lvl6pPr>
            <a:lvl7pPr marL="2272681" indent="0">
              <a:buNone/>
              <a:defRPr sz="1100">
                <a:solidFill>
                  <a:schemeClr val="tx1">
                    <a:tint val="75000"/>
                  </a:schemeClr>
                </a:solidFill>
              </a:defRPr>
            </a:lvl7pPr>
            <a:lvl8pPr marL="2651463" indent="0">
              <a:buNone/>
              <a:defRPr sz="1100">
                <a:solidFill>
                  <a:schemeClr val="tx1">
                    <a:tint val="75000"/>
                  </a:schemeClr>
                </a:solidFill>
              </a:defRPr>
            </a:lvl8pPr>
            <a:lvl9pPr marL="3030244"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C18D0-C09B-8F41-A687-A98D49D5CC98}"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391502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1471" y="1546862"/>
            <a:ext cx="2927985" cy="4375098"/>
          </a:xfrm>
        </p:spPr>
        <p:txBody>
          <a:bodyPr/>
          <a:lstStyle>
            <a:lvl1pPr>
              <a:defRPr sz="23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69946" y="1546862"/>
            <a:ext cx="2927985" cy="4375098"/>
          </a:xfrm>
        </p:spPr>
        <p:txBody>
          <a:bodyPr/>
          <a:lstStyle>
            <a:lvl1pPr>
              <a:defRPr sz="23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3C18D0-C09B-8F41-A687-A98D49D5CC98}" type="datetimeFigureOut">
              <a:rPr lang="en-US" smtClean="0"/>
              <a:t>5/28/25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392173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31471" y="1483944"/>
            <a:ext cx="2929136" cy="618436"/>
          </a:xfrm>
        </p:spPr>
        <p:txBody>
          <a:bodyPr anchor="b"/>
          <a:lstStyle>
            <a:lvl1pPr marL="0" indent="0">
              <a:buNone/>
              <a:defRPr sz="2000" b="1"/>
            </a:lvl1pPr>
            <a:lvl2pPr marL="378780" indent="0">
              <a:buNone/>
              <a:defRPr sz="1600" b="1"/>
            </a:lvl2pPr>
            <a:lvl3pPr marL="757561" indent="0">
              <a:buNone/>
              <a:defRPr sz="1600" b="1"/>
            </a:lvl3pPr>
            <a:lvl4pPr marL="1136341" indent="0">
              <a:buNone/>
              <a:defRPr sz="1300" b="1"/>
            </a:lvl4pPr>
            <a:lvl5pPr marL="1515120" indent="0">
              <a:buNone/>
              <a:defRPr sz="1300" b="1"/>
            </a:lvl5pPr>
            <a:lvl6pPr marL="1893901" indent="0">
              <a:buNone/>
              <a:defRPr sz="1300" b="1"/>
            </a:lvl6pPr>
            <a:lvl7pPr marL="2272681" indent="0">
              <a:buNone/>
              <a:defRPr sz="1300" b="1"/>
            </a:lvl7pPr>
            <a:lvl8pPr marL="2651463" indent="0">
              <a:buNone/>
              <a:defRPr sz="1300" b="1"/>
            </a:lvl8pPr>
            <a:lvl9pPr marL="3030244" indent="0">
              <a:buNone/>
              <a:defRPr sz="1300" b="1"/>
            </a:lvl9pPr>
          </a:lstStyle>
          <a:p>
            <a:pPr lvl="0"/>
            <a:r>
              <a:rPr lang="en-US"/>
              <a:t>Click to edit Master text styles</a:t>
            </a:r>
          </a:p>
        </p:txBody>
      </p:sp>
      <p:sp>
        <p:nvSpPr>
          <p:cNvPr id="4" name="Content Placeholder 3"/>
          <p:cNvSpPr>
            <a:spLocks noGrp="1"/>
          </p:cNvSpPr>
          <p:nvPr>
            <p:ph sz="half" idx="2"/>
          </p:nvPr>
        </p:nvSpPr>
        <p:spPr>
          <a:xfrm>
            <a:off x="331471" y="2102381"/>
            <a:ext cx="2929136" cy="3819579"/>
          </a:xfrm>
        </p:spPr>
        <p:txBody>
          <a:bodyPr/>
          <a:lstStyle>
            <a:lvl1pPr>
              <a:defRPr sz="2000"/>
            </a:lvl1pPr>
            <a:lvl2pPr>
              <a:defRPr sz="16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367644" y="1483944"/>
            <a:ext cx="2930287" cy="618436"/>
          </a:xfrm>
        </p:spPr>
        <p:txBody>
          <a:bodyPr anchor="b"/>
          <a:lstStyle>
            <a:lvl1pPr marL="0" indent="0">
              <a:buNone/>
              <a:defRPr sz="2000" b="1"/>
            </a:lvl1pPr>
            <a:lvl2pPr marL="378780" indent="0">
              <a:buNone/>
              <a:defRPr sz="1600" b="1"/>
            </a:lvl2pPr>
            <a:lvl3pPr marL="757561" indent="0">
              <a:buNone/>
              <a:defRPr sz="1600" b="1"/>
            </a:lvl3pPr>
            <a:lvl4pPr marL="1136341" indent="0">
              <a:buNone/>
              <a:defRPr sz="1300" b="1"/>
            </a:lvl4pPr>
            <a:lvl5pPr marL="1515120" indent="0">
              <a:buNone/>
              <a:defRPr sz="1300" b="1"/>
            </a:lvl5pPr>
            <a:lvl6pPr marL="1893901" indent="0">
              <a:buNone/>
              <a:defRPr sz="1300" b="1"/>
            </a:lvl6pPr>
            <a:lvl7pPr marL="2272681" indent="0">
              <a:buNone/>
              <a:defRPr sz="1300" b="1"/>
            </a:lvl7pPr>
            <a:lvl8pPr marL="2651463" indent="0">
              <a:buNone/>
              <a:defRPr sz="1300" b="1"/>
            </a:lvl8pPr>
            <a:lvl9pPr marL="3030244" indent="0">
              <a:buNone/>
              <a:defRPr sz="1300" b="1"/>
            </a:lvl9pPr>
          </a:lstStyle>
          <a:p>
            <a:pPr lvl="0"/>
            <a:r>
              <a:rPr lang="en-US"/>
              <a:t>Click to edit Master text styles</a:t>
            </a:r>
          </a:p>
        </p:txBody>
      </p:sp>
      <p:sp>
        <p:nvSpPr>
          <p:cNvPr id="6" name="Content Placeholder 5"/>
          <p:cNvSpPr>
            <a:spLocks noGrp="1"/>
          </p:cNvSpPr>
          <p:nvPr>
            <p:ph sz="quarter" idx="4"/>
          </p:nvPr>
        </p:nvSpPr>
        <p:spPr>
          <a:xfrm>
            <a:off x="3367644" y="2102381"/>
            <a:ext cx="2930287" cy="3819579"/>
          </a:xfrm>
        </p:spPr>
        <p:txBody>
          <a:bodyPr/>
          <a:lstStyle>
            <a:lvl1pPr>
              <a:defRPr sz="2000"/>
            </a:lvl1pPr>
            <a:lvl2pPr>
              <a:defRPr sz="16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3C18D0-C09B-8F41-A687-A98D49D5CC98}" type="datetimeFigureOut">
              <a:rPr lang="en-US" smtClean="0"/>
              <a:t>5/28/25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177905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3C18D0-C09B-8F41-A687-A98D49D5CC98}" type="datetimeFigureOut">
              <a:rPr lang="en-US" smtClean="0"/>
              <a:t>5/28/25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167546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C18D0-C09B-8F41-A687-A98D49D5CC98}" type="datetimeFigureOut">
              <a:rPr lang="en-US" smtClean="0"/>
              <a:t>5/28/25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11923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1470" y="263950"/>
            <a:ext cx="2181028" cy="1123315"/>
          </a:xfrm>
        </p:spPr>
        <p:txBody>
          <a:bodyPr anchor="b"/>
          <a:lstStyle>
            <a:lvl1pPr algn="l">
              <a:defRPr sz="1600" b="1"/>
            </a:lvl1pPr>
          </a:lstStyle>
          <a:p>
            <a:r>
              <a:rPr lang="en-US"/>
              <a:t>Click to edit Master title style</a:t>
            </a:r>
          </a:p>
        </p:txBody>
      </p:sp>
      <p:sp>
        <p:nvSpPr>
          <p:cNvPr id="3" name="Content Placeholder 2"/>
          <p:cNvSpPr>
            <a:spLocks noGrp="1"/>
          </p:cNvSpPr>
          <p:nvPr>
            <p:ph idx="1"/>
          </p:nvPr>
        </p:nvSpPr>
        <p:spPr>
          <a:xfrm>
            <a:off x="2591911" y="263950"/>
            <a:ext cx="3706020" cy="5658010"/>
          </a:xfrm>
        </p:spPr>
        <p:txBody>
          <a:bodyPr/>
          <a:lstStyle>
            <a:lvl1pPr>
              <a:defRPr sz="2700"/>
            </a:lvl1pPr>
            <a:lvl2pPr>
              <a:defRPr sz="23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31470" y="1387264"/>
            <a:ext cx="2181028" cy="4534695"/>
          </a:xfrm>
        </p:spPr>
        <p:txBody>
          <a:bodyPr/>
          <a:lstStyle>
            <a:lvl1pPr marL="0" indent="0">
              <a:buNone/>
              <a:defRPr sz="1100"/>
            </a:lvl1pPr>
            <a:lvl2pPr marL="378780" indent="0">
              <a:buNone/>
              <a:defRPr sz="900"/>
            </a:lvl2pPr>
            <a:lvl3pPr marL="757561" indent="0">
              <a:buNone/>
              <a:defRPr sz="900"/>
            </a:lvl3pPr>
            <a:lvl4pPr marL="1136341" indent="0">
              <a:buNone/>
              <a:defRPr sz="600"/>
            </a:lvl4pPr>
            <a:lvl5pPr marL="1515120" indent="0">
              <a:buNone/>
              <a:defRPr sz="600"/>
            </a:lvl5pPr>
            <a:lvl6pPr marL="1893901" indent="0">
              <a:buNone/>
              <a:defRPr sz="600"/>
            </a:lvl6pPr>
            <a:lvl7pPr marL="2272681" indent="0">
              <a:buNone/>
              <a:defRPr sz="600"/>
            </a:lvl7pPr>
            <a:lvl8pPr marL="2651463" indent="0">
              <a:buNone/>
              <a:defRPr sz="600"/>
            </a:lvl8pPr>
            <a:lvl9pPr marL="3030244"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253C18D0-C09B-8F41-A687-A98D49D5CC98}" type="datetimeFigureOut">
              <a:rPr lang="en-US" smtClean="0"/>
              <a:t>5/28/25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135828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9409" y="4640580"/>
            <a:ext cx="3977640" cy="547845"/>
          </a:xfrm>
        </p:spPr>
        <p:txBody>
          <a:bodyPr anchor="b"/>
          <a:lstStyle>
            <a:lvl1pPr algn="l">
              <a:defRPr sz="1600" b="1"/>
            </a:lvl1pPr>
          </a:lstStyle>
          <a:p>
            <a:r>
              <a:rPr lang="en-US"/>
              <a:t>Click to edit Master title style</a:t>
            </a:r>
          </a:p>
        </p:txBody>
      </p:sp>
      <p:sp>
        <p:nvSpPr>
          <p:cNvPr id="3" name="Picture Placeholder 2"/>
          <p:cNvSpPr>
            <a:spLocks noGrp="1"/>
          </p:cNvSpPr>
          <p:nvPr>
            <p:ph type="pic" idx="1"/>
          </p:nvPr>
        </p:nvSpPr>
        <p:spPr>
          <a:xfrm>
            <a:off x="1299409" y="592350"/>
            <a:ext cx="3977640" cy="3977640"/>
          </a:xfrm>
        </p:spPr>
        <p:txBody>
          <a:bodyPr/>
          <a:lstStyle>
            <a:lvl1pPr marL="0" indent="0">
              <a:buNone/>
              <a:defRPr sz="2700"/>
            </a:lvl1pPr>
            <a:lvl2pPr marL="378780" indent="0">
              <a:buNone/>
              <a:defRPr sz="2300"/>
            </a:lvl2pPr>
            <a:lvl3pPr marL="757561" indent="0">
              <a:buNone/>
              <a:defRPr sz="2000"/>
            </a:lvl3pPr>
            <a:lvl4pPr marL="1136341" indent="0">
              <a:buNone/>
              <a:defRPr sz="1600"/>
            </a:lvl4pPr>
            <a:lvl5pPr marL="1515120" indent="0">
              <a:buNone/>
              <a:defRPr sz="1600"/>
            </a:lvl5pPr>
            <a:lvl6pPr marL="1893901" indent="0">
              <a:buNone/>
              <a:defRPr sz="1600"/>
            </a:lvl6pPr>
            <a:lvl7pPr marL="2272681" indent="0">
              <a:buNone/>
              <a:defRPr sz="1600"/>
            </a:lvl7pPr>
            <a:lvl8pPr marL="2651463" indent="0">
              <a:buNone/>
              <a:defRPr sz="1600"/>
            </a:lvl8pPr>
            <a:lvl9pPr marL="3030244" indent="0">
              <a:buNone/>
              <a:defRPr sz="1600"/>
            </a:lvl9pPr>
          </a:lstStyle>
          <a:p>
            <a:endParaRPr lang="en-US"/>
          </a:p>
        </p:txBody>
      </p:sp>
      <p:sp>
        <p:nvSpPr>
          <p:cNvPr id="4" name="Text Placeholder 3"/>
          <p:cNvSpPr>
            <a:spLocks noGrp="1"/>
          </p:cNvSpPr>
          <p:nvPr>
            <p:ph type="body" sz="half" idx="2"/>
          </p:nvPr>
        </p:nvSpPr>
        <p:spPr>
          <a:xfrm>
            <a:off x="1299409" y="5188425"/>
            <a:ext cx="3977640" cy="778035"/>
          </a:xfrm>
        </p:spPr>
        <p:txBody>
          <a:bodyPr/>
          <a:lstStyle>
            <a:lvl1pPr marL="0" indent="0">
              <a:buNone/>
              <a:defRPr sz="1100"/>
            </a:lvl1pPr>
            <a:lvl2pPr marL="378780" indent="0">
              <a:buNone/>
              <a:defRPr sz="900"/>
            </a:lvl2pPr>
            <a:lvl3pPr marL="757561" indent="0">
              <a:buNone/>
              <a:defRPr sz="900"/>
            </a:lvl3pPr>
            <a:lvl4pPr marL="1136341" indent="0">
              <a:buNone/>
              <a:defRPr sz="600"/>
            </a:lvl4pPr>
            <a:lvl5pPr marL="1515120" indent="0">
              <a:buNone/>
              <a:defRPr sz="600"/>
            </a:lvl5pPr>
            <a:lvl6pPr marL="1893901" indent="0">
              <a:buNone/>
              <a:defRPr sz="600"/>
            </a:lvl6pPr>
            <a:lvl7pPr marL="2272681" indent="0">
              <a:buNone/>
              <a:defRPr sz="600"/>
            </a:lvl7pPr>
            <a:lvl8pPr marL="2651463" indent="0">
              <a:buNone/>
              <a:defRPr sz="600"/>
            </a:lvl8pPr>
            <a:lvl9pPr marL="3030244"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253C18D0-C09B-8F41-A687-A98D49D5CC98}" type="datetimeFigureOut">
              <a:rPr lang="en-US" smtClean="0"/>
              <a:t>5/28/25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0C9BA-FD26-E241-942F-9A9F51092435}" type="slidenum">
              <a:rPr lang="en-US" smtClean="0"/>
              <a:t>‹#›</a:t>
            </a:fld>
            <a:endParaRPr lang="en-US"/>
          </a:p>
        </p:txBody>
      </p:sp>
    </p:spTree>
    <p:extLst>
      <p:ext uri="{BB962C8B-B14F-4D97-AF65-F5344CB8AC3E}">
        <p14:creationId xmlns:p14="http://schemas.microsoft.com/office/powerpoint/2010/main" val="1081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1470" y="265484"/>
            <a:ext cx="5966460" cy="1104900"/>
          </a:xfrm>
          <a:prstGeom prst="rect">
            <a:avLst/>
          </a:prstGeom>
        </p:spPr>
        <p:txBody>
          <a:bodyPr vert="horz" lIns="75756" tIns="37878" rIns="75756" bIns="37878" rtlCol="0" anchor="ctr">
            <a:normAutofit/>
          </a:bodyPr>
          <a:lstStyle/>
          <a:p>
            <a:r>
              <a:rPr lang="en-US"/>
              <a:t>Click to edit Master title style</a:t>
            </a:r>
          </a:p>
        </p:txBody>
      </p:sp>
      <p:sp>
        <p:nvSpPr>
          <p:cNvPr id="3" name="Text Placeholder 2"/>
          <p:cNvSpPr>
            <a:spLocks noGrp="1"/>
          </p:cNvSpPr>
          <p:nvPr>
            <p:ph type="body" idx="1"/>
          </p:nvPr>
        </p:nvSpPr>
        <p:spPr>
          <a:xfrm>
            <a:off x="331470" y="1546862"/>
            <a:ext cx="5966460" cy="4375098"/>
          </a:xfrm>
          <a:prstGeom prst="rect">
            <a:avLst/>
          </a:prstGeom>
        </p:spPr>
        <p:txBody>
          <a:bodyPr vert="horz" lIns="75756" tIns="37878" rIns="75756" bIns="3787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31470" y="6144472"/>
            <a:ext cx="1546860" cy="352955"/>
          </a:xfrm>
          <a:prstGeom prst="rect">
            <a:avLst/>
          </a:prstGeom>
        </p:spPr>
        <p:txBody>
          <a:bodyPr vert="horz" lIns="75756" tIns="37878" rIns="75756" bIns="37878" rtlCol="0" anchor="ctr"/>
          <a:lstStyle>
            <a:lvl1pPr algn="l">
              <a:defRPr sz="900">
                <a:solidFill>
                  <a:schemeClr val="tx1">
                    <a:tint val="75000"/>
                  </a:schemeClr>
                </a:solidFill>
              </a:defRPr>
            </a:lvl1pPr>
          </a:lstStyle>
          <a:p>
            <a:fld id="{253C18D0-C09B-8F41-A687-A98D49D5CC98}" type="datetimeFigureOut">
              <a:rPr lang="en-US" smtClean="0"/>
              <a:t>5/28/25</a:t>
            </a:fld>
            <a:endParaRPr lang="en-US"/>
          </a:p>
        </p:txBody>
      </p:sp>
      <p:sp>
        <p:nvSpPr>
          <p:cNvPr id="5" name="Footer Placeholder 4"/>
          <p:cNvSpPr>
            <a:spLocks noGrp="1"/>
          </p:cNvSpPr>
          <p:nvPr>
            <p:ph type="ftr" sz="quarter" idx="3"/>
          </p:nvPr>
        </p:nvSpPr>
        <p:spPr>
          <a:xfrm>
            <a:off x="2265045" y="6144472"/>
            <a:ext cx="2099310" cy="352955"/>
          </a:xfrm>
          <a:prstGeom prst="rect">
            <a:avLst/>
          </a:prstGeom>
        </p:spPr>
        <p:txBody>
          <a:bodyPr vert="horz" lIns="75756" tIns="37878" rIns="75756" bIns="37878"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751070" y="6144472"/>
            <a:ext cx="1546860" cy="352955"/>
          </a:xfrm>
          <a:prstGeom prst="rect">
            <a:avLst/>
          </a:prstGeom>
        </p:spPr>
        <p:txBody>
          <a:bodyPr vert="horz" lIns="75756" tIns="37878" rIns="75756" bIns="37878" rtlCol="0" anchor="ctr"/>
          <a:lstStyle>
            <a:lvl1pPr algn="r">
              <a:defRPr sz="900">
                <a:solidFill>
                  <a:schemeClr val="tx1">
                    <a:tint val="75000"/>
                  </a:schemeClr>
                </a:solidFill>
              </a:defRPr>
            </a:lvl1pPr>
          </a:lstStyle>
          <a:p>
            <a:fld id="{ADD0C9BA-FD26-E241-942F-9A9F51092435}" type="slidenum">
              <a:rPr lang="en-US" smtClean="0"/>
              <a:t>‹#›</a:t>
            </a:fld>
            <a:endParaRPr lang="en-US"/>
          </a:p>
        </p:txBody>
      </p:sp>
    </p:spTree>
    <p:extLst>
      <p:ext uri="{BB962C8B-B14F-4D97-AF65-F5344CB8AC3E}">
        <p14:creationId xmlns:p14="http://schemas.microsoft.com/office/powerpoint/2010/main" val="775077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8780" rtl="0" eaLnBrk="1" latinLnBrk="0" hangingPunct="1">
        <a:spcBef>
          <a:spcPct val="0"/>
        </a:spcBef>
        <a:buNone/>
        <a:defRPr sz="3500" kern="1200">
          <a:solidFill>
            <a:schemeClr val="tx1"/>
          </a:solidFill>
          <a:latin typeface="+mj-lt"/>
          <a:ea typeface="+mj-ea"/>
          <a:cs typeface="+mj-cs"/>
        </a:defRPr>
      </a:lvl1pPr>
    </p:titleStyle>
    <p:bodyStyle>
      <a:lvl1pPr marL="284085" indent="-284085" algn="l" defTabSz="378780" rtl="0" eaLnBrk="1" latinLnBrk="0" hangingPunct="1">
        <a:spcBef>
          <a:spcPct val="20000"/>
        </a:spcBef>
        <a:buFont typeface="Arial"/>
        <a:buChar char="•"/>
        <a:defRPr sz="2700" kern="1200">
          <a:solidFill>
            <a:schemeClr val="tx1"/>
          </a:solidFill>
          <a:latin typeface="+mn-lt"/>
          <a:ea typeface="+mn-ea"/>
          <a:cs typeface="+mn-cs"/>
        </a:defRPr>
      </a:lvl1pPr>
      <a:lvl2pPr marL="615519" indent="-236738" algn="l" defTabSz="378780" rtl="0" eaLnBrk="1" latinLnBrk="0" hangingPunct="1">
        <a:spcBef>
          <a:spcPct val="20000"/>
        </a:spcBef>
        <a:buFont typeface="Arial"/>
        <a:buChar char="–"/>
        <a:defRPr sz="2300" kern="1200">
          <a:solidFill>
            <a:schemeClr val="tx1"/>
          </a:solidFill>
          <a:latin typeface="+mn-lt"/>
          <a:ea typeface="+mn-ea"/>
          <a:cs typeface="+mn-cs"/>
        </a:defRPr>
      </a:lvl2pPr>
      <a:lvl3pPr marL="946951" indent="-189390" algn="l" defTabSz="378780" rtl="0" eaLnBrk="1" latinLnBrk="0" hangingPunct="1">
        <a:spcBef>
          <a:spcPct val="20000"/>
        </a:spcBef>
        <a:buFont typeface="Arial"/>
        <a:buChar char="•"/>
        <a:defRPr sz="2000" kern="1200">
          <a:solidFill>
            <a:schemeClr val="tx1"/>
          </a:solidFill>
          <a:latin typeface="+mn-lt"/>
          <a:ea typeface="+mn-ea"/>
          <a:cs typeface="+mn-cs"/>
        </a:defRPr>
      </a:lvl3pPr>
      <a:lvl4pPr marL="1325730" indent="-189390" algn="l" defTabSz="378780" rtl="0" eaLnBrk="1" latinLnBrk="0" hangingPunct="1">
        <a:spcBef>
          <a:spcPct val="20000"/>
        </a:spcBef>
        <a:buFont typeface="Arial"/>
        <a:buChar char="–"/>
        <a:defRPr sz="1600" kern="1200">
          <a:solidFill>
            <a:schemeClr val="tx1"/>
          </a:solidFill>
          <a:latin typeface="+mn-lt"/>
          <a:ea typeface="+mn-ea"/>
          <a:cs typeface="+mn-cs"/>
        </a:defRPr>
      </a:lvl4pPr>
      <a:lvl5pPr marL="1704511" indent="-189390" algn="l" defTabSz="378780" rtl="0" eaLnBrk="1" latinLnBrk="0" hangingPunct="1">
        <a:spcBef>
          <a:spcPct val="20000"/>
        </a:spcBef>
        <a:buFont typeface="Arial"/>
        <a:buChar char="»"/>
        <a:defRPr sz="1600" kern="1200">
          <a:solidFill>
            <a:schemeClr val="tx1"/>
          </a:solidFill>
          <a:latin typeface="+mn-lt"/>
          <a:ea typeface="+mn-ea"/>
          <a:cs typeface="+mn-cs"/>
        </a:defRPr>
      </a:lvl5pPr>
      <a:lvl6pPr marL="2083291" indent="-189390" algn="l" defTabSz="378780" rtl="0" eaLnBrk="1" latinLnBrk="0" hangingPunct="1">
        <a:spcBef>
          <a:spcPct val="20000"/>
        </a:spcBef>
        <a:buFont typeface="Arial"/>
        <a:buChar char="•"/>
        <a:defRPr sz="1600" kern="1200">
          <a:solidFill>
            <a:schemeClr val="tx1"/>
          </a:solidFill>
          <a:latin typeface="+mn-lt"/>
          <a:ea typeface="+mn-ea"/>
          <a:cs typeface="+mn-cs"/>
        </a:defRPr>
      </a:lvl6pPr>
      <a:lvl7pPr marL="2462073" indent="-189390" algn="l" defTabSz="378780" rtl="0" eaLnBrk="1" latinLnBrk="0" hangingPunct="1">
        <a:spcBef>
          <a:spcPct val="20000"/>
        </a:spcBef>
        <a:buFont typeface="Arial"/>
        <a:buChar char="•"/>
        <a:defRPr sz="1600" kern="1200">
          <a:solidFill>
            <a:schemeClr val="tx1"/>
          </a:solidFill>
          <a:latin typeface="+mn-lt"/>
          <a:ea typeface="+mn-ea"/>
          <a:cs typeface="+mn-cs"/>
        </a:defRPr>
      </a:lvl7pPr>
      <a:lvl8pPr marL="2840854" indent="-189390" algn="l" defTabSz="378780" rtl="0" eaLnBrk="1" latinLnBrk="0" hangingPunct="1">
        <a:spcBef>
          <a:spcPct val="20000"/>
        </a:spcBef>
        <a:buFont typeface="Arial"/>
        <a:buChar char="•"/>
        <a:defRPr sz="1600" kern="1200">
          <a:solidFill>
            <a:schemeClr val="tx1"/>
          </a:solidFill>
          <a:latin typeface="+mn-lt"/>
          <a:ea typeface="+mn-ea"/>
          <a:cs typeface="+mn-cs"/>
        </a:defRPr>
      </a:lvl8pPr>
      <a:lvl9pPr marL="3219634" indent="-189390" algn="l" defTabSz="378780"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en-US"/>
      </a:defPPr>
      <a:lvl1pPr marL="0" algn="l" defTabSz="378780" rtl="0" eaLnBrk="1" latinLnBrk="0" hangingPunct="1">
        <a:defRPr sz="1600" kern="1200">
          <a:solidFill>
            <a:schemeClr val="tx1"/>
          </a:solidFill>
          <a:latin typeface="+mn-lt"/>
          <a:ea typeface="+mn-ea"/>
          <a:cs typeface="+mn-cs"/>
        </a:defRPr>
      </a:lvl1pPr>
      <a:lvl2pPr marL="378780" algn="l" defTabSz="378780" rtl="0" eaLnBrk="1" latinLnBrk="0" hangingPunct="1">
        <a:defRPr sz="1600" kern="1200">
          <a:solidFill>
            <a:schemeClr val="tx1"/>
          </a:solidFill>
          <a:latin typeface="+mn-lt"/>
          <a:ea typeface="+mn-ea"/>
          <a:cs typeface="+mn-cs"/>
        </a:defRPr>
      </a:lvl2pPr>
      <a:lvl3pPr marL="757561" algn="l" defTabSz="378780" rtl="0" eaLnBrk="1" latinLnBrk="0" hangingPunct="1">
        <a:defRPr sz="1600" kern="1200">
          <a:solidFill>
            <a:schemeClr val="tx1"/>
          </a:solidFill>
          <a:latin typeface="+mn-lt"/>
          <a:ea typeface="+mn-ea"/>
          <a:cs typeface="+mn-cs"/>
        </a:defRPr>
      </a:lvl3pPr>
      <a:lvl4pPr marL="1136341" algn="l" defTabSz="378780" rtl="0" eaLnBrk="1" latinLnBrk="0" hangingPunct="1">
        <a:defRPr sz="1600" kern="1200">
          <a:solidFill>
            <a:schemeClr val="tx1"/>
          </a:solidFill>
          <a:latin typeface="+mn-lt"/>
          <a:ea typeface="+mn-ea"/>
          <a:cs typeface="+mn-cs"/>
        </a:defRPr>
      </a:lvl4pPr>
      <a:lvl5pPr marL="1515120" algn="l" defTabSz="378780" rtl="0" eaLnBrk="1" latinLnBrk="0" hangingPunct="1">
        <a:defRPr sz="1600" kern="1200">
          <a:solidFill>
            <a:schemeClr val="tx1"/>
          </a:solidFill>
          <a:latin typeface="+mn-lt"/>
          <a:ea typeface="+mn-ea"/>
          <a:cs typeface="+mn-cs"/>
        </a:defRPr>
      </a:lvl5pPr>
      <a:lvl6pPr marL="1893901" algn="l" defTabSz="378780" rtl="0" eaLnBrk="1" latinLnBrk="0" hangingPunct="1">
        <a:defRPr sz="1600" kern="1200">
          <a:solidFill>
            <a:schemeClr val="tx1"/>
          </a:solidFill>
          <a:latin typeface="+mn-lt"/>
          <a:ea typeface="+mn-ea"/>
          <a:cs typeface="+mn-cs"/>
        </a:defRPr>
      </a:lvl6pPr>
      <a:lvl7pPr marL="2272681" algn="l" defTabSz="378780" rtl="0" eaLnBrk="1" latinLnBrk="0" hangingPunct="1">
        <a:defRPr sz="1600" kern="1200">
          <a:solidFill>
            <a:schemeClr val="tx1"/>
          </a:solidFill>
          <a:latin typeface="+mn-lt"/>
          <a:ea typeface="+mn-ea"/>
          <a:cs typeface="+mn-cs"/>
        </a:defRPr>
      </a:lvl7pPr>
      <a:lvl8pPr marL="2651463" algn="l" defTabSz="378780" rtl="0" eaLnBrk="1" latinLnBrk="0" hangingPunct="1">
        <a:defRPr sz="1600" kern="1200">
          <a:solidFill>
            <a:schemeClr val="tx1"/>
          </a:solidFill>
          <a:latin typeface="+mn-lt"/>
          <a:ea typeface="+mn-ea"/>
          <a:cs typeface="+mn-cs"/>
        </a:defRPr>
      </a:lvl8pPr>
      <a:lvl9pPr marL="3030244" algn="l" defTabSz="37878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753584" y="1204575"/>
            <a:ext cx="1969135" cy="1477328"/>
          </a:xfrm>
          <a:prstGeom prst="rect">
            <a:avLst/>
          </a:prstGeom>
          <a:noFill/>
        </p:spPr>
        <p:txBody>
          <a:bodyPr wrap="square" lIns="0" rIns="0" rtlCol="0">
            <a:spAutoFit/>
          </a:bodyPr>
          <a:lstStyle/>
          <a:p>
            <a:r>
              <a:rPr lang="en-US" sz="900" dirty="0">
                <a:solidFill>
                  <a:srgbClr val="AF855B"/>
                </a:solidFill>
                <a:latin typeface="Arial" panose="020B0604020202020204" pitchFamily="34" charset="0"/>
                <a:cs typeface="Arial" panose="020B0604020202020204" pitchFamily="34" charset="0"/>
              </a:rPr>
              <a:t>To use the template, perform these steps on the slide that follows (slide 2):</a:t>
            </a:r>
          </a:p>
          <a:p>
            <a:pPr marL="228600" indent="-228600">
              <a:buFont typeface="+mj-lt"/>
              <a:buAutoNum type="arabicPeriod"/>
            </a:pPr>
            <a:r>
              <a:rPr lang="en-US" sz="900" dirty="0">
                <a:solidFill>
                  <a:srgbClr val="AF855B"/>
                </a:solidFill>
                <a:latin typeface="Arial" panose="020B0604020202020204" pitchFamily="34" charset="0"/>
                <a:cs typeface="Arial" panose="020B0604020202020204" pitchFamily="34" charset="0"/>
              </a:rPr>
              <a:t>Create the graphic and edit it as necessary.</a:t>
            </a:r>
          </a:p>
          <a:p>
            <a:pPr marL="228600" indent="-228600">
              <a:buFont typeface="+mj-lt"/>
              <a:buAutoNum type="arabicPeriod"/>
            </a:pPr>
            <a:r>
              <a:rPr lang="en-US" sz="900" dirty="0">
                <a:solidFill>
                  <a:srgbClr val="AF855B"/>
                </a:solidFill>
                <a:latin typeface="Arial" panose="020B0604020202020204" pitchFamily="34" charset="0"/>
                <a:cs typeface="Arial" panose="020B0604020202020204" pitchFamily="34" charset="0"/>
              </a:rPr>
              <a:t>Group the components of the graphic into one single element.</a:t>
            </a:r>
          </a:p>
          <a:p>
            <a:pPr marL="228600" indent="-228600">
              <a:buFont typeface="+mj-lt"/>
              <a:buAutoNum type="arabicPeriod"/>
            </a:pPr>
            <a:r>
              <a:rPr lang="en-US" sz="900" dirty="0">
                <a:solidFill>
                  <a:srgbClr val="AF855B"/>
                </a:solidFill>
                <a:latin typeface="Arial" panose="020B0604020202020204" pitchFamily="34" charset="0"/>
                <a:cs typeface="Arial" panose="020B0604020202020204" pitchFamily="34" charset="0"/>
              </a:rPr>
              <a:t>Copy the element.</a:t>
            </a:r>
          </a:p>
          <a:p>
            <a:pPr marL="228600" indent="-228600">
              <a:buFont typeface="+mj-lt"/>
              <a:buAutoNum type="arabicPeriod"/>
            </a:pPr>
            <a:r>
              <a:rPr lang="en-US" sz="900" dirty="0">
                <a:solidFill>
                  <a:srgbClr val="AF855B"/>
                </a:solidFill>
                <a:latin typeface="Arial" panose="020B0604020202020204" pitchFamily="34" charset="0"/>
                <a:cs typeface="Arial" panose="020B0604020202020204" pitchFamily="34" charset="0"/>
              </a:rPr>
              <a:t>Paste it into the manuscript document adjacent to its caption or title and on a separate line.</a:t>
            </a:r>
          </a:p>
        </p:txBody>
      </p:sp>
      <p:sp>
        <p:nvSpPr>
          <p:cNvPr id="14" name="TextBox 13"/>
          <p:cNvSpPr txBox="1"/>
          <p:nvPr/>
        </p:nvSpPr>
        <p:spPr>
          <a:xfrm>
            <a:off x="8810984" y="1204575"/>
            <a:ext cx="1969135" cy="1754326"/>
          </a:xfrm>
          <a:prstGeom prst="rect">
            <a:avLst/>
          </a:prstGeom>
          <a:noFill/>
        </p:spPr>
        <p:txBody>
          <a:bodyPr wrap="square" lIns="0" rIns="0" rtlCol="0">
            <a:spAutoFit/>
          </a:bodyPr>
          <a:lstStyle/>
          <a:p>
            <a:r>
              <a:rPr lang="en-US" sz="900" dirty="0">
                <a:solidFill>
                  <a:srgbClr val="AF855B"/>
                </a:solidFill>
                <a:latin typeface="Arial" panose="020B0604020202020204" pitchFamily="34" charset="0"/>
                <a:cs typeface="Arial" panose="020B0604020202020204" pitchFamily="34" charset="0"/>
              </a:rPr>
              <a:t>If the previous procedure gives unexpected results, substitute the following paste operation:</a:t>
            </a:r>
          </a:p>
          <a:p>
            <a:pPr marL="228600" indent="-228600">
              <a:buFont typeface="+mj-lt"/>
              <a:buAutoNum type="arabicPeriod" startAt="4"/>
            </a:pPr>
            <a:r>
              <a:rPr lang="en-US" sz="900" dirty="0">
                <a:solidFill>
                  <a:srgbClr val="AF855B"/>
                </a:solidFill>
                <a:latin typeface="Arial" panose="020B0604020202020204" pitchFamily="34" charset="0"/>
                <a:cs typeface="Arial" panose="020B0604020202020204" pitchFamily="34" charset="0"/>
              </a:rPr>
              <a:t>Paste special as “PDF” or “enhanced metafile” to an unoccupied area of this PowerPoint document.</a:t>
            </a:r>
          </a:p>
          <a:p>
            <a:pPr marL="228600" indent="-228600">
              <a:buFont typeface="+mj-lt"/>
              <a:buAutoNum type="arabicPeriod" startAt="4"/>
            </a:pPr>
            <a:r>
              <a:rPr lang="en-US" sz="900" dirty="0">
                <a:solidFill>
                  <a:srgbClr val="AF855B"/>
                </a:solidFill>
                <a:latin typeface="Arial" panose="020B0604020202020204" pitchFamily="34" charset="0"/>
                <a:cs typeface="Arial" panose="020B0604020202020204" pitchFamily="34" charset="0"/>
              </a:rPr>
              <a:t>Select the just-pasted object.</a:t>
            </a:r>
          </a:p>
          <a:p>
            <a:pPr marL="228600" indent="-228600">
              <a:buFont typeface="+mj-lt"/>
              <a:buAutoNum type="arabicPeriod" startAt="4"/>
            </a:pPr>
            <a:r>
              <a:rPr lang="en-US" sz="900" dirty="0">
                <a:solidFill>
                  <a:srgbClr val="AF855B"/>
                </a:solidFill>
                <a:latin typeface="Arial" panose="020B0604020202020204" pitchFamily="34" charset="0"/>
                <a:cs typeface="Arial" panose="020B0604020202020204" pitchFamily="34" charset="0"/>
              </a:rPr>
              <a:t>Copy-and-paste (or cut-and-paste) it into the manuscript document adjacent to its caption or title and on a separate line.</a:t>
            </a:r>
          </a:p>
        </p:txBody>
      </p:sp>
      <p:sp>
        <p:nvSpPr>
          <p:cNvPr id="15" name="TextBox 14"/>
          <p:cNvSpPr txBox="1"/>
          <p:nvPr/>
        </p:nvSpPr>
        <p:spPr>
          <a:xfrm>
            <a:off x="137590" y="3492501"/>
            <a:ext cx="3044825" cy="461665"/>
          </a:xfrm>
          <a:prstGeom prst="rect">
            <a:avLst/>
          </a:prstGeom>
          <a:noFill/>
        </p:spPr>
        <p:txBody>
          <a:bodyPr wrap="square" lIns="0" rIns="0" rtlCol="0">
            <a:spAutoFit/>
          </a:bodyPr>
          <a:lstStyle/>
          <a:p>
            <a:r>
              <a:rPr lang="en-US" sz="800" dirty="0">
                <a:solidFill>
                  <a:srgbClr val="AF855B"/>
                </a:solidFill>
                <a:latin typeface="Arial" panose="020B0604020202020204" pitchFamily="34" charset="0"/>
                <a:cs typeface="Arial" panose="020B0604020202020204" pitchFamily="34" charset="0"/>
              </a:rPr>
              <a:t>This is 8 </a:t>
            </a:r>
            <a:r>
              <a:rPr lang="en-US" sz="800" dirty="0" err="1">
                <a:solidFill>
                  <a:srgbClr val="AF855B"/>
                </a:solidFill>
                <a:latin typeface="Arial" panose="020B0604020202020204" pitchFamily="34" charset="0"/>
                <a:cs typeface="Arial" panose="020B0604020202020204" pitchFamily="34" charset="0"/>
              </a:rPr>
              <a:t>pt</a:t>
            </a:r>
            <a:r>
              <a:rPr lang="en-US" sz="800" dirty="0">
                <a:solidFill>
                  <a:srgbClr val="AF855B"/>
                </a:solidFill>
                <a:latin typeface="Arial" panose="020B0604020202020204" pitchFamily="34" charset="0"/>
                <a:cs typeface="Arial" panose="020B0604020202020204" pitchFamily="34" charset="0"/>
              </a:rPr>
              <a:t> font, the recommended main label size for text in figures and schemes and also similar in size to the figure captions and the text in the tables.</a:t>
            </a:r>
          </a:p>
        </p:txBody>
      </p:sp>
      <p:sp>
        <p:nvSpPr>
          <p:cNvPr id="16" name="TextBox 15"/>
          <p:cNvSpPr txBox="1"/>
          <p:nvPr/>
        </p:nvSpPr>
        <p:spPr>
          <a:xfrm>
            <a:off x="3430585" y="3471398"/>
            <a:ext cx="3044825" cy="553998"/>
          </a:xfrm>
          <a:prstGeom prst="rect">
            <a:avLst/>
          </a:prstGeom>
          <a:noFill/>
        </p:spPr>
        <p:txBody>
          <a:bodyPr wrap="square" lIns="0" rIns="0" rtlCol="0">
            <a:spAutoFit/>
          </a:bodyPr>
          <a:lstStyle/>
          <a:p>
            <a:r>
              <a:rPr lang="en-US" sz="1000" dirty="0">
                <a:solidFill>
                  <a:srgbClr val="AF855B"/>
                </a:solidFill>
                <a:latin typeface="Times New Roman" charset="0"/>
                <a:ea typeface="Times New Roman" charset="0"/>
                <a:cs typeface="Times New Roman" charset="0"/>
              </a:rPr>
              <a:t>Here is 10 point text, consistent in size to text in the main body of the manuscript. For best results, keep text size between 6 and 10 </a:t>
            </a:r>
            <a:r>
              <a:rPr lang="en-US" sz="1000" dirty="0" err="1">
                <a:solidFill>
                  <a:srgbClr val="AF855B"/>
                </a:solidFill>
                <a:latin typeface="Times New Roman" charset="0"/>
                <a:ea typeface="Times New Roman" charset="0"/>
                <a:cs typeface="Times New Roman" charset="0"/>
              </a:rPr>
              <a:t>pt</a:t>
            </a:r>
            <a:r>
              <a:rPr lang="en-US" sz="1000" dirty="0">
                <a:solidFill>
                  <a:srgbClr val="AF855B"/>
                </a:solidFill>
                <a:latin typeface="Times New Roman" charset="0"/>
                <a:ea typeface="Times New Roman" charset="0"/>
                <a:cs typeface="Times New Roman" charset="0"/>
              </a:rPr>
              <a:t> in figures and schemes.</a:t>
            </a:r>
          </a:p>
        </p:txBody>
      </p:sp>
      <p:sp>
        <p:nvSpPr>
          <p:cNvPr id="19" name="TextBox 18"/>
          <p:cNvSpPr txBox="1"/>
          <p:nvPr/>
        </p:nvSpPr>
        <p:spPr>
          <a:xfrm>
            <a:off x="137590" y="6044625"/>
            <a:ext cx="6337820" cy="584775"/>
          </a:xfrm>
          <a:prstGeom prst="rect">
            <a:avLst/>
          </a:prstGeom>
          <a:noFill/>
        </p:spPr>
        <p:txBody>
          <a:bodyPr wrap="square" lIns="0" rIns="0" rtlCol="0">
            <a:spAutoFit/>
          </a:bodyPr>
          <a:lstStyle/>
          <a:p>
            <a:r>
              <a:rPr lang="en-US" sz="800" dirty="0">
                <a:solidFill>
                  <a:srgbClr val="AF855B"/>
                </a:solidFill>
                <a:latin typeface="Arial" panose="020B0604020202020204" pitchFamily="34" charset="0"/>
                <a:cs typeface="Arial" panose="020B0604020202020204" pitchFamily="34" charset="0"/>
              </a:rPr>
              <a:t>Excel images can be directly pasted from Excel and have Excel controls preserved. Images can be directly pasted from </a:t>
            </a:r>
            <a:r>
              <a:rPr lang="en-US" sz="800" dirty="0" err="1">
                <a:solidFill>
                  <a:srgbClr val="AF855B"/>
                </a:solidFill>
                <a:latin typeface="Arial" panose="020B0604020202020204" pitchFamily="34" charset="0"/>
                <a:cs typeface="Arial" panose="020B0604020202020204" pitchFamily="34" charset="0"/>
              </a:rPr>
              <a:t>ChemDraw</a:t>
            </a:r>
            <a:r>
              <a:rPr lang="en-US" sz="800" dirty="0">
                <a:solidFill>
                  <a:srgbClr val="AF855B"/>
                </a:solidFill>
                <a:latin typeface="Arial" panose="020B0604020202020204" pitchFamily="34" charset="0"/>
                <a:cs typeface="Arial" panose="020B0604020202020204" pitchFamily="34" charset="0"/>
              </a:rPr>
              <a:t> and usually (but not always) have editing at the structure level preserved. </a:t>
            </a:r>
            <a:r>
              <a:rPr lang="en-US" sz="800" dirty="0" err="1">
                <a:solidFill>
                  <a:srgbClr val="AF855B"/>
                </a:solidFill>
                <a:latin typeface="Arial" panose="020B0604020202020204" pitchFamily="34" charset="0"/>
                <a:cs typeface="Arial" panose="020B0604020202020204" pitchFamily="34" charset="0"/>
              </a:rPr>
              <a:t>ChemDraw</a:t>
            </a:r>
            <a:r>
              <a:rPr lang="en-US" sz="800" dirty="0">
                <a:solidFill>
                  <a:srgbClr val="AF855B"/>
                </a:solidFill>
                <a:latin typeface="Arial" panose="020B0604020202020204" pitchFamily="34" charset="0"/>
                <a:cs typeface="Arial" panose="020B0604020202020204" pitchFamily="34" charset="0"/>
              </a:rPr>
              <a:t> figures are usually scaled to 70% of the size originating in </a:t>
            </a:r>
            <a:r>
              <a:rPr lang="en-US" sz="800" dirty="0" err="1">
                <a:solidFill>
                  <a:srgbClr val="AF855B"/>
                </a:solidFill>
                <a:latin typeface="Arial" panose="020B0604020202020204" pitchFamily="34" charset="0"/>
                <a:cs typeface="Arial" panose="020B0604020202020204" pitchFamily="34" charset="0"/>
              </a:rPr>
              <a:t>ChemDraw</a:t>
            </a:r>
            <a:r>
              <a:rPr lang="en-US" sz="800" dirty="0">
                <a:solidFill>
                  <a:srgbClr val="AF855B"/>
                </a:solidFill>
                <a:latin typeface="Arial" panose="020B0604020202020204" pitchFamily="34" charset="0"/>
                <a:cs typeface="Arial" panose="020B0604020202020204" pitchFamily="34" charset="0"/>
              </a:rPr>
              <a:t>, and can be scaled to 70% in PowerPoint for a fairly accurate preview of publication. When embedding into the manuscript document from this file (see at right for instructions), do not include the brown text and column indicators currently existing in this file.</a:t>
            </a:r>
          </a:p>
        </p:txBody>
      </p:sp>
      <p:sp>
        <p:nvSpPr>
          <p:cNvPr id="8" name="TextBox 7"/>
          <p:cNvSpPr txBox="1"/>
          <p:nvPr/>
        </p:nvSpPr>
        <p:spPr>
          <a:xfrm>
            <a:off x="6753584" y="0"/>
            <a:ext cx="3734584" cy="923330"/>
          </a:xfrm>
          <a:prstGeom prst="rect">
            <a:avLst/>
          </a:prstGeom>
          <a:noFill/>
        </p:spPr>
        <p:txBody>
          <a:bodyPr wrap="square" lIns="0" rIns="0" rtlCol="0">
            <a:spAutoFit/>
          </a:bodyPr>
          <a:lstStyle/>
          <a:p>
            <a:r>
              <a:rPr lang="en-US" sz="900" dirty="0">
                <a:solidFill>
                  <a:srgbClr val="AF855B"/>
                </a:solidFill>
                <a:latin typeface="Arial" panose="020B0604020202020204" pitchFamily="34" charset="0"/>
                <a:cs typeface="Arial" panose="020B0604020202020204" pitchFamily="34" charset="0"/>
              </a:rPr>
              <a:t>Recommended Versions</a:t>
            </a:r>
          </a:p>
          <a:p>
            <a:r>
              <a:rPr lang="en-US" sz="900" dirty="0">
                <a:solidFill>
                  <a:srgbClr val="AF855B"/>
                </a:solidFill>
                <a:latin typeface="Arial" panose="020B0604020202020204" pitchFamily="34" charset="0"/>
                <a:cs typeface="Arial" panose="020B0604020202020204" pitchFamily="34" charset="0"/>
              </a:rPr>
              <a:t>This template is optimized for MS Office 2016 or later, including Office365, for either the Mac or PC. Many features will still work when this template is used in earlier versions of Office if the .</a:t>
            </a:r>
            <a:r>
              <a:rPr lang="en-US" sz="900" dirty="0" err="1">
                <a:solidFill>
                  <a:srgbClr val="AF855B"/>
                </a:solidFill>
                <a:latin typeface="Arial" panose="020B0604020202020204" pitchFamily="34" charset="0"/>
                <a:cs typeface="Arial" panose="020B0604020202020204" pitchFamily="34" charset="0"/>
              </a:rPr>
              <a:t>docx</a:t>
            </a:r>
            <a:r>
              <a:rPr lang="en-US" sz="900" dirty="0">
                <a:solidFill>
                  <a:srgbClr val="AF855B"/>
                </a:solidFill>
                <a:latin typeface="Arial" panose="020B0604020202020204" pitchFamily="34" charset="0"/>
                <a:cs typeface="Arial" panose="020B0604020202020204" pitchFamily="34" charset="0"/>
              </a:rPr>
              <a:t> form is used for the MS Word document. The older doc document type is not supported, nor are the Office 2010 for PC and 2011 for Mac suites.</a:t>
            </a:r>
          </a:p>
        </p:txBody>
      </p:sp>
      <p:grpSp>
        <p:nvGrpSpPr>
          <p:cNvPr id="104" name="Group 103"/>
          <p:cNvGrpSpPr/>
          <p:nvPr/>
        </p:nvGrpSpPr>
        <p:grpSpPr>
          <a:xfrm>
            <a:off x="109728" y="124578"/>
            <a:ext cx="6409944" cy="2117097"/>
            <a:chOff x="109728" y="124578"/>
            <a:chExt cx="6409944" cy="2117097"/>
          </a:xfrm>
        </p:grpSpPr>
        <p:grpSp>
          <p:nvGrpSpPr>
            <p:cNvPr id="90" name="Group 89"/>
            <p:cNvGrpSpPr/>
            <p:nvPr/>
          </p:nvGrpSpPr>
          <p:grpSpPr>
            <a:xfrm>
              <a:off x="109728" y="1045364"/>
              <a:ext cx="6409944" cy="544368"/>
              <a:chOff x="109728" y="1045364"/>
              <a:chExt cx="6409944" cy="544368"/>
            </a:xfrm>
          </p:grpSpPr>
          <p:cxnSp>
            <p:nvCxnSpPr>
              <p:cNvPr id="55" name="Straight Connector 54"/>
              <p:cNvCxnSpPr/>
              <p:nvPr/>
            </p:nvCxnSpPr>
            <p:spPr>
              <a:xfrm>
                <a:off x="113423" y="1317547"/>
                <a:ext cx="3046706" cy="0"/>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163824" y="1194726"/>
                <a:ext cx="0" cy="251851"/>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3465576" y="1188519"/>
                <a:ext cx="0" cy="251851"/>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09728" y="1045364"/>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6519672" y="1045364"/>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3469271" y="1317547"/>
                <a:ext cx="3046706" cy="0"/>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1394460" y="1045364"/>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234940" y="1045364"/>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p:nvGrpSpPr>
          <p:grpSpPr>
            <a:xfrm>
              <a:off x="1788531" y="760535"/>
              <a:ext cx="3052338" cy="554053"/>
              <a:chOff x="1788531" y="760535"/>
              <a:chExt cx="3052338" cy="554053"/>
            </a:xfrm>
          </p:grpSpPr>
          <p:cxnSp>
            <p:nvCxnSpPr>
              <p:cNvPr id="6" name="Straight Connector 5"/>
              <p:cNvCxnSpPr/>
              <p:nvPr/>
            </p:nvCxnSpPr>
            <p:spPr>
              <a:xfrm>
                <a:off x="1788531" y="760535"/>
                <a:ext cx="0" cy="540727"/>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840869" y="773861"/>
                <a:ext cx="0" cy="540727"/>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792224" y="1037561"/>
                <a:ext cx="3044952" cy="0"/>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552700" y="760535"/>
                <a:ext cx="0" cy="540727"/>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076700" y="760535"/>
                <a:ext cx="0" cy="540727"/>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314700" y="760535"/>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2856908" y="1443071"/>
              <a:ext cx="915584" cy="215444"/>
            </a:xfrm>
            <a:prstGeom prst="rect">
              <a:avLst/>
            </a:prstGeom>
            <a:noFill/>
          </p:spPr>
          <p:txBody>
            <a:bodyPr wrap="square" lIns="0" rIns="0" rtlCol="0">
              <a:spAutoFit/>
            </a:bodyPr>
            <a:lstStyle/>
            <a:p>
              <a:pPr algn="ctr"/>
              <a:r>
                <a:rPr lang="en-US" sz="800" dirty="0">
                  <a:solidFill>
                    <a:srgbClr val="AF855B"/>
                  </a:solidFill>
                  <a:latin typeface="Arial" panose="020B0604020202020204" pitchFamily="34" charset="0"/>
                  <a:cs typeface="Arial" panose="020B0604020202020204" pitchFamily="34" charset="0"/>
                </a:rPr>
                <a:t>Gutter</a:t>
              </a:r>
            </a:p>
          </p:txBody>
        </p:sp>
        <p:grpSp>
          <p:nvGrpSpPr>
            <p:cNvPr id="103" name="Group 102"/>
            <p:cNvGrpSpPr/>
            <p:nvPr/>
          </p:nvGrpSpPr>
          <p:grpSpPr>
            <a:xfrm>
              <a:off x="152974" y="2026231"/>
              <a:ext cx="6323452" cy="215444"/>
              <a:chOff x="152974" y="2095457"/>
              <a:chExt cx="6323452" cy="215444"/>
            </a:xfrm>
          </p:grpSpPr>
          <p:sp>
            <p:nvSpPr>
              <p:cNvPr id="18" name="TextBox 17"/>
              <p:cNvSpPr txBox="1"/>
              <p:nvPr/>
            </p:nvSpPr>
            <p:spPr>
              <a:xfrm>
                <a:off x="2856908" y="2095457"/>
                <a:ext cx="915584" cy="215444"/>
              </a:xfrm>
              <a:prstGeom prst="rect">
                <a:avLst/>
              </a:prstGeom>
              <a:noFill/>
            </p:spPr>
            <p:txBody>
              <a:bodyPr wrap="square" lIns="0" rIns="0" rtlCol="0">
                <a:spAutoFit/>
              </a:bodyPr>
              <a:lstStyle/>
              <a:p>
                <a:pPr algn="ctr"/>
                <a:r>
                  <a:rPr lang="en-US" sz="800" dirty="0">
                    <a:solidFill>
                      <a:srgbClr val="AF855B"/>
                    </a:solidFill>
                    <a:latin typeface="Arial" panose="020B0604020202020204" pitchFamily="34" charset="0"/>
                    <a:cs typeface="Arial" panose="020B0604020202020204" pitchFamily="34" charset="0"/>
                  </a:rPr>
                  <a:t>Double-Column</a:t>
                </a:r>
              </a:p>
            </p:txBody>
          </p:sp>
          <p:cxnSp>
            <p:nvCxnSpPr>
              <p:cNvPr id="80" name="Straight Arrow Connector 79"/>
              <p:cNvCxnSpPr/>
              <p:nvPr/>
            </p:nvCxnSpPr>
            <p:spPr>
              <a:xfrm>
                <a:off x="3772492" y="2213033"/>
                <a:ext cx="2703934" cy="0"/>
              </a:xfrm>
              <a:prstGeom prst="straightConnector1">
                <a:avLst/>
              </a:prstGeom>
              <a:ln w="6350">
                <a:solidFill>
                  <a:srgbClr val="AF855B"/>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H="1">
                <a:off x="152974" y="2213033"/>
                <a:ext cx="2703934" cy="0"/>
              </a:xfrm>
              <a:prstGeom prst="straightConnector1">
                <a:avLst/>
              </a:prstGeom>
              <a:ln w="6350">
                <a:solidFill>
                  <a:srgbClr val="AF855B"/>
                </a:solidFill>
                <a:tailEnd type="stealth"/>
              </a:ln>
              <a:effectLst/>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437707" y="1678354"/>
              <a:ext cx="3753987" cy="338554"/>
              <a:chOff x="1437707" y="1747580"/>
              <a:chExt cx="3753987" cy="338554"/>
            </a:xfrm>
          </p:grpSpPr>
          <p:sp>
            <p:nvSpPr>
              <p:cNvPr id="13" name="TextBox 12"/>
              <p:cNvSpPr txBox="1"/>
              <p:nvPr/>
            </p:nvSpPr>
            <p:spPr>
              <a:xfrm>
                <a:off x="2856908" y="1747580"/>
                <a:ext cx="915584" cy="338554"/>
              </a:xfrm>
              <a:prstGeom prst="rect">
                <a:avLst/>
              </a:prstGeom>
              <a:noFill/>
            </p:spPr>
            <p:txBody>
              <a:bodyPr wrap="square" lIns="0" rIns="0" rtlCol="0">
                <a:spAutoFit/>
              </a:bodyPr>
              <a:lstStyle/>
              <a:p>
                <a:pPr algn="ctr"/>
                <a:r>
                  <a:rPr lang="en-US" sz="800" dirty="0">
                    <a:solidFill>
                      <a:srgbClr val="AF855B"/>
                    </a:solidFill>
                    <a:latin typeface="Arial" panose="020B0604020202020204" pitchFamily="34" charset="0"/>
                    <a:cs typeface="Arial" panose="020B0604020202020204" pitchFamily="34" charset="0"/>
                  </a:rPr>
                  <a:t>Minimum Width</a:t>
                </a:r>
              </a:p>
              <a:p>
                <a:pPr algn="ctr"/>
                <a:r>
                  <a:rPr lang="en-US" sz="800" dirty="0">
                    <a:solidFill>
                      <a:srgbClr val="AF855B"/>
                    </a:solidFill>
                    <a:latin typeface="Arial" panose="020B0604020202020204" pitchFamily="34" charset="0"/>
                    <a:cs typeface="Arial" panose="020B0604020202020204" pitchFamily="34" charset="0"/>
                  </a:rPr>
                  <a:t>Double-Column</a:t>
                </a:r>
              </a:p>
            </p:txBody>
          </p:sp>
          <p:cxnSp>
            <p:nvCxnSpPr>
              <p:cNvPr id="84" name="Straight Arrow Connector 83"/>
              <p:cNvCxnSpPr/>
              <p:nvPr/>
            </p:nvCxnSpPr>
            <p:spPr>
              <a:xfrm flipH="1">
                <a:off x="1437707" y="1916857"/>
                <a:ext cx="1419201" cy="0"/>
              </a:xfrm>
              <a:prstGeom prst="straightConnector1">
                <a:avLst/>
              </a:prstGeom>
              <a:ln w="6350">
                <a:solidFill>
                  <a:srgbClr val="AF855B"/>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a:off x="3772493" y="1916857"/>
                <a:ext cx="1419201" cy="0"/>
              </a:xfrm>
              <a:prstGeom prst="straightConnector1">
                <a:avLst/>
              </a:prstGeom>
              <a:ln w="6350">
                <a:solidFill>
                  <a:srgbClr val="AF855B"/>
                </a:solidFill>
                <a:tailEnd type="stealth"/>
              </a:ln>
              <a:effectLst/>
            </p:spPr>
            <p:style>
              <a:lnRef idx="2">
                <a:schemeClr val="accent1"/>
              </a:lnRef>
              <a:fillRef idx="0">
                <a:schemeClr val="accent1"/>
              </a:fillRef>
              <a:effectRef idx="1">
                <a:schemeClr val="accent1"/>
              </a:effectRef>
              <a:fontRef idx="minor">
                <a:schemeClr val="tx1"/>
              </a:fontRef>
            </p:style>
          </p:cxnSp>
        </p:grpSp>
        <p:grpSp>
          <p:nvGrpSpPr>
            <p:cNvPr id="99" name="Group 98"/>
            <p:cNvGrpSpPr/>
            <p:nvPr/>
          </p:nvGrpSpPr>
          <p:grpSpPr>
            <a:xfrm>
              <a:off x="1834978" y="124578"/>
              <a:ext cx="2961902" cy="215444"/>
              <a:chOff x="1834978" y="92339"/>
              <a:chExt cx="2961902" cy="215444"/>
            </a:xfrm>
          </p:grpSpPr>
          <p:sp>
            <p:nvSpPr>
              <p:cNvPr id="10" name="TextBox 9"/>
              <p:cNvSpPr txBox="1"/>
              <p:nvPr/>
            </p:nvSpPr>
            <p:spPr>
              <a:xfrm>
                <a:off x="2856908" y="92339"/>
                <a:ext cx="915584" cy="215444"/>
              </a:xfrm>
              <a:prstGeom prst="rect">
                <a:avLst/>
              </a:prstGeom>
              <a:noFill/>
            </p:spPr>
            <p:txBody>
              <a:bodyPr wrap="square" lIns="0" rIns="0" rtlCol="0">
                <a:spAutoFit/>
              </a:bodyPr>
              <a:lstStyle/>
              <a:p>
                <a:pPr algn="ctr"/>
                <a:r>
                  <a:rPr lang="en-US" sz="800" dirty="0">
                    <a:solidFill>
                      <a:srgbClr val="AF855B"/>
                    </a:solidFill>
                    <a:latin typeface="Arial" panose="020B0604020202020204" pitchFamily="34" charset="0"/>
                    <a:cs typeface="Arial" panose="020B0604020202020204" pitchFamily="34" charset="0"/>
                  </a:rPr>
                  <a:t>Single-Column</a:t>
                </a:r>
              </a:p>
            </p:txBody>
          </p:sp>
          <p:cxnSp>
            <p:nvCxnSpPr>
              <p:cNvPr id="91" name="Straight Arrow Connector 90"/>
              <p:cNvCxnSpPr/>
              <p:nvPr/>
            </p:nvCxnSpPr>
            <p:spPr>
              <a:xfrm flipH="1">
                <a:off x="1834978" y="206239"/>
                <a:ext cx="1021931" cy="0"/>
              </a:xfrm>
              <a:prstGeom prst="straightConnector1">
                <a:avLst/>
              </a:prstGeom>
              <a:ln w="6350">
                <a:solidFill>
                  <a:srgbClr val="AF855B"/>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3774949" y="206239"/>
                <a:ext cx="1021931" cy="0"/>
              </a:xfrm>
              <a:prstGeom prst="straightConnector1">
                <a:avLst/>
              </a:prstGeom>
              <a:ln w="6350">
                <a:solidFill>
                  <a:srgbClr val="AF855B"/>
                </a:solidFill>
                <a:tailEnd type="stealth"/>
              </a:ln>
              <a:effectLst/>
            </p:spPr>
            <p:style>
              <a:lnRef idx="2">
                <a:schemeClr val="accent1"/>
              </a:lnRef>
              <a:fillRef idx="0">
                <a:schemeClr val="accent1"/>
              </a:fillRef>
              <a:effectRef idx="1">
                <a:schemeClr val="accent1"/>
              </a:effectRef>
              <a:fontRef idx="minor">
                <a:schemeClr val="tx1"/>
              </a:fontRef>
            </p:style>
          </p:cxnSp>
        </p:grpSp>
        <p:grpSp>
          <p:nvGrpSpPr>
            <p:cNvPr id="100" name="Group 99"/>
            <p:cNvGrpSpPr/>
            <p:nvPr/>
          </p:nvGrpSpPr>
          <p:grpSpPr>
            <a:xfrm>
              <a:off x="2601097" y="356747"/>
              <a:ext cx="1429664" cy="338554"/>
              <a:chOff x="2601097" y="324508"/>
              <a:chExt cx="1429664" cy="338554"/>
            </a:xfrm>
          </p:grpSpPr>
          <p:sp>
            <p:nvSpPr>
              <p:cNvPr id="9" name="TextBox 8"/>
              <p:cNvSpPr txBox="1"/>
              <p:nvPr/>
            </p:nvSpPr>
            <p:spPr>
              <a:xfrm>
                <a:off x="2856908" y="324508"/>
                <a:ext cx="915584" cy="338554"/>
              </a:xfrm>
              <a:prstGeom prst="rect">
                <a:avLst/>
              </a:prstGeom>
              <a:noFill/>
            </p:spPr>
            <p:txBody>
              <a:bodyPr wrap="square" lIns="0" rIns="0" rtlCol="0">
                <a:spAutoFit/>
              </a:bodyPr>
              <a:lstStyle/>
              <a:p>
                <a:pPr algn="ctr"/>
                <a:r>
                  <a:rPr lang="en-US" sz="800" dirty="0">
                    <a:solidFill>
                      <a:srgbClr val="AF855B"/>
                    </a:solidFill>
                    <a:latin typeface="Arial" panose="020B0604020202020204" pitchFamily="34" charset="0"/>
                    <a:cs typeface="Arial" panose="020B0604020202020204" pitchFamily="34" charset="0"/>
                  </a:rPr>
                  <a:t>Minimum Width</a:t>
                </a:r>
              </a:p>
              <a:p>
                <a:pPr algn="ctr"/>
                <a:r>
                  <a:rPr lang="en-US" sz="800" dirty="0">
                    <a:solidFill>
                      <a:srgbClr val="AF855B"/>
                    </a:solidFill>
                    <a:latin typeface="Arial" panose="020B0604020202020204" pitchFamily="34" charset="0"/>
                    <a:cs typeface="Arial" panose="020B0604020202020204" pitchFamily="34" charset="0"/>
                  </a:rPr>
                  <a:t>(Suggested)</a:t>
                </a:r>
              </a:p>
            </p:txBody>
          </p:sp>
          <p:cxnSp>
            <p:nvCxnSpPr>
              <p:cNvPr id="93" name="Straight Arrow Connector 92"/>
              <p:cNvCxnSpPr/>
              <p:nvPr/>
            </p:nvCxnSpPr>
            <p:spPr>
              <a:xfrm flipH="1">
                <a:off x="2601097" y="506141"/>
                <a:ext cx="255813" cy="0"/>
              </a:xfrm>
              <a:prstGeom prst="straightConnector1">
                <a:avLst/>
              </a:prstGeom>
              <a:ln w="6350">
                <a:solidFill>
                  <a:srgbClr val="AF855B"/>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3774948" y="506141"/>
                <a:ext cx="255813" cy="0"/>
              </a:xfrm>
              <a:prstGeom prst="straightConnector1">
                <a:avLst/>
              </a:prstGeom>
              <a:ln w="6350">
                <a:solidFill>
                  <a:srgbClr val="AF855B"/>
                </a:solidFill>
                <a:tailEnd type="stealth"/>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51234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09728" y="0"/>
            <a:ext cx="6409944" cy="829197"/>
            <a:chOff x="109728" y="0"/>
            <a:chExt cx="6409944" cy="829197"/>
          </a:xfrm>
        </p:grpSpPr>
        <p:cxnSp>
          <p:nvCxnSpPr>
            <p:cNvPr id="29" name="Straight Connector 28"/>
            <p:cNvCxnSpPr/>
            <p:nvPr/>
          </p:nvCxnSpPr>
          <p:spPr>
            <a:xfrm>
              <a:off x="113423" y="557012"/>
              <a:ext cx="3046706" cy="0"/>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163824" y="434191"/>
              <a:ext cx="0" cy="251851"/>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465576" y="427984"/>
              <a:ext cx="0" cy="251851"/>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09728" y="284829"/>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519672" y="284829"/>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469271" y="557012"/>
              <a:ext cx="3046706" cy="0"/>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394460" y="284829"/>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34940" y="284829"/>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88531" y="0"/>
              <a:ext cx="0" cy="540727"/>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840869" y="13326"/>
              <a:ext cx="0" cy="540727"/>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792224" y="277026"/>
              <a:ext cx="3044952" cy="0"/>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552700" y="0"/>
              <a:ext cx="0" cy="540727"/>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076700" y="0"/>
              <a:ext cx="0" cy="540727"/>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314700" y="0"/>
              <a:ext cx="0" cy="544368"/>
            </a:xfrm>
            <a:prstGeom prst="line">
              <a:avLst/>
            </a:prstGeom>
            <a:ln w="6350">
              <a:solidFill>
                <a:srgbClr val="AF855B"/>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10806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13501</TotalTime>
  <Words>373</Words>
  <Application>Microsoft Macintosh PowerPoint</Application>
  <PresentationFormat>Custom</PresentationFormat>
  <Paragraphs>22</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PowerPoint Presentation</vt:lpstr>
    </vt:vector>
  </TitlesOfParts>
  <Company>Journal of Chemical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 Wildman</dc:creator>
  <cp:lastModifiedBy>Michael Volk</cp:lastModifiedBy>
  <cp:revision>54</cp:revision>
  <dcterms:created xsi:type="dcterms:W3CDTF">2014-07-10T19:06:33Z</dcterms:created>
  <dcterms:modified xsi:type="dcterms:W3CDTF">2025-05-28T23:51:26Z</dcterms:modified>
</cp:coreProperties>
</file>