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9A07-21B0-A75D-65EC-E50D04FA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A8D9A-3492-02A8-69C6-56B7A4F9F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4149-81EF-79F7-DE95-D0449102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7704-F816-3118-D84A-314ABE41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6A67-2622-01E7-5AA0-08106FAA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B2E-81EA-4550-D268-B8D830BC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5D3DB-D49E-0F9E-C33C-B1CDDF72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C5EC-B645-1E30-C48A-F4255A9E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C71E-3334-E1BF-74DC-81889EA7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442B-1940-3350-6398-5CA82858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E4D28-467D-A10E-9F8C-1216B09B7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135C5-DA21-A81B-EE48-98C3DE07A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95B0-19E5-EBE5-C0C0-CAB835DC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8306-AEA4-EC07-3D82-772F14BB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6E98-72E5-9DC2-0965-3937CBF4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032E-807F-93D0-4A66-5C4957B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8852-EF63-F980-4432-72DC0F147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0FBC-FF71-C298-2EE7-CF4AF7A7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E1A7-4B22-8426-F1C3-01C66C96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BF03-75B4-B977-263B-1D14D156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EB22-868A-6480-BD5F-6682466D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11C9-5C9E-77B5-2171-0BF6B536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F8D9-6C1B-13FA-13FE-E995D149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DC6A6-1235-AF0F-09FD-AD5875C3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5903-0179-03D4-4FE7-5DBC60E4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22B9-E147-8BF4-2B34-DD3F37F2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72E5-AB94-AB61-6819-798947E7B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5D061-1A01-91F4-A6A3-F85F545D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6EF33-53F1-8807-4ABA-94D3046F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97F-2FB6-206C-EC39-70A9B90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BBE3F-B7E1-11CE-B7CD-85CB55C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D319-EC63-6284-5B4A-116E1C80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69AA3-743D-E13F-E19C-5B992EEF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9E538-C0CB-E152-7E6D-2DB302C9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0CE45-2C9C-D2F5-C385-4F0D1F3C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1A19A-8B02-32EA-7A0A-4D0D9CC37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8D748-26E2-220C-AA56-0E25941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AAA38-17F4-C44F-B58A-F743A126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AF24E-3DC6-1378-D82C-3A1C6C45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D6A1-702B-61A7-B62D-4F0DE51E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D524D-EF23-40CE-A63F-ABA6734A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9D5D-989B-F795-A097-4F9F80E4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0892B-4DD0-EA8D-E7B8-54D9121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7BA77-A11C-E127-ACF4-EA23A2D1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A71FE-8AFD-A114-BEFE-27B2A2D5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CB48A-0E3D-77A2-811D-D5259D5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C16A-C84B-5EA2-ABC4-A2D97689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6BCE-DA90-9FF7-1CB6-A27413B7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18A4-987A-D8C2-BE22-3D02B5B9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98B56-6C3C-5701-677E-05A54A94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B3FA-0A1C-7D8C-409A-09A9FB38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A486-1521-7C20-345C-9262366B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FB1B-5E32-BF5F-0FBB-C35A9D55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8C7E7-468B-B636-2F31-2A5268BC2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C24A0-C91F-EFA9-7307-395BCB784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8844E-C100-E212-B841-B7BD3F5D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AF8AB-151E-BFE6-5113-AE5B3459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50BC2-9DA6-FF92-C3FA-D0E4E536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2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A5CE3-D4E3-446B-8C6A-3B7E45E6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80BCD-04D5-37DC-222E-DBB02A99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5131-30EA-4B60-E1FF-DF86DD0B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16B54-1376-46FB-88C6-297DFF69259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B2B-4F13-E0C4-ABB3-07E1F18A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85A55-4821-A003-2F9A-963F6A781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9B960-F840-481D-9C7B-2DD137785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3AE27388-F4C6-F5F3-23E0-D86BB5E11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30" y="144952"/>
            <a:ext cx="482007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EDU Assist Architecture</a:t>
            </a:r>
          </a:p>
        </p:txBody>
      </p:sp>
      <p:pic>
        <p:nvPicPr>
          <p:cNvPr id="8" name="Graphic 7" descr="AWS App Runner service icon.">
            <a:extLst>
              <a:ext uri="{FF2B5EF4-FFF2-40B4-BE49-F238E27FC236}">
                <a16:creationId xmlns:a16="http://schemas.microsoft.com/office/drawing/2014/main" id="{D448F897-EA54-D3B5-007E-2BC5C711C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004219" y="9075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EE1A6660-118C-765C-C738-DB5DE22BC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261" y="1107285"/>
            <a:ext cx="33026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 Runner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F6B5A1-202D-6C37-066E-024AA9124B33}"/>
              </a:ext>
            </a:extLst>
          </p:cNvPr>
          <p:cNvGrpSpPr/>
          <p:nvPr/>
        </p:nvGrpSpPr>
        <p:grpSpPr>
          <a:xfrm>
            <a:off x="-43287" y="3003550"/>
            <a:ext cx="2243137" cy="1406855"/>
            <a:chOff x="-43287" y="3003550"/>
            <a:chExt cx="2243137" cy="1406855"/>
          </a:xfrm>
        </p:grpSpPr>
        <p:pic>
          <p:nvPicPr>
            <p:cNvPr id="10" name="Graphic 7" descr="Front-End Web &amp; Mobile standard category icon.">
              <a:extLst>
                <a:ext uri="{FF2B5EF4-FFF2-40B4-BE49-F238E27FC236}">
                  <a16:creationId xmlns:a16="http://schemas.microsoft.com/office/drawing/2014/main" id="{BDF94131-4A64-F6F4-CE7C-BE0F471E6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652832" y="3003550"/>
              <a:ext cx="850900" cy="8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E7DC22FC-BFFB-CDC3-A8EB-57FA01E5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3287" y="3948740"/>
              <a:ext cx="224313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HTML/JavaScript</a:t>
              </a:r>
            </a:p>
            <a:p>
              <a:pPr algn="ctr" eaLnBrk="1" hangingPunct="1"/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Chat Interface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F28B7-3D1F-1D64-EB21-CB1AFB8558E1}"/>
              </a:ext>
            </a:extLst>
          </p:cNvPr>
          <p:cNvSpPr/>
          <p:nvPr/>
        </p:nvSpPr>
        <p:spPr>
          <a:xfrm>
            <a:off x="3004219" y="907591"/>
            <a:ext cx="5406134" cy="5514474"/>
          </a:xfrm>
          <a:prstGeom prst="rect">
            <a:avLst/>
          </a:prstGeom>
          <a:noFill/>
          <a:ln w="15875" cap="flat" cmpd="sng" algn="ctr">
            <a:solidFill>
              <a:srgbClr val="ED7100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6BD39-F34B-72FD-0970-5869AE7A78F0}"/>
              </a:ext>
            </a:extLst>
          </p:cNvPr>
          <p:cNvSpPr/>
          <p:nvPr/>
        </p:nvSpPr>
        <p:spPr>
          <a:xfrm>
            <a:off x="3385219" y="1911355"/>
            <a:ext cx="4642362" cy="1092195"/>
          </a:xfrm>
          <a:prstGeom prst="rect">
            <a:avLst/>
          </a:prstGeom>
          <a:noFill/>
          <a:ln w="15875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DE500-F469-4ED4-AF5E-991C4307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79" y="2004292"/>
            <a:ext cx="1541721" cy="2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241815-3D2D-5926-657A-E3155EF66943}"/>
              </a:ext>
            </a:extLst>
          </p:cNvPr>
          <p:cNvSpPr txBox="1"/>
          <p:nvPr/>
        </p:nvSpPr>
        <p:spPr>
          <a:xfrm>
            <a:off x="5220587" y="1982446"/>
            <a:ext cx="273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Web Interface (HTML/CSS/JS)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REST API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Server-Sent Events (SSE)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CORS Support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AF8506-79C0-6618-7B27-A50C4F1D0838}"/>
              </a:ext>
            </a:extLst>
          </p:cNvPr>
          <p:cNvSpPr/>
          <p:nvPr/>
        </p:nvSpPr>
        <p:spPr>
          <a:xfrm>
            <a:off x="3385219" y="3375611"/>
            <a:ext cx="4642362" cy="1092195"/>
          </a:xfrm>
          <a:prstGeom prst="rect">
            <a:avLst/>
          </a:prstGeom>
          <a:noFill/>
          <a:ln w="15875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654502-5DCA-06BB-B2F3-D14F4FC19C86}"/>
              </a:ext>
            </a:extLst>
          </p:cNvPr>
          <p:cNvSpPr txBox="1"/>
          <p:nvPr/>
        </p:nvSpPr>
        <p:spPr>
          <a:xfrm>
            <a:off x="5220585" y="3547509"/>
            <a:ext cx="263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Agent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Tool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Response Streaming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BC3FD-E17A-4070-3340-B4A06C3CCBB9}"/>
              </a:ext>
            </a:extLst>
          </p:cNvPr>
          <p:cNvSpPr/>
          <p:nvPr/>
        </p:nvSpPr>
        <p:spPr>
          <a:xfrm>
            <a:off x="3385219" y="4816550"/>
            <a:ext cx="4642362" cy="1275906"/>
          </a:xfrm>
          <a:prstGeom prst="rect">
            <a:avLst/>
          </a:prstGeom>
          <a:noFill/>
          <a:ln w="15875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2CD31-91FB-0F59-7419-5F2D58F36497}"/>
              </a:ext>
            </a:extLst>
          </p:cNvPr>
          <p:cNvSpPr txBox="1"/>
          <p:nvPr/>
        </p:nvSpPr>
        <p:spPr>
          <a:xfrm>
            <a:off x="5220586" y="4869727"/>
            <a:ext cx="2732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Schools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Programs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School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College Jokes (easter egg)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Meta (mappings)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C9CFC78-2770-C736-6BC7-CF34207AD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075" y="3412973"/>
            <a:ext cx="1734823" cy="573041"/>
          </a:xfrm>
          <a:prstGeom prst="rect">
            <a:avLst/>
          </a:prstGeom>
        </p:spPr>
      </p:pic>
      <p:sp>
        <p:nvSpPr>
          <p:cNvPr id="30" name="AutoShape 4">
            <a:extLst>
              <a:ext uri="{FF2B5EF4-FFF2-40B4-BE49-F238E27FC236}">
                <a16:creationId xmlns:a16="http://schemas.microsoft.com/office/drawing/2014/main" id="{67012305-0B17-CADF-8D6E-6701917632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447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20428D-5E62-A790-DB90-67C0E65A4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6610" y="4847081"/>
            <a:ext cx="659218" cy="659218"/>
          </a:xfrm>
          <a:prstGeom prst="rect">
            <a:avLst/>
          </a:prstGeom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7963A864-B504-0929-7809-57D547836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261" y="5546145"/>
            <a:ext cx="12774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Tools</a:t>
            </a:r>
          </a:p>
        </p:txBody>
      </p:sp>
      <p:pic>
        <p:nvPicPr>
          <p:cNvPr id="34" name="Graphic 17" descr="AWS Secrets Manager service icon.">
            <a:extLst>
              <a:ext uri="{FF2B5EF4-FFF2-40B4-BE49-F238E27FC236}">
                <a16:creationId xmlns:a16="http://schemas.microsoft.com/office/drawing/2014/main" id="{3254B3A0-99F2-5BB2-DE86-66ADD352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910840" y="11072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1">
            <a:extLst>
              <a:ext uri="{FF2B5EF4-FFF2-40B4-BE49-F238E27FC236}">
                <a16:creationId xmlns:a16="http://schemas.microsoft.com/office/drawing/2014/main" id="{514CEEA9-F801-63F8-05AA-1AC10E8F1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3603" y="186928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6" name="Graphic 35" descr="Amazon Bedrock service icon.">
            <a:extLst>
              <a:ext uri="{FF2B5EF4-FFF2-40B4-BE49-F238E27FC236}">
                <a16:creationId xmlns:a16="http://schemas.microsoft.com/office/drawing/2014/main" id="{CA0EDC88-8F78-C3D9-768F-677C99ACF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9898940" y="2388414"/>
            <a:ext cx="762000" cy="762000"/>
          </a:xfrm>
          <a:prstGeom prst="rect">
            <a:avLst/>
          </a:prstGeom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989C6842-4BC1-0110-E424-E07F9272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368" y="3152001"/>
            <a:ext cx="2278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(Claude Sonnet 4.5)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CF0ACA2-8EB6-B7BE-232C-98E8204029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8940" y="3845588"/>
            <a:ext cx="752381" cy="752381"/>
          </a:xfrm>
          <a:prstGeom prst="rect">
            <a:avLst/>
          </a:prstGeom>
        </p:spPr>
      </p:pic>
      <p:sp>
        <p:nvSpPr>
          <p:cNvPr id="43" name="TextBox 12">
            <a:extLst>
              <a:ext uri="{FF2B5EF4-FFF2-40B4-BE49-F238E27FC236}">
                <a16:creationId xmlns:a16="http://schemas.microsoft.com/office/drawing/2014/main" id="{1E4B23DC-2577-CFF4-CBC9-BF944D41B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352" y="4715025"/>
            <a:ext cx="2278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 Dept of Education</a:t>
            </a:r>
          </a:p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College Scorecard API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F6A543-CA10-5AE0-13E4-F70B55FA80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97005" y="5389388"/>
            <a:ext cx="897430" cy="888661"/>
          </a:xfrm>
          <a:prstGeom prst="rect">
            <a:avLst/>
          </a:prstGeom>
        </p:spPr>
      </p:pic>
      <p:cxnSp>
        <p:nvCxnSpPr>
          <p:cNvPr id="46" name="Straight Arrow Connector 45" descr="Right pointing horizontal arrow.">
            <a:extLst>
              <a:ext uri="{FF2B5EF4-FFF2-40B4-BE49-F238E27FC236}">
                <a16:creationId xmlns:a16="http://schemas.microsoft.com/office/drawing/2014/main" id="{250EAE22-5F61-10E3-9D9B-64CA459D11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03732" y="3429000"/>
            <a:ext cx="1498715" cy="0"/>
          </a:xfrm>
          <a:prstGeom prst="straightConnector1">
            <a:avLst/>
          </a:prstGeom>
          <a:ln w="15875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 descr="Left pointing horizontal arrow. ">
            <a:extLst>
              <a:ext uri="{FF2B5EF4-FFF2-40B4-BE49-F238E27FC236}">
                <a16:creationId xmlns:a16="http://schemas.microsoft.com/office/drawing/2014/main" id="{5C6CD25B-D215-0320-F423-66217EBCD93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442040" y="5833719"/>
            <a:ext cx="1354965" cy="0"/>
          </a:xfrm>
          <a:prstGeom prst="straightConnector1">
            <a:avLst/>
          </a:prstGeom>
          <a:ln w="15875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 descr="Left pointing horizontal arrow. ">
            <a:extLst>
              <a:ext uri="{FF2B5EF4-FFF2-40B4-BE49-F238E27FC236}">
                <a16:creationId xmlns:a16="http://schemas.microsoft.com/office/drawing/2014/main" id="{51B72ED0-6358-07CC-FEF2-8F570C08521D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442040" y="4221779"/>
            <a:ext cx="1456900" cy="11198"/>
          </a:xfrm>
          <a:prstGeom prst="straightConnector1">
            <a:avLst/>
          </a:prstGeom>
          <a:ln w="15875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 descr="Double pointing horizontal arrow.">
            <a:extLst>
              <a:ext uri="{FF2B5EF4-FFF2-40B4-BE49-F238E27FC236}">
                <a16:creationId xmlns:a16="http://schemas.microsoft.com/office/drawing/2014/main" id="{97F4816A-01A7-7292-EFC7-2B08A99A82DD}"/>
              </a:ext>
            </a:extLst>
          </p:cNvPr>
          <p:cNvCxnSpPr>
            <a:cxnSpLocks/>
          </p:cNvCxnSpPr>
          <p:nvPr/>
        </p:nvCxnSpPr>
        <p:spPr>
          <a:xfrm>
            <a:off x="8442040" y="2808585"/>
            <a:ext cx="1456900" cy="0"/>
          </a:xfrm>
          <a:prstGeom prst="straightConnector1">
            <a:avLst/>
          </a:prstGeom>
          <a:ln w="15875">
            <a:solidFill>
              <a:srgbClr val="8FA7C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 descr="Left pointing horizontal arrow. ">
            <a:extLst>
              <a:ext uri="{FF2B5EF4-FFF2-40B4-BE49-F238E27FC236}">
                <a16:creationId xmlns:a16="http://schemas.microsoft.com/office/drawing/2014/main" id="{4335AAEF-8501-3A79-CC6D-8E538B4D93EB}"/>
              </a:ext>
            </a:extLst>
          </p:cNvPr>
          <p:cNvCxnSpPr>
            <a:cxnSpLocks/>
          </p:cNvCxnSpPr>
          <p:nvPr/>
        </p:nvCxnSpPr>
        <p:spPr>
          <a:xfrm flipV="1">
            <a:off x="8442040" y="1525870"/>
            <a:ext cx="1456900" cy="11198"/>
          </a:xfrm>
          <a:prstGeom prst="straightConnector1">
            <a:avLst/>
          </a:prstGeom>
          <a:ln w="15875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0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Foster</dc:creator>
  <cp:lastModifiedBy>Mark Foster</cp:lastModifiedBy>
  <cp:revision>2</cp:revision>
  <dcterms:created xsi:type="dcterms:W3CDTF">2025-10-22T19:40:52Z</dcterms:created>
  <dcterms:modified xsi:type="dcterms:W3CDTF">2025-10-22T20:26:44Z</dcterms:modified>
</cp:coreProperties>
</file>