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59" r:id="rId7"/>
    <p:sldId id="261" r:id="rId8"/>
    <p:sldId id="262" r:id="rId9"/>
    <p:sldId id="263" r:id="rId10"/>
    <p:sldId id="271" r:id="rId11"/>
    <p:sldId id="272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187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7/24/2024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7/24/2024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7/24/2024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7/24/2024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 de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Utilizare folosind 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657600"/>
          </a:xfrm>
        </p:spPr>
        <p:txBody>
          <a:bodyPr>
            <a:normAutofit/>
          </a:bodyPr>
          <a:lstStyle/>
          <a:p>
            <a:pPr algn="r"/>
            <a:endParaRPr lang="ro-RO" dirty="0"/>
          </a:p>
          <a:p>
            <a:pPr algn="r"/>
            <a:endParaRPr lang="ro-RO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r"/>
            <a:endParaRPr lang="ro-RO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r"/>
            <a:endParaRPr lang="ro-RO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Liță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 Maria Larisa </a:t>
            </a:r>
          </a:p>
          <a:p>
            <a:pPr algn="r"/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Sora Iulian-</a:t>
            </a:r>
            <a:r>
              <a:rPr lang="ro-RO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abriel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Tachet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Mickael-</a:t>
            </a:r>
            <a:r>
              <a:rPr lang="ro-RO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Teleanu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Maya Gabriela Daiana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ro-RO" sz="3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Descrierea temei</a:t>
            </a:r>
            <a:endParaRPr lang="it-IT" sz="3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ro-RO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it-IT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669759"/>
            <a:ext cx="7745835" cy="914399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1828800"/>
            <a:ext cx="5715000" cy="3733800"/>
          </a:xfrm>
        </p:spPr>
        <p:txBody>
          <a:bodyPr>
            <a:normAutofit fontScale="92500"/>
          </a:bodyPr>
          <a:lstStyle/>
          <a:p>
            <a:r>
              <a:rPr lang="ro-RO" cap="none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cap="none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model de limbaj mare(</a:t>
            </a:r>
            <a:r>
              <a:rPr lang="ro-RO" cap="none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en-US" cap="none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este un model de inteligență artificială antrenat pe baza unui input dat </a:t>
            </a:r>
            <a:r>
              <a:rPr lang="ro-RO" cap="none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utilizator </a:t>
            </a:r>
            <a:r>
              <a:rPr lang="en-US" cap="none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cap="none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cap="none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genereze și să înțeleagă un text dat. Acesta poate fi folosit pentru o varietate de sarcini, cum ar fi: traducerea automată, rezumarea textului, răspunsuri la întrebări, și multe altele.</a:t>
            </a:r>
          </a:p>
          <a:p>
            <a:endParaRPr lang="en-US" dirty="0"/>
          </a:p>
        </p:txBody>
      </p:sp>
      <p:pic>
        <p:nvPicPr>
          <p:cNvPr id="6" name="Imagine 5" descr="O imagine care conține text, clipart, desen animat, ilustrație&#10;&#10;Descriere generată automat">
            <a:extLst>
              <a:ext uri="{FF2B5EF4-FFF2-40B4-BE49-F238E27FC236}">
                <a16:creationId xmlns:a16="http://schemas.microsoft.com/office/drawing/2014/main" id="{898A08F1-3199-6F30-2A8E-545779B02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5"/>
          <a:stretch/>
        </p:blipFill>
        <p:spPr>
          <a:xfrm>
            <a:off x="7085012" y="2133600"/>
            <a:ext cx="487838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Descrierea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temei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5347" y="1752600"/>
            <a:ext cx="10514330" cy="3657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 de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ro-RO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olosirea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AI-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oricărui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(cod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HTML, python, C++;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documente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PDF)</a:t>
            </a:r>
            <a:r>
              <a:rPr lang="ro-RO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genereze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răspunsuri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întrebările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adresate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</a:t>
            </a:r>
            <a:r>
              <a:rPr lang="ro-RO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ătre</a:t>
            </a:r>
            <a:r>
              <a:rPr lang="ro-RO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acesta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25176" y="584201"/>
            <a:ext cx="8736436" cy="1320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A3F04B-DA21-36AC-09A9-B720EF45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1905001"/>
            <a:ext cx="9041236" cy="327659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o-RO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endParaRPr lang="en-US" cap="none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o-RO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LAMA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search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DBD6-BE17-405F-AF97-710FAD425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1"/>
            <a:ext cx="8735325" cy="124460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Task-uri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B39C3-BD4E-0C47-A612-1A555B1CB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1981200"/>
            <a:ext cx="8735325" cy="32766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Configurarea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endParaRPr lang="ro-RO" cap="none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cap="none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interfețe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(localhost)</a:t>
            </a:r>
            <a:endParaRPr lang="ro-RO" cap="none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cap="none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fișier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răspunsul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dorește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 </a:t>
            </a:r>
            <a:r>
              <a:rPr lang="en-US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salveze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3" y="1447800"/>
            <a:ext cx="10133172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asigură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simplificarea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experienței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Aplicația p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oate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oferi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răspunsuri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precise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bazate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un context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precum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rezuma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lungi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</a:t>
            </a:r>
            <a:r>
              <a:rPr lang="ro-RO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utilizare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bazate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</a:t>
            </a:r>
            <a:r>
              <a:rPr lang="ro-RO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tatea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tipurilor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introduse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(cod,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documente în diferite formate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744BC4BB-A1D3-B2D3-8676-97DB644D7337}"/>
              </a:ext>
            </a:extLst>
          </p:cNvPr>
          <p:cNvSpPr txBox="1"/>
          <p:nvPr/>
        </p:nvSpPr>
        <p:spPr>
          <a:xfrm>
            <a:off x="1903412" y="87121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26AD99A-FC64-B277-1837-E24B9FC97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012" y="584200"/>
            <a:ext cx="8228489" cy="3149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mulțumim pentru atenție!</a:t>
            </a:r>
          </a:p>
        </p:txBody>
      </p:sp>
    </p:spTree>
    <p:extLst>
      <p:ext uri="{BB962C8B-B14F-4D97-AF65-F5344CB8AC3E}">
        <p14:creationId xmlns:p14="http://schemas.microsoft.com/office/powerpoint/2010/main" val="11733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104</TotalTime>
  <Words>248</Words>
  <Application>Microsoft Office PowerPoint</Application>
  <PresentationFormat>Particularizare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Tech 16x9</vt:lpstr>
      <vt:lpstr>Generarea Manualelor de  Utilizare folosind AI</vt:lpstr>
      <vt:lpstr>Cuprins</vt:lpstr>
      <vt:lpstr>Introducere</vt:lpstr>
      <vt:lpstr>Descrierea temei</vt:lpstr>
      <vt:lpstr>Tehnologii folosite</vt:lpstr>
      <vt:lpstr>Task-uri</vt:lpstr>
      <vt:lpstr>Prezentare PowerPoint</vt:lpstr>
      <vt:lpstr>Vă 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Iulian Gabriel</dc:creator>
  <cp:lastModifiedBy>Ana-Maria-Larisa LIȚĂ (124977)</cp:lastModifiedBy>
  <cp:revision>4</cp:revision>
  <dcterms:created xsi:type="dcterms:W3CDTF">2024-07-23T08:11:53Z</dcterms:created>
  <dcterms:modified xsi:type="dcterms:W3CDTF">2024-07-24T08:54:01Z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