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56" r:id="rId16"/>
    <p:sldId id="262" r:id="rId17"/>
  </p:sldIdLst>
  <p:sldSz cx="12801600" cy="9601200" type="A3"/>
  <p:notesSz cx="9144000" cy="6858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39C"/>
    <a:srgbClr val="F5D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201" autoAdjust="0"/>
  </p:normalViewPr>
  <p:slideViewPr>
    <p:cSldViewPr>
      <p:cViewPr>
        <p:scale>
          <a:sx n="75" d="100"/>
          <a:sy n="75" d="100"/>
        </p:scale>
        <p:origin x="-1782" y="-23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CF9F7-A3A0-4F60-ADE0-F295FD58F8BF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13D0F8-824D-4B6B-8A81-5538B1D4E91F}">
      <dgm:prSet phldrT="[Texte]" custT="1"/>
      <dgm:spPr>
        <a:solidFill>
          <a:srgbClr val="00B0F0">
            <a:alpha val="37000"/>
          </a:srgbClr>
        </a:solidFill>
        <a:ln>
          <a:solidFill>
            <a:srgbClr val="00B0F0"/>
          </a:solidFill>
        </a:ln>
      </dgm:spPr>
      <dgm:t>
        <a:bodyPr/>
        <a:lstStyle/>
        <a:p>
          <a:r>
            <a:rPr lang="fr-FR" sz="1000" dirty="0" smtClean="0">
              <a:solidFill>
                <a:schemeClr val="tx1"/>
              </a:solidFill>
            </a:rPr>
            <a:t>Serveur Web</a:t>
          </a:r>
          <a:endParaRPr lang="fr-FR" sz="1000" dirty="0">
            <a:solidFill>
              <a:schemeClr val="tx1"/>
            </a:solidFill>
          </a:endParaRPr>
        </a:p>
      </dgm:t>
    </dgm:pt>
    <dgm:pt modelId="{14A0AF6B-5D71-4953-9FD9-E40476AC6B92}" type="sibTrans" cxnId="{372CFB03-7652-4684-BFE0-C2578D80B72A}">
      <dgm:prSet/>
      <dgm:spPr/>
      <dgm:t>
        <a:bodyPr/>
        <a:lstStyle/>
        <a:p>
          <a:endParaRPr lang="fr-FR"/>
        </a:p>
      </dgm:t>
    </dgm:pt>
    <dgm:pt modelId="{44F62D48-5668-4D1F-80A2-0A09A4FD498D}" type="parTrans" cxnId="{372CFB03-7652-4684-BFE0-C2578D80B72A}">
      <dgm:prSet/>
      <dgm:spPr/>
      <dgm:t>
        <a:bodyPr/>
        <a:lstStyle/>
        <a:p>
          <a:endParaRPr lang="fr-FR"/>
        </a:p>
      </dgm:t>
    </dgm:pt>
    <dgm:pt modelId="{C6CDD271-25A5-4A4E-87E5-EB2051CF84BA}">
      <dgm:prSet phldrT="[Texte]" custT="1"/>
      <dgm:spPr>
        <a:solidFill>
          <a:srgbClr val="00B0F0">
            <a:alpha val="37000"/>
          </a:srgbClr>
        </a:solidFill>
        <a:ln>
          <a:solidFill>
            <a:srgbClr val="00B0F0"/>
          </a:solidFill>
        </a:ln>
      </dgm:spPr>
      <dgm:t>
        <a:bodyPr/>
        <a:lstStyle/>
        <a:p>
          <a:r>
            <a:rPr lang="fr-FR" sz="1000" dirty="0" smtClean="0">
              <a:solidFill>
                <a:schemeClr val="tx1"/>
              </a:solidFill>
            </a:rPr>
            <a:t>Machine Virtuelle</a:t>
          </a:r>
          <a:endParaRPr lang="fr-FR" sz="1000" dirty="0">
            <a:solidFill>
              <a:schemeClr val="tx1"/>
            </a:solidFill>
          </a:endParaRPr>
        </a:p>
      </dgm:t>
    </dgm:pt>
    <dgm:pt modelId="{64D5A6BF-B4C6-4DB9-B0A3-9CF2A1BEE1A0}" type="sibTrans" cxnId="{8884A215-8494-4BEE-99CE-AAD358307237}">
      <dgm:prSet/>
      <dgm:spPr/>
      <dgm:t>
        <a:bodyPr/>
        <a:lstStyle/>
        <a:p>
          <a:endParaRPr lang="fr-FR"/>
        </a:p>
      </dgm:t>
    </dgm:pt>
    <dgm:pt modelId="{1C7AAFCD-9D19-442D-B4C5-D921C3E194D0}" type="parTrans" cxnId="{8884A215-8494-4BEE-99CE-AAD358307237}">
      <dgm:prSet/>
      <dgm:spPr/>
      <dgm:t>
        <a:bodyPr/>
        <a:lstStyle/>
        <a:p>
          <a:endParaRPr lang="fr-FR"/>
        </a:p>
      </dgm:t>
    </dgm:pt>
    <dgm:pt modelId="{8F5BB50C-85E6-4910-AEE9-3B34F126BF91}">
      <dgm:prSet custT="1"/>
      <dgm:spPr>
        <a:solidFill>
          <a:srgbClr val="00B0F0">
            <a:alpha val="37000"/>
          </a:srgbClr>
        </a:solidFill>
        <a:ln>
          <a:solidFill>
            <a:srgbClr val="00B0F0"/>
          </a:solidFill>
        </a:ln>
      </dgm:spPr>
      <dgm:t>
        <a:bodyPr/>
        <a:lstStyle/>
        <a:p>
          <a:r>
            <a:rPr lang="fr-FR" sz="1000" dirty="0" smtClean="0">
              <a:solidFill>
                <a:schemeClr val="tx1"/>
              </a:solidFill>
            </a:rPr>
            <a:t>BDD</a:t>
          </a:r>
          <a:endParaRPr lang="fr-FR" sz="1000" dirty="0">
            <a:solidFill>
              <a:schemeClr val="tx1"/>
            </a:solidFill>
          </a:endParaRPr>
        </a:p>
      </dgm:t>
    </dgm:pt>
    <dgm:pt modelId="{C32D075B-0E66-4385-9C8D-CACF4809122F}" type="parTrans" cxnId="{CE7133D9-582F-479A-AA14-E49BC3C4171C}">
      <dgm:prSet/>
      <dgm:spPr/>
      <dgm:t>
        <a:bodyPr/>
        <a:lstStyle/>
        <a:p>
          <a:endParaRPr lang="fr-FR"/>
        </a:p>
      </dgm:t>
    </dgm:pt>
    <dgm:pt modelId="{433EACE5-6D04-4944-9E9C-46F79A5F9479}" type="sibTrans" cxnId="{CE7133D9-582F-479A-AA14-E49BC3C4171C}">
      <dgm:prSet/>
      <dgm:spPr/>
      <dgm:t>
        <a:bodyPr/>
        <a:lstStyle/>
        <a:p>
          <a:endParaRPr lang="fr-FR"/>
        </a:p>
      </dgm:t>
    </dgm:pt>
    <dgm:pt modelId="{F92937D2-67E4-435F-8CD3-3A30D46FE8DC}">
      <dgm:prSet custT="1"/>
      <dgm:spPr>
        <a:solidFill>
          <a:srgbClr val="00B0F0">
            <a:alpha val="37000"/>
          </a:srgbClr>
        </a:solidFill>
        <a:ln>
          <a:solidFill>
            <a:srgbClr val="00B0F0"/>
          </a:solidFill>
        </a:ln>
      </dgm:spPr>
      <dgm:t>
        <a:bodyPr/>
        <a:lstStyle/>
        <a:p>
          <a:r>
            <a:rPr lang="fr-FR" sz="1000" dirty="0" smtClean="0">
              <a:solidFill>
                <a:schemeClr val="tx1"/>
              </a:solidFill>
            </a:rPr>
            <a:t>Hyperviseur virtualisation</a:t>
          </a:r>
          <a:endParaRPr lang="fr-FR" sz="1000" dirty="0">
            <a:solidFill>
              <a:schemeClr val="tx1"/>
            </a:solidFill>
          </a:endParaRPr>
        </a:p>
      </dgm:t>
    </dgm:pt>
    <dgm:pt modelId="{E37E886F-B847-495D-8B49-58A7E11F2D4C}" type="parTrans" cxnId="{899CA30A-3AA5-4D12-B0B3-26BEAF40940B}">
      <dgm:prSet/>
      <dgm:spPr/>
      <dgm:t>
        <a:bodyPr/>
        <a:lstStyle/>
        <a:p>
          <a:endParaRPr lang="fr-FR"/>
        </a:p>
      </dgm:t>
    </dgm:pt>
    <dgm:pt modelId="{72FFC7B7-EC00-4C47-AA1A-F5F1CA2F3BB3}" type="sibTrans" cxnId="{899CA30A-3AA5-4D12-B0B3-26BEAF40940B}">
      <dgm:prSet/>
      <dgm:spPr/>
      <dgm:t>
        <a:bodyPr/>
        <a:lstStyle/>
        <a:p>
          <a:endParaRPr lang="fr-FR"/>
        </a:p>
      </dgm:t>
    </dgm:pt>
    <dgm:pt modelId="{EC158373-EC03-4D0B-872A-122B1E9B5136}">
      <dgm:prSet phldrT="[Texte]"/>
      <dgm:spPr>
        <a:solidFill>
          <a:srgbClr val="00B0F0">
            <a:alpha val="37000"/>
          </a:srgbClr>
        </a:solidFill>
        <a:ln>
          <a:solidFill>
            <a:srgbClr val="00B0F0"/>
          </a:solidFill>
        </a:ln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Serveur virtualisation</a:t>
          </a:r>
          <a:endParaRPr lang="fr-FR" dirty="0">
            <a:solidFill>
              <a:schemeClr val="tx1"/>
            </a:solidFill>
          </a:endParaRPr>
        </a:p>
      </dgm:t>
    </dgm:pt>
    <dgm:pt modelId="{6735D126-F4E0-49B1-9192-E43BD5EFC6AB}" type="sibTrans" cxnId="{22CA8873-DC81-418C-B3F1-E5329B887072}">
      <dgm:prSet/>
      <dgm:spPr/>
      <dgm:t>
        <a:bodyPr/>
        <a:lstStyle/>
        <a:p>
          <a:endParaRPr lang="fr-FR"/>
        </a:p>
      </dgm:t>
    </dgm:pt>
    <dgm:pt modelId="{A8FCA913-403D-4114-AFA8-6BF226CD629D}" type="parTrans" cxnId="{22CA8873-DC81-418C-B3F1-E5329B887072}">
      <dgm:prSet/>
      <dgm:spPr/>
      <dgm:t>
        <a:bodyPr/>
        <a:lstStyle/>
        <a:p>
          <a:endParaRPr lang="fr-FR"/>
        </a:p>
      </dgm:t>
    </dgm:pt>
    <dgm:pt modelId="{20FBCE9D-2965-4E8C-B8DC-C9891BE3FBA5}">
      <dgm:prSet/>
      <dgm:spPr>
        <a:solidFill>
          <a:srgbClr val="00B0F0">
            <a:alpha val="37000"/>
          </a:srgbClr>
        </a:solidFill>
        <a:ln>
          <a:solidFill>
            <a:srgbClr val="00B0F0"/>
          </a:solidFill>
        </a:ln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Coté Serveur</a:t>
          </a:r>
          <a:endParaRPr lang="fr-FR" dirty="0">
            <a:solidFill>
              <a:schemeClr val="tx1"/>
            </a:solidFill>
          </a:endParaRPr>
        </a:p>
      </dgm:t>
    </dgm:pt>
    <dgm:pt modelId="{D066BDC7-15CB-4B25-AF41-5703FBB8B276}" type="parTrans" cxnId="{AE9C881D-81D2-4763-916E-FA3A9E10608D}">
      <dgm:prSet/>
      <dgm:spPr/>
      <dgm:t>
        <a:bodyPr/>
        <a:lstStyle/>
        <a:p>
          <a:endParaRPr lang="fr-FR"/>
        </a:p>
      </dgm:t>
    </dgm:pt>
    <dgm:pt modelId="{60A5B5E0-C42D-4394-BF89-36A53E7908CC}" type="sibTrans" cxnId="{AE9C881D-81D2-4763-916E-FA3A9E10608D}">
      <dgm:prSet/>
      <dgm:spPr/>
      <dgm:t>
        <a:bodyPr/>
        <a:lstStyle/>
        <a:p>
          <a:endParaRPr lang="fr-FR"/>
        </a:p>
      </dgm:t>
    </dgm:pt>
    <dgm:pt modelId="{54A28595-597F-41EC-BC8C-7685FD2F41C3}">
      <dgm:prSet/>
      <dgm:spPr>
        <a:solidFill>
          <a:srgbClr val="00B0F0">
            <a:alpha val="37000"/>
          </a:srgbClr>
        </a:solidFill>
        <a:ln>
          <a:solidFill>
            <a:srgbClr val="00B0F0"/>
          </a:solidFill>
        </a:ln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Coté Client</a:t>
          </a:r>
          <a:endParaRPr lang="fr-FR" dirty="0">
            <a:solidFill>
              <a:schemeClr val="tx1"/>
            </a:solidFill>
          </a:endParaRPr>
        </a:p>
      </dgm:t>
    </dgm:pt>
    <dgm:pt modelId="{F324AD81-DA4E-4EB9-8B75-48B99B5073DB}" type="sibTrans" cxnId="{B1A4157C-0494-4505-8625-E19EF9AC76F9}">
      <dgm:prSet/>
      <dgm:spPr/>
      <dgm:t>
        <a:bodyPr/>
        <a:lstStyle/>
        <a:p>
          <a:endParaRPr lang="fr-FR"/>
        </a:p>
      </dgm:t>
    </dgm:pt>
    <dgm:pt modelId="{7EBEAF5D-B267-467F-ACEF-00B36A5CE7FB}" type="parTrans" cxnId="{B1A4157C-0494-4505-8625-E19EF9AC76F9}">
      <dgm:prSet/>
      <dgm:spPr/>
      <dgm:t>
        <a:bodyPr/>
        <a:lstStyle/>
        <a:p>
          <a:endParaRPr lang="fr-FR"/>
        </a:p>
      </dgm:t>
    </dgm:pt>
    <dgm:pt modelId="{8FF8BD9D-B2AE-4C86-B6FC-66C257B7CEAD}">
      <dgm:prSet/>
      <dgm:spPr>
        <a:solidFill>
          <a:srgbClr val="00B0F0">
            <a:alpha val="37000"/>
          </a:srgbClr>
        </a:solidFill>
        <a:ln>
          <a:solidFill>
            <a:srgbClr val="00B0F0"/>
          </a:solidFill>
        </a:ln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Coté Client</a:t>
          </a:r>
          <a:endParaRPr lang="fr-FR" dirty="0">
            <a:solidFill>
              <a:schemeClr val="tx1"/>
            </a:solidFill>
          </a:endParaRPr>
        </a:p>
      </dgm:t>
    </dgm:pt>
    <dgm:pt modelId="{F5ACFFD9-79E9-4F2D-8CE9-762F884CEB1E}" type="parTrans" cxnId="{6DC007A5-8E94-4D60-9805-5F11FAA53118}">
      <dgm:prSet/>
      <dgm:spPr/>
      <dgm:t>
        <a:bodyPr/>
        <a:lstStyle/>
        <a:p>
          <a:endParaRPr lang="fr-FR"/>
        </a:p>
      </dgm:t>
    </dgm:pt>
    <dgm:pt modelId="{BE790EBB-AC5B-4F45-B678-59F57100B1BE}" type="sibTrans" cxnId="{6DC007A5-8E94-4D60-9805-5F11FAA53118}">
      <dgm:prSet/>
      <dgm:spPr/>
      <dgm:t>
        <a:bodyPr/>
        <a:lstStyle/>
        <a:p>
          <a:endParaRPr lang="fr-FR"/>
        </a:p>
      </dgm:t>
    </dgm:pt>
    <dgm:pt modelId="{7A6A2497-A9B0-40D3-8772-2B2B921DF642}" type="pres">
      <dgm:prSet presAssocID="{B75CF9F7-A3A0-4F60-ADE0-F295FD58F8B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7D89206-6276-49E4-BDC4-BE588DA60D35}" type="pres">
      <dgm:prSet presAssocID="{EC158373-EC03-4D0B-872A-122B1E9B5136}" presName="root" presStyleCnt="0">
        <dgm:presLayoutVars>
          <dgm:chMax/>
          <dgm:chPref val="4"/>
        </dgm:presLayoutVars>
      </dgm:prSet>
      <dgm:spPr/>
    </dgm:pt>
    <dgm:pt modelId="{D6F40D7A-225B-42FB-9DA6-88F7406FA64B}" type="pres">
      <dgm:prSet presAssocID="{EC158373-EC03-4D0B-872A-122B1E9B5136}" presName="rootComposite" presStyleCnt="0">
        <dgm:presLayoutVars/>
      </dgm:prSet>
      <dgm:spPr/>
    </dgm:pt>
    <dgm:pt modelId="{FDECD949-B507-44DE-8EFA-7F5DEBCA9C4E}" type="pres">
      <dgm:prSet presAssocID="{EC158373-EC03-4D0B-872A-122B1E9B5136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fr-FR"/>
        </a:p>
      </dgm:t>
    </dgm:pt>
    <dgm:pt modelId="{D864BF62-B1E9-4D55-BE42-2D89388CEF64}" type="pres">
      <dgm:prSet presAssocID="{EC158373-EC03-4D0B-872A-122B1E9B5136}" presName="childShape" presStyleCnt="0">
        <dgm:presLayoutVars>
          <dgm:chMax val="0"/>
          <dgm:chPref val="0"/>
        </dgm:presLayoutVars>
      </dgm:prSet>
      <dgm:spPr/>
    </dgm:pt>
    <dgm:pt modelId="{07C8064D-AB5E-4934-AC7A-447D8C778177}" type="pres">
      <dgm:prSet presAssocID="{F92937D2-67E4-435F-8CD3-3A30D46FE8DC}" presName="childComposite" presStyleCnt="0">
        <dgm:presLayoutVars>
          <dgm:chMax val="0"/>
          <dgm:chPref val="0"/>
        </dgm:presLayoutVars>
      </dgm:prSet>
      <dgm:spPr/>
    </dgm:pt>
    <dgm:pt modelId="{9420D7A7-8AAA-4FC2-89F0-B1B585232C5F}" type="pres">
      <dgm:prSet presAssocID="{F92937D2-67E4-435F-8CD3-3A30D46FE8DC}" presName="Image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F1EA6760-ACC2-4987-86BA-4B537E5F14F1}" type="pres">
      <dgm:prSet presAssocID="{F92937D2-67E4-435F-8CD3-3A30D46FE8DC}" presName="childText" presStyleLbl="l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B0868-989D-4E0F-BEFD-6744C202B08A}" type="pres">
      <dgm:prSet presAssocID="{C6CDD271-25A5-4A4E-87E5-EB2051CF84BA}" presName="childComposite" presStyleCnt="0">
        <dgm:presLayoutVars>
          <dgm:chMax val="0"/>
          <dgm:chPref val="0"/>
        </dgm:presLayoutVars>
      </dgm:prSet>
      <dgm:spPr/>
    </dgm:pt>
    <dgm:pt modelId="{64CB42D2-0649-46F1-8712-B63738B5AB30}" type="pres">
      <dgm:prSet presAssocID="{C6CDD271-25A5-4A4E-87E5-EB2051CF84BA}" presName="Image" presStyleLbl="nod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4DC4A9D5-5735-4539-A568-FAA0599E2026}" type="pres">
      <dgm:prSet presAssocID="{C6CDD271-25A5-4A4E-87E5-EB2051CF84BA}" presName="childText" presStyleLbl="lnNode1" presStyleIdx="1" presStyleCnt="7" custLinFactNeighborX="7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F0D9D-B688-4006-84C7-F3FDD1F67BA4}" type="pres">
      <dgm:prSet presAssocID="{E513D0F8-824D-4B6B-8A81-5538B1D4E91F}" presName="childComposite" presStyleCnt="0">
        <dgm:presLayoutVars>
          <dgm:chMax val="0"/>
          <dgm:chPref val="0"/>
        </dgm:presLayoutVars>
      </dgm:prSet>
      <dgm:spPr/>
    </dgm:pt>
    <dgm:pt modelId="{8F9D58D5-751A-44C5-9B9E-03FE4F1B9E02}" type="pres">
      <dgm:prSet presAssocID="{E513D0F8-824D-4B6B-8A81-5538B1D4E91F}" presName="Image" presStyleLbl="node1" presStyleIdx="2" presStyleCnt="7" custScaleY="100000" custLinFactNeighborX="5656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0FFBF1D-A3D6-4193-AD66-26DFF5C0FD7F}" type="pres">
      <dgm:prSet presAssocID="{E513D0F8-824D-4B6B-8A81-5538B1D4E91F}" presName="childText" presStyleLbl="lnNode1" presStyleIdx="2" presStyleCnt="7" custScaleX="74630" custLinFactNeighborX="14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5BB684-D442-41BA-8C5D-EDD6E7186F56}" type="pres">
      <dgm:prSet presAssocID="{8F5BB50C-85E6-4910-AEE9-3B34F126BF91}" presName="childComposite" presStyleCnt="0">
        <dgm:presLayoutVars>
          <dgm:chMax val="0"/>
          <dgm:chPref val="0"/>
        </dgm:presLayoutVars>
      </dgm:prSet>
      <dgm:spPr/>
    </dgm:pt>
    <dgm:pt modelId="{0AD3E566-02D1-4FEB-8D26-80FC6E812B95}" type="pres">
      <dgm:prSet presAssocID="{8F5BB50C-85E6-4910-AEE9-3B34F126BF91}" presName="Image" presStyleLbl="node1" presStyleIdx="3" presStyleCnt="7" custScaleY="100000" custLinFactY="151550" custLinFactNeighborX="42222" custLinFactNeighborY="20000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fr-FR"/>
        </a:p>
      </dgm:t>
    </dgm:pt>
    <dgm:pt modelId="{35AC529F-B098-449C-98BE-5033B024E326}" type="pres">
      <dgm:prSet presAssocID="{8F5BB50C-85E6-4910-AEE9-3B34F126BF91}" presName="childText" presStyleLbl="lnNode1" presStyleIdx="3" presStyleCnt="7" custScaleX="74688" custLinFactY="151550" custLinFactNeighborX="-3068" custLinFactNeighborY="2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9303E7-4534-4891-98AA-D39D254E73CA}" type="pres">
      <dgm:prSet presAssocID="{20FBCE9D-2965-4E8C-B8DC-C9891BE3FBA5}" presName="childComposite" presStyleCnt="0">
        <dgm:presLayoutVars>
          <dgm:chMax val="0"/>
          <dgm:chPref val="0"/>
        </dgm:presLayoutVars>
      </dgm:prSet>
      <dgm:spPr/>
    </dgm:pt>
    <dgm:pt modelId="{EAF19BC4-0FF6-45BA-BE9F-4F5EA912F8D0}" type="pres">
      <dgm:prSet presAssocID="{20FBCE9D-2965-4E8C-B8DC-C9891BE3FBA5}" presName="Image" presStyleLbl="node1" presStyleIdx="4" presStyleCnt="7" custLinFactX="5031" custLinFactY="-13170" custLinFactNeighborX="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B86819C6-D1F2-453B-BFD7-C7D38BD8351D}" type="pres">
      <dgm:prSet presAssocID="{20FBCE9D-2965-4E8C-B8DC-C9891BE3FBA5}" presName="childText" presStyleLbl="lnNode1" presStyleIdx="4" presStyleCnt="7" custScaleX="43965" custLinFactY="-1317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9A5374-D8AC-4085-B56F-277BEA2EEA1A}" type="pres">
      <dgm:prSet presAssocID="{54A28595-597F-41EC-BC8C-7685FD2F41C3}" presName="childComposite" presStyleCnt="0">
        <dgm:presLayoutVars>
          <dgm:chMax val="0"/>
          <dgm:chPref val="0"/>
        </dgm:presLayoutVars>
      </dgm:prSet>
      <dgm:spPr/>
    </dgm:pt>
    <dgm:pt modelId="{07AF941C-3844-4293-99B3-16CCE4765B4F}" type="pres">
      <dgm:prSet presAssocID="{54A28595-597F-41EC-BC8C-7685FD2F41C3}" presName="Image" presStyleLbl="node1" presStyleIdx="5" presStyleCnt="7" custLinFactY="-31222" custLinFactNeighborX="99247" custLinFactNeighborY="-100000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3EEF5FD9-4AA5-4803-9BBF-715CCC4922CF}" type="pres">
      <dgm:prSet presAssocID="{54A28595-597F-41EC-BC8C-7685FD2F41C3}" presName="childText" presStyleLbl="lnNode1" presStyleIdx="5" presStyleCnt="7" custScaleX="42902" custScaleY="90909" custLinFactY="-19226" custLinFactNeighborX="-171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B06CB-ECF1-4C0B-B59B-43BDC62AB350}" type="pres">
      <dgm:prSet presAssocID="{8FF8BD9D-B2AE-4C86-B6FC-66C257B7CEAD}" presName="childComposite" presStyleCnt="0">
        <dgm:presLayoutVars>
          <dgm:chMax val="0"/>
          <dgm:chPref val="0"/>
        </dgm:presLayoutVars>
      </dgm:prSet>
      <dgm:spPr/>
    </dgm:pt>
    <dgm:pt modelId="{65D72D96-4F62-48C3-BC1D-17A05E3825DD}" type="pres">
      <dgm:prSet presAssocID="{8FF8BD9D-B2AE-4C86-B6FC-66C257B7CEAD}" presName="Image" presStyleLbl="node1" presStyleIdx="6" presStyleCnt="7" custLinFactY="-29762" custLinFactNeighborX="95288" custLinFactNeighborY="-100000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fr-FR"/>
        </a:p>
      </dgm:t>
    </dgm:pt>
    <dgm:pt modelId="{F86E9064-D17E-4B59-9FED-C304DF5645AF}" type="pres">
      <dgm:prSet presAssocID="{8FF8BD9D-B2AE-4C86-B6FC-66C257B7CEAD}" presName="childText" presStyleLbl="lnNode1" presStyleIdx="6" presStyleCnt="7" custScaleX="42902" custScaleY="90909" custLinFactY="-33225" custLinFactNeighborX="-171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DC007A5-8E94-4D60-9805-5F11FAA53118}" srcId="{EC158373-EC03-4D0B-872A-122B1E9B5136}" destId="{8FF8BD9D-B2AE-4C86-B6FC-66C257B7CEAD}" srcOrd="6" destOrd="0" parTransId="{F5ACFFD9-79E9-4F2D-8CE9-762F884CEB1E}" sibTransId="{BE790EBB-AC5B-4F45-B678-59F57100B1BE}"/>
    <dgm:cxn modelId="{C12A9E6C-AA5D-4310-B7B9-09B82ED01A35}" type="presOf" srcId="{20FBCE9D-2965-4E8C-B8DC-C9891BE3FBA5}" destId="{B86819C6-D1F2-453B-BFD7-C7D38BD8351D}" srcOrd="0" destOrd="0" presId="urn:microsoft.com/office/officeart/2008/layout/PictureAccentList"/>
    <dgm:cxn modelId="{B1A4157C-0494-4505-8625-E19EF9AC76F9}" srcId="{EC158373-EC03-4D0B-872A-122B1E9B5136}" destId="{54A28595-597F-41EC-BC8C-7685FD2F41C3}" srcOrd="5" destOrd="0" parTransId="{7EBEAF5D-B267-467F-ACEF-00B36A5CE7FB}" sibTransId="{F324AD81-DA4E-4EB9-8B75-48B99B5073DB}"/>
    <dgm:cxn modelId="{372CFB03-7652-4684-BFE0-C2578D80B72A}" srcId="{EC158373-EC03-4D0B-872A-122B1E9B5136}" destId="{E513D0F8-824D-4B6B-8A81-5538B1D4E91F}" srcOrd="2" destOrd="0" parTransId="{44F62D48-5668-4D1F-80A2-0A09A4FD498D}" sibTransId="{14A0AF6B-5D71-4953-9FD9-E40476AC6B92}"/>
    <dgm:cxn modelId="{A2BC78EF-4895-4B14-9932-385925528E78}" type="presOf" srcId="{C6CDD271-25A5-4A4E-87E5-EB2051CF84BA}" destId="{4DC4A9D5-5735-4539-A568-FAA0599E2026}" srcOrd="0" destOrd="0" presId="urn:microsoft.com/office/officeart/2008/layout/PictureAccentList"/>
    <dgm:cxn modelId="{AE9C881D-81D2-4763-916E-FA3A9E10608D}" srcId="{EC158373-EC03-4D0B-872A-122B1E9B5136}" destId="{20FBCE9D-2965-4E8C-B8DC-C9891BE3FBA5}" srcOrd="4" destOrd="0" parTransId="{D066BDC7-15CB-4B25-AF41-5703FBB8B276}" sibTransId="{60A5B5E0-C42D-4394-BF89-36A53E7908CC}"/>
    <dgm:cxn modelId="{7F5D28E6-EA61-4863-AA82-5274038C4EA3}" type="presOf" srcId="{F92937D2-67E4-435F-8CD3-3A30D46FE8DC}" destId="{F1EA6760-ACC2-4987-86BA-4B537E5F14F1}" srcOrd="0" destOrd="0" presId="urn:microsoft.com/office/officeart/2008/layout/PictureAccentList"/>
    <dgm:cxn modelId="{899CA30A-3AA5-4D12-B0B3-26BEAF40940B}" srcId="{EC158373-EC03-4D0B-872A-122B1E9B5136}" destId="{F92937D2-67E4-435F-8CD3-3A30D46FE8DC}" srcOrd="0" destOrd="0" parTransId="{E37E886F-B847-495D-8B49-58A7E11F2D4C}" sibTransId="{72FFC7B7-EC00-4C47-AA1A-F5F1CA2F3BB3}"/>
    <dgm:cxn modelId="{25D40AE7-52FE-454A-967C-50D66576322B}" type="presOf" srcId="{8F5BB50C-85E6-4910-AEE9-3B34F126BF91}" destId="{35AC529F-B098-449C-98BE-5033B024E326}" srcOrd="0" destOrd="0" presId="urn:microsoft.com/office/officeart/2008/layout/PictureAccentList"/>
    <dgm:cxn modelId="{3CF148D0-B055-4364-ACA0-A1586D03E1F7}" type="presOf" srcId="{E513D0F8-824D-4B6B-8A81-5538B1D4E91F}" destId="{00FFBF1D-A3D6-4193-AD66-26DFF5C0FD7F}" srcOrd="0" destOrd="0" presId="urn:microsoft.com/office/officeart/2008/layout/PictureAccentList"/>
    <dgm:cxn modelId="{22CA8873-DC81-418C-B3F1-E5329B887072}" srcId="{B75CF9F7-A3A0-4F60-ADE0-F295FD58F8BF}" destId="{EC158373-EC03-4D0B-872A-122B1E9B5136}" srcOrd="0" destOrd="0" parTransId="{A8FCA913-403D-4114-AFA8-6BF226CD629D}" sibTransId="{6735D126-F4E0-49B1-9192-E43BD5EFC6AB}"/>
    <dgm:cxn modelId="{CE7133D9-582F-479A-AA14-E49BC3C4171C}" srcId="{EC158373-EC03-4D0B-872A-122B1E9B5136}" destId="{8F5BB50C-85E6-4910-AEE9-3B34F126BF91}" srcOrd="3" destOrd="0" parTransId="{C32D075B-0E66-4385-9C8D-CACF4809122F}" sibTransId="{433EACE5-6D04-4944-9E9C-46F79A5F9479}"/>
    <dgm:cxn modelId="{6B6A603C-5908-4CC7-881C-F55CE32E8510}" type="presOf" srcId="{B75CF9F7-A3A0-4F60-ADE0-F295FD58F8BF}" destId="{7A6A2497-A9B0-40D3-8772-2B2B921DF642}" srcOrd="0" destOrd="0" presId="urn:microsoft.com/office/officeart/2008/layout/PictureAccentList"/>
    <dgm:cxn modelId="{9ACA18FC-B44C-404A-B1CA-DF6F202B85F9}" type="presOf" srcId="{54A28595-597F-41EC-BC8C-7685FD2F41C3}" destId="{3EEF5FD9-4AA5-4803-9BBF-715CCC4922CF}" srcOrd="0" destOrd="0" presId="urn:microsoft.com/office/officeart/2008/layout/PictureAccentList"/>
    <dgm:cxn modelId="{2934BF6E-6DBB-4A9B-9994-D15D03A8480E}" type="presOf" srcId="{EC158373-EC03-4D0B-872A-122B1E9B5136}" destId="{FDECD949-B507-44DE-8EFA-7F5DEBCA9C4E}" srcOrd="0" destOrd="0" presId="urn:microsoft.com/office/officeart/2008/layout/PictureAccentList"/>
    <dgm:cxn modelId="{8884A215-8494-4BEE-99CE-AAD358307237}" srcId="{EC158373-EC03-4D0B-872A-122B1E9B5136}" destId="{C6CDD271-25A5-4A4E-87E5-EB2051CF84BA}" srcOrd="1" destOrd="0" parTransId="{1C7AAFCD-9D19-442D-B4C5-D921C3E194D0}" sibTransId="{64D5A6BF-B4C6-4DB9-B0A3-9CF2A1BEE1A0}"/>
    <dgm:cxn modelId="{F4A80B0B-74FC-42CF-8FC1-F2DDB1BF0A10}" type="presOf" srcId="{8FF8BD9D-B2AE-4C86-B6FC-66C257B7CEAD}" destId="{F86E9064-D17E-4B59-9FED-C304DF5645AF}" srcOrd="0" destOrd="0" presId="urn:microsoft.com/office/officeart/2008/layout/PictureAccentList"/>
    <dgm:cxn modelId="{225D6929-FBED-47CC-9379-373577E6DBEE}" type="presParOf" srcId="{7A6A2497-A9B0-40D3-8772-2B2B921DF642}" destId="{F7D89206-6276-49E4-BDC4-BE588DA60D35}" srcOrd="0" destOrd="0" presId="urn:microsoft.com/office/officeart/2008/layout/PictureAccentList"/>
    <dgm:cxn modelId="{B236D0EB-102F-4E00-A5B9-7B3A9CEE1A9F}" type="presParOf" srcId="{F7D89206-6276-49E4-BDC4-BE588DA60D35}" destId="{D6F40D7A-225B-42FB-9DA6-88F7406FA64B}" srcOrd="0" destOrd="0" presId="urn:microsoft.com/office/officeart/2008/layout/PictureAccentList"/>
    <dgm:cxn modelId="{3368573E-9BEF-4C92-A51E-6D99DF81B4F9}" type="presParOf" srcId="{D6F40D7A-225B-42FB-9DA6-88F7406FA64B}" destId="{FDECD949-B507-44DE-8EFA-7F5DEBCA9C4E}" srcOrd="0" destOrd="0" presId="urn:microsoft.com/office/officeart/2008/layout/PictureAccentList"/>
    <dgm:cxn modelId="{5341BB45-E7BE-4024-A3D1-08C222B731B1}" type="presParOf" srcId="{F7D89206-6276-49E4-BDC4-BE588DA60D35}" destId="{D864BF62-B1E9-4D55-BE42-2D89388CEF64}" srcOrd="1" destOrd="0" presId="urn:microsoft.com/office/officeart/2008/layout/PictureAccentList"/>
    <dgm:cxn modelId="{47A8CB9B-DFF7-408A-A4FC-90185F55476C}" type="presParOf" srcId="{D864BF62-B1E9-4D55-BE42-2D89388CEF64}" destId="{07C8064D-AB5E-4934-AC7A-447D8C778177}" srcOrd="0" destOrd="0" presId="urn:microsoft.com/office/officeart/2008/layout/PictureAccentList"/>
    <dgm:cxn modelId="{9C288384-A4FF-4461-A325-6FDE5E561B99}" type="presParOf" srcId="{07C8064D-AB5E-4934-AC7A-447D8C778177}" destId="{9420D7A7-8AAA-4FC2-89F0-B1B585232C5F}" srcOrd="0" destOrd="0" presId="urn:microsoft.com/office/officeart/2008/layout/PictureAccentList"/>
    <dgm:cxn modelId="{E54041C5-A9D9-4627-B542-FD6D2B3FADA8}" type="presParOf" srcId="{07C8064D-AB5E-4934-AC7A-447D8C778177}" destId="{F1EA6760-ACC2-4987-86BA-4B537E5F14F1}" srcOrd="1" destOrd="0" presId="urn:microsoft.com/office/officeart/2008/layout/PictureAccentList"/>
    <dgm:cxn modelId="{2C75F857-EC9D-48E7-8EAF-7FC16B475FD9}" type="presParOf" srcId="{D864BF62-B1E9-4D55-BE42-2D89388CEF64}" destId="{2D6B0868-989D-4E0F-BEFD-6744C202B08A}" srcOrd="1" destOrd="0" presId="urn:microsoft.com/office/officeart/2008/layout/PictureAccentList"/>
    <dgm:cxn modelId="{10A17D97-F9AD-4495-936F-AE83C4BD0869}" type="presParOf" srcId="{2D6B0868-989D-4E0F-BEFD-6744C202B08A}" destId="{64CB42D2-0649-46F1-8712-B63738B5AB30}" srcOrd="0" destOrd="0" presId="urn:microsoft.com/office/officeart/2008/layout/PictureAccentList"/>
    <dgm:cxn modelId="{3A7C65FA-0E9D-422C-BDAF-1A710049FD40}" type="presParOf" srcId="{2D6B0868-989D-4E0F-BEFD-6744C202B08A}" destId="{4DC4A9D5-5735-4539-A568-FAA0599E2026}" srcOrd="1" destOrd="0" presId="urn:microsoft.com/office/officeart/2008/layout/PictureAccentList"/>
    <dgm:cxn modelId="{B54A6FA3-CC7E-4FA7-81B2-B3C776BBDFB8}" type="presParOf" srcId="{D864BF62-B1E9-4D55-BE42-2D89388CEF64}" destId="{2C0F0D9D-B688-4006-84C7-F3FDD1F67BA4}" srcOrd="2" destOrd="0" presId="urn:microsoft.com/office/officeart/2008/layout/PictureAccentList"/>
    <dgm:cxn modelId="{20920892-F4D9-456F-A220-01BEFAB2CD26}" type="presParOf" srcId="{2C0F0D9D-B688-4006-84C7-F3FDD1F67BA4}" destId="{8F9D58D5-751A-44C5-9B9E-03FE4F1B9E02}" srcOrd="0" destOrd="0" presId="urn:microsoft.com/office/officeart/2008/layout/PictureAccentList"/>
    <dgm:cxn modelId="{C696615F-07A4-4AE5-B386-C28737E7263A}" type="presParOf" srcId="{2C0F0D9D-B688-4006-84C7-F3FDD1F67BA4}" destId="{00FFBF1D-A3D6-4193-AD66-26DFF5C0FD7F}" srcOrd="1" destOrd="0" presId="urn:microsoft.com/office/officeart/2008/layout/PictureAccentList"/>
    <dgm:cxn modelId="{2FDC6E7E-A0A9-44E2-B61B-362131F26D3C}" type="presParOf" srcId="{D864BF62-B1E9-4D55-BE42-2D89388CEF64}" destId="{DD5BB684-D442-41BA-8C5D-EDD6E7186F56}" srcOrd="3" destOrd="0" presId="urn:microsoft.com/office/officeart/2008/layout/PictureAccentList"/>
    <dgm:cxn modelId="{0F83D30A-B50A-4A2D-A2FC-59C1CD5B33E2}" type="presParOf" srcId="{DD5BB684-D442-41BA-8C5D-EDD6E7186F56}" destId="{0AD3E566-02D1-4FEB-8D26-80FC6E812B95}" srcOrd="0" destOrd="0" presId="urn:microsoft.com/office/officeart/2008/layout/PictureAccentList"/>
    <dgm:cxn modelId="{56E0ECDD-3540-401A-B4F1-BA6330639AEC}" type="presParOf" srcId="{DD5BB684-D442-41BA-8C5D-EDD6E7186F56}" destId="{35AC529F-B098-449C-98BE-5033B024E326}" srcOrd="1" destOrd="0" presId="urn:microsoft.com/office/officeart/2008/layout/PictureAccentList"/>
    <dgm:cxn modelId="{03D93357-428A-4683-BBC3-6865962BC061}" type="presParOf" srcId="{D864BF62-B1E9-4D55-BE42-2D89388CEF64}" destId="{B09303E7-4534-4891-98AA-D39D254E73CA}" srcOrd="4" destOrd="0" presId="urn:microsoft.com/office/officeart/2008/layout/PictureAccentList"/>
    <dgm:cxn modelId="{8FF823B2-EB8B-47A6-99C9-D4A70A7353C6}" type="presParOf" srcId="{B09303E7-4534-4891-98AA-D39D254E73CA}" destId="{EAF19BC4-0FF6-45BA-BE9F-4F5EA912F8D0}" srcOrd="0" destOrd="0" presId="urn:microsoft.com/office/officeart/2008/layout/PictureAccentList"/>
    <dgm:cxn modelId="{F9F1C22C-BABD-4A7B-8231-32407F99CDC5}" type="presParOf" srcId="{B09303E7-4534-4891-98AA-D39D254E73CA}" destId="{B86819C6-D1F2-453B-BFD7-C7D38BD8351D}" srcOrd="1" destOrd="0" presId="urn:microsoft.com/office/officeart/2008/layout/PictureAccentList"/>
    <dgm:cxn modelId="{84809C26-8691-4A48-B8B9-AA41219121E9}" type="presParOf" srcId="{D864BF62-B1E9-4D55-BE42-2D89388CEF64}" destId="{B89A5374-D8AC-4085-B56F-277BEA2EEA1A}" srcOrd="5" destOrd="0" presId="urn:microsoft.com/office/officeart/2008/layout/PictureAccentList"/>
    <dgm:cxn modelId="{F82D63D4-4191-4753-87AA-B9D5DAE1B208}" type="presParOf" srcId="{B89A5374-D8AC-4085-B56F-277BEA2EEA1A}" destId="{07AF941C-3844-4293-99B3-16CCE4765B4F}" srcOrd="0" destOrd="0" presId="urn:microsoft.com/office/officeart/2008/layout/PictureAccentList"/>
    <dgm:cxn modelId="{172E334D-E6E5-467E-9F3C-1456276543AC}" type="presParOf" srcId="{B89A5374-D8AC-4085-B56F-277BEA2EEA1A}" destId="{3EEF5FD9-4AA5-4803-9BBF-715CCC4922CF}" srcOrd="1" destOrd="0" presId="urn:microsoft.com/office/officeart/2008/layout/PictureAccentList"/>
    <dgm:cxn modelId="{83FD5B51-C3B3-4A86-87F6-AFBD254F1F6D}" type="presParOf" srcId="{D864BF62-B1E9-4D55-BE42-2D89388CEF64}" destId="{C25B06CB-ECF1-4C0B-B59B-43BDC62AB350}" srcOrd="6" destOrd="0" presId="urn:microsoft.com/office/officeart/2008/layout/PictureAccentList"/>
    <dgm:cxn modelId="{8A8A4E0E-A815-4FFC-803F-FF70F66E55B0}" type="presParOf" srcId="{C25B06CB-ECF1-4C0B-B59B-43BDC62AB350}" destId="{65D72D96-4F62-48C3-BC1D-17A05E3825DD}" srcOrd="0" destOrd="0" presId="urn:microsoft.com/office/officeart/2008/layout/PictureAccentList"/>
    <dgm:cxn modelId="{A7A872AA-EE21-4D7E-9320-2E1418E68B1A}" type="presParOf" srcId="{C25B06CB-ECF1-4C0B-B59B-43BDC62AB350}" destId="{F86E9064-D17E-4B59-9FED-C304DF5645AF}" srcOrd="1" destOrd="0" presId="urn:microsoft.com/office/officeart/2008/layout/PictureAccentList"/>
  </dgm:cxnLst>
  <dgm:bg>
    <a:noFill/>
  </dgm:bg>
  <dgm:whole>
    <a:ln w="254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CD949-B507-44DE-8EFA-7F5DEBCA9C4E}">
      <dsp:nvSpPr>
        <dsp:cNvPr id="0" name=""/>
        <dsp:cNvSpPr/>
      </dsp:nvSpPr>
      <dsp:spPr>
        <a:xfrm>
          <a:off x="1288971" y="1021"/>
          <a:ext cx="2102577" cy="469660"/>
        </a:xfrm>
        <a:prstGeom prst="roundRect">
          <a:avLst>
            <a:gd name="adj" fmla="val 10000"/>
          </a:avLst>
        </a:prstGeom>
        <a:solidFill>
          <a:srgbClr val="00B0F0">
            <a:alpha val="37000"/>
          </a:srgb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chemeClr val="tx1"/>
              </a:solidFill>
            </a:rPr>
            <a:t>Serveur virtualisation</a:t>
          </a:r>
          <a:endParaRPr lang="fr-FR" sz="1800" kern="1200" dirty="0">
            <a:solidFill>
              <a:schemeClr val="tx1"/>
            </a:solidFill>
          </a:endParaRPr>
        </a:p>
      </dsp:txBody>
      <dsp:txXfrm>
        <a:off x="1302727" y="14777"/>
        <a:ext cx="2075065" cy="442148"/>
      </dsp:txXfrm>
    </dsp:sp>
    <dsp:sp modelId="{9420D7A7-8AAA-4FC2-89F0-B1B585232C5F}">
      <dsp:nvSpPr>
        <dsp:cNvPr id="0" name=""/>
        <dsp:cNvSpPr/>
      </dsp:nvSpPr>
      <dsp:spPr>
        <a:xfrm>
          <a:off x="1288971" y="555220"/>
          <a:ext cx="469660" cy="4696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6760-ACC2-4987-86BA-4B537E5F14F1}">
      <dsp:nvSpPr>
        <dsp:cNvPr id="0" name=""/>
        <dsp:cNvSpPr/>
      </dsp:nvSpPr>
      <dsp:spPr>
        <a:xfrm>
          <a:off x="1786811" y="555220"/>
          <a:ext cx="1604737" cy="469660"/>
        </a:xfrm>
        <a:prstGeom prst="roundRect">
          <a:avLst>
            <a:gd name="adj" fmla="val 16670"/>
          </a:avLst>
        </a:prstGeom>
        <a:solidFill>
          <a:srgbClr val="00B0F0">
            <a:alpha val="37000"/>
          </a:srgb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chemeClr val="tx1"/>
              </a:solidFill>
            </a:rPr>
            <a:t>Hyperviseur virtualisation</a:t>
          </a:r>
          <a:endParaRPr lang="fr-FR" sz="1000" kern="1200" dirty="0">
            <a:solidFill>
              <a:schemeClr val="tx1"/>
            </a:solidFill>
          </a:endParaRPr>
        </a:p>
      </dsp:txBody>
      <dsp:txXfrm>
        <a:off x="1809742" y="578151"/>
        <a:ext cx="1558875" cy="423798"/>
      </dsp:txXfrm>
    </dsp:sp>
    <dsp:sp modelId="{64CB42D2-0649-46F1-8712-B63738B5AB30}">
      <dsp:nvSpPr>
        <dsp:cNvPr id="0" name=""/>
        <dsp:cNvSpPr/>
      </dsp:nvSpPr>
      <dsp:spPr>
        <a:xfrm>
          <a:off x="1288971" y="1081239"/>
          <a:ext cx="469660" cy="4696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4A9D5-5735-4539-A568-FAA0599E2026}">
      <dsp:nvSpPr>
        <dsp:cNvPr id="0" name=""/>
        <dsp:cNvSpPr/>
      </dsp:nvSpPr>
      <dsp:spPr>
        <a:xfrm>
          <a:off x="1798975" y="1081239"/>
          <a:ext cx="1604737" cy="469660"/>
        </a:xfrm>
        <a:prstGeom prst="roundRect">
          <a:avLst>
            <a:gd name="adj" fmla="val 16670"/>
          </a:avLst>
        </a:prstGeom>
        <a:solidFill>
          <a:srgbClr val="00B0F0">
            <a:alpha val="37000"/>
          </a:srgb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chemeClr val="tx1"/>
              </a:solidFill>
            </a:rPr>
            <a:t>Machine Virtuelle</a:t>
          </a:r>
          <a:endParaRPr lang="fr-FR" sz="1000" kern="1200" dirty="0">
            <a:solidFill>
              <a:schemeClr val="tx1"/>
            </a:solidFill>
          </a:endParaRPr>
        </a:p>
      </dsp:txBody>
      <dsp:txXfrm>
        <a:off x="1821906" y="1104170"/>
        <a:ext cx="1558875" cy="423798"/>
      </dsp:txXfrm>
    </dsp:sp>
    <dsp:sp modelId="{8F9D58D5-751A-44C5-9B9E-03FE4F1B9E02}">
      <dsp:nvSpPr>
        <dsp:cNvPr id="0" name=""/>
        <dsp:cNvSpPr/>
      </dsp:nvSpPr>
      <dsp:spPr>
        <a:xfrm>
          <a:off x="1758176" y="1607258"/>
          <a:ext cx="469660" cy="4696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FBF1D-A3D6-4193-AD66-26DFF5C0FD7F}">
      <dsp:nvSpPr>
        <dsp:cNvPr id="0" name=""/>
        <dsp:cNvSpPr/>
      </dsp:nvSpPr>
      <dsp:spPr>
        <a:xfrm>
          <a:off x="2217265" y="1607258"/>
          <a:ext cx="1197615" cy="469660"/>
        </a:xfrm>
        <a:prstGeom prst="roundRect">
          <a:avLst>
            <a:gd name="adj" fmla="val 16670"/>
          </a:avLst>
        </a:prstGeom>
        <a:solidFill>
          <a:srgbClr val="00B0F0">
            <a:alpha val="37000"/>
          </a:srgb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chemeClr val="tx1"/>
              </a:solidFill>
            </a:rPr>
            <a:t>Serveur Web</a:t>
          </a:r>
          <a:endParaRPr lang="fr-FR" sz="1000" kern="1200" dirty="0">
            <a:solidFill>
              <a:schemeClr val="tx1"/>
            </a:solidFill>
          </a:endParaRPr>
        </a:p>
      </dsp:txBody>
      <dsp:txXfrm>
        <a:off x="2240196" y="1630189"/>
        <a:ext cx="1151753" cy="423798"/>
      </dsp:txXfrm>
    </dsp:sp>
    <dsp:sp modelId="{0AD3E566-02D1-4FEB-8D26-80FC6E812B95}">
      <dsp:nvSpPr>
        <dsp:cNvPr id="0" name=""/>
        <dsp:cNvSpPr/>
      </dsp:nvSpPr>
      <dsp:spPr>
        <a:xfrm>
          <a:off x="1690366" y="3712357"/>
          <a:ext cx="469660" cy="4696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C529F-B098-449C-98BE-5033B024E326}">
      <dsp:nvSpPr>
        <dsp:cNvPr id="0" name=""/>
        <dsp:cNvSpPr/>
      </dsp:nvSpPr>
      <dsp:spPr>
        <a:xfrm>
          <a:off x="2143768" y="3712357"/>
          <a:ext cx="1198546" cy="469660"/>
        </a:xfrm>
        <a:prstGeom prst="roundRect">
          <a:avLst>
            <a:gd name="adj" fmla="val 16670"/>
          </a:avLst>
        </a:prstGeom>
        <a:solidFill>
          <a:srgbClr val="00B0F0">
            <a:alpha val="37000"/>
          </a:srgb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chemeClr val="tx1"/>
              </a:solidFill>
            </a:rPr>
            <a:t>BDD</a:t>
          </a:r>
          <a:endParaRPr lang="fr-FR" sz="1000" kern="1200" dirty="0">
            <a:solidFill>
              <a:schemeClr val="tx1"/>
            </a:solidFill>
          </a:endParaRPr>
        </a:p>
      </dsp:txBody>
      <dsp:txXfrm>
        <a:off x="2166699" y="3735288"/>
        <a:ext cx="1152684" cy="423798"/>
      </dsp:txXfrm>
    </dsp:sp>
    <dsp:sp modelId="{EAF19BC4-0FF6-45BA-BE9F-4F5EA912F8D0}">
      <dsp:nvSpPr>
        <dsp:cNvPr id="0" name=""/>
        <dsp:cNvSpPr/>
      </dsp:nvSpPr>
      <dsp:spPr>
        <a:xfrm>
          <a:off x="2231867" y="2127783"/>
          <a:ext cx="469660" cy="4696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819C6-D1F2-453B-BFD7-C7D38BD8351D}">
      <dsp:nvSpPr>
        <dsp:cNvPr id="0" name=""/>
        <dsp:cNvSpPr/>
      </dsp:nvSpPr>
      <dsp:spPr>
        <a:xfrm>
          <a:off x="2686025" y="2127783"/>
          <a:ext cx="705522" cy="469660"/>
        </a:xfrm>
        <a:prstGeom prst="roundRect">
          <a:avLst>
            <a:gd name="adj" fmla="val 16670"/>
          </a:avLst>
        </a:prstGeom>
        <a:solidFill>
          <a:srgbClr val="00B0F0">
            <a:alpha val="37000"/>
          </a:srgb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chemeClr val="tx1"/>
              </a:solidFill>
            </a:rPr>
            <a:t>Coté Serveur</a:t>
          </a:r>
          <a:endParaRPr lang="fr-FR" sz="800" kern="1200" dirty="0">
            <a:solidFill>
              <a:schemeClr val="tx1"/>
            </a:solidFill>
          </a:endParaRPr>
        </a:p>
      </dsp:txBody>
      <dsp:txXfrm>
        <a:off x="2708956" y="2150714"/>
        <a:ext cx="659660" cy="423798"/>
      </dsp:txXfrm>
    </dsp:sp>
    <dsp:sp modelId="{07AF941C-3844-4293-99B3-16CCE4765B4F}">
      <dsp:nvSpPr>
        <dsp:cNvPr id="0" name=""/>
        <dsp:cNvSpPr/>
      </dsp:nvSpPr>
      <dsp:spPr>
        <a:xfrm>
          <a:off x="2213231" y="2569019"/>
          <a:ext cx="469660" cy="4696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F5FD9-4AA5-4803-9BBF-715CCC4922CF}">
      <dsp:nvSpPr>
        <dsp:cNvPr id="0" name=""/>
        <dsp:cNvSpPr/>
      </dsp:nvSpPr>
      <dsp:spPr>
        <a:xfrm>
          <a:off x="2675611" y="2646708"/>
          <a:ext cx="688464" cy="426963"/>
        </a:xfrm>
        <a:prstGeom prst="roundRect">
          <a:avLst>
            <a:gd name="adj" fmla="val 16670"/>
          </a:avLst>
        </a:prstGeom>
        <a:solidFill>
          <a:srgbClr val="00B0F0">
            <a:alpha val="37000"/>
          </a:srgb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chemeClr val="tx1"/>
              </a:solidFill>
            </a:rPr>
            <a:t>Coté Client</a:t>
          </a:r>
          <a:endParaRPr lang="fr-FR" sz="800" kern="1200" dirty="0">
            <a:solidFill>
              <a:schemeClr val="tx1"/>
            </a:solidFill>
          </a:endParaRPr>
        </a:p>
      </dsp:txBody>
      <dsp:txXfrm>
        <a:off x="2696457" y="2667554"/>
        <a:ext cx="646772" cy="385271"/>
      </dsp:txXfrm>
    </dsp:sp>
    <dsp:sp modelId="{65D72D96-4F62-48C3-BC1D-17A05E3825DD}">
      <dsp:nvSpPr>
        <dsp:cNvPr id="0" name=""/>
        <dsp:cNvSpPr/>
      </dsp:nvSpPr>
      <dsp:spPr>
        <a:xfrm>
          <a:off x="2194637" y="3101896"/>
          <a:ext cx="469660" cy="46966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E9064-D17E-4B59-9FED-C304DF5645AF}">
      <dsp:nvSpPr>
        <dsp:cNvPr id="0" name=""/>
        <dsp:cNvSpPr/>
      </dsp:nvSpPr>
      <dsp:spPr>
        <a:xfrm>
          <a:off x="2675611" y="3106980"/>
          <a:ext cx="688464" cy="426963"/>
        </a:xfrm>
        <a:prstGeom prst="roundRect">
          <a:avLst>
            <a:gd name="adj" fmla="val 16670"/>
          </a:avLst>
        </a:prstGeom>
        <a:solidFill>
          <a:srgbClr val="00B0F0">
            <a:alpha val="37000"/>
          </a:srgb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>
              <a:solidFill>
                <a:schemeClr val="tx1"/>
              </a:solidFill>
            </a:rPr>
            <a:t>Coté Client</a:t>
          </a:r>
          <a:endParaRPr lang="fr-FR" sz="800" kern="1200" dirty="0">
            <a:solidFill>
              <a:schemeClr val="tx1"/>
            </a:solidFill>
          </a:endParaRPr>
        </a:p>
      </dsp:txBody>
      <dsp:txXfrm>
        <a:off x="2696457" y="3127826"/>
        <a:ext cx="646772" cy="385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41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6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5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5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02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38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1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84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2AD4-4F6A-44ED-9EFC-E2CB660C7248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0116-6D0E-43BF-AF4D-60F4E8406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0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0764688" y="8545016"/>
            <a:ext cx="1836204" cy="847034"/>
            <a:chOff x="6688832" y="7337942"/>
            <a:chExt cx="1836204" cy="847034"/>
          </a:xfrm>
        </p:grpSpPr>
        <p:grpSp>
          <p:nvGrpSpPr>
            <p:cNvPr id="19" name="Groupe 18"/>
            <p:cNvGrpSpPr/>
            <p:nvPr/>
          </p:nvGrpSpPr>
          <p:grpSpPr>
            <a:xfrm>
              <a:off x="6688832" y="7337942"/>
              <a:ext cx="1836204" cy="847034"/>
              <a:chOff x="6688832" y="7337942"/>
              <a:chExt cx="1836204" cy="84703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688832" y="7337943"/>
                <a:ext cx="1836204" cy="847033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6688832" y="7337942"/>
                <a:ext cx="1836204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Version</a:t>
                </a:r>
                <a:endParaRPr lang="fr-FR" sz="1400" dirty="0"/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6688832" y="7661756"/>
              <a:ext cx="1836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V1.1</a:t>
              </a:r>
              <a:endParaRPr lang="fr-FR" sz="1400" dirty="0" smtClean="0"/>
            </a:p>
            <a:p>
              <a:pPr algn="ctr"/>
              <a:r>
                <a:rPr lang="fr-FR" sz="1400" dirty="0" smtClean="0"/>
                <a:t>Date: </a:t>
              </a:r>
              <a:r>
                <a:rPr lang="fr-FR" sz="1400" dirty="0" smtClean="0"/>
                <a:t>23</a:t>
              </a:r>
              <a:r>
                <a:rPr lang="fr-FR" sz="1400" dirty="0" smtClean="0"/>
                <a:t>/03/2016</a:t>
              </a:r>
              <a:endParaRPr lang="fr-FR" sz="14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2080320" y="3216424"/>
            <a:ext cx="8712968" cy="2448272"/>
            <a:chOff x="2080320" y="3216424"/>
            <a:chExt cx="8712968" cy="2448272"/>
          </a:xfrm>
        </p:grpSpPr>
        <p:sp>
          <p:nvSpPr>
            <p:cNvPr id="23" name="Rectangle 22"/>
            <p:cNvSpPr/>
            <p:nvPr/>
          </p:nvSpPr>
          <p:spPr>
            <a:xfrm>
              <a:off x="2080320" y="3216424"/>
              <a:ext cx="8712968" cy="2448272"/>
            </a:xfrm>
            <a:prstGeom prst="rect">
              <a:avLst/>
            </a:prstGeom>
            <a:solidFill>
              <a:srgbClr val="00B0F0">
                <a:alpha val="37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2400" dirty="0">
                  <a:solidFill>
                    <a:schemeClr val="tx1"/>
                  </a:solidFill>
                </a:rPr>
                <a:t>véhicules et appareils communs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80320" y="3216424"/>
              <a:ext cx="8712968" cy="79208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4400" dirty="0">
                  <a:solidFill>
                    <a:schemeClr val="tx1"/>
                  </a:solidFill>
                </a:rPr>
                <a:t>Interface de réservation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1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04" y="1415116"/>
            <a:ext cx="12601400" cy="619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2784010" y="26409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1.7 </a:t>
            </a:r>
            <a:r>
              <a:rPr lang="fr-FR" sz="2800" dirty="0"/>
              <a:t>Gestion des logs de </a:t>
            </a:r>
            <a:r>
              <a:rPr lang="fr-FR" sz="2800" dirty="0" smtClean="0"/>
              <a:t>fonctionnement</a:t>
            </a:r>
            <a:endParaRPr lang="fr-FR" sz="2800" dirty="0"/>
          </a:p>
        </p:txBody>
      </p:sp>
      <p:grpSp>
        <p:nvGrpSpPr>
          <p:cNvPr id="24" name="Groupe 23"/>
          <p:cNvGrpSpPr/>
          <p:nvPr/>
        </p:nvGrpSpPr>
        <p:grpSpPr>
          <a:xfrm>
            <a:off x="3880520" y="912168"/>
            <a:ext cx="1656184" cy="1333376"/>
            <a:chOff x="3880520" y="912168"/>
            <a:chExt cx="1656184" cy="1333376"/>
          </a:xfrm>
        </p:grpSpPr>
        <p:grpSp>
          <p:nvGrpSpPr>
            <p:cNvPr id="23" name="Groupe 22"/>
            <p:cNvGrpSpPr/>
            <p:nvPr/>
          </p:nvGrpSpPr>
          <p:grpSpPr>
            <a:xfrm>
              <a:off x="3880520" y="912168"/>
              <a:ext cx="1656184" cy="1333376"/>
              <a:chOff x="3880520" y="912168"/>
              <a:chExt cx="1656184" cy="133337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81470" y="912168"/>
                <a:ext cx="1655234" cy="133337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3880520" y="912168"/>
                <a:ext cx="1655234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Ecriture On/Off</a:t>
                </a:r>
                <a:endParaRPr lang="fr-FR" sz="1400" dirty="0"/>
              </a:p>
            </p:txBody>
          </p:sp>
        </p:grpSp>
        <p:sp>
          <p:nvSpPr>
            <p:cNvPr id="8" name="ZoneTexte 7"/>
            <p:cNvSpPr txBox="1"/>
            <p:nvPr/>
          </p:nvSpPr>
          <p:spPr>
            <a:xfrm>
              <a:off x="3880520" y="1254205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Activer ou non l’écriture des logs.</a:t>
              </a:r>
              <a:br>
                <a:rPr lang="fr-FR" sz="1400" dirty="0" smtClean="0"/>
              </a:br>
              <a:r>
                <a:rPr lang="fr-FR" sz="1400" dirty="0" smtClean="0"/>
                <a:t>Evite de créer des fichiers trop lourd.</a:t>
              </a:r>
              <a:endParaRPr lang="fr-FR" sz="1400" dirty="0"/>
            </a:p>
          </p:txBody>
        </p:sp>
      </p:grp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3160440" y="1578856"/>
            <a:ext cx="721030" cy="138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432520" y="760276"/>
            <a:ext cx="1260140" cy="1224137"/>
            <a:chOff x="424136" y="2751585"/>
            <a:chExt cx="1872208" cy="1224137"/>
          </a:xfrm>
        </p:grpSpPr>
        <p:grpSp>
          <p:nvGrpSpPr>
            <p:cNvPr id="19" name="Groupe 18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Sélection</a:t>
                </a:r>
                <a:endParaRPr lang="fr-FR" sz="1400" dirty="0"/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424136" y="3125832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Choisissez un fichier à parcourir.</a:t>
              </a:r>
              <a:endParaRPr lang="fr-FR" sz="1400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408912" y="2008967"/>
            <a:ext cx="1656184" cy="1333376"/>
            <a:chOff x="3880520" y="912168"/>
            <a:chExt cx="1656184" cy="1333376"/>
          </a:xfrm>
        </p:grpSpPr>
        <p:grpSp>
          <p:nvGrpSpPr>
            <p:cNvPr id="29" name="Groupe 28"/>
            <p:cNvGrpSpPr/>
            <p:nvPr/>
          </p:nvGrpSpPr>
          <p:grpSpPr>
            <a:xfrm>
              <a:off x="3880520" y="912168"/>
              <a:ext cx="1656184" cy="1333376"/>
              <a:chOff x="3880520" y="912168"/>
              <a:chExt cx="1656184" cy="133337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881470" y="912168"/>
                <a:ext cx="1655234" cy="133337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3880520" y="912168"/>
                <a:ext cx="1655234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Supprimer</a:t>
                </a:r>
                <a:endParaRPr lang="fr-FR" sz="1400" dirty="0"/>
              </a:p>
            </p:txBody>
          </p:sp>
        </p:grpSp>
        <p:sp>
          <p:nvSpPr>
            <p:cNvPr id="30" name="ZoneTexte 29"/>
            <p:cNvSpPr txBox="1"/>
            <p:nvPr/>
          </p:nvSpPr>
          <p:spPr>
            <a:xfrm>
              <a:off x="3880520" y="1254205"/>
              <a:ext cx="16561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Supprime le fichier de log sélectionné en visualisation</a:t>
              </a:r>
              <a:endParaRPr lang="fr-FR" sz="1400" dirty="0"/>
            </a:p>
          </p:txBody>
        </p:sp>
      </p:grpSp>
      <p:cxnSp>
        <p:nvCxnSpPr>
          <p:cNvPr id="33" name="Connecteur droit avec flèche 32"/>
          <p:cNvCxnSpPr>
            <a:stCxn id="31" idx="1"/>
          </p:cNvCxnSpPr>
          <p:nvPr/>
        </p:nvCxnSpPr>
        <p:spPr>
          <a:xfrm flipH="1">
            <a:off x="5752728" y="2675655"/>
            <a:ext cx="1657134" cy="468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1" idx="2"/>
          </p:cNvCxnSpPr>
          <p:nvPr/>
        </p:nvCxnSpPr>
        <p:spPr>
          <a:xfrm flipH="1">
            <a:off x="1062590" y="1984413"/>
            <a:ext cx="362" cy="110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232448" y="3566185"/>
            <a:ext cx="63367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Dans la barre d’adresse tapez : 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2866058" y="2117284"/>
            <a:ext cx="6997476" cy="1243156"/>
            <a:chOff x="2368352" y="2117284"/>
            <a:chExt cx="6997476" cy="1243156"/>
          </a:xfrm>
        </p:grpSpPr>
        <p:sp>
          <p:nvSpPr>
            <p:cNvPr id="6" name="ZoneTexte 5"/>
            <p:cNvSpPr txBox="1"/>
            <p:nvPr/>
          </p:nvSpPr>
          <p:spPr>
            <a:xfrm>
              <a:off x="2368352" y="2117284"/>
              <a:ext cx="699747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Ouvrez le navigateur </a:t>
              </a:r>
              <a:r>
                <a:rPr lang="fr-FR" dirty="0" smtClean="0"/>
                <a:t>de votre mobile ou tablette</a:t>
              </a:r>
              <a:endParaRPr lang="fr-FR" dirty="0"/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4586266" y="2615950"/>
              <a:ext cx="2534614" cy="744490"/>
              <a:chOff x="4586266" y="2615950"/>
              <a:chExt cx="2534614" cy="744490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6266" y="2615950"/>
                <a:ext cx="779388" cy="744490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777" y="2615950"/>
                <a:ext cx="744490" cy="744490"/>
              </a:xfrm>
              <a:prstGeom prst="rect">
                <a:avLst/>
              </a:prstGeom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6390" y="2615950"/>
                <a:ext cx="744490" cy="744490"/>
              </a:xfrm>
              <a:prstGeom prst="rect">
                <a:avLst/>
              </a:prstGeom>
            </p:spPr>
          </p:pic>
        </p:grpSp>
      </p:grpSp>
      <p:grpSp>
        <p:nvGrpSpPr>
          <p:cNvPr id="15" name="Groupe 14"/>
          <p:cNvGrpSpPr/>
          <p:nvPr/>
        </p:nvGrpSpPr>
        <p:grpSpPr>
          <a:xfrm>
            <a:off x="2971800" y="4309095"/>
            <a:ext cx="6858000" cy="1571625"/>
            <a:chOff x="2971800" y="4368552"/>
            <a:chExt cx="6858000" cy="15716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368552"/>
              <a:ext cx="6858000" cy="157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3232448" y="5154364"/>
              <a:ext cx="5000984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cyorleans.no-ip.org/</a:t>
              </a:r>
              <a:r>
                <a:rPr lang="fr-FR" dirty="0" err="1"/>
                <a:t>planningvoitures</a:t>
              </a:r>
              <a:endParaRPr lang="fr-FR" dirty="0"/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2784010" y="912168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2 Interface mobile depuis navigateur web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662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9" y="981889"/>
            <a:ext cx="4036986" cy="71768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59" y="984176"/>
            <a:ext cx="4046220" cy="71932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32" y="984176"/>
            <a:ext cx="4046220" cy="719328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10" idx="2"/>
          </p:cNvCxnSpPr>
          <p:nvPr/>
        </p:nvCxnSpPr>
        <p:spPr>
          <a:xfrm>
            <a:off x="3746915" y="2736122"/>
            <a:ext cx="133605" cy="480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3176724" y="1879483"/>
            <a:ext cx="1140382" cy="856639"/>
            <a:chOff x="640160" y="3007857"/>
            <a:chExt cx="1827478" cy="856639"/>
          </a:xfrm>
        </p:grpSpPr>
        <p:grpSp>
          <p:nvGrpSpPr>
            <p:cNvPr id="9" name="Groupe 8"/>
            <p:cNvGrpSpPr/>
            <p:nvPr/>
          </p:nvGrpSpPr>
          <p:grpSpPr>
            <a:xfrm>
              <a:off x="640160" y="3007857"/>
              <a:ext cx="1827478" cy="854162"/>
              <a:chOff x="2944416" y="2565834"/>
              <a:chExt cx="1827478" cy="85416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44416" y="2565834"/>
                <a:ext cx="1827478" cy="85416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2944416" y="2565834"/>
                <a:ext cx="182747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Navigation</a:t>
                </a:r>
                <a:endParaRPr lang="fr-FR" sz="1400" dirty="0"/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797815" y="3341276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Afficher les menus</a:t>
              </a:r>
              <a:endParaRPr lang="fr-FR" sz="1400" dirty="0"/>
            </a:p>
          </p:txBody>
        </p:sp>
      </p:grpSp>
      <p:cxnSp>
        <p:nvCxnSpPr>
          <p:cNvPr id="15" name="Connecteur droit avec flèche 14"/>
          <p:cNvCxnSpPr>
            <a:stCxn id="19" idx="1"/>
          </p:cNvCxnSpPr>
          <p:nvPr/>
        </p:nvCxnSpPr>
        <p:spPr>
          <a:xfrm flipH="1">
            <a:off x="496146" y="3578954"/>
            <a:ext cx="648070" cy="32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1144216" y="3151873"/>
            <a:ext cx="1095446" cy="856639"/>
            <a:chOff x="640160" y="3007857"/>
            <a:chExt cx="1827478" cy="856639"/>
          </a:xfrm>
        </p:grpSpPr>
        <p:grpSp>
          <p:nvGrpSpPr>
            <p:cNvPr id="17" name="Groupe 16"/>
            <p:cNvGrpSpPr/>
            <p:nvPr/>
          </p:nvGrpSpPr>
          <p:grpSpPr>
            <a:xfrm>
              <a:off x="640160" y="3007857"/>
              <a:ext cx="1827478" cy="854162"/>
              <a:chOff x="2944416" y="2565834"/>
              <a:chExt cx="1827478" cy="85416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944416" y="2565834"/>
                <a:ext cx="1827478" cy="85416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2944416" y="2565834"/>
                <a:ext cx="182747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Navigation</a:t>
                </a:r>
                <a:endParaRPr lang="fr-FR" sz="1400" dirty="0"/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702699" y="3341276"/>
              <a:ext cx="16698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Semaine Précédente</a:t>
              </a:r>
              <a:endParaRPr lang="fr-FR" sz="1400" dirty="0"/>
            </a:p>
          </p:txBody>
        </p:sp>
      </p:grpSp>
      <p:cxnSp>
        <p:nvCxnSpPr>
          <p:cNvPr id="23" name="Connecteur droit avec flèche 22"/>
          <p:cNvCxnSpPr>
            <a:stCxn id="27" idx="1"/>
          </p:cNvCxnSpPr>
          <p:nvPr/>
        </p:nvCxnSpPr>
        <p:spPr>
          <a:xfrm flipH="1" flipV="1">
            <a:off x="723855" y="2119634"/>
            <a:ext cx="202385" cy="427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926240" y="2119634"/>
            <a:ext cx="1122723" cy="856639"/>
            <a:chOff x="640160" y="3007857"/>
            <a:chExt cx="1827478" cy="856639"/>
          </a:xfrm>
        </p:grpSpPr>
        <p:grpSp>
          <p:nvGrpSpPr>
            <p:cNvPr id="25" name="Groupe 24"/>
            <p:cNvGrpSpPr/>
            <p:nvPr/>
          </p:nvGrpSpPr>
          <p:grpSpPr>
            <a:xfrm>
              <a:off x="640160" y="3007857"/>
              <a:ext cx="1827478" cy="854162"/>
              <a:chOff x="2944416" y="2565834"/>
              <a:chExt cx="1827478" cy="85416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944416" y="2565834"/>
                <a:ext cx="1827478" cy="85416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2944416" y="2565834"/>
                <a:ext cx="182747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Navigation</a:t>
                </a:r>
                <a:endParaRPr lang="fr-FR" sz="1400" dirty="0"/>
              </a:p>
            </p:txBody>
          </p:sp>
        </p:grpSp>
        <p:sp>
          <p:nvSpPr>
            <p:cNvPr id="26" name="ZoneTexte 25"/>
            <p:cNvSpPr txBox="1"/>
            <p:nvPr/>
          </p:nvSpPr>
          <p:spPr>
            <a:xfrm>
              <a:off x="682345" y="3341276"/>
              <a:ext cx="1781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Sélection N° Semaine</a:t>
              </a:r>
              <a:endParaRPr lang="fr-FR" sz="1400" dirty="0"/>
            </a:p>
          </p:txBody>
        </p:sp>
      </p:grp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16" y="4248536"/>
            <a:ext cx="2352212" cy="106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Connecteur droit avec flèche 29"/>
          <p:cNvCxnSpPr>
            <a:stCxn id="27" idx="3"/>
            <a:endCxn id="29" idx="0"/>
          </p:cNvCxnSpPr>
          <p:nvPr/>
        </p:nvCxnSpPr>
        <p:spPr>
          <a:xfrm>
            <a:off x="2048963" y="2546715"/>
            <a:ext cx="271359" cy="1701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2425034" y="3151873"/>
            <a:ext cx="1095446" cy="856639"/>
            <a:chOff x="640160" y="3007857"/>
            <a:chExt cx="1827478" cy="856639"/>
          </a:xfrm>
        </p:grpSpPr>
        <p:grpSp>
          <p:nvGrpSpPr>
            <p:cNvPr id="32" name="Groupe 31"/>
            <p:cNvGrpSpPr/>
            <p:nvPr/>
          </p:nvGrpSpPr>
          <p:grpSpPr>
            <a:xfrm>
              <a:off x="640160" y="3007857"/>
              <a:ext cx="1827478" cy="854162"/>
              <a:chOff x="2944416" y="2565834"/>
              <a:chExt cx="1827478" cy="8541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944416" y="2565834"/>
                <a:ext cx="1827478" cy="85416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2944416" y="2565834"/>
                <a:ext cx="182747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Navigation</a:t>
                </a:r>
                <a:endParaRPr lang="fr-FR" sz="1400" dirty="0"/>
              </a:p>
            </p:txBody>
          </p:sp>
        </p:grpSp>
        <p:sp>
          <p:nvSpPr>
            <p:cNvPr id="33" name="ZoneTexte 32"/>
            <p:cNvSpPr txBox="1"/>
            <p:nvPr/>
          </p:nvSpPr>
          <p:spPr>
            <a:xfrm>
              <a:off x="702699" y="3341276"/>
              <a:ext cx="1669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Semaine Suiv</a:t>
              </a:r>
              <a:r>
                <a:rPr lang="fr-FR" sz="1400" dirty="0" smtClean="0"/>
                <a:t>ant</a:t>
              </a:r>
              <a:r>
                <a:rPr lang="fr-FR" sz="1400" dirty="0" smtClean="0"/>
                <a:t>e</a:t>
              </a:r>
              <a:endParaRPr lang="fr-FR" sz="1400" dirty="0"/>
            </a:p>
          </p:txBody>
        </p:sp>
      </p:grpSp>
      <p:cxnSp>
        <p:nvCxnSpPr>
          <p:cNvPr id="37" name="Connecteur droit avec flèche 36"/>
          <p:cNvCxnSpPr>
            <a:stCxn id="34" idx="3"/>
          </p:cNvCxnSpPr>
          <p:nvPr/>
        </p:nvCxnSpPr>
        <p:spPr>
          <a:xfrm>
            <a:off x="3520480" y="3578954"/>
            <a:ext cx="472591" cy="262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63822" y="264096"/>
            <a:ext cx="2273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2400" dirty="0" smtClean="0"/>
              <a:t>2.1 </a:t>
            </a:r>
            <a:r>
              <a:rPr lang="fr-FR" sz="2400" dirty="0"/>
              <a:t>Vue d’accueil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820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" y="120080"/>
            <a:ext cx="6949440" cy="39090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" y="4440560"/>
            <a:ext cx="6906727" cy="3885034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7120880" y="229876"/>
            <a:ext cx="5544616" cy="1690404"/>
            <a:chOff x="7120880" y="120080"/>
            <a:chExt cx="5544616" cy="1690404"/>
          </a:xfrm>
        </p:grpSpPr>
        <p:grpSp>
          <p:nvGrpSpPr>
            <p:cNvPr id="18" name="Groupe 17"/>
            <p:cNvGrpSpPr/>
            <p:nvPr/>
          </p:nvGrpSpPr>
          <p:grpSpPr>
            <a:xfrm>
              <a:off x="7120880" y="120080"/>
              <a:ext cx="5544616" cy="1690404"/>
              <a:chOff x="7120880" y="120080"/>
              <a:chExt cx="5544616" cy="16904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120880" y="120080"/>
                <a:ext cx="5544616" cy="1690404"/>
              </a:xfrm>
              <a:prstGeom prst="rect">
                <a:avLst/>
              </a:prstGeom>
              <a:solidFill>
                <a:schemeClr val="accent6">
                  <a:lumMod val="75000"/>
                  <a:alpha val="37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7120880" y="120080"/>
                <a:ext cx="5544616" cy="3077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NOTA</a:t>
                </a:r>
                <a:endParaRPr lang="fr-FR" sz="1400" dirty="0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7263149" y="620214"/>
              <a:ext cx="53212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Le double clique fonctionne mieux lorsque le planning est visualisé en mode paysage sur les terminaux mobiles. </a:t>
              </a:r>
            </a:p>
            <a:p>
              <a:pPr algn="ctr"/>
              <a:r>
                <a:rPr lang="fr-FR" sz="1400" dirty="0" smtClean="0"/>
                <a:t>En mode portait, le double clique est interprété comme une demande de zoom.</a:t>
              </a:r>
              <a:endParaRPr lang="fr-FR" sz="1400" dirty="0"/>
            </a:p>
          </p:txBody>
        </p:sp>
      </p:grpSp>
      <p:cxnSp>
        <p:nvCxnSpPr>
          <p:cNvPr id="20" name="Connecteur droit avec flèche 19"/>
          <p:cNvCxnSpPr>
            <a:stCxn id="24" idx="1"/>
          </p:cNvCxnSpPr>
          <p:nvPr/>
        </p:nvCxnSpPr>
        <p:spPr>
          <a:xfrm flipH="1">
            <a:off x="3142683" y="3144416"/>
            <a:ext cx="721467" cy="293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/>
          <p:cNvGrpSpPr/>
          <p:nvPr/>
        </p:nvGrpSpPr>
        <p:grpSpPr>
          <a:xfrm>
            <a:off x="3864150" y="2717335"/>
            <a:ext cx="1827478" cy="856639"/>
            <a:chOff x="640160" y="3007857"/>
            <a:chExt cx="1827478" cy="856639"/>
          </a:xfrm>
        </p:grpSpPr>
        <p:grpSp>
          <p:nvGrpSpPr>
            <p:cNvPr id="22" name="Groupe 21"/>
            <p:cNvGrpSpPr/>
            <p:nvPr/>
          </p:nvGrpSpPr>
          <p:grpSpPr>
            <a:xfrm>
              <a:off x="640160" y="3007857"/>
              <a:ext cx="1827478" cy="854162"/>
              <a:chOff x="2944416" y="2565834"/>
              <a:chExt cx="1827478" cy="85416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944416" y="2565834"/>
                <a:ext cx="1827478" cy="85416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2944416" y="2565834"/>
                <a:ext cx="182747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Réservation</a:t>
                </a:r>
                <a:endParaRPr lang="fr-FR" sz="1400" dirty="0"/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797815" y="3341276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Double Clique</a:t>
              </a:r>
            </a:p>
            <a:p>
              <a:pPr algn="ctr"/>
              <a:r>
                <a:rPr lang="fr-FR" sz="1400" dirty="0" smtClean="0"/>
                <a:t>Case Libre</a:t>
              </a:r>
              <a:endParaRPr lang="fr-FR" sz="1400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255613" y="6693170"/>
            <a:ext cx="2278360" cy="860152"/>
            <a:chOff x="4482480" y="5596632"/>
            <a:chExt cx="2278360" cy="860152"/>
          </a:xfrm>
        </p:grpSpPr>
        <p:grpSp>
          <p:nvGrpSpPr>
            <p:cNvPr id="27" name="Groupe 26"/>
            <p:cNvGrpSpPr/>
            <p:nvPr/>
          </p:nvGrpSpPr>
          <p:grpSpPr>
            <a:xfrm>
              <a:off x="4482480" y="5596632"/>
              <a:ext cx="2278360" cy="860152"/>
              <a:chOff x="4482480" y="5596632"/>
              <a:chExt cx="2278360" cy="86015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482480" y="5596632"/>
                <a:ext cx="2278360" cy="86015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482480" y="5596632"/>
                <a:ext cx="2278360" cy="3096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Modification / Suppression</a:t>
                </a:r>
                <a:endParaRPr lang="fr-FR" sz="1400" dirty="0"/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4865576" y="6026708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Double Clique</a:t>
              </a:r>
            </a:p>
          </p:txBody>
        </p:sp>
      </p:grpSp>
      <p:cxnSp>
        <p:nvCxnSpPr>
          <p:cNvPr id="31" name="Connecteur droit avec flèche 30"/>
          <p:cNvCxnSpPr>
            <a:stCxn id="29" idx="1"/>
          </p:cNvCxnSpPr>
          <p:nvPr/>
        </p:nvCxnSpPr>
        <p:spPr>
          <a:xfrm flipH="1">
            <a:off x="1936304" y="7123246"/>
            <a:ext cx="1319309" cy="629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" y="1155576"/>
            <a:ext cx="6096000" cy="3429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" y="5304656"/>
            <a:ext cx="6096000" cy="3429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816" y="1129833"/>
            <a:ext cx="6096000" cy="3429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30536" y="264096"/>
            <a:ext cx="5740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2400" dirty="0" smtClean="0"/>
              <a:t>2.2 Réservation / Modification / Suppression</a:t>
            </a:r>
            <a:endParaRPr lang="fr-FR" sz="2400" dirty="0"/>
          </a:p>
        </p:txBody>
      </p:sp>
      <p:grpSp>
        <p:nvGrpSpPr>
          <p:cNvPr id="9" name="Groupe 8"/>
          <p:cNvGrpSpPr/>
          <p:nvPr/>
        </p:nvGrpSpPr>
        <p:grpSpPr>
          <a:xfrm>
            <a:off x="6820508" y="5952728"/>
            <a:ext cx="5544616" cy="1690404"/>
            <a:chOff x="7120880" y="120080"/>
            <a:chExt cx="5544616" cy="1690404"/>
          </a:xfrm>
        </p:grpSpPr>
        <p:grpSp>
          <p:nvGrpSpPr>
            <p:cNvPr id="10" name="Groupe 9"/>
            <p:cNvGrpSpPr/>
            <p:nvPr/>
          </p:nvGrpSpPr>
          <p:grpSpPr>
            <a:xfrm>
              <a:off x="7120880" y="120080"/>
              <a:ext cx="5544616" cy="1690404"/>
              <a:chOff x="7120880" y="120080"/>
              <a:chExt cx="5544616" cy="169040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120880" y="120080"/>
                <a:ext cx="5544616" cy="1690404"/>
              </a:xfrm>
              <a:prstGeom prst="rect">
                <a:avLst/>
              </a:prstGeom>
              <a:solidFill>
                <a:schemeClr val="accent6">
                  <a:lumMod val="75000"/>
                  <a:alpha val="37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7120880" y="120080"/>
                <a:ext cx="5544616" cy="3077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NOTA</a:t>
                </a:r>
                <a:endParaRPr lang="fr-FR" sz="1400" dirty="0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7263149" y="620214"/>
              <a:ext cx="5321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L’interface fonctionne de la même manière que sur un navigateur de PC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4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578092" y="4576454"/>
            <a:ext cx="2086404" cy="344710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pPr algn="ctr"/>
            <a:r>
              <a:rPr lang="fr-FR" sz="1400" dirty="0" smtClean="0"/>
              <a:t>Utilisateur </a:t>
            </a:r>
            <a:r>
              <a:rPr lang="fr-FR" sz="1400" dirty="0"/>
              <a:t>avancé(user</a:t>
            </a:r>
            <a:r>
              <a:rPr lang="fr-FR" sz="1400" dirty="0" smtClean="0"/>
              <a:t>+)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638238" y="1980636"/>
            <a:ext cx="1966116" cy="344710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pPr algn="ctr"/>
            <a:r>
              <a:rPr lang="fr-FR" sz="1400" dirty="0" smtClean="0"/>
              <a:t>Administrateur </a:t>
            </a:r>
            <a:r>
              <a:rPr lang="fr-FR" sz="1400" dirty="0"/>
              <a:t>(</a:t>
            </a:r>
            <a:r>
              <a:rPr lang="fr-FR" sz="1400" dirty="0" err="1"/>
              <a:t>admin</a:t>
            </a:r>
            <a:r>
              <a:rPr lang="fr-FR" sz="1400" dirty="0"/>
              <a:t>)</a:t>
            </a:r>
          </a:p>
        </p:txBody>
      </p:sp>
      <p:sp>
        <p:nvSpPr>
          <p:cNvPr id="83" name="Ellipse 82"/>
          <p:cNvSpPr/>
          <p:nvPr/>
        </p:nvSpPr>
        <p:spPr>
          <a:xfrm>
            <a:off x="4725632" y="1824664"/>
            <a:ext cx="2683594" cy="656654"/>
          </a:xfrm>
          <a:prstGeom prst="ellipse">
            <a:avLst/>
          </a:prstGeom>
          <a:solidFill>
            <a:schemeClr val="accent6">
              <a:alpha val="7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Gestion logs fonctionnement</a:t>
            </a:r>
            <a:endParaRPr lang="fr-FR" sz="1700" dirty="0">
              <a:solidFill>
                <a:schemeClr val="tx1"/>
              </a:solidFill>
            </a:endParaRPr>
          </a:p>
        </p:txBody>
      </p:sp>
      <p:cxnSp>
        <p:nvCxnSpPr>
          <p:cNvPr id="102" name="Connecteur droit avec flèche 101"/>
          <p:cNvCxnSpPr/>
          <p:nvPr/>
        </p:nvCxnSpPr>
        <p:spPr>
          <a:xfrm flipV="1">
            <a:off x="2621294" y="2325346"/>
            <a:ext cx="0" cy="225110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stCxn id="40" idx="3"/>
            <a:endCxn id="210" idx="2"/>
          </p:cNvCxnSpPr>
          <p:nvPr/>
        </p:nvCxnSpPr>
        <p:spPr>
          <a:xfrm flipV="1">
            <a:off x="3664496" y="4082774"/>
            <a:ext cx="791174" cy="6660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/>
          <p:cNvSpPr/>
          <p:nvPr/>
        </p:nvSpPr>
        <p:spPr>
          <a:xfrm>
            <a:off x="4455670" y="3408924"/>
            <a:ext cx="3223519" cy="13477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Modification bases:</a:t>
            </a:r>
          </a:p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-Ajout</a:t>
            </a:r>
          </a:p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-Suppression</a:t>
            </a:r>
          </a:p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-Modification</a:t>
            </a:r>
            <a:endParaRPr lang="fr-FR" sz="1700" dirty="0">
              <a:solidFill>
                <a:schemeClr val="tx1"/>
              </a:solidFill>
            </a:endParaRPr>
          </a:p>
        </p:txBody>
      </p:sp>
      <p:cxnSp>
        <p:nvCxnSpPr>
          <p:cNvPr id="89" name="Connecteur droit avec flèche 88"/>
          <p:cNvCxnSpPr>
            <a:stCxn id="210" idx="6"/>
            <a:endCxn id="88" idx="2"/>
          </p:cNvCxnSpPr>
          <p:nvPr/>
        </p:nvCxnSpPr>
        <p:spPr>
          <a:xfrm>
            <a:off x="7679189" y="4082774"/>
            <a:ext cx="2461445" cy="323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10140634" y="3832923"/>
            <a:ext cx="1924577" cy="1831773"/>
            <a:chOff x="8964285" y="2928392"/>
            <a:chExt cx="2117035" cy="1665248"/>
          </a:xfrm>
        </p:grpSpPr>
        <p:sp>
          <p:nvSpPr>
            <p:cNvPr id="88" name="Ellipse 87"/>
            <p:cNvSpPr/>
            <p:nvPr/>
          </p:nvSpPr>
          <p:spPr>
            <a:xfrm>
              <a:off x="8964285" y="2928392"/>
              <a:ext cx="2117035" cy="51312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Utilisateurs</a:t>
              </a:r>
              <a:endParaRPr lang="fr-FR" sz="17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/>
            <p:cNvSpPr/>
            <p:nvPr/>
          </p:nvSpPr>
          <p:spPr>
            <a:xfrm>
              <a:off x="8964285" y="3504456"/>
              <a:ext cx="2117035" cy="51312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Véhicules</a:t>
              </a:r>
              <a:endParaRPr lang="fr-FR" sz="1700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8964285" y="4080520"/>
              <a:ext cx="2117035" cy="51312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Appareils</a:t>
              </a:r>
              <a:endParaRPr lang="fr-FR" sz="1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Connecteur droit avec flèche 94"/>
          <p:cNvCxnSpPr>
            <a:stCxn id="210" idx="6"/>
            <a:endCxn id="91" idx="2"/>
          </p:cNvCxnSpPr>
          <p:nvPr/>
        </p:nvCxnSpPr>
        <p:spPr>
          <a:xfrm>
            <a:off x="7679189" y="4082774"/>
            <a:ext cx="2461445" cy="6660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210" idx="6"/>
            <a:endCxn id="92" idx="2"/>
          </p:cNvCxnSpPr>
          <p:nvPr/>
        </p:nvCxnSpPr>
        <p:spPr>
          <a:xfrm>
            <a:off x="7679189" y="4082774"/>
            <a:ext cx="2461445" cy="129970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stCxn id="83" idx="6"/>
            <a:endCxn id="116" idx="2"/>
          </p:cNvCxnSpPr>
          <p:nvPr/>
        </p:nvCxnSpPr>
        <p:spPr>
          <a:xfrm flipV="1">
            <a:off x="7409226" y="1798727"/>
            <a:ext cx="2635179" cy="35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35" name="Groupe 134"/>
          <p:cNvGrpSpPr/>
          <p:nvPr/>
        </p:nvGrpSpPr>
        <p:grpSpPr>
          <a:xfrm>
            <a:off x="10044405" y="1344215"/>
            <a:ext cx="2117035" cy="1821881"/>
            <a:chOff x="9468341" y="1344216"/>
            <a:chExt cx="2117035" cy="1821881"/>
          </a:xfrm>
        </p:grpSpPr>
        <p:sp>
          <p:nvSpPr>
            <p:cNvPr id="116" name="Ellipse 115"/>
            <p:cNvSpPr/>
            <p:nvPr/>
          </p:nvSpPr>
          <p:spPr>
            <a:xfrm>
              <a:off x="9468341" y="1344216"/>
              <a:ext cx="2117035" cy="909024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Activation / Désactivation écriture logs</a:t>
              </a:r>
              <a:endParaRPr lang="fr-FR" sz="1700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/>
            <p:cNvSpPr/>
            <p:nvPr/>
          </p:nvSpPr>
          <p:spPr>
            <a:xfrm>
              <a:off x="9468341" y="2339712"/>
              <a:ext cx="2117035" cy="826385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Suppression</a:t>
              </a:r>
            </a:p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logs</a:t>
              </a:r>
            </a:p>
          </p:txBody>
        </p:sp>
      </p:grpSp>
      <p:cxnSp>
        <p:nvCxnSpPr>
          <p:cNvPr id="119" name="Connecteur droit avec flèche 118"/>
          <p:cNvCxnSpPr>
            <a:stCxn id="83" idx="6"/>
            <a:endCxn id="118" idx="2"/>
          </p:cNvCxnSpPr>
          <p:nvPr/>
        </p:nvCxnSpPr>
        <p:spPr>
          <a:xfrm>
            <a:off x="7409226" y="2152991"/>
            <a:ext cx="2635179" cy="599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4" name="ZoneTexte 53"/>
          <p:cNvSpPr txBox="1"/>
          <p:nvPr/>
        </p:nvSpPr>
        <p:spPr>
          <a:xfrm>
            <a:off x="1722108" y="6804964"/>
            <a:ext cx="1806649" cy="344710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pPr algn="ctr"/>
            <a:r>
              <a:rPr lang="fr-FR" sz="1400" dirty="0" smtClean="0"/>
              <a:t>Utilisateur final(user)</a:t>
            </a:r>
            <a:endParaRPr lang="fr-FR" sz="1400" dirty="0"/>
          </a:p>
        </p:txBody>
      </p:sp>
      <p:sp>
        <p:nvSpPr>
          <p:cNvPr id="80" name="Ellipse 79"/>
          <p:cNvSpPr/>
          <p:nvPr/>
        </p:nvSpPr>
        <p:spPr>
          <a:xfrm>
            <a:off x="7048872" y="6730274"/>
            <a:ext cx="2016224" cy="494091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Réservation</a:t>
            </a:r>
          </a:p>
        </p:txBody>
      </p:sp>
      <p:cxnSp>
        <p:nvCxnSpPr>
          <p:cNvPr id="101" name="Connecteur droit avec flèche 100"/>
          <p:cNvCxnSpPr/>
          <p:nvPr/>
        </p:nvCxnSpPr>
        <p:spPr>
          <a:xfrm flipH="1" flipV="1">
            <a:off x="2621294" y="4921164"/>
            <a:ext cx="4139" cy="18838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80" idx="6"/>
            <a:endCxn id="86" idx="2"/>
          </p:cNvCxnSpPr>
          <p:nvPr/>
        </p:nvCxnSpPr>
        <p:spPr>
          <a:xfrm flipV="1">
            <a:off x="9065096" y="6713343"/>
            <a:ext cx="979309" cy="26397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e 132"/>
          <p:cNvGrpSpPr/>
          <p:nvPr/>
        </p:nvGrpSpPr>
        <p:grpSpPr>
          <a:xfrm>
            <a:off x="10044405" y="6456783"/>
            <a:ext cx="2117035" cy="1152128"/>
            <a:chOff x="9079497" y="6456784"/>
            <a:chExt cx="2117035" cy="1152128"/>
          </a:xfrm>
        </p:grpSpPr>
        <p:sp>
          <p:nvSpPr>
            <p:cNvPr id="86" name="Ellipse 85"/>
            <p:cNvSpPr/>
            <p:nvPr/>
          </p:nvSpPr>
          <p:spPr>
            <a:xfrm>
              <a:off x="9079497" y="6456784"/>
              <a:ext cx="2117035" cy="51312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Modification</a:t>
              </a:r>
              <a:endParaRPr lang="fr-FR" sz="1700" dirty="0">
                <a:solidFill>
                  <a:schemeClr val="tx1"/>
                </a:solidFill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>
              <a:off x="9079497" y="7095792"/>
              <a:ext cx="2117035" cy="51312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Suppression</a:t>
              </a:r>
            </a:p>
          </p:txBody>
        </p:sp>
      </p:grpSp>
      <p:cxnSp>
        <p:nvCxnSpPr>
          <p:cNvPr id="115" name="Connecteur droit avec flèche 114"/>
          <p:cNvCxnSpPr>
            <a:stCxn id="80" idx="6"/>
            <a:endCxn id="103" idx="2"/>
          </p:cNvCxnSpPr>
          <p:nvPr/>
        </p:nvCxnSpPr>
        <p:spPr>
          <a:xfrm>
            <a:off x="9065096" y="6977320"/>
            <a:ext cx="979309" cy="37503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e 133"/>
          <p:cNvGrpSpPr/>
          <p:nvPr/>
        </p:nvGrpSpPr>
        <p:grpSpPr>
          <a:xfrm>
            <a:off x="4401400" y="6456784"/>
            <a:ext cx="2117035" cy="1152128"/>
            <a:chOff x="4401400" y="6456784"/>
            <a:chExt cx="2117035" cy="1152128"/>
          </a:xfrm>
        </p:grpSpPr>
        <p:sp>
          <p:nvSpPr>
            <p:cNvPr id="120" name="Ellipse 119"/>
            <p:cNvSpPr/>
            <p:nvPr/>
          </p:nvSpPr>
          <p:spPr>
            <a:xfrm>
              <a:off x="4401400" y="6456784"/>
              <a:ext cx="2117035" cy="51312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Véhicules</a:t>
              </a:r>
              <a:endParaRPr lang="fr-FR" sz="1700" dirty="0">
                <a:solidFill>
                  <a:schemeClr val="tx1"/>
                </a:solidFill>
              </a:endParaRPr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401400" y="7095792"/>
              <a:ext cx="2117035" cy="513120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Appareils</a:t>
              </a:r>
            </a:p>
          </p:txBody>
        </p:sp>
      </p:grpSp>
      <p:cxnSp>
        <p:nvCxnSpPr>
          <p:cNvPr id="122" name="Connecteur droit avec flèche 121"/>
          <p:cNvCxnSpPr>
            <a:stCxn id="120" idx="6"/>
            <a:endCxn id="80" idx="2"/>
          </p:cNvCxnSpPr>
          <p:nvPr/>
        </p:nvCxnSpPr>
        <p:spPr>
          <a:xfrm>
            <a:off x="6518435" y="6713344"/>
            <a:ext cx="530437" cy="263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21" idx="6"/>
            <a:endCxn id="80" idx="2"/>
          </p:cNvCxnSpPr>
          <p:nvPr/>
        </p:nvCxnSpPr>
        <p:spPr>
          <a:xfrm flipV="1">
            <a:off x="6518435" y="6977320"/>
            <a:ext cx="530437" cy="375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54" idx="3"/>
            <a:endCxn id="120" idx="2"/>
          </p:cNvCxnSpPr>
          <p:nvPr/>
        </p:nvCxnSpPr>
        <p:spPr>
          <a:xfrm flipV="1">
            <a:off x="3528757" y="6713344"/>
            <a:ext cx="872643" cy="26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54" idx="3"/>
            <a:endCxn id="121" idx="2"/>
          </p:cNvCxnSpPr>
          <p:nvPr/>
        </p:nvCxnSpPr>
        <p:spPr>
          <a:xfrm>
            <a:off x="3528757" y="6977319"/>
            <a:ext cx="872643" cy="375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47" idx="3"/>
            <a:endCxn id="83" idx="2"/>
          </p:cNvCxnSpPr>
          <p:nvPr/>
        </p:nvCxnSpPr>
        <p:spPr>
          <a:xfrm>
            <a:off x="3604354" y="2152991"/>
            <a:ext cx="11212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9" name="Groupe 138"/>
          <p:cNvGrpSpPr/>
          <p:nvPr/>
        </p:nvGrpSpPr>
        <p:grpSpPr>
          <a:xfrm>
            <a:off x="-79920" y="1632248"/>
            <a:ext cx="1839449" cy="6120680"/>
            <a:chOff x="96855" y="1416224"/>
            <a:chExt cx="1839449" cy="6120680"/>
          </a:xfrm>
        </p:grpSpPr>
        <p:sp>
          <p:nvSpPr>
            <p:cNvPr id="163" name="ZoneTexte 162"/>
            <p:cNvSpPr txBox="1"/>
            <p:nvPr/>
          </p:nvSpPr>
          <p:spPr>
            <a:xfrm>
              <a:off x="96855" y="4111849"/>
              <a:ext cx="1191377" cy="929485"/>
            </a:xfrm>
            <a:prstGeom prst="rect">
              <a:avLst/>
            </a:prstGeom>
            <a:noFill/>
          </p:spPr>
          <p:txBody>
            <a:bodyPr wrap="square" lIns="128016" tIns="64008" rIns="128016" bIns="64008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F0000"/>
                  </a:solidFill>
                </a:rPr>
                <a:t>Déconnexion automatique </a:t>
              </a:r>
              <a:endParaRPr lang="fr-FR" sz="13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fr-FR" sz="1300" dirty="0">
                  <a:solidFill>
                    <a:srgbClr val="FF0000"/>
                  </a:solidFill>
                </a:rPr>
                <a:t>inactivité</a:t>
              </a:r>
            </a:p>
            <a:p>
              <a:pPr algn="ctr"/>
              <a:r>
                <a:rPr lang="fr-FR" sz="1300" dirty="0" smtClean="0">
                  <a:solidFill>
                    <a:srgbClr val="FF0000"/>
                  </a:solidFill>
                </a:rPr>
                <a:t>5min</a:t>
              </a:r>
              <a:endParaRPr lang="fr-FR" sz="1300" dirty="0">
                <a:solidFill>
                  <a:srgbClr val="FF0000"/>
                </a:solidFill>
              </a:endParaRPr>
            </a:p>
          </p:txBody>
        </p:sp>
        <p:sp>
          <p:nvSpPr>
            <p:cNvPr id="136" name="Accolade ouvrante 135"/>
            <p:cNvSpPr/>
            <p:nvPr/>
          </p:nvSpPr>
          <p:spPr>
            <a:xfrm>
              <a:off x="1216224" y="1416224"/>
              <a:ext cx="720080" cy="612068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7143693" y="7536904"/>
            <a:ext cx="5161763" cy="1152128"/>
            <a:chOff x="6976864" y="7464896"/>
            <a:chExt cx="5161763" cy="1152128"/>
          </a:xfrm>
        </p:grpSpPr>
        <p:sp>
          <p:nvSpPr>
            <p:cNvPr id="140" name="Accolade ouvrante 139"/>
            <p:cNvSpPr/>
            <p:nvPr/>
          </p:nvSpPr>
          <p:spPr>
            <a:xfrm rot="16200000">
              <a:off x="9269714" y="5172046"/>
              <a:ext cx="576064" cy="5161763"/>
            </a:xfrm>
            <a:prstGeom prst="leftBrac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8549634" y="8122933"/>
              <a:ext cx="2016224" cy="494091"/>
            </a:xfrm>
            <a:prstGeom prst="ellipse">
              <a:avLst/>
            </a:prstGeom>
            <a:solidFill>
              <a:schemeClr val="accent5">
                <a:alpha val="70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28016" tIns="64008" rIns="128016" bIns="64008" rtlCol="0" anchor="ctr"/>
            <a:lstStyle/>
            <a:p>
              <a:pPr algn="ctr"/>
              <a:r>
                <a:rPr lang="fr-FR" sz="1700" dirty="0" smtClean="0">
                  <a:solidFill>
                    <a:schemeClr val="tx1"/>
                  </a:solidFill>
                </a:rPr>
                <a:t>Notification</a:t>
              </a:r>
            </a:p>
          </p:txBody>
        </p:sp>
      </p:grpSp>
      <p:sp>
        <p:nvSpPr>
          <p:cNvPr id="154" name="ZoneTexte 153"/>
          <p:cNvSpPr txBox="1"/>
          <p:nvPr/>
        </p:nvSpPr>
        <p:spPr>
          <a:xfrm>
            <a:off x="2784010" y="26409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3 </a:t>
            </a:r>
            <a:r>
              <a:rPr lang="fr-FR" sz="2800" dirty="0" smtClean="0"/>
              <a:t>Diagramme </a:t>
            </a:r>
            <a:r>
              <a:rPr lang="fr-FR" sz="2800" dirty="0" smtClean="0"/>
              <a:t>des droits utilisateurs</a:t>
            </a:r>
            <a:endParaRPr lang="fr-FR" sz="2800" dirty="0"/>
          </a:p>
        </p:txBody>
      </p:sp>
      <p:cxnSp>
        <p:nvCxnSpPr>
          <p:cNvPr id="157" name="Connecteur droit avec flèche 156"/>
          <p:cNvCxnSpPr>
            <a:stCxn id="40" idx="3"/>
            <a:endCxn id="158" idx="2"/>
          </p:cNvCxnSpPr>
          <p:nvPr/>
        </p:nvCxnSpPr>
        <p:spPr>
          <a:xfrm>
            <a:off x="3664496" y="4748809"/>
            <a:ext cx="791174" cy="641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58" name="Ellipse 157"/>
          <p:cNvSpPr/>
          <p:nvPr/>
        </p:nvSpPr>
        <p:spPr>
          <a:xfrm>
            <a:off x="4455670" y="4884031"/>
            <a:ext cx="3223519" cy="1012547"/>
          </a:xfrm>
          <a:prstGeom prst="ellipse">
            <a:avLst/>
          </a:prstGeom>
          <a:solidFill>
            <a:schemeClr val="accent3">
              <a:alpha val="7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Consultation / Extraction</a:t>
            </a:r>
          </a:p>
          <a:p>
            <a:pPr algn="ctr"/>
            <a:r>
              <a:rPr lang="fr-FR" sz="1700" dirty="0" smtClean="0">
                <a:solidFill>
                  <a:schemeClr val="tx1"/>
                </a:solidFill>
              </a:rPr>
              <a:t>Historiques</a:t>
            </a:r>
            <a:endParaRPr lang="fr-FR" sz="1700" dirty="0">
              <a:solidFill>
                <a:schemeClr val="tx1"/>
              </a:solidFill>
            </a:endParaRPr>
          </a:p>
        </p:txBody>
      </p:sp>
      <p:cxnSp>
        <p:nvCxnSpPr>
          <p:cNvPr id="159" name="Connecteur droit avec flèche 158"/>
          <p:cNvCxnSpPr>
            <a:stCxn id="158" idx="6"/>
            <a:endCxn id="88" idx="2"/>
          </p:cNvCxnSpPr>
          <p:nvPr/>
        </p:nvCxnSpPr>
        <p:spPr>
          <a:xfrm flipV="1">
            <a:off x="7679189" y="4115139"/>
            <a:ext cx="2461445" cy="127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0" name="Connecteur droit avec flèche 159"/>
          <p:cNvCxnSpPr>
            <a:stCxn id="158" idx="6"/>
            <a:endCxn id="91" idx="2"/>
          </p:cNvCxnSpPr>
          <p:nvPr/>
        </p:nvCxnSpPr>
        <p:spPr>
          <a:xfrm flipV="1">
            <a:off x="7679189" y="4748809"/>
            <a:ext cx="2461445" cy="641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1" name="Connecteur droit avec flèche 160"/>
          <p:cNvCxnSpPr>
            <a:stCxn id="158" idx="6"/>
            <a:endCxn id="92" idx="2"/>
          </p:cNvCxnSpPr>
          <p:nvPr/>
        </p:nvCxnSpPr>
        <p:spPr>
          <a:xfrm flipV="1">
            <a:off x="7679189" y="5382480"/>
            <a:ext cx="2461445" cy="7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0" name="Plus 169"/>
          <p:cNvSpPr/>
          <p:nvPr/>
        </p:nvSpPr>
        <p:spPr>
          <a:xfrm>
            <a:off x="2042264" y="3224354"/>
            <a:ext cx="456625" cy="453092"/>
          </a:xfrm>
          <a:prstGeom prst="mathPlus">
            <a:avLst/>
          </a:prstGeom>
          <a:solidFill>
            <a:schemeClr val="tx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Plus 172"/>
          <p:cNvSpPr/>
          <p:nvPr/>
        </p:nvSpPr>
        <p:spPr>
          <a:xfrm>
            <a:off x="2042264" y="5636518"/>
            <a:ext cx="456625" cy="453092"/>
          </a:xfrm>
          <a:prstGeom prst="mathPlus">
            <a:avLst/>
          </a:prstGeom>
          <a:solidFill>
            <a:schemeClr val="tx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Connecteur droit avec flèche 206"/>
          <p:cNvCxnSpPr>
            <a:endCxn id="3" idx="2"/>
          </p:cNvCxnSpPr>
          <p:nvPr/>
        </p:nvCxnSpPr>
        <p:spPr>
          <a:xfrm>
            <a:off x="3880520" y="3897723"/>
            <a:ext cx="1944216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058803493"/>
              </p:ext>
            </p:extLst>
          </p:nvPr>
        </p:nvGraphicFramePr>
        <p:xfrm>
          <a:off x="208112" y="2274766"/>
          <a:ext cx="4680520" cy="4182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llipse 2"/>
          <p:cNvSpPr/>
          <p:nvPr/>
        </p:nvSpPr>
        <p:spPr>
          <a:xfrm>
            <a:off x="5824736" y="3522524"/>
            <a:ext cx="1584176" cy="750399"/>
          </a:xfrm>
          <a:prstGeom prst="ellipse">
            <a:avLst/>
          </a:prstGeom>
          <a:solidFill>
            <a:srgbClr val="00B0F0">
              <a:alpha val="3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ADSL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608712" y="2183008"/>
            <a:ext cx="2016224" cy="846189"/>
          </a:xfrm>
          <a:prstGeom prst="ellipse">
            <a:avLst/>
          </a:prstGeom>
          <a:solidFill>
            <a:srgbClr val="00B0F0">
              <a:alpha val="3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Service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DNS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8" name="Connecteur droit avec flèche 37"/>
          <p:cNvCxnSpPr>
            <a:stCxn id="3" idx="0"/>
            <a:endCxn id="35" idx="4"/>
          </p:cNvCxnSpPr>
          <p:nvPr/>
        </p:nvCxnSpPr>
        <p:spPr>
          <a:xfrm flipV="1">
            <a:off x="6616824" y="3029197"/>
            <a:ext cx="0" cy="49332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8849072" y="3317229"/>
            <a:ext cx="2016224" cy="846189"/>
          </a:xfrm>
          <a:prstGeom prst="ellipse">
            <a:avLst/>
          </a:prstGeom>
          <a:solidFill>
            <a:srgbClr val="00B0F0">
              <a:alpha val="3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WWW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19"/>
          <p:cNvCxnSpPr>
            <a:stCxn id="55" idx="0"/>
            <a:endCxn id="42" idx="4"/>
          </p:cNvCxnSpPr>
          <p:nvPr/>
        </p:nvCxnSpPr>
        <p:spPr>
          <a:xfrm flipV="1">
            <a:off x="6616824" y="4163418"/>
            <a:ext cx="3240360" cy="12852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4636604" y="5448672"/>
            <a:ext cx="3960440" cy="1008112"/>
          </a:xfrm>
          <a:prstGeom prst="ellipse">
            <a:avLst/>
          </a:prstGeom>
          <a:solidFill>
            <a:srgbClr val="00B0F0">
              <a:alpha val="3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Accès depuis réseau </a:t>
            </a:r>
            <a:r>
              <a:rPr lang="fr-FR" dirty="0" err="1" smtClean="0">
                <a:solidFill>
                  <a:schemeClr val="tx1"/>
                </a:solidFill>
              </a:rPr>
              <a:t>Clemessy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1" name="Connecteur droit avec flèche 70"/>
          <p:cNvCxnSpPr>
            <a:stCxn id="35" idx="6"/>
            <a:endCxn id="42" idx="0"/>
          </p:cNvCxnSpPr>
          <p:nvPr/>
        </p:nvCxnSpPr>
        <p:spPr>
          <a:xfrm>
            <a:off x="7624936" y="2606103"/>
            <a:ext cx="2232248" cy="7111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2784010" y="26409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4  </a:t>
            </a:r>
            <a:r>
              <a:rPr lang="fr-FR" sz="2800" dirty="0" smtClean="0"/>
              <a:t>Architecture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76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080320" y="840160"/>
            <a:ext cx="8712968" cy="8208912"/>
            <a:chOff x="2080320" y="840160"/>
            <a:chExt cx="8712968" cy="8208912"/>
          </a:xfrm>
        </p:grpSpPr>
        <p:sp>
          <p:nvSpPr>
            <p:cNvPr id="5" name="Rectangle 4"/>
            <p:cNvSpPr/>
            <p:nvPr/>
          </p:nvSpPr>
          <p:spPr>
            <a:xfrm>
              <a:off x="2080320" y="840160"/>
              <a:ext cx="8712968" cy="8208912"/>
            </a:xfrm>
            <a:prstGeom prst="rect">
              <a:avLst/>
            </a:prstGeom>
            <a:solidFill>
              <a:srgbClr val="00B0F0">
                <a:alpha val="37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endParaRPr lang="fr-FR" sz="2400" dirty="0" smtClean="0">
                <a:solidFill>
                  <a:schemeClr val="tx1"/>
                </a:solidFill>
              </a:endParaRPr>
            </a:p>
            <a:p>
              <a:pPr lvl="0" algn="ctr"/>
              <a:endParaRPr lang="fr-FR" sz="2400" dirty="0">
                <a:solidFill>
                  <a:schemeClr val="tx1"/>
                </a:solidFill>
              </a:endParaRPr>
            </a:p>
            <a:p>
              <a:pPr lvl="0" algn="ctr"/>
              <a:endParaRPr lang="fr-FR" sz="2400" dirty="0" smtClean="0">
                <a:solidFill>
                  <a:schemeClr val="tx1"/>
                </a:solidFill>
              </a:endParaRPr>
            </a:p>
            <a:p>
              <a:pPr lvl="3"/>
              <a:r>
                <a:rPr lang="fr-FR" sz="2400" dirty="0" smtClean="0">
                  <a:solidFill>
                    <a:schemeClr val="tx1"/>
                  </a:solidFill>
                  <a:hlinkClick r:id="rId2" action="ppaction://hlinksldjump"/>
                </a:rPr>
                <a:t>1 Interface PC depuis navigateur web</a:t>
              </a:r>
              <a:endParaRPr lang="fr-FR" sz="2400" dirty="0" smtClean="0">
                <a:solidFill>
                  <a:schemeClr val="tx1"/>
                </a:solidFill>
              </a:endParaRPr>
            </a:p>
            <a:p>
              <a:pPr lvl="3"/>
              <a:endParaRPr lang="fr-FR" sz="1000" dirty="0" smtClean="0">
                <a:solidFill>
                  <a:schemeClr val="tx1"/>
                </a:solidFill>
              </a:endParaRPr>
            </a:p>
            <a:p>
              <a:pPr lvl="3"/>
              <a:r>
                <a:rPr lang="fr-FR" sz="2000" dirty="0" smtClean="0">
                  <a:hlinkClick r:id="rId3" action="ppaction://hlinksldjump"/>
                </a:rPr>
                <a:t>1.1 Vue d’accueil</a:t>
              </a:r>
              <a:endParaRPr lang="fr-FR" sz="2000" dirty="0" smtClean="0"/>
            </a:p>
            <a:p>
              <a:pPr lvl="3"/>
              <a:endParaRPr lang="fr-FR" sz="1000" dirty="0" smtClean="0"/>
            </a:p>
            <a:p>
              <a:pPr lvl="3"/>
              <a:r>
                <a:rPr lang="fr-FR" sz="2000" dirty="0" smtClean="0">
                  <a:hlinkClick r:id="rId4" action="ppaction://hlinksldjump"/>
                </a:rPr>
                <a:t>1.2 Vue réservation</a:t>
              </a:r>
              <a:endParaRPr lang="fr-FR" sz="2000" dirty="0" smtClean="0"/>
            </a:p>
            <a:p>
              <a:pPr lvl="3"/>
              <a:endParaRPr lang="fr-FR" sz="1000" dirty="0" smtClean="0"/>
            </a:p>
            <a:p>
              <a:pPr lvl="3"/>
              <a:r>
                <a:rPr lang="fr-FR" sz="2000" dirty="0" smtClean="0">
                  <a:hlinkClick r:id="rId5" action="ppaction://hlinksldjump"/>
                </a:rPr>
                <a:t>1.3 Vue modification / suppression réservation</a:t>
              </a:r>
              <a:endParaRPr lang="fr-FR" sz="2000" dirty="0" smtClean="0"/>
            </a:p>
            <a:p>
              <a:pPr lvl="3"/>
              <a:endParaRPr lang="fr-FR" sz="1000" dirty="0" smtClean="0"/>
            </a:p>
            <a:p>
              <a:pPr lvl="3"/>
              <a:r>
                <a:rPr lang="fr-FR" sz="2000" dirty="0" smtClean="0">
                  <a:hlinkClick r:id="rId6" action="ppaction://hlinksldjump"/>
                </a:rPr>
                <a:t>1.4 Consultation des historiques</a:t>
              </a:r>
              <a:endParaRPr lang="fr-FR" sz="2000" dirty="0" smtClean="0"/>
            </a:p>
            <a:p>
              <a:pPr lvl="3"/>
              <a:endParaRPr lang="fr-FR" sz="1000" dirty="0" smtClean="0"/>
            </a:p>
            <a:p>
              <a:pPr lvl="3"/>
              <a:r>
                <a:rPr lang="fr-FR" sz="2000" dirty="0" smtClean="0">
                  <a:hlinkClick r:id="rId7" action="ppaction://hlinksldjump"/>
                </a:rPr>
                <a:t>1.5 Gestion base de données utilisateurs</a:t>
              </a:r>
              <a:endParaRPr lang="fr-FR" sz="2000" dirty="0" smtClean="0"/>
            </a:p>
            <a:p>
              <a:pPr lvl="3"/>
              <a:endParaRPr lang="fr-FR" sz="1000" dirty="0" smtClean="0"/>
            </a:p>
            <a:p>
              <a:pPr lvl="3"/>
              <a:r>
                <a:rPr lang="fr-FR" sz="2000" dirty="0" smtClean="0">
                  <a:hlinkClick r:id="rId8" action="ppaction://hlinksldjump"/>
                </a:rPr>
                <a:t>1.6 Gestion base de données véhicules et appareils</a:t>
              </a:r>
              <a:endParaRPr lang="fr-FR" sz="2000" dirty="0" smtClean="0"/>
            </a:p>
            <a:p>
              <a:pPr lvl="3"/>
              <a:endParaRPr lang="fr-FR" sz="1000" dirty="0" smtClean="0"/>
            </a:p>
            <a:p>
              <a:pPr lvl="3"/>
              <a:r>
                <a:rPr lang="fr-FR" sz="2000" dirty="0" smtClean="0">
                  <a:hlinkClick r:id="rId9" action="ppaction://hlinksldjump"/>
                </a:rPr>
                <a:t>1.7 Logs de fonctionnement</a:t>
              </a:r>
              <a:endParaRPr lang="fr-FR" sz="2000" dirty="0" smtClean="0"/>
            </a:p>
            <a:p>
              <a:pPr lvl="3"/>
              <a:endParaRPr lang="fr-FR" sz="1000" dirty="0"/>
            </a:p>
            <a:p>
              <a:pPr lvl="3"/>
              <a:r>
                <a:rPr lang="fr-FR" sz="2400" dirty="0" smtClean="0">
                  <a:solidFill>
                    <a:schemeClr val="tx1"/>
                  </a:solidFill>
                  <a:hlinkClick r:id="rId10" action="ppaction://hlinksldjump"/>
                </a:rPr>
                <a:t>2 Interface mobile depuis navigateur web</a:t>
              </a:r>
              <a:endParaRPr lang="fr-FR" sz="2400" dirty="0" smtClean="0">
                <a:solidFill>
                  <a:schemeClr val="tx1"/>
                </a:solidFill>
              </a:endParaRPr>
            </a:p>
            <a:p>
              <a:pPr lvl="3"/>
              <a:endParaRPr lang="fr-FR" sz="1000" dirty="0" smtClean="0">
                <a:solidFill>
                  <a:schemeClr val="tx1"/>
                </a:solidFill>
              </a:endParaRPr>
            </a:p>
            <a:p>
              <a:pPr lvl="3"/>
              <a:r>
                <a:rPr lang="fr-FR" sz="2000" dirty="0">
                  <a:hlinkClick r:id="rId11" action="ppaction://hlinksldjump"/>
                </a:rPr>
                <a:t>2.1 Vue </a:t>
              </a:r>
              <a:r>
                <a:rPr lang="fr-FR" sz="2000" dirty="0" smtClean="0">
                  <a:hlinkClick r:id="rId11" action="ppaction://hlinksldjump"/>
                </a:rPr>
                <a:t>d’accueil</a:t>
              </a:r>
              <a:endParaRPr lang="fr-FR" sz="2000" dirty="0" smtClean="0"/>
            </a:p>
            <a:p>
              <a:pPr lvl="3"/>
              <a:endParaRPr lang="fr-FR" sz="1000" dirty="0"/>
            </a:p>
            <a:p>
              <a:pPr lvl="3"/>
              <a:r>
                <a:rPr lang="fr-FR" sz="2000" dirty="0" smtClean="0">
                  <a:hlinkClick r:id="rId12" action="ppaction://hlinksldjump"/>
                </a:rPr>
                <a:t>2.2 </a:t>
              </a:r>
              <a:r>
                <a:rPr lang="fr-FR" sz="2000" dirty="0">
                  <a:hlinkClick r:id="rId12" action="ppaction://hlinksldjump"/>
                </a:rPr>
                <a:t>Réservation / Modification / </a:t>
              </a:r>
              <a:r>
                <a:rPr lang="fr-FR" sz="2000" dirty="0">
                  <a:hlinkClick r:id="rId12" action="ppaction://hlinksldjump"/>
                </a:rPr>
                <a:t>Suppression</a:t>
              </a:r>
              <a:endParaRPr lang="fr-FR" sz="2000" dirty="0"/>
            </a:p>
            <a:p>
              <a:pPr lvl="3"/>
              <a:endParaRPr lang="fr-FR" sz="1000" dirty="0" smtClean="0">
                <a:solidFill>
                  <a:schemeClr val="tx1"/>
                </a:solidFill>
              </a:endParaRPr>
            </a:p>
            <a:p>
              <a:pPr lvl="3"/>
              <a:r>
                <a:rPr lang="fr-FR" sz="2400" dirty="0">
                  <a:hlinkClick r:id="rId13" action="ppaction://hlinksldjump"/>
                </a:rPr>
                <a:t>3 Diagramme des droits </a:t>
              </a:r>
              <a:r>
                <a:rPr lang="fr-FR" sz="2400" dirty="0" smtClean="0">
                  <a:hlinkClick r:id="rId13" action="ppaction://hlinksldjump"/>
                </a:rPr>
                <a:t>utilisateurs</a:t>
              </a:r>
              <a:endParaRPr lang="fr-FR" sz="2400" dirty="0" smtClean="0"/>
            </a:p>
            <a:p>
              <a:pPr lvl="3"/>
              <a:endParaRPr lang="fr-FR" sz="1000" dirty="0">
                <a:solidFill>
                  <a:schemeClr val="tx1"/>
                </a:solidFill>
              </a:endParaRPr>
            </a:p>
            <a:p>
              <a:pPr lvl="3"/>
              <a:r>
                <a:rPr lang="fr-FR" sz="2400" dirty="0" smtClean="0">
                  <a:hlinkClick r:id="rId14" action="ppaction://hlinksldjump"/>
                </a:rPr>
                <a:t>4 Architecture système</a:t>
              </a:r>
              <a:endParaRPr lang="fr-FR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0320" y="840160"/>
              <a:ext cx="8712968" cy="79208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4400" dirty="0" smtClean="0">
                  <a:solidFill>
                    <a:schemeClr val="tx1"/>
                  </a:solidFill>
                </a:rPr>
                <a:t>Sommaire</a:t>
              </a:r>
              <a:endParaRPr lang="fr-FR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368352" y="1880391"/>
            <a:ext cx="7992888" cy="950841"/>
            <a:chOff x="1804988" y="1223175"/>
            <a:chExt cx="7992888" cy="95084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2464" y="1223175"/>
              <a:ext cx="995412" cy="950841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1804988" y="1460068"/>
              <a:ext cx="633670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Ouvrez le navigateur internet Mozilla </a:t>
              </a:r>
              <a:r>
                <a:rPr lang="fr-FR" dirty="0" err="1" smtClean="0"/>
                <a:t>FireFox</a:t>
              </a:r>
              <a:endParaRPr lang="fr-FR" dirty="0"/>
            </a:p>
          </p:txBody>
        </p:sp>
      </p:grpSp>
      <p:sp>
        <p:nvSpPr>
          <p:cNvPr id="263" name="ZoneTexte 262"/>
          <p:cNvSpPr txBox="1"/>
          <p:nvPr/>
        </p:nvSpPr>
        <p:spPr>
          <a:xfrm>
            <a:off x="3196444" y="3193594"/>
            <a:ext cx="6336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Dans la barre d’adresse tapez : </a:t>
            </a:r>
          </a:p>
          <a:p>
            <a:pPr algn="ctr"/>
            <a:r>
              <a:rPr lang="fr-FR" dirty="0" smtClean="0"/>
              <a:t>cyorleans.no-ip.org/</a:t>
            </a:r>
            <a:r>
              <a:rPr lang="fr-FR" dirty="0" err="1" smtClean="0"/>
              <a:t>planningvoitures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078" y="4368552"/>
            <a:ext cx="8689436" cy="18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30655" y="912168"/>
            <a:ext cx="5668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2800" dirty="0"/>
              <a:t>1. Interface PC depuis navigateur web</a:t>
            </a:r>
          </a:p>
        </p:txBody>
      </p:sp>
    </p:spTree>
    <p:extLst>
      <p:ext uri="{BB962C8B-B14F-4D97-AF65-F5344CB8AC3E}">
        <p14:creationId xmlns:p14="http://schemas.microsoft.com/office/powerpoint/2010/main" val="28993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7" y="2424336"/>
            <a:ext cx="12260961" cy="577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2784010" y="1272208"/>
            <a:ext cx="7344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 vue d’accueil par défaut est le planning véhicules communs à la date de la semaine courante.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9" idx="1"/>
          </p:cNvCxnSpPr>
          <p:nvPr/>
        </p:nvCxnSpPr>
        <p:spPr>
          <a:xfrm flipH="1">
            <a:off x="7840960" y="5659163"/>
            <a:ext cx="721467" cy="293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8562427" y="5232082"/>
            <a:ext cx="1827478" cy="856639"/>
            <a:chOff x="640160" y="3007857"/>
            <a:chExt cx="1827478" cy="856639"/>
          </a:xfrm>
        </p:grpSpPr>
        <p:grpSp>
          <p:nvGrpSpPr>
            <p:cNvPr id="5" name="Groupe 4"/>
            <p:cNvGrpSpPr/>
            <p:nvPr/>
          </p:nvGrpSpPr>
          <p:grpSpPr>
            <a:xfrm>
              <a:off x="640160" y="3007857"/>
              <a:ext cx="1827478" cy="854162"/>
              <a:chOff x="2944416" y="2565834"/>
              <a:chExt cx="1827478" cy="85416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944416" y="2565834"/>
                <a:ext cx="1827478" cy="85416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2944416" y="2565834"/>
                <a:ext cx="182747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Réservation</a:t>
                </a:r>
                <a:endParaRPr lang="fr-FR" sz="1400" dirty="0"/>
              </a:p>
            </p:txBody>
          </p:sp>
        </p:grpSp>
        <p:sp>
          <p:nvSpPr>
            <p:cNvPr id="15" name="ZoneTexte 14"/>
            <p:cNvSpPr txBox="1"/>
            <p:nvPr/>
          </p:nvSpPr>
          <p:spPr>
            <a:xfrm>
              <a:off x="797815" y="3341276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Double Clique</a:t>
              </a:r>
            </a:p>
            <a:p>
              <a:pPr algn="ctr"/>
              <a:r>
                <a:rPr lang="fr-FR" sz="1400" dirty="0" smtClean="0"/>
                <a:t>Case Libre</a:t>
              </a:r>
              <a:endParaRPr lang="fr-FR" sz="1400" dirty="0"/>
            </a:p>
          </p:txBody>
        </p:sp>
      </p:grpSp>
      <p:grpSp>
        <p:nvGrpSpPr>
          <p:cNvPr id="2056" name="Groupe 2055"/>
          <p:cNvGrpSpPr/>
          <p:nvPr/>
        </p:nvGrpSpPr>
        <p:grpSpPr>
          <a:xfrm>
            <a:off x="392612" y="6383570"/>
            <a:ext cx="2278360" cy="860152"/>
            <a:chOff x="4482480" y="5596632"/>
            <a:chExt cx="2278360" cy="860152"/>
          </a:xfrm>
        </p:grpSpPr>
        <p:grpSp>
          <p:nvGrpSpPr>
            <p:cNvPr id="2055" name="Groupe 2054"/>
            <p:cNvGrpSpPr/>
            <p:nvPr/>
          </p:nvGrpSpPr>
          <p:grpSpPr>
            <a:xfrm>
              <a:off x="4482480" y="5596632"/>
              <a:ext cx="2278360" cy="860152"/>
              <a:chOff x="4482480" y="5596632"/>
              <a:chExt cx="2278360" cy="86015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482480" y="5596632"/>
                <a:ext cx="2278360" cy="86015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4482480" y="5596632"/>
                <a:ext cx="2278360" cy="3096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Modification / Suppression</a:t>
                </a:r>
                <a:endParaRPr lang="fr-FR" sz="1400" dirty="0"/>
              </a:p>
            </p:txBody>
          </p:sp>
        </p:grpSp>
        <p:sp>
          <p:nvSpPr>
            <p:cNvPr id="87" name="ZoneTexte 86"/>
            <p:cNvSpPr txBox="1"/>
            <p:nvPr/>
          </p:nvSpPr>
          <p:spPr>
            <a:xfrm>
              <a:off x="4865576" y="6026708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Double Clique</a:t>
              </a:r>
            </a:p>
          </p:txBody>
        </p:sp>
      </p:grpSp>
      <p:cxnSp>
        <p:nvCxnSpPr>
          <p:cNvPr id="90" name="Connecteur droit avec flèche 89"/>
          <p:cNvCxnSpPr>
            <a:stCxn id="88" idx="3"/>
          </p:cNvCxnSpPr>
          <p:nvPr/>
        </p:nvCxnSpPr>
        <p:spPr>
          <a:xfrm>
            <a:off x="2670972" y="6813646"/>
            <a:ext cx="344149" cy="430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95" idx="3"/>
          </p:cNvCxnSpPr>
          <p:nvPr/>
        </p:nvCxnSpPr>
        <p:spPr>
          <a:xfrm>
            <a:off x="11463029" y="3127381"/>
            <a:ext cx="698411" cy="737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/>
          <p:cNvGrpSpPr/>
          <p:nvPr/>
        </p:nvGrpSpPr>
        <p:grpSpPr>
          <a:xfrm>
            <a:off x="9635551" y="2700300"/>
            <a:ext cx="1827478" cy="854162"/>
            <a:chOff x="640160" y="3007857"/>
            <a:chExt cx="1827478" cy="854162"/>
          </a:xfrm>
        </p:grpSpPr>
        <p:grpSp>
          <p:nvGrpSpPr>
            <p:cNvPr id="93" name="Groupe 92"/>
            <p:cNvGrpSpPr/>
            <p:nvPr/>
          </p:nvGrpSpPr>
          <p:grpSpPr>
            <a:xfrm>
              <a:off x="640160" y="3007857"/>
              <a:ext cx="1827478" cy="854162"/>
              <a:chOff x="2944416" y="2565834"/>
              <a:chExt cx="1827478" cy="85416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944416" y="2565834"/>
                <a:ext cx="1827478" cy="85416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ZoneTexte 95"/>
              <p:cNvSpPr txBox="1"/>
              <p:nvPr/>
            </p:nvSpPr>
            <p:spPr>
              <a:xfrm>
                <a:off x="2944416" y="2565834"/>
                <a:ext cx="182747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Navigation</a:t>
                </a:r>
                <a:endParaRPr lang="fr-FR" sz="1400" dirty="0"/>
              </a:p>
            </p:txBody>
          </p:sp>
        </p:grpSp>
        <p:sp>
          <p:nvSpPr>
            <p:cNvPr id="94" name="ZoneTexte 93"/>
            <p:cNvSpPr txBox="1"/>
            <p:nvPr/>
          </p:nvSpPr>
          <p:spPr>
            <a:xfrm>
              <a:off x="797815" y="3341276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Semaine </a:t>
              </a:r>
              <a:r>
                <a:rPr lang="fr-FR" sz="1400" dirty="0" smtClean="0"/>
                <a:t>Suivante</a:t>
              </a:r>
              <a:endParaRPr lang="fr-FR" sz="1400" dirty="0"/>
            </a:p>
          </p:txBody>
        </p:sp>
      </p:grpSp>
      <p:cxnSp>
        <p:nvCxnSpPr>
          <p:cNvPr id="97" name="Connecteur droit avec flèche 96"/>
          <p:cNvCxnSpPr>
            <a:stCxn id="101" idx="1"/>
          </p:cNvCxnSpPr>
          <p:nvPr/>
        </p:nvCxnSpPr>
        <p:spPr>
          <a:xfrm flipH="1" flipV="1">
            <a:off x="775708" y="3864496"/>
            <a:ext cx="756084" cy="365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e 97"/>
          <p:cNvGrpSpPr/>
          <p:nvPr/>
        </p:nvGrpSpPr>
        <p:grpSpPr>
          <a:xfrm>
            <a:off x="1531792" y="3802765"/>
            <a:ext cx="1827478" cy="856639"/>
            <a:chOff x="640160" y="3007857"/>
            <a:chExt cx="1827478" cy="856639"/>
          </a:xfrm>
        </p:grpSpPr>
        <p:grpSp>
          <p:nvGrpSpPr>
            <p:cNvPr id="99" name="Groupe 98"/>
            <p:cNvGrpSpPr/>
            <p:nvPr/>
          </p:nvGrpSpPr>
          <p:grpSpPr>
            <a:xfrm>
              <a:off x="640160" y="3007857"/>
              <a:ext cx="1827478" cy="854162"/>
              <a:chOff x="2944416" y="2565834"/>
              <a:chExt cx="1827478" cy="85416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944416" y="2565834"/>
                <a:ext cx="1827478" cy="85416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ZoneTexte 101"/>
              <p:cNvSpPr txBox="1"/>
              <p:nvPr/>
            </p:nvSpPr>
            <p:spPr>
              <a:xfrm>
                <a:off x="2944416" y="2565834"/>
                <a:ext cx="182747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Navigation</a:t>
                </a:r>
                <a:endParaRPr lang="fr-FR" sz="1400" dirty="0"/>
              </a:p>
            </p:txBody>
          </p:sp>
        </p:grpSp>
        <p:sp>
          <p:nvSpPr>
            <p:cNvPr id="100" name="ZoneTexte 99"/>
            <p:cNvSpPr txBox="1"/>
            <p:nvPr/>
          </p:nvSpPr>
          <p:spPr>
            <a:xfrm>
              <a:off x="797815" y="3341276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Semaine Précédente</a:t>
              </a:r>
              <a:endParaRPr lang="fr-FR" sz="1400" dirty="0"/>
            </a:p>
          </p:txBody>
        </p:sp>
      </p:grpSp>
      <p:cxnSp>
        <p:nvCxnSpPr>
          <p:cNvPr id="31" name="Connecteur droit avec flèche 30"/>
          <p:cNvCxnSpPr>
            <a:stCxn id="35" idx="1"/>
          </p:cNvCxnSpPr>
          <p:nvPr/>
        </p:nvCxnSpPr>
        <p:spPr>
          <a:xfrm flipH="1">
            <a:off x="775708" y="2576802"/>
            <a:ext cx="9137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1689447" y="2149721"/>
            <a:ext cx="1827478" cy="856639"/>
            <a:chOff x="640160" y="3007857"/>
            <a:chExt cx="1827478" cy="856639"/>
          </a:xfrm>
        </p:grpSpPr>
        <p:grpSp>
          <p:nvGrpSpPr>
            <p:cNvPr id="33" name="Groupe 32"/>
            <p:cNvGrpSpPr/>
            <p:nvPr/>
          </p:nvGrpSpPr>
          <p:grpSpPr>
            <a:xfrm>
              <a:off x="640160" y="3007857"/>
              <a:ext cx="1827478" cy="854162"/>
              <a:chOff x="2944416" y="2565834"/>
              <a:chExt cx="1827478" cy="85416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944416" y="2565834"/>
                <a:ext cx="1827478" cy="854162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2944416" y="2565834"/>
                <a:ext cx="182747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Navigation</a:t>
                </a:r>
                <a:endParaRPr lang="fr-FR" sz="1400" dirty="0"/>
              </a:p>
            </p:txBody>
          </p:sp>
        </p:grpSp>
        <p:sp>
          <p:nvSpPr>
            <p:cNvPr id="34" name="ZoneTexte 33"/>
            <p:cNvSpPr txBox="1"/>
            <p:nvPr/>
          </p:nvSpPr>
          <p:spPr>
            <a:xfrm>
              <a:off x="797815" y="3341276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Sélection de N° Semaine</a:t>
              </a:r>
              <a:endParaRPr lang="fr-FR" sz="14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60" y="3298206"/>
            <a:ext cx="3581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Connecteur droit avec flèche 40"/>
          <p:cNvCxnSpPr>
            <a:stCxn id="35" idx="3"/>
            <a:endCxn id="1028" idx="0"/>
          </p:cNvCxnSpPr>
          <p:nvPr/>
        </p:nvCxnSpPr>
        <p:spPr>
          <a:xfrm>
            <a:off x="3516925" y="2576802"/>
            <a:ext cx="2759835" cy="72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63553" y="336104"/>
            <a:ext cx="2626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2800" dirty="0" smtClean="0"/>
              <a:t>1.1 Vue d’accueil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380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4" y="1947964"/>
            <a:ext cx="12496932" cy="57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784010" y="967112"/>
            <a:ext cx="7344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Suite à un double clique sur une case vide, vous avez accès à l’interface de réservation </a:t>
            </a:r>
            <a:endParaRPr lang="fr-FR" dirty="0"/>
          </a:p>
        </p:txBody>
      </p:sp>
      <p:grpSp>
        <p:nvGrpSpPr>
          <p:cNvPr id="3083" name="Groupe 3082"/>
          <p:cNvGrpSpPr/>
          <p:nvPr/>
        </p:nvGrpSpPr>
        <p:grpSpPr>
          <a:xfrm>
            <a:off x="8777064" y="4033840"/>
            <a:ext cx="3240360" cy="1747937"/>
            <a:chOff x="8777064" y="3330824"/>
            <a:chExt cx="3574752" cy="1747937"/>
          </a:xfrm>
        </p:grpSpPr>
        <p:grpSp>
          <p:nvGrpSpPr>
            <p:cNvPr id="27" name="Groupe 26"/>
            <p:cNvGrpSpPr/>
            <p:nvPr/>
          </p:nvGrpSpPr>
          <p:grpSpPr>
            <a:xfrm>
              <a:off x="8777064" y="3330824"/>
              <a:ext cx="3574752" cy="1747937"/>
              <a:chOff x="8370664" y="3196679"/>
              <a:chExt cx="3574752" cy="174793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370664" y="3196679"/>
                <a:ext cx="3574752" cy="1747937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8370664" y="3196679"/>
                <a:ext cx="3574752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Sélection d’une case du planning</a:t>
                </a:r>
                <a:r>
                  <a:rPr lang="fr-FR" sz="1400" dirty="0"/>
                  <a:t>.</a:t>
                </a:r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8878831" y="4008512"/>
              <a:ext cx="3371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Date de début et date de fin automatiquement renseignées.</a:t>
              </a:r>
              <a:endParaRPr lang="fr-FR" sz="1400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8849072" y="3700735"/>
              <a:ext cx="3430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Sélection automatique du véhicule.</a:t>
              </a:r>
              <a:endParaRPr lang="fr-FR" sz="14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856503" y="4512568"/>
              <a:ext cx="3371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Une réservation est par </a:t>
              </a:r>
              <a:r>
                <a:rPr lang="fr-FR" sz="1400" dirty="0"/>
                <a:t>défaut </a:t>
              </a:r>
              <a:r>
                <a:rPr lang="fr-FR" sz="1400" dirty="0" smtClean="0"/>
                <a:t>sur une journée complète.</a:t>
              </a:r>
              <a:endParaRPr lang="fr-FR" sz="1400" dirty="0"/>
            </a:p>
          </p:txBody>
        </p:sp>
      </p:grpSp>
      <p:grpSp>
        <p:nvGrpSpPr>
          <p:cNvPr id="3092" name="Groupe 3091"/>
          <p:cNvGrpSpPr/>
          <p:nvPr/>
        </p:nvGrpSpPr>
        <p:grpSpPr>
          <a:xfrm>
            <a:off x="3088432" y="8112967"/>
            <a:ext cx="1836204" cy="1224137"/>
            <a:chOff x="4725488" y="7752928"/>
            <a:chExt cx="2034706" cy="1224137"/>
          </a:xfrm>
        </p:grpSpPr>
        <p:grpSp>
          <p:nvGrpSpPr>
            <p:cNvPr id="22" name="Groupe 21"/>
            <p:cNvGrpSpPr/>
            <p:nvPr/>
          </p:nvGrpSpPr>
          <p:grpSpPr>
            <a:xfrm>
              <a:off x="4725488" y="7752928"/>
              <a:ext cx="2034706" cy="1224137"/>
              <a:chOff x="209187" y="4296544"/>
              <a:chExt cx="3382228" cy="122413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</a:t>
                </a:r>
                <a:endParaRPr lang="fr-FR" sz="1400" dirty="0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4725488" y="8166392"/>
              <a:ext cx="20347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Les champs </a:t>
              </a:r>
              <a:br>
                <a:rPr lang="fr-FR" sz="1400" dirty="0" smtClean="0"/>
              </a:br>
              <a:r>
                <a:rPr lang="fr-FR" sz="1400" dirty="0" smtClean="0"/>
                <a:t>Utilisateur, Client, Ville </a:t>
              </a:r>
              <a:br>
                <a:rPr lang="fr-FR" sz="1400" dirty="0" smtClean="0"/>
              </a:br>
              <a:r>
                <a:rPr lang="fr-FR" sz="1400" dirty="0" smtClean="0"/>
                <a:t>sont obligatoires.</a:t>
              </a:r>
              <a:endParaRPr lang="fr-FR" sz="1400" dirty="0"/>
            </a:p>
          </p:txBody>
        </p:sp>
      </p:grpSp>
      <p:cxnSp>
        <p:nvCxnSpPr>
          <p:cNvPr id="29" name="Connecteur droit avec flèche 28"/>
          <p:cNvCxnSpPr>
            <a:stCxn id="10" idx="1"/>
          </p:cNvCxnSpPr>
          <p:nvPr/>
        </p:nvCxnSpPr>
        <p:spPr>
          <a:xfrm flipH="1" flipV="1">
            <a:off x="7984976" y="3812593"/>
            <a:ext cx="857360" cy="74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9" idx="1"/>
          </p:cNvCxnSpPr>
          <p:nvPr/>
        </p:nvCxnSpPr>
        <p:spPr>
          <a:xfrm flipH="1">
            <a:off x="7984976" y="4973138"/>
            <a:ext cx="884335" cy="693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4" idx="3"/>
          </p:cNvCxnSpPr>
          <p:nvPr/>
        </p:nvCxnSpPr>
        <p:spPr>
          <a:xfrm flipV="1">
            <a:off x="4924636" y="7591848"/>
            <a:ext cx="756084" cy="1133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Connecteur droit avec flèche 3085"/>
          <p:cNvCxnSpPr>
            <a:stCxn id="53" idx="3"/>
          </p:cNvCxnSpPr>
          <p:nvPr/>
        </p:nvCxnSpPr>
        <p:spPr>
          <a:xfrm flipV="1">
            <a:off x="2224336" y="5666216"/>
            <a:ext cx="2520280" cy="142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9" name="Groupe 3088"/>
          <p:cNvGrpSpPr/>
          <p:nvPr/>
        </p:nvGrpSpPr>
        <p:grpSpPr>
          <a:xfrm>
            <a:off x="352128" y="6343011"/>
            <a:ext cx="1872208" cy="1224137"/>
            <a:chOff x="424136" y="2751585"/>
            <a:chExt cx="1872208" cy="1224137"/>
          </a:xfrm>
        </p:grpSpPr>
        <p:grpSp>
          <p:nvGrpSpPr>
            <p:cNvPr id="52" name="Groupe 51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Modifications dates</a:t>
                </a:r>
                <a:endParaRPr lang="fr-FR" sz="1400" dirty="0"/>
              </a:p>
            </p:txBody>
          </p:sp>
        </p:grpSp>
        <p:sp>
          <p:nvSpPr>
            <p:cNvPr id="53" name="ZoneTexte 52"/>
            <p:cNvSpPr txBox="1"/>
            <p:nvPr/>
          </p:nvSpPr>
          <p:spPr>
            <a:xfrm>
              <a:off x="424136" y="3125832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Cliquez sur le champ date et un calendrier s’affiche.</a:t>
              </a:r>
              <a:endParaRPr lang="fr-FR" sz="1400" dirty="0"/>
            </a:p>
          </p:txBody>
        </p:sp>
      </p:grpSp>
      <p:pic>
        <p:nvPicPr>
          <p:cNvPr id="30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68" y="5937602"/>
            <a:ext cx="1973816" cy="151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Groupe 68"/>
          <p:cNvGrpSpPr/>
          <p:nvPr/>
        </p:nvGrpSpPr>
        <p:grpSpPr>
          <a:xfrm>
            <a:off x="439610" y="3069014"/>
            <a:ext cx="1872208" cy="1224137"/>
            <a:chOff x="424136" y="2751585"/>
            <a:chExt cx="1872208" cy="1224137"/>
          </a:xfrm>
        </p:grpSpPr>
        <p:grpSp>
          <p:nvGrpSpPr>
            <p:cNvPr id="70" name="Groupe 69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Listes déroulantes</a:t>
                </a:r>
                <a:endParaRPr lang="fr-FR" sz="1400" dirty="0"/>
              </a:p>
            </p:txBody>
          </p:sp>
        </p:grpSp>
        <p:sp>
          <p:nvSpPr>
            <p:cNvPr id="71" name="ZoneTexte 70"/>
            <p:cNvSpPr txBox="1"/>
            <p:nvPr/>
          </p:nvSpPr>
          <p:spPr>
            <a:xfrm>
              <a:off x="424136" y="3125832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Changer d’utilisateur ou de véhicule à l’aide des listes déroulantes</a:t>
              </a:r>
              <a:endParaRPr lang="fr-FR" sz="1400" dirty="0"/>
            </a:p>
          </p:txBody>
        </p:sp>
      </p:grpSp>
      <p:cxnSp>
        <p:nvCxnSpPr>
          <p:cNvPr id="74" name="Connecteur droit avec flèche 73"/>
          <p:cNvCxnSpPr>
            <a:stCxn id="72" idx="3"/>
          </p:cNvCxnSpPr>
          <p:nvPr/>
        </p:nvCxnSpPr>
        <p:spPr>
          <a:xfrm>
            <a:off x="2311818" y="3681083"/>
            <a:ext cx="414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2" idx="3"/>
          </p:cNvCxnSpPr>
          <p:nvPr/>
        </p:nvCxnSpPr>
        <p:spPr>
          <a:xfrm>
            <a:off x="2311818" y="3681083"/>
            <a:ext cx="2432798" cy="166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e 79"/>
          <p:cNvGrpSpPr/>
          <p:nvPr/>
        </p:nvGrpSpPr>
        <p:grpSpPr>
          <a:xfrm>
            <a:off x="1304245" y="4487532"/>
            <a:ext cx="2221988" cy="1328354"/>
            <a:chOff x="424136" y="2751585"/>
            <a:chExt cx="1872208" cy="1328354"/>
          </a:xfrm>
        </p:grpSpPr>
        <p:grpSp>
          <p:nvGrpSpPr>
            <p:cNvPr id="81" name="Groupe 80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Saisies</a:t>
                </a:r>
                <a:endParaRPr lang="fr-FR" sz="1400" dirty="0"/>
              </a:p>
            </p:txBody>
          </p:sp>
        </p:grpSp>
        <p:sp>
          <p:nvSpPr>
            <p:cNvPr id="82" name="ZoneTexte 81"/>
            <p:cNvSpPr txBox="1"/>
            <p:nvPr/>
          </p:nvSpPr>
          <p:spPr>
            <a:xfrm>
              <a:off x="424136" y="3125832"/>
              <a:ext cx="1872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Client et Ville sont à saisir. L’auto-complétion peux vous aider.</a:t>
              </a:r>
              <a:endParaRPr lang="fr-FR" sz="1400" dirty="0"/>
            </a:p>
          </p:txBody>
        </p:sp>
      </p:grpSp>
      <p:cxnSp>
        <p:nvCxnSpPr>
          <p:cNvPr id="85" name="Connecteur droit avec flèche 84"/>
          <p:cNvCxnSpPr>
            <a:stCxn id="83" idx="3"/>
          </p:cNvCxnSpPr>
          <p:nvPr/>
        </p:nvCxnSpPr>
        <p:spPr>
          <a:xfrm flipV="1">
            <a:off x="3526233" y="4691786"/>
            <a:ext cx="1218383" cy="40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83" idx="3"/>
          </p:cNvCxnSpPr>
          <p:nvPr/>
        </p:nvCxnSpPr>
        <p:spPr>
          <a:xfrm flipV="1">
            <a:off x="3526233" y="4907808"/>
            <a:ext cx="2930185" cy="191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95" idx="1"/>
          </p:cNvCxnSpPr>
          <p:nvPr/>
        </p:nvCxnSpPr>
        <p:spPr>
          <a:xfrm flipH="1">
            <a:off x="7892730" y="5477194"/>
            <a:ext cx="956342" cy="535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67958" y="336104"/>
            <a:ext cx="301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2800" dirty="0" smtClean="0"/>
              <a:t>1.2 Vue réservation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129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96" y="2087302"/>
            <a:ext cx="5238750" cy="697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8" idx="3"/>
          </p:cNvCxnSpPr>
          <p:nvPr/>
        </p:nvCxnSpPr>
        <p:spPr>
          <a:xfrm>
            <a:off x="2295528" y="4674639"/>
            <a:ext cx="3406857" cy="689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23320" y="3931060"/>
            <a:ext cx="1872208" cy="1224137"/>
            <a:chOff x="424136" y="2751585"/>
            <a:chExt cx="1872208" cy="1224137"/>
          </a:xfrm>
        </p:grpSpPr>
        <p:grpSp>
          <p:nvGrpSpPr>
            <p:cNvPr id="7" name="Groupe 6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Modifications dates</a:t>
                </a:r>
                <a:endParaRPr lang="fr-FR" sz="1400" dirty="0"/>
              </a:p>
            </p:txBody>
          </p:sp>
        </p:grpSp>
        <p:sp>
          <p:nvSpPr>
            <p:cNvPr id="8" name="ZoneTexte 7"/>
            <p:cNvSpPr txBox="1"/>
            <p:nvPr/>
          </p:nvSpPr>
          <p:spPr>
            <a:xfrm>
              <a:off x="424136" y="3125832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Cliquez sur le champ date et un calendrier s’affiche.</a:t>
              </a:r>
              <a:endParaRPr lang="fr-FR" sz="1400" dirty="0"/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75" y="4238837"/>
            <a:ext cx="1973816" cy="151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Connecteur droit avec flèche 14"/>
          <p:cNvCxnSpPr>
            <a:stCxn id="18" idx="3"/>
          </p:cNvCxnSpPr>
          <p:nvPr/>
        </p:nvCxnSpPr>
        <p:spPr>
          <a:xfrm flipV="1">
            <a:off x="5018344" y="6031633"/>
            <a:ext cx="734384" cy="74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3146136" y="6031633"/>
            <a:ext cx="1872208" cy="1224137"/>
            <a:chOff x="424136" y="2751585"/>
            <a:chExt cx="1872208" cy="1224137"/>
          </a:xfrm>
        </p:grpSpPr>
        <p:grpSp>
          <p:nvGrpSpPr>
            <p:cNvPr id="17" name="Groupe 16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Ajuster réservation</a:t>
                </a:r>
                <a:endParaRPr lang="fr-FR" sz="1400" dirty="0"/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424136" y="3125832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Ajuster l’indisponibilité du véhicule : journée ou demi journée</a:t>
              </a:r>
              <a:endParaRPr lang="fr-FR" sz="1400" dirty="0"/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2784010" y="1058506"/>
            <a:ext cx="7344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Après un double clique sur une réservation, vous avez accès à l’interface de modification / suppression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32" idx="3"/>
          </p:cNvCxnSpPr>
          <p:nvPr/>
        </p:nvCxnSpPr>
        <p:spPr>
          <a:xfrm flipV="1">
            <a:off x="2845031" y="7389131"/>
            <a:ext cx="3843801" cy="36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413149" y="7144544"/>
            <a:ext cx="2431882" cy="1224137"/>
            <a:chOff x="4024536" y="6456784"/>
            <a:chExt cx="2431882" cy="1224137"/>
          </a:xfrm>
        </p:grpSpPr>
        <p:grpSp>
          <p:nvGrpSpPr>
            <p:cNvPr id="30" name="Groupe 29"/>
            <p:cNvGrpSpPr/>
            <p:nvPr/>
          </p:nvGrpSpPr>
          <p:grpSpPr>
            <a:xfrm>
              <a:off x="4024536" y="6456784"/>
              <a:ext cx="2431882" cy="1224137"/>
              <a:chOff x="209187" y="4296544"/>
              <a:chExt cx="3382228" cy="122413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Informez </a:t>
                </a:r>
                <a:r>
                  <a:rPr lang="fr-FR" sz="1400" dirty="0" smtClean="0"/>
                  <a:t>les utilisateurs</a:t>
                </a:r>
                <a:endParaRPr lang="fr-FR" sz="1400" dirty="0"/>
              </a:p>
            </p:txBody>
          </p:sp>
        </p:grpSp>
        <p:sp>
          <p:nvSpPr>
            <p:cNvPr id="31" name="ZoneTexte 30"/>
            <p:cNvSpPr txBox="1"/>
            <p:nvPr/>
          </p:nvSpPr>
          <p:spPr>
            <a:xfrm>
              <a:off x="4096544" y="6831031"/>
              <a:ext cx="2287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Heure retour, problèmes véhicule, message divers</a:t>
              </a:r>
              <a:endParaRPr lang="fr-FR" sz="1400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1205208" y="1971271"/>
            <a:ext cx="1872208" cy="1224137"/>
            <a:chOff x="424136" y="2751585"/>
            <a:chExt cx="1872208" cy="1224137"/>
          </a:xfrm>
        </p:grpSpPr>
        <p:grpSp>
          <p:nvGrpSpPr>
            <p:cNvPr id="48" name="Groupe 47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Listes déroulantes</a:t>
                </a:r>
                <a:endParaRPr lang="fr-FR" sz="1400" dirty="0"/>
              </a:p>
            </p:txBody>
          </p:sp>
        </p:grpSp>
        <p:sp>
          <p:nvSpPr>
            <p:cNvPr id="49" name="ZoneTexte 48"/>
            <p:cNvSpPr txBox="1"/>
            <p:nvPr/>
          </p:nvSpPr>
          <p:spPr>
            <a:xfrm>
              <a:off x="424136" y="3125832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Changer d’utilisateur ou de véhicule à l’aide des listes déroulantes</a:t>
              </a:r>
              <a:endParaRPr lang="fr-FR" sz="1400" dirty="0"/>
            </a:p>
          </p:txBody>
        </p:sp>
      </p:grpSp>
      <p:cxnSp>
        <p:nvCxnSpPr>
          <p:cNvPr id="52" name="Connecteur droit avec flèche 51"/>
          <p:cNvCxnSpPr>
            <a:stCxn id="50" idx="3"/>
          </p:cNvCxnSpPr>
          <p:nvPr/>
        </p:nvCxnSpPr>
        <p:spPr>
          <a:xfrm>
            <a:off x="3077416" y="2583340"/>
            <a:ext cx="2675312" cy="30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3044233" y="2583340"/>
            <a:ext cx="5039838" cy="13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73" idx="3"/>
          </p:cNvCxnSpPr>
          <p:nvPr/>
        </p:nvCxnSpPr>
        <p:spPr>
          <a:xfrm flipV="1">
            <a:off x="5075979" y="8244770"/>
            <a:ext cx="1252813" cy="409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3203771" y="8042011"/>
            <a:ext cx="1872208" cy="1224137"/>
            <a:chOff x="424136" y="2751585"/>
            <a:chExt cx="1872208" cy="1224137"/>
          </a:xfrm>
        </p:grpSpPr>
        <p:grpSp>
          <p:nvGrpSpPr>
            <p:cNvPr id="71" name="Groupe 70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Modifier</a:t>
                </a:r>
                <a:endParaRPr lang="fr-FR" sz="1400" dirty="0"/>
              </a:p>
            </p:txBody>
          </p:sp>
        </p:grpSp>
        <p:sp>
          <p:nvSpPr>
            <p:cNvPr id="72" name="ZoneTexte 71"/>
            <p:cNvSpPr txBox="1"/>
            <p:nvPr/>
          </p:nvSpPr>
          <p:spPr>
            <a:xfrm>
              <a:off x="424136" y="312583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Appliquer vos modifications</a:t>
              </a:r>
              <a:endParaRPr lang="fr-FR" sz="1400" dirty="0"/>
            </a:p>
          </p:txBody>
        </p:sp>
      </p:grpSp>
      <p:cxnSp>
        <p:nvCxnSpPr>
          <p:cNvPr id="78" name="Connecteur droit avec flèche 77"/>
          <p:cNvCxnSpPr>
            <a:stCxn id="81" idx="1"/>
          </p:cNvCxnSpPr>
          <p:nvPr/>
        </p:nvCxnSpPr>
        <p:spPr>
          <a:xfrm flipH="1">
            <a:off x="9713168" y="6948625"/>
            <a:ext cx="792088" cy="1247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/>
          <p:cNvGrpSpPr/>
          <p:nvPr/>
        </p:nvGrpSpPr>
        <p:grpSpPr>
          <a:xfrm>
            <a:off x="10505256" y="6312768"/>
            <a:ext cx="1872208" cy="1224137"/>
            <a:chOff x="424136" y="2751585"/>
            <a:chExt cx="1872208" cy="1224137"/>
          </a:xfrm>
        </p:grpSpPr>
        <p:grpSp>
          <p:nvGrpSpPr>
            <p:cNvPr id="80" name="Groupe 79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ZoneTexte 82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Supprimer</a:t>
                </a:r>
                <a:endParaRPr lang="fr-FR" sz="1400" dirty="0"/>
              </a:p>
            </p:txBody>
          </p:sp>
        </p:grpSp>
        <p:sp>
          <p:nvSpPr>
            <p:cNvPr id="81" name="ZoneTexte 80"/>
            <p:cNvSpPr txBox="1"/>
            <p:nvPr/>
          </p:nvSpPr>
          <p:spPr>
            <a:xfrm>
              <a:off x="424136" y="312583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Supprimer la réservation</a:t>
              </a:r>
              <a:endParaRPr lang="fr-FR" sz="1400" dirty="0"/>
            </a:p>
          </p:txBody>
        </p:sp>
      </p:grpSp>
      <p:cxnSp>
        <p:nvCxnSpPr>
          <p:cNvPr id="89" name="Connecteur droit avec flèche 88"/>
          <p:cNvCxnSpPr>
            <a:stCxn id="92" idx="1"/>
          </p:cNvCxnSpPr>
          <p:nvPr/>
        </p:nvCxnSpPr>
        <p:spPr>
          <a:xfrm flipH="1">
            <a:off x="8993088" y="8809378"/>
            <a:ext cx="1686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e 89"/>
          <p:cNvGrpSpPr/>
          <p:nvPr/>
        </p:nvGrpSpPr>
        <p:grpSpPr>
          <a:xfrm>
            <a:off x="10679800" y="8065799"/>
            <a:ext cx="1872208" cy="1224137"/>
            <a:chOff x="424136" y="2751585"/>
            <a:chExt cx="1872208" cy="1224137"/>
          </a:xfrm>
        </p:grpSpPr>
        <p:grpSp>
          <p:nvGrpSpPr>
            <p:cNvPr id="91" name="Groupe 90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ZoneTexte 93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Retour</a:t>
                </a:r>
                <a:endParaRPr lang="fr-FR" sz="1400" dirty="0"/>
              </a:p>
            </p:txBody>
          </p:sp>
        </p:grpSp>
        <p:sp>
          <p:nvSpPr>
            <p:cNvPr id="92" name="ZoneTexte 91"/>
            <p:cNvSpPr txBox="1"/>
            <p:nvPr/>
          </p:nvSpPr>
          <p:spPr>
            <a:xfrm>
              <a:off x="424136" y="3125832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Retour au planning sans modifier l’événement.</a:t>
              </a:r>
              <a:endParaRPr lang="fr-FR" sz="1400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2783351" y="336104"/>
            <a:ext cx="6986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2800" dirty="0" smtClean="0"/>
              <a:t>1.3 Vue modification / suppression réservation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557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" y="2257708"/>
            <a:ext cx="12639969" cy="503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necteur droit avec flèche 9"/>
          <p:cNvCxnSpPr>
            <a:stCxn id="67" idx="3"/>
          </p:cNvCxnSpPr>
          <p:nvPr/>
        </p:nvCxnSpPr>
        <p:spPr>
          <a:xfrm>
            <a:off x="3371742" y="2097844"/>
            <a:ext cx="4829258" cy="2343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7" idx="3"/>
          </p:cNvCxnSpPr>
          <p:nvPr/>
        </p:nvCxnSpPr>
        <p:spPr>
          <a:xfrm>
            <a:off x="3371742" y="2097844"/>
            <a:ext cx="3084676" cy="2343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5" idx="2"/>
          </p:cNvCxnSpPr>
          <p:nvPr/>
        </p:nvCxnSpPr>
        <p:spPr>
          <a:xfrm>
            <a:off x="2221976" y="2635446"/>
            <a:ext cx="794448" cy="180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65" idx="2"/>
          </p:cNvCxnSpPr>
          <p:nvPr/>
        </p:nvCxnSpPr>
        <p:spPr>
          <a:xfrm>
            <a:off x="2221976" y="2635446"/>
            <a:ext cx="2522640" cy="180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/>
          <p:cNvGrpSpPr/>
          <p:nvPr/>
        </p:nvGrpSpPr>
        <p:grpSpPr>
          <a:xfrm>
            <a:off x="10442706" y="3829378"/>
            <a:ext cx="1872208" cy="1224137"/>
            <a:chOff x="424136" y="2751585"/>
            <a:chExt cx="1872208" cy="1224137"/>
          </a:xfrm>
        </p:grpSpPr>
        <p:grpSp>
          <p:nvGrpSpPr>
            <p:cNvPr id="44" name="Groupe 43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Extraction</a:t>
                </a:r>
                <a:endParaRPr lang="fr-FR" sz="1400" dirty="0"/>
              </a:p>
            </p:txBody>
          </p:sp>
        </p:grpSp>
        <p:sp>
          <p:nvSpPr>
            <p:cNvPr id="45" name="ZoneTexte 44"/>
            <p:cNvSpPr txBox="1"/>
            <p:nvPr/>
          </p:nvSpPr>
          <p:spPr>
            <a:xfrm>
              <a:off x="424136" y="3125832"/>
              <a:ext cx="18722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Exploitez vos résultats avec un export csv de l’historique.</a:t>
              </a:r>
              <a:endParaRPr lang="fr-FR" sz="1400" dirty="0"/>
            </a:p>
          </p:txBody>
        </p:sp>
      </p:grpSp>
      <p:cxnSp>
        <p:nvCxnSpPr>
          <p:cNvPr id="48" name="Connecteur droit avec flèche 47"/>
          <p:cNvCxnSpPr>
            <a:stCxn id="45" idx="1"/>
          </p:cNvCxnSpPr>
          <p:nvPr/>
        </p:nvCxnSpPr>
        <p:spPr>
          <a:xfrm flipH="1">
            <a:off x="8992014" y="4572957"/>
            <a:ext cx="1450692" cy="424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9965733" y="7082244"/>
            <a:ext cx="1260140" cy="1224137"/>
            <a:chOff x="424136" y="2751585"/>
            <a:chExt cx="1872208" cy="1224137"/>
          </a:xfrm>
        </p:grpSpPr>
        <p:grpSp>
          <p:nvGrpSpPr>
            <p:cNvPr id="51" name="Groupe 50"/>
            <p:cNvGrpSpPr/>
            <p:nvPr/>
          </p:nvGrpSpPr>
          <p:grpSpPr>
            <a:xfrm>
              <a:off x="425210" y="2751585"/>
              <a:ext cx="1871134" cy="1224137"/>
              <a:chOff x="209187" y="4296544"/>
              <a:chExt cx="3382228" cy="122413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09187" y="4296545"/>
                <a:ext cx="3382228" cy="122413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209187" y="4296544"/>
                <a:ext cx="3382228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Résultat</a:t>
                </a:r>
                <a:endParaRPr lang="fr-FR" sz="1400" dirty="0"/>
              </a:p>
            </p:txBody>
          </p:sp>
        </p:grpSp>
        <p:sp>
          <p:nvSpPr>
            <p:cNvPr id="52" name="ZoneTexte 51"/>
            <p:cNvSpPr txBox="1"/>
            <p:nvPr/>
          </p:nvSpPr>
          <p:spPr>
            <a:xfrm>
              <a:off x="424136" y="312583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Zone d’affichage des résultats</a:t>
              </a:r>
              <a:endParaRPr lang="fr-FR" sz="1400" dirty="0"/>
            </a:p>
          </p:txBody>
        </p:sp>
      </p:grpSp>
      <p:cxnSp>
        <p:nvCxnSpPr>
          <p:cNvPr id="55" name="Connecteur droit avec flèche 54"/>
          <p:cNvCxnSpPr>
            <a:stCxn id="53" idx="1"/>
          </p:cNvCxnSpPr>
          <p:nvPr/>
        </p:nvCxnSpPr>
        <p:spPr>
          <a:xfrm flipH="1" flipV="1">
            <a:off x="9137105" y="6362164"/>
            <a:ext cx="829351" cy="133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6" name="Groupe 5135"/>
          <p:cNvGrpSpPr/>
          <p:nvPr/>
        </p:nvGrpSpPr>
        <p:grpSpPr>
          <a:xfrm>
            <a:off x="1072208" y="1560240"/>
            <a:ext cx="2299534" cy="1075207"/>
            <a:chOff x="1508978" y="7200362"/>
            <a:chExt cx="3240360" cy="1075207"/>
          </a:xfrm>
        </p:grpSpPr>
        <p:grpSp>
          <p:nvGrpSpPr>
            <p:cNvPr id="5135" name="Groupe 5134"/>
            <p:cNvGrpSpPr/>
            <p:nvPr/>
          </p:nvGrpSpPr>
          <p:grpSpPr>
            <a:xfrm>
              <a:off x="1508978" y="7200362"/>
              <a:ext cx="3240360" cy="1075207"/>
              <a:chOff x="1508978" y="7200362"/>
              <a:chExt cx="3240360" cy="1075207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508978" y="7200363"/>
                <a:ext cx="3240360" cy="107520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ZoneTexte 67"/>
              <p:cNvSpPr txBox="1"/>
              <p:nvPr/>
            </p:nvSpPr>
            <p:spPr>
              <a:xfrm>
                <a:off x="1508978" y="7200362"/>
                <a:ext cx="3240360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Critères de recherche</a:t>
                </a:r>
                <a:endParaRPr lang="fr-FR" sz="1400" dirty="0"/>
              </a:p>
            </p:txBody>
          </p:sp>
        </p:grpSp>
        <p:sp>
          <p:nvSpPr>
            <p:cNvPr id="65" name="ZoneTexte 64"/>
            <p:cNvSpPr txBox="1"/>
            <p:nvPr/>
          </p:nvSpPr>
          <p:spPr>
            <a:xfrm>
              <a:off x="1574250" y="7536904"/>
              <a:ext cx="3109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Recherche par dates.</a:t>
              </a:r>
            </a:p>
            <a:p>
              <a:pPr algn="ctr"/>
              <a:r>
                <a:rPr lang="fr-FR" sz="1400" dirty="0"/>
                <a:t>Recherche par véhicules</a:t>
              </a:r>
              <a:r>
                <a:rPr lang="fr-FR" sz="1400" dirty="0" smtClean="0"/>
                <a:t>.</a:t>
              </a:r>
            </a:p>
            <a:p>
              <a:pPr algn="ctr"/>
              <a:r>
                <a:rPr lang="fr-FR" sz="1400" dirty="0"/>
                <a:t>Recherche par utilisateur</a:t>
              </a:r>
              <a:r>
                <a:rPr lang="fr-FR" sz="1400" dirty="0" smtClean="0"/>
                <a:t>.</a:t>
              </a:r>
              <a:endParaRPr lang="fr-FR" sz="14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86498" y="460956"/>
            <a:ext cx="718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/>
              <a:t>1.4 </a:t>
            </a:r>
            <a:r>
              <a:rPr lang="fr-FR" sz="2800" dirty="0"/>
              <a:t>Consultation des historiques de </a:t>
            </a:r>
            <a:r>
              <a:rPr lang="fr-FR" sz="2800" dirty="0" smtClean="0"/>
              <a:t>réservations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42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" y="1306455"/>
            <a:ext cx="12593540" cy="217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352128" y="768851"/>
            <a:ext cx="2299534" cy="1075207"/>
            <a:chOff x="1508978" y="7200362"/>
            <a:chExt cx="3240360" cy="1075207"/>
          </a:xfrm>
        </p:grpSpPr>
        <p:grpSp>
          <p:nvGrpSpPr>
            <p:cNvPr id="7" name="Groupe 6"/>
            <p:cNvGrpSpPr/>
            <p:nvPr/>
          </p:nvGrpSpPr>
          <p:grpSpPr>
            <a:xfrm>
              <a:off x="1508978" y="7200362"/>
              <a:ext cx="3240360" cy="1075207"/>
              <a:chOff x="1508978" y="7200362"/>
              <a:chExt cx="3240360" cy="107520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08978" y="7200363"/>
                <a:ext cx="3240360" cy="1075206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1508978" y="7200362"/>
                <a:ext cx="3240360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Administration</a:t>
                </a:r>
                <a:endParaRPr lang="fr-FR" sz="1400" dirty="0"/>
              </a:p>
            </p:txBody>
          </p:sp>
        </p:grpSp>
        <p:sp>
          <p:nvSpPr>
            <p:cNvPr id="8" name="ZoneTexte 7"/>
            <p:cNvSpPr txBox="1"/>
            <p:nvPr/>
          </p:nvSpPr>
          <p:spPr>
            <a:xfrm>
              <a:off x="1574251" y="7536904"/>
              <a:ext cx="3109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Droits utilisateur minimal =&gt; user+</a:t>
              </a:r>
              <a:endParaRPr lang="fr-FR" sz="1400" dirty="0"/>
            </a:p>
          </p:txBody>
        </p:sp>
      </p:grpSp>
      <p:cxnSp>
        <p:nvCxnSpPr>
          <p:cNvPr id="11" name="Connecteur droit avec flèche 10"/>
          <p:cNvCxnSpPr>
            <a:stCxn id="9" idx="3"/>
          </p:cNvCxnSpPr>
          <p:nvPr/>
        </p:nvCxnSpPr>
        <p:spPr>
          <a:xfrm>
            <a:off x="2651662" y="1306455"/>
            <a:ext cx="3173074" cy="1740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3"/>
          </p:cNvCxnSpPr>
          <p:nvPr/>
        </p:nvCxnSpPr>
        <p:spPr>
          <a:xfrm>
            <a:off x="2651662" y="1306455"/>
            <a:ext cx="1444882" cy="1740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0" y="3504456"/>
            <a:ext cx="1249441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54" name="Groupe 6153"/>
          <p:cNvGrpSpPr/>
          <p:nvPr/>
        </p:nvGrpSpPr>
        <p:grpSpPr>
          <a:xfrm>
            <a:off x="389530" y="5602534"/>
            <a:ext cx="2299534" cy="1693245"/>
            <a:chOff x="389530" y="5195588"/>
            <a:chExt cx="2299534" cy="1693245"/>
          </a:xfrm>
        </p:grpSpPr>
        <p:grpSp>
          <p:nvGrpSpPr>
            <p:cNvPr id="6153" name="Groupe 6152"/>
            <p:cNvGrpSpPr/>
            <p:nvPr/>
          </p:nvGrpSpPr>
          <p:grpSpPr>
            <a:xfrm>
              <a:off x="389530" y="5195588"/>
              <a:ext cx="2299534" cy="1693245"/>
              <a:chOff x="389530" y="5195588"/>
              <a:chExt cx="2299534" cy="169324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89530" y="5195589"/>
                <a:ext cx="2299534" cy="1693244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389530" y="5195588"/>
                <a:ext cx="2299534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Ajout / Modification</a:t>
                </a:r>
                <a:endParaRPr lang="fr-FR" sz="1400" dirty="0"/>
              </a:p>
            </p:txBody>
          </p:sp>
        </p:grpSp>
        <p:sp>
          <p:nvSpPr>
            <p:cNvPr id="36" name="ZoneTexte 35"/>
            <p:cNvSpPr txBox="1"/>
            <p:nvPr/>
          </p:nvSpPr>
          <p:spPr>
            <a:xfrm>
              <a:off x="435851" y="5592688"/>
              <a:ext cx="220689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Ne rien sélectionner ou choisir Aucun</a:t>
              </a:r>
            </a:p>
            <a:p>
              <a:pPr algn="ctr"/>
              <a:r>
                <a:rPr lang="fr-FR" sz="1400" dirty="0"/>
                <a:t>afin de créer un </a:t>
              </a:r>
              <a:r>
                <a:rPr lang="fr-FR" sz="1400" dirty="0" smtClean="0"/>
                <a:t>utilisateur.</a:t>
              </a:r>
            </a:p>
            <a:p>
              <a:pPr algn="ctr"/>
              <a:r>
                <a:rPr lang="fr-FR" sz="1400" dirty="0" smtClean="0"/>
                <a:t>Sélectionner en un afin de le modifier.</a:t>
              </a:r>
              <a:endParaRPr lang="fr-FR" sz="1400" dirty="0"/>
            </a:p>
          </p:txBody>
        </p:sp>
      </p:grpSp>
      <p:cxnSp>
        <p:nvCxnSpPr>
          <p:cNvPr id="39" name="Connecteur droit avec flèche 38"/>
          <p:cNvCxnSpPr>
            <a:stCxn id="37" idx="3"/>
          </p:cNvCxnSpPr>
          <p:nvPr/>
        </p:nvCxnSpPr>
        <p:spPr>
          <a:xfrm flipV="1">
            <a:off x="2689064" y="5756422"/>
            <a:ext cx="2919648" cy="69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9" name="Groupe 6148"/>
          <p:cNvGrpSpPr/>
          <p:nvPr/>
        </p:nvGrpSpPr>
        <p:grpSpPr>
          <a:xfrm>
            <a:off x="9281120" y="6719714"/>
            <a:ext cx="3240360" cy="2664296"/>
            <a:chOff x="9281120" y="6312768"/>
            <a:chExt cx="3240360" cy="2664296"/>
          </a:xfrm>
        </p:grpSpPr>
        <p:grpSp>
          <p:nvGrpSpPr>
            <p:cNvPr id="6148" name="Groupe 6147"/>
            <p:cNvGrpSpPr/>
            <p:nvPr/>
          </p:nvGrpSpPr>
          <p:grpSpPr>
            <a:xfrm>
              <a:off x="9281120" y="6312768"/>
              <a:ext cx="3240360" cy="2664296"/>
              <a:chOff x="9281120" y="6312768"/>
              <a:chExt cx="3240360" cy="266429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9281120" y="6312768"/>
                <a:ext cx="3240360" cy="2664296"/>
              </a:xfrm>
              <a:prstGeom prst="rect">
                <a:avLst/>
              </a:prstGeom>
              <a:solidFill>
                <a:schemeClr val="accent6">
                  <a:lumMod val="75000"/>
                  <a:alpha val="37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9281120" y="6312768"/>
                <a:ext cx="3240360" cy="3077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Modalités Ajout Utilisateur</a:t>
                </a:r>
                <a:endParaRPr lang="fr-FR" sz="1400" dirty="0"/>
              </a:p>
            </p:txBody>
          </p:sp>
        </p:grpSp>
        <p:sp>
          <p:nvSpPr>
            <p:cNvPr id="58" name="ZoneTexte 57"/>
            <p:cNvSpPr txBox="1"/>
            <p:nvPr/>
          </p:nvSpPr>
          <p:spPr>
            <a:xfrm>
              <a:off x="9364264" y="6653644"/>
              <a:ext cx="3109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Les champs comportant un </a:t>
              </a:r>
              <a:r>
                <a:rPr lang="fr-FR" sz="1400" b="1" dirty="0" smtClean="0">
                  <a:solidFill>
                    <a:srgbClr val="FF0000"/>
                  </a:solidFill>
                </a:rPr>
                <a:t>* </a:t>
              </a:r>
              <a:r>
                <a:rPr lang="fr-FR" sz="1400" dirty="0" smtClean="0"/>
                <a:t>sont</a:t>
              </a:r>
              <a:r>
                <a:rPr lang="fr-FR" sz="1400" b="1" dirty="0">
                  <a:solidFill>
                    <a:srgbClr val="FF0000"/>
                  </a:solidFill>
                </a:rPr>
                <a:t> </a:t>
              </a:r>
              <a:r>
                <a:rPr lang="fr-FR" sz="1400" dirty="0" smtClean="0"/>
                <a:t>Obligatoires. </a:t>
              </a:r>
            </a:p>
            <a:p>
              <a:pPr algn="ctr"/>
              <a:r>
                <a:rPr lang="fr-FR" sz="1400" dirty="0" smtClean="0"/>
                <a:t>L’email </a:t>
              </a:r>
              <a:r>
                <a:rPr lang="fr-FR" sz="1400" dirty="0"/>
                <a:t>est </a:t>
              </a:r>
              <a:r>
                <a:rPr lang="fr-FR" sz="1400" dirty="0" smtClean="0"/>
                <a:t>créé automatiquement.</a:t>
              </a:r>
              <a:endParaRPr lang="fr-FR" sz="1400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364264" y="7464896"/>
              <a:ext cx="31098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Après création, les initiales ne sont plus modifiables. Si une erreur à la saisie, supprimer l’utilisateur et recommencer l’opération.</a:t>
              </a:r>
            </a:p>
            <a:p>
              <a:pPr algn="ctr"/>
              <a:r>
                <a:rPr lang="fr-FR" sz="1400" dirty="0" smtClean="0"/>
                <a:t>Les identifiants sont facultatifs pour les utilisateurs de droit « user ».</a:t>
              </a:r>
              <a:endParaRPr lang="fr-FR" sz="14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871712" y="264096"/>
            <a:ext cx="6810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/>
              <a:t>1.5 </a:t>
            </a:r>
            <a:r>
              <a:rPr lang="fr-FR" sz="2800" dirty="0"/>
              <a:t>Gestion des bases de </a:t>
            </a:r>
            <a:r>
              <a:rPr lang="fr-FR" sz="2800" dirty="0" smtClean="0"/>
              <a:t>données utilisateurs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686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369886"/>
            <a:ext cx="12513564" cy="343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04" y="4898278"/>
            <a:ext cx="12526708" cy="343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784010" y="264096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1.6 </a:t>
            </a:r>
            <a:r>
              <a:rPr lang="fr-FR" sz="2800" dirty="0"/>
              <a:t>Gestion des bases de données </a:t>
            </a:r>
            <a:r>
              <a:rPr lang="fr-FR" sz="2800" dirty="0" smtClean="0"/>
              <a:t>véhicules et appareils</a:t>
            </a:r>
            <a:endParaRPr lang="fr-FR" sz="2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9291180" y="2816891"/>
            <a:ext cx="3240360" cy="2664296"/>
            <a:chOff x="9281120" y="6312768"/>
            <a:chExt cx="3240360" cy="2664296"/>
          </a:xfrm>
        </p:grpSpPr>
        <p:grpSp>
          <p:nvGrpSpPr>
            <p:cNvPr id="8" name="Groupe 7"/>
            <p:cNvGrpSpPr/>
            <p:nvPr/>
          </p:nvGrpSpPr>
          <p:grpSpPr>
            <a:xfrm>
              <a:off x="9281120" y="6312768"/>
              <a:ext cx="3240360" cy="2664296"/>
              <a:chOff x="9281120" y="6312768"/>
              <a:chExt cx="3240360" cy="266429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281120" y="6312768"/>
                <a:ext cx="3240360" cy="2664296"/>
              </a:xfrm>
              <a:prstGeom prst="rect">
                <a:avLst/>
              </a:prstGeom>
              <a:solidFill>
                <a:schemeClr val="accent6">
                  <a:lumMod val="75000"/>
                  <a:alpha val="37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9281120" y="6312768"/>
                <a:ext cx="3240360" cy="3077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Modalités Ajout Véhicule / Appareil</a:t>
                </a:r>
                <a:endParaRPr lang="fr-FR" sz="1400" dirty="0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9364264" y="6780237"/>
              <a:ext cx="3109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Les champs comportant un </a:t>
              </a:r>
              <a:r>
                <a:rPr lang="fr-FR" sz="1400" b="1" dirty="0" smtClean="0">
                  <a:solidFill>
                    <a:srgbClr val="FF0000"/>
                  </a:solidFill>
                </a:rPr>
                <a:t>* </a:t>
              </a:r>
              <a:r>
                <a:rPr lang="fr-FR" sz="1400" dirty="0" smtClean="0"/>
                <a:t>sont</a:t>
              </a:r>
              <a:r>
                <a:rPr lang="fr-FR" sz="1400" b="1" dirty="0">
                  <a:solidFill>
                    <a:srgbClr val="FF0000"/>
                  </a:solidFill>
                </a:rPr>
                <a:t> </a:t>
              </a:r>
              <a:r>
                <a:rPr lang="fr-FR" sz="1400" dirty="0" smtClean="0"/>
                <a:t>Obligatoires. 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364264" y="7342950"/>
              <a:ext cx="31098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Après création, l’immatriculation et l’identifiant ne sont plus modifiables. Si une erreur à la saisie, supprimer le véhicule ou l’appareil et recommencer l’opération.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33524" y="3257991"/>
            <a:ext cx="2914925" cy="1782095"/>
            <a:chOff x="389530" y="5195588"/>
            <a:chExt cx="2299534" cy="1782095"/>
          </a:xfrm>
        </p:grpSpPr>
        <p:grpSp>
          <p:nvGrpSpPr>
            <p:cNvPr id="14" name="Groupe 13"/>
            <p:cNvGrpSpPr/>
            <p:nvPr/>
          </p:nvGrpSpPr>
          <p:grpSpPr>
            <a:xfrm>
              <a:off x="389530" y="5195588"/>
              <a:ext cx="2299534" cy="1693245"/>
              <a:chOff x="389530" y="5195588"/>
              <a:chExt cx="2299534" cy="169324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9530" y="5195589"/>
                <a:ext cx="2299534" cy="1693244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389530" y="5195588"/>
                <a:ext cx="2299534" cy="30777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Ajout / Modification</a:t>
                </a:r>
                <a:endParaRPr lang="fr-FR" sz="1400" dirty="0"/>
              </a:p>
            </p:txBody>
          </p:sp>
        </p:grpSp>
        <p:sp>
          <p:nvSpPr>
            <p:cNvPr id="15" name="ZoneTexte 14"/>
            <p:cNvSpPr txBox="1"/>
            <p:nvPr/>
          </p:nvSpPr>
          <p:spPr>
            <a:xfrm>
              <a:off x="435851" y="5592688"/>
              <a:ext cx="22068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Ne rien sélectionner ou choisir Aucun</a:t>
              </a:r>
            </a:p>
            <a:p>
              <a:pPr algn="ctr"/>
              <a:r>
                <a:rPr lang="fr-FR" sz="1400" dirty="0"/>
                <a:t>afin de créer un </a:t>
              </a:r>
              <a:r>
                <a:rPr lang="fr-FR" sz="1400" dirty="0" smtClean="0"/>
                <a:t>véhicule ou un appareil.</a:t>
              </a:r>
            </a:p>
            <a:p>
              <a:pPr algn="ctr"/>
              <a:r>
                <a:rPr lang="fr-FR" sz="1400" dirty="0" smtClean="0"/>
                <a:t>Sélectionner en un afin de le modifier.</a:t>
              </a:r>
              <a:endParaRPr lang="fr-FR" sz="1400" dirty="0"/>
            </a:p>
          </p:txBody>
        </p:sp>
      </p:grpSp>
      <p:cxnSp>
        <p:nvCxnSpPr>
          <p:cNvPr id="18" name="Connecteur droit avec flèche 17"/>
          <p:cNvCxnSpPr>
            <a:stCxn id="16" idx="3"/>
          </p:cNvCxnSpPr>
          <p:nvPr/>
        </p:nvCxnSpPr>
        <p:spPr>
          <a:xfrm flipV="1">
            <a:off x="3248449" y="2970779"/>
            <a:ext cx="2304258" cy="113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</p:cNvCxnSpPr>
          <p:nvPr/>
        </p:nvCxnSpPr>
        <p:spPr>
          <a:xfrm>
            <a:off x="3248449" y="4104614"/>
            <a:ext cx="2304258" cy="23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720</Words>
  <Application>Microsoft Office PowerPoint</Application>
  <PresentationFormat>A3 (297 x 420 mm)</PresentationFormat>
  <Paragraphs>180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CLEMESSY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Cysos</dc:creator>
  <cp:lastModifiedBy>Mickael LEHOUX</cp:lastModifiedBy>
  <cp:revision>144</cp:revision>
  <dcterms:created xsi:type="dcterms:W3CDTF">2015-06-03T07:49:36Z</dcterms:created>
  <dcterms:modified xsi:type="dcterms:W3CDTF">2016-03-23T10:26:35Z</dcterms:modified>
</cp:coreProperties>
</file>