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8A242-FF47-4EE9-8330-77C8F422C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A95D2D0-FC61-4D85-BCA9-779CB76C5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ACE8F4F-AB52-4979-A84E-75392449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27-05-2019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252551-5AA7-4A88-B44F-4BBB9939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B7BAA57-5E0A-48A1-8123-E1E49746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537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85772-20AD-4766-B1D7-E0DEC200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173A2B8-EE93-4EF4-9279-9D418814E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AFDE5F3-30BE-49C8-AEFB-44C009BC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27-05-2019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C6C0017-DEB5-4B97-AC42-047AA91B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0F7A9C6-EDBA-4E56-A4D8-CF41AEA1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442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610F8FD-35B2-46EB-9C0B-6E56755C0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5FF5D39-1715-4D40-8F91-5089DBFD3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536728-2F24-4A2F-8138-923DE2D1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27-05-2019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F2AC04F-C6F7-4CD8-BE09-341E06ED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9195076-3913-4E38-AE33-C86E5598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369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E5B19-E31D-48CF-8D47-A49014E9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34B9B5-68E0-4F62-983F-A1306036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777BDC-F51C-44A5-BB16-B596D6DA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27-05-2019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103544A-9DB1-48AB-8DF7-D08F10DF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2FEF2F-8298-44E9-A048-5F9D8659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516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2FFC5-20C3-4C52-B093-1051260B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DEBF2F9-B773-423A-8A10-9D6C227E8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8D264D8-D77A-4ED1-AFF7-30B89C48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27-05-2019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B9BC31-5D9F-4B47-847A-4E88B331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25A8B08-F515-455D-ACED-E43A2524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82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92F0B-969E-4B53-A2F1-2850F8EC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203604-4A45-41DD-AA0A-3F630C871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DD108FC-48CC-4EE3-B37A-80BE889F3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225B164-7E17-448C-80A2-AF5E547F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27-05-2019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1371BC4-6BBB-45D6-A69D-B3D81C6F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185BB13-1081-4D3D-9F90-277FEF8F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295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EDB35-7F38-4096-AEAA-210B7B71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251E836-1E5D-461E-9AF0-B6A3A9007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373CDF2-9DF2-48B1-B3DA-2B14A3AEA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3D2222B-61A3-4555-9941-A14886F6D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DC4D14C-8402-4A32-BFD6-C9BC0B0C9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3E1A6CE-EB3A-4851-B566-53E6067C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27-05-2019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6226AB5-716E-41C6-8B02-C0864FA7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DC1F224-AB7F-4FB4-AE32-F38DC0E6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978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1BD2F-53C0-4648-AD38-5C48790C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036A817-18BC-4CF3-90B5-3CE07EDC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27-05-2019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FDC5A65-8A97-4456-BA59-243772BF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802270C-6B7F-4D08-8173-148D918B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56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0AE19AB-1596-4002-93E1-2BE3F753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27-05-2019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7015CE0-42F0-434E-A5EF-1BE29AA0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29998D4-22A8-429E-8032-947DBF63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203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30902-DB23-44E7-8ACE-DF533C82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80587A-0803-464A-975B-175FEBF0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32BC95B-12A0-404E-8DAE-754DE3D01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6DED358-9106-43BB-B786-DD66A5B6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27-05-2019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013A4C9-7595-4D8C-8222-9B38B9E7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93DAC94-C139-405D-A555-BB19E330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738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83E98-0210-4765-AC82-4BA6BEF0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B86D256-249A-47C6-97F7-6B74C760A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0040041-2E0E-43D8-A2C5-71FACA99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EFF27C9-C5E2-4E82-8EF3-2E4AB10E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5BEC-5E33-4792-958F-866D2BF64452}" type="datetimeFigureOut">
              <a:rPr lang="da-DK" smtClean="0"/>
              <a:t>27-05-2019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A6ACE6E-57C4-4F98-B8A2-93785D72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B79950E-025B-45E1-A445-A1897EBC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423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6AEA07E-B230-4378-A718-389974C9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EAA6FEE-BFC9-4FBE-862B-83C4D85C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89C148-D3A3-45BF-A680-80EAEF45E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5BEC-5E33-4792-958F-866D2BF64452}" type="datetimeFigureOut">
              <a:rPr lang="da-DK" smtClean="0"/>
              <a:t>27-05-2019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7D145D6-5FFC-4562-9E78-15C67D5EA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B4F0570-3C7F-4559-A435-CF43C332F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D7F1-2260-4F2D-8652-C980401D96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588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3 wheel robot drawing">
            <a:extLst>
              <a:ext uri="{FF2B5EF4-FFF2-40B4-BE49-F238E27FC236}">
                <a16:creationId xmlns:a16="http://schemas.microsoft.com/office/drawing/2014/main" id="{E62949F3-A617-48F4-8470-EDA8C49A7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392" y="4032323"/>
            <a:ext cx="1813639" cy="145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person sketch">
            <a:extLst>
              <a:ext uri="{FF2B5EF4-FFF2-40B4-BE49-F238E27FC236}">
                <a16:creationId xmlns:a16="http://schemas.microsoft.com/office/drawing/2014/main" id="{7669E11D-15DB-480B-91F2-1DA25D12FE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3" t="12187" r="61499" b="6647"/>
          <a:stretch/>
        </p:blipFill>
        <p:spPr bwMode="auto">
          <a:xfrm>
            <a:off x="2453812" y="3226006"/>
            <a:ext cx="741890" cy="136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cloud sketch">
            <a:extLst>
              <a:ext uri="{FF2B5EF4-FFF2-40B4-BE49-F238E27FC236}">
                <a16:creationId xmlns:a16="http://schemas.microsoft.com/office/drawing/2014/main" id="{619873CE-88BC-4DAB-905A-0244C7694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890" y="1673485"/>
            <a:ext cx="1386988" cy="92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ledresultat for pc / mobile">
            <a:extLst>
              <a:ext uri="{FF2B5EF4-FFF2-40B4-BE49-F238E27FC236}">
                <a16:creationId xmlns:a16="http://schemas.microsoft.com/office/drawing/2014/main" id="{EC5DB25D-B695-4F7A-B145-92F61E093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5" y="1571004"/>
            <a:ext cx="2098191" cy="10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ledresultat for psoc 5">
            <a:extLst>
              <a:ext uri="{FF2B5EF4-FFF2-40B4-BE49-F238E27FC236}">
                <a16:creationId xmlns:a16="http://schemas.microsoft.com/office/drawing/2014/main" id="{D998A2BA-CCD6-4469-B299-527DC945D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31" y="4063900"/>
            <a:ext cx="2118048" cy="10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illedresultat for motor icon">
            <a:extLst>
              <a:ext uri="{FF2B5EF4-FFF2-40B4-BE49-F238E27FC236}">
                <a16:creationId xmlns:a16="http://schemas.microsoft.com/office/drawing/2014/main" id="{71F614B4-A183-48C5-BF0D-1983AE8D8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48477" y="5326942"/>
            <a:ext cx="462643" cy="46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lledresultat for eye icon">
            <a:extLst>
              <a:ext uri="{FF2B5EF4-FFF2-40B4-BE49-F238E27FC236}">
                <a16:creationId xmlns:a16="http://schemas.microsoft.com/office/drawing/2014/main" id="{5A0E0CB5-69AF-464E-82F6-3F8096A33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645" y="5326942"/>
            <a:ext cx="462643" cy="46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l: højre 3">
            <a:extLst>
              <a:ext uri="{FF2B5EF4-FFF2-40B4-BE49-F238E27FC236}">
                <a16:creationId xmlns:a16="http://schemas.microsoft.com/office/drawing/2014/main" id="{58FC0F31-64C8-4368-B44D-C36BB54768B3}"/>
              </a:ext>
            </a:extLst>
          </p:cNvPr>
          <p:cNvSpPr/>
          <p:nvPr/>
        </p:nvSpPr>
        <p:spPr>
          <a:xfrm rot="12119961">
            <a:off x="3333488" y="4169305"/>
            <a:ext cx="867747" cy="475861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Pil: højre 13">
            <a:extLst>
              <a:ext uri="{FF2B5EF4-FFF2-40B4-BE49-F238E27FC236}">
                <a16:creationId xmlns:a16="http://schemas.microsoft.com/office/drawing/2014/main" id="{5BF9B31A-A015-4446-BCCD-9AB970D69BB5}"/>
              </a:ext>
            </a:extLst>
          </p:cNvPr>
          <p:cNvSpPr/>
          <p:nvPr/>
        </p:nvSpPr>
        <p:spPr>
          <a:xfrm>
            <a:off x="6323644" y="4355482"/>
            <a:ext cx="867747" cy="475861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Pil: højre 14">
            <a:extLst>
              <a:ext uri="{FF2B5EF4-FFF2-40B4-BE49-F238E27FC236}">
                <a16:creationId xmlns:a16="http://schemas.microsoft.com/office/drawing/2014/main" id="{3BDC060A-88D2-439D-B50C-141ADB80380D}"/>
              </a:ext>
            </a:extLst>
          </p:cNvPr>
          <p:cNvSpPr/>
          <p:nvPr/>
        </p:nvSpPr>
        <p:spPr>
          <a:xfrm rot="5400000">
            <a:off x="7554889" y="4968687"/>
            <a:ext cx="344515" cy="260597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6" name="Pil: højre 15">
            <a:extLst>
              <a:ext uri="{FF2B5EF4-FFF2-40B4-BE49-F238E27FC236}">
                <a16:creationId xmlns:a16="http://schemas.microsoft.com/office/drawing/2014/main" id="{EBB93C04-02D9-4A75-B1CD-AE46BAEED430}"/>
              </a:ext>
            </a:extLst>
          </p:cNvPr>
          <p:cNvSpPr/>
          <p:nvPr/>
        </p:nvSpPr>
        <p:spPr>
          <a:xfrm rot="5400000">
            <a:off x="8557542" y="4988080"/>
            <a:ext cx="344515" cy="260597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7" name="Pil: højre 16">
            <a:extLst>
              <a:ext uri="{FF2B5EF4-FFF2-40B4-BE49-F238E27FC236}">
                <a16:creationId xmlns:a16="http://schemas.microsoft.com/office/drawing/2014/main" id="{CAF94B47-5052-49BE-8ACE-5DA69EBF6200}"/>
              </a:ext>
            </a:extLst>
          </p:cNvPr>
          <p:cNvSpPr/>
          <p:nvPr/>
        </p:nvSpPr>
        <p:spPr>
          <a:xfrm rot="5400000">
            <a:off x="9727693" y="4963480"/>
            <a:ext cx="344515" cy="260597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Pil: opadgående-nedadgående 4">
            <a:extLst>
              <a:ext uri="{FF2B5EF4-FFF2-40B4-BE49-F238E27FC236}">
                <a16:creationId xmlns:a16="http://schemas.microsoft.com/office/drawing/2014/main" id="{A1696888-8D01-425E-BD85-11C13A96E79F}"/>
              </a:ext>
            </a:extLst>
          </p:cNvPr>
          <p:cNvSpPr/>
          <p:nvPr/>
        </p:nvSpPr>
        <p:spPr>
          <a:xfrm rot="2693421">
            <a:off x="6032941" y="2633127"/>
            <a:ext cx="400595" cy="1603808"/>
          </a:xfrm>
          <a:prstGeom prst="upDownArrow">
            <a:avLst>
              <a:gd name="adj1" fmla="val 50000"/>
              <a:gd name="adj2" fmla="val 500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Pil: opadgående-nedadgående 18">
            <a:extLst>
              <a:ext uri="{FF2B5EF4-FFF2-40B4-BE49-F238E27FC236}">
                <a16:creationId xmlns:a16="http://schemas.microsoft.com/office/drawing/2014/main" id="{C5091231-B91E-45F4-ACA5-C955C49EAC4B}"/>
              </a:ext>
            </a:extLst>
          </p:cNvPr>
          <p:cNvSpPr/>
          <p:nvPr/>
        </p:nvSpPr>
        <p:spPr>
          <a:xfrm rot="5400000">
            <a:off x="5906350" y="1925589"/>
            <a:ext cx="322012" cy="706102"/>
          </a:xfrm>
          <a:prstGeom prst="up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07E3DB92-30C7-4A6B-B8A1-122B78418907}"/>
              </a:ext>
            </a:extLst>
          </p:cNvPr>
          <p:cNvSpPr txBox="1"/>
          <p:nvPr/>
        </p:nvSpPr>
        <p:spPr>
          <a:xfrm>
            <a:off x="7231313" y="1976636"/>
            <a:ext cx="68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RPi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BC12ACC7-7265-4A2B-BBAD-29E601066B89}"/>
              </a:ext>
            </a:extLst>
          </p:cNvPr>
          <p:cNvSpPr txBox="1"/>
          <p:nvPr/>
        </p:nvSpPr>
        <p:spPr>
          <a:xfrm>
            <a:off x="6646043" y="1360132"/>
            <a:ext cx="2093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Web – Server (Wi-Fi)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25B0C414-1275-4258-8707-4E7825B871AD}"/>
              </a:ext>
            </a:extLst>
          </p:cNvPr>
          <p:cNvSpPr txBox="1"/>
          <p:nvPr/>
        </p:nvSpPr>
        <p:spPr>
          <a:xfrm>
            <a:off x="5769437" y="1797052"/>
            <a:ext cx="59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Wi-Fi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750B7857-253D-439A-93E8-20406CD0F364}"/>
              </a:ext>
            </a:extLst>
          </p:cNvPr>
          <p:cNvSpPr txBox="1"/>
          <p:nvPr/>
        </p:nvSpPr>
        <p:spPr>
          <a:xfrm>
            <a:off x="3579833" y="3842128"/>
            <a:ext cx="741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Follow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5F227E7D-4006-4112-A8B3-2D43D3277CE1}"/>
              </a:ext>
            </a:extLst>
          </p:cNvPr>
          <p:cNvSpPr txBox="1"/>
          <p:nvPr/>
        </p:nvSpPr>
        <p:spPr>
          <a:xfrm>
            <a:off x="6794352" y="3042203"/>
            <a:ext cx="168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Communicating With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94796CF-EE89-403C-AFD0-282A81F5D932}"/>
              </a:ext>
            </a:extLst>
          </p:cNvPr>
          <p:cNvSpPr txBox="1"/>
          <p:nvPr/>
        </p:nvSpPr>
        <p:spPr>
          <a:xfrm>
            <a:off x="6090684" y="4815660"/>
            <a:ext cx="133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Controlled by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8AA3239-483E-460A-9215-F479E17F1D2F}"/>
              </a:ext>
            </a:extLst>
          </p:cNvPr>
          <p:cNvSpPr txBox="1"/>
          <p:nvPr/>
        </p:nvSpPr>
        <p:spPr>
          <a:xfrm>
            <a:off x="7730704" y="3996017"/>
            <a:ext cx="211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Microcontroller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F354A8E8-9967-432F-91A5-D6D310B83308}"/>
              </a:ext>
            </a:extLst>
          </p:cNvPr>
          <p:cNvSpPr txBox="1"/>
          <p:nvPr/>
        </p:nvSpPr>
        <p:spPr>
          <a:xfrm>
            <a:off x="8448452" y="5685826"/>
            <a:ext cx="71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Motor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8E90D212-782B-42A6-99D6-308C23F7FE37}"/>
              </a:ext>
            </a:extLst>
          </p:cNvPr>
          <p:cNvSpPr txBox="1"/>
          <p:nvPr/>
        </p:nvSpPr>
        <p:spPr>
          <a:xfrm>
            <a:off x="9595505" y="5710426"/>
            <a:ext cx="985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Sensor</a:t>
            </a: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4F1CE215-113E-4E9D-BFF5-CBA637E08ED8}"/>
              </a:ext>
            </a:extLst>
          </p:cNvPr>
          <p:cNvSpPr txBox="1"/>
          <p:nvPr/>
        </p:nvSpPr>
        <p:spPr>
          <a:xfrm>
            <a:off x="10046060" y="4929343"/>
            <a:ext cx="78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Using</a:t>
            </a: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81FC89CC-FC66-4882-A150-54039744489D}"/>
              </a:ext>
            </a:extLst>
          </p:cNvPr>
          <p:cNvSpPr txBox="1"/>
          <p:nvPr/>
        </p:nvSpPr>
        <p:spPr>
          <a:xfrm>
            <a:off x="7827014" y="4921521"/>
            <a:ext cx="78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Using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79BDC25E-97A1-4D71-ABE3-53E9252010F7}"/>
              </a:ext>
            </a:extLst>
          </p:cNvPr>
          <p:cNvSpPr txBox="1"/>
          <p:nvPr/>
        </p:nvSpPr>
        <p:spPr>
          <a:xfrm>
            <a:off x="3276966" y="1200706"/>
            <a:ext cx="2189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Interface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127AD6B4-C045-4940-89D7-7BFF8B68C6B0}"/>
              </a:ext>
            </a:extLst>
          </p:cNvPr>
          <p:cNvSpPr txBox="1"/>
          <p:nvPr/>
        </p:nvSpPr>
        <p:spPr>
          <a:xfrm>
            <a:off x="2557746" y="4488196"/>
            <a:ext cx="741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User</a:t>
            </a: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9EE2B1D4-41A9-4A99-A943-2C424A55A0B2}"/>
              </a:ext>
            </a:extLst>
          </p:cNvPr>
          <p:cNvSpPr txBox="1"/>
          <p:nvPr/>
        </p:nvSpPr>
        <p:spPr>
          <a:xfrm>
            <a:off x="4664443" y="5527566"/>
            <a:ext cx="989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Robot</a:t>
            </a:r>
            <a:endParaRPr lang="da-DK" dirty="0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3E710D78-4CD8-4DA7-AC03-96FA26BFC5F0}"/>
              </a:ext>
            </a:extLst>
          </p:cNvPr>
          <p:cNvSpPr txBox="1"/>
          <p:nvPr/>
        </p:nvSpPr>
        <p:spPr>
          <a:xfrm>
            <a:off x="5241343" y="628808"/>
            <a:ext cx="280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Semesterprojekt 4 - iFollow</a:t>
            </a: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846AD5CC-2472-4659-8E66-090246E084E8}"/>
              </a:ext>
            </a:extLst>
          </p:cNvPr>
          <p:cNvSpPr/>
          <p:nvPr/>
        </p:nvSpPr>
        <p:spPr>
          <a:xfrm>
            <a:off x="2122415" y="293615"/>
            <a:ext cx="8791662" cy="605685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" name="Picture 2" descr="Billedresultat for gps icon transparent">
            <a:extLst>
              <a:ext uri="{FF2B5EF4-FFF2-40B4-BE49-F238E27FC236}">
                <a16:creationId xmlns:a16="http://schemas.microsoft.com/office/drawing/2014/main" id="{0E9315DC-3A25-4DC7-B8C4-8A53A8AF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983" y="5326001"/>
            <a:ext cx="408183" cy="40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kstfelt 35">
            <a:extLst>
              <a:ext uri="{FF2B5EF4-FFF2-40B4-BE49-F238E27FC236}">
                <a16:creationId xmlns:a16="http://schemas.microsoft.com/office/drawing/2014/main" id="{50862DC6-3535-45B3-8165-2E8F01571F65}"/>
              </a:ext>
            </a:extLst>
          </p:cNvPr>
          <p:cNvSpPr txBox="1"/>
          <p:nvPr/>
        </p:nvSpPr>
        <p:spPr>
          <a:xfrm>
            <a:off x="7517743" y="5685825"/>
            <a:ext cx="597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GPS</a:t>
            </a:r>
          </a:p>
        </p:txBody>
      </p:sp>
      <p:sp>
        <p:nvSpPr>
          <p:cNvPr id="38" name="Pil: opadgående-nedadgående 37">
            <a:extLst>
              <a:ext uri="{FF2B5EF4-FFF2-40B4-BE49-F238E27FC236}">
                <a16:creationId xmlns:a16="http://schemas.microsoft.com/office/drawing/2014/main" id="{30C4BEF6-D5A4-4B9B-94C9-586F6ED90AF5}"/>
              </a:ext>
            </a:extLst>
          </p:cNvPr>
          <p:cNvSpPr/>
          <p:nvPr/>
        </p:nvSpPr>
        <p:spPr>
          <a:xfrm rot="2700197">
            <a:off x="3437257" y="2702514"/>
            <a:ext cx="322012" cy="810992"/>
          </a:xfrm>
          <a:prstGeom prst="up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A8CE07F5-24E2-487A-82B4-824C4B472CE1}"/>
              </a:ext>
            </a:extLst>
          </p:cNvPr>
          <p:cNvSpPr txBox="1"/>
          <p:nvPr/>
        </p:nvSpPr>
        <p:spPr>
          <a:xfrm>
            <a:off x="3778073" y="2995375"/>
            <a:ext cx="944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Interacts</a:t>
            </a:r>
          </a:p>
          <a:p>
            <a:r>
              <a:rPr lang="da-DK" sz="1400" dirty="0"/>
              <a:t>with</a:t>
            </a:r>
          </a:p>
        </p:txBody>
      </p:sp>
      <p:sp>
        <p:nvSpPr>
          <p:cNvPr id="40" name="Tekstfelt 39">
            <a:extLst>
              <a:ext uri="{FF2B5EF4-FFF2-40B4-BE49-F238E27FC236}">
                <a16:creationId xmlns:a16="http://schemas.microsoft.com/office/drawing/2014/main" id="{50ECBB20-AE7A-4535-9F01-72C6C4A08B47}"/>
              </a:ext>
            </a:extLst>
          </p:cNvPr>
          <p:cNvSpPr txBox="1"/>
          <p:nvPr/>
        </p:nvSpPr>
        <p:spPr>
          <a:xfrm>
            <a:off x="8826421" y="4921521"/>
            <a:ext cx="1022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Controlling</a:t>
            </a:r>
          </a:p>
        </p:txBody>
      </p:sp>
    </p:spTree>
    <p:extLst>
      <p:ext uri="{BB962C8B-B14F-4D97-AF65-F5344CB8AC3E}">
        <p14:creationId xmlns:p14="http://schemas.microsoft.com/office/powerpoint/2010/main" val="36893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Hans Halberg</dc:creator>
  <cp:lastModifiedBy>Hans Halberg</cp:lastModifiedBy>
  <cp:revision>6</cp:revision>
  <dcterms:created xsi:type="dcterms:W3CDTF">2019-03-11T10:32:40Z</dcterms:created>
  <dcterms:modified xsi:type="dcterms:W3CDTF">2019-05-27T10:44:51Z</dcterms:modified>
</cp:coreProperties>
</file>