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65" r:id="rId4"/>
    <p:sldId id="266" r:id="rId5"/>
    <p:sldId id="259" r:id="rId6"/>
    <p:sldId id="267" r:id="rId7"/>
    <p:sldId id="268" r:id="rId8"/>
    <p:sldId id="269" r:id="rId9"/>
    <p:sldId id="27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54" autoAdjust="0"/>
  </p:normalViewPr>
  <p:slideViewPr>
    <p:cSldViewPr snapToGrid="0">
      <p:cViewPr varScale="1">
        <p:scale>
          <a:sx n="50" d="100"/>
          <a:sy n="50" d="100"/>
        </p:scale>
        <p:origin x="48" y="9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03-Aug-18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06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03-Aug-18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4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03-Aug-18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43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1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03-Aug-18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28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03-Aug-18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6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03-Aug-18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7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03-Aug-18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7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03-Aug-18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42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03-Aug-18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9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03-Aug-18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8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03-Aug-18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4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03-Aug-18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58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95D652-FAA6-4750-8D96-E3D31637D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0791" y="164332"/>
            <a:ext cx="7294704" cy="21112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ANDROID CHAT APPLICATION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1C6BBF6-0014-45A0-B4F7-1BD1D31CF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387" y="2484776"/>
            <a:ext cx="6987645" cy="1684289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			</a:t>
            </a:r>
            <a:r>
              <a:rPr lang="en-IN" sz="3200" b="1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vCHAT</a:t>
            </a:r>
            <a:endParaRPr lang="en-IN" sz="3200" b="1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en-IN" sz="1000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Member:</a:t>
            </a:r>
          </a:p>
          <a:p>
            <a:r>
              <a:rPr lang="en-IN" sz="1000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Mukesh Verma</a:t>
            </a:r>
          </a:p>
          <a:p>
            <a:r>
              <a:rPr lang="en-IN" sz="1000" b="1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Akshay</a:t>
            </a:r>
            <a:r>
              <a:rPr lang="en-IN" sz="1000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Mistry</a:t>
            </a:r>
          </a:p>
          <a:p>
            <a:endParaRPr lang="en-IN" sz="3200" b="1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endParaRPr lang="en-IN" sz="3200" b="1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317" y="1747019"/>
            <a:ext cx="3340107" cy="330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5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8D30D2-DA63-4B62-8DE5-C1532D76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BC5987F-9EA7-4113-A151-B3BA0CE4F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937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2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06C84F-E069-4C41-B3CE-7E371969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EE5500-66CF-4AFF-8895-A599C61B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Chat Application is robust, Integrated </a:t>
            </a:r>
            <a:r>
              <a:rPr lang="en-US" dirty="0"/>
              <a:t>technology.</a:t>
            </a:r>
          </a:p>
          <a:p>
            <a:r>
              <a:rPr lang="en-US" dirty="0"/>
              <a:t>It deals with the maintenance </a:t>
            </a:r>
            <a:r>
              <a:rPr lang="en-US" dirty="0" smtClean="0"/>
              <a:t>of Chats of the respective Users in  </a:t>
            </a:r>
            <a:r>
              <a:rPr lang="en-US" dirty="0"/>
              <a:t>the </a:t>
            </a:r>
            <a:r>
              <a:rPr lang="en-US" dirty="0" smtClean="0"/>
              <a:t>Social Media Sector.</a:t>
            </a:r>
            <a:endParaRPr lang="en-US" dirty="0"/>
          </a:p>
          <a:p>
            <a:r>
              <a:rPr lang="en-US" dirty="0"/>
              <a:t>It deals with </a:t>
            </a:r>
            <a:r>
              <a:rPr lang="en-US" dirty="0" smtClean="0"/>
              <a:t>processing of different chat made through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8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487F87-2283-4C21-AA48-6B7EDE21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Need Of Project                                                            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BF7D00-3B87-4707-B839-A4D3F53CD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It  provide  the </a:t>
            </a:r>
            <a:r>
              <a:rPr lang="en-US" sz="2800" dirty="0" smtClean="0"/>
              <a:t>user friendly </a:t>
            </a:r>
            <a:r>
              <a:rPr lang="en-US" sz="2800" dirty="0"/>
              <a:t>environment </a:t>
            </a:r>
            <a:r>
              <a:rPr lang="en-US" sz="2800" dirty="0" smtClean="0"/>
              <a:t>where </a:t>
            </a:r>
            <a:r>
              <a:rPr lang="en-US" sz="2800" dirty="0"/>
              <a:t>user can </a:t>
            </a:r>
            <a:r>
              <a:rPr lang="en-US" sz="2800" dirty="0" smtClean="0"/>
              <a:t>get better chat Service. 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It keeps a track of </a:t>
            </a:r>
            <a:r>
              <a:rPr lang="en-US" sz="2800" dirty="0" smtClean="0"/>
              <a:t>users </a:t>
            </a:r>
            <a:r>
              <a:rPr lang="en-US" sz="2800" dirty="0"/>
              <a:t>added in the </a:t>
            </a:r>
            <a:r>
              <a:rPr lang="en-US" sz="2800" dirty="0" smtClean="0"/>
              <a:t>database. It </a:t>
            </a:r>
            <a:r>
              <a:rPr lang="en-US" sz="2800" dirty="0"/>
              <a:t>also make functioning of </a:t>
            </a:r>
            <a:r>
              <a:rPr lang="en-US" sz="2800" dirty="0" smtClean="0"/>
              <a:t>Chat </a:t>
            </a:r>
            <a:r>
              <a:rPr lang="en-US" sz="2800" dirty="0"/>
              <a:t>faster.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813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D94DAA-5F86-4403-A329-B2BF6649D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A21F83-C033-4300-9230-C5B171EF6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50023"/>
            <a:ext cx="10018713" cy="4191001"/>
          </a:xfrm>
        </p:spPr>
        <p:txBody>
          <a:bodyPr>
            <a:normAutofit/>
          </a:bodyPr>
          <a:lstStyle/>
          <a:p>
            <a:pPr lvl="1"/>
            <a:endParaRPr lang="en-IN" sz="1800" dirty="0">
              <a:solidFill>
                <a:schemeClr val="lt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19500" y="2128638"/>
            <a:ext cx="5050366" cy="3821629"/>
            <a:chOff x="3409245" y="2793660"/>
            <a:chExt cx="5260621" cy="3821629"/>
          </a:xfrm>
        </p:grpSpPr>
        <p:sp>
          <p:nvSpPr>
            <p:cNvPr id="4" name="Flowchart: Decision 3">
              <a:extLst>
                <a:ext uri="{FF2B5EF4-FFF2-40B4-BE49-F238E27FC236}">
                  <a16:creationId xmlns:a16="http://schemas.microsoft.com/office/drawing/2014/main" xmlns="" id="{8BF2B211-4592-40F2-BDDB-8B97B4D5DE48}"/>
                </a:ext>
              </a:extLst>
            </p:cNvPr>
            <p:cNvSpPr/>
            <p:nvPr/>
          </p:nvSpPr>
          <p:spPr>
            <a:xfrm>
              <a:off x="5017911" y="2793660"/>
              <a:ext cx="2156178" cy="883582"/>
            </a:xfrm>
            <a:prstGeom prst="flowChartDecision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Login</a:t>
              </a:r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2514BED2-896D-4147-B15A-725C290465B2}"/>
                </a:ext>
              </a:extLst>
            </p:cNvPr>
            <p:cNvSpPr/>
            <p:nvPr/>
          </p:nvSpPr>
          <p:spPr>
            <a:xfrm>
              <a:off x="4639733" y="4233333"/>
              <a:ext cx="3002845" cy="91440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Chat Dashboard</a:t>
              </a:r>
              <a:endParaRPr lang="en-IN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063F5751-4F37-4748-8B19-1F0AAF423C65}"/>
                </a:ext>
              </a:extLst>
            </p:cNvPr>
            <p:cNvSpPr/>
            <p:nvPr/>
          </p:nvSpPr>
          <p:spPr>
            <a:xfrm>
              <a:off x="3409245" y="5892796"/>
              <a:ext cx="1727200" cy="722493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Chat</a:t>
              </a:r>
              <a:endParaRPr lang="en-IN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E2555725-D08F-43A3-8ED7-8A032F1D9985}"/>
                </a:ext>
              </a:extLst>
            </p:cNvPr>
            <p:cNvSpPr/>
            <p:nvPr/>
          </p:nvSpPr>
          <p:spPr>
            <a:xfrm>
              <a:off x="6705599" y="5892795"/>
              <a:ext cx="1964267" cy="72249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Sign Out</a:t>
              </a:r>
              <a:endParaRPr lang="en-IN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36D73CF4-DEC5-4877-B8C5-E2477CD38DE8}"/>
                </a:ext>
              </a:extLst>
            </p:cNvPr>
            <p:cNvCxnSpPr>
              <a:cxnSpLocks/>
            </p:cNvCxnSpPr>
            <p:nvPr/>
          </p:nvCxnSpPr>
          <p:spPr>
            <a:xfrm>
              <a:off x="5576711" y="3429000"/>
              <a:ext cx="0" cy="714022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40E45C75-B005-4F5F-81C9-42EBFA33269B}"/>
                </a:ext>
              </a:extLst>
            </p:cNvPr>
            <p:cNvCxnSpPr/>
            <p:nvPr/>
          </p:nvCxnSpPr>
          <p:spPr>
            <a:xfrm flipV="1">
              <a:off x="6705599" y="3429000"/>
              <a:ext cx="0" cy="804333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EB6566DD-1E26-4B27-937A-8D257D9541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9778" y="5147733"/>
              <a:ext cx="846669" cy="745062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xmlns="" id="{ABD9425D-8830-4E2B-AA30-F4B6462C0C40}"/>
                </a:ext>
              </a:extLst>
            </p:cNvPr>
            <p:cNvCxnSpPr>
              <a:cxnSpLocks/>
            </p:cNvCxnSpPr>
            <p:nvPr/>
          </p:nvCxnSpPr>
          <p:spPr>
            <a:xfrm>
              <a:off x="7236700" y="5173127"/>
              <a:ext cx="682456" cy="759184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C926684F-A92A-475D-9335-3213A1AFA6B0}"/>
                </a:ext>
              </a:extLst>
            </p:cNvPr>
            <p:cNvCxnSpPr>
              <a:cxnSpLocks/>
            </p:cNvCxnSpPr>
            <p:nvPr/>
          </p:nvCxnSpPr>
          <p:spPr>
            <a:xfrm>
              <a:off x="5136445" y="6254042"/>
              <a:ext cx="1569154" cy="0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A996ECA1-26D6-4EB4-925D-ED6566ECC6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71930" y="5199720"/>
              <a:ext cx="529540" cy="667681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505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C2DB35-9DAB-4415-A0EA-D3454201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47342"/>
          </a:xfrm>
        </p:spPr>
        <p:txBody>
          <a:bodyPr/>
          <a:lstStyle/>
          <a:p>
            <a:r>
              <a:rPr lang="en-IN" dirty="0" smtClean="0"/>
              <a:t>Content of 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962634-C66B-46C1-9611-989EDA72B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1)Index: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smtClean="0"/>
              <a:t>Dashboard of Chat </a:t>
            </a:r>
            <a:r>
              <a:rPr lang="en-US" dirty="0"/>
              <a:t>of the system.</a:t>
            </a:r>
          </a:p>
          <a:p>
            <a:pPr marL="0" indent="0">
              <a:buNone/>
            </a:pPr>
            <a:r>
              <a:rPr lang="en-US" dirty="0"/>
              <a:t>2)Login:</a:t>
            </a:r>
          </a:p>
          <a:p>
            <a:pPr marL="0" indent="0">
              <a:buNone/>
            </a:pPr>
            <a:r>
              <a:rPr lang="en-US" dirty="0"/>
              <a:t>Here the </a:t>
            </a:r>
            <a:r>
              <a:rPr lang="en-US" dirty="0" smtClean="0"/>
              <a:t>user </a:t>
            </a:r>
            <a:r>
              <a:rPr lang="en-US" dirty="0"/>
              <a:t>will do the required login to enter the </a:t>
            </a:r>
            <a:r>
              <a:rPr lang="en-US" dirty="0" smtClean="0"/>
              <a:t>chat </a:t>
            </a:r>
            <a:r>
              <a:rPr lang="en-US" dirty="0"/>
              <a:t>and enter the </a:t>
            </a:r>
            <a:r>
              <a:rPr lang="en-US" dirty="0" smtClean="0"/>
              <a:t>Chat Dashboard.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3)Notifications: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Will see the Notifications added to the respective Chat.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4)Sign Out: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This module help </a:t>
            </a:r>
            <a:r>
              <a:rPr lang="en-US" dirty="0" smtClean="0"/>
              <a:t>to Sign Out of the module.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405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DCB8C0-E53D-496F-BE65-838FAC077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63222"/>
            <a:ext cx="10018713" cy="968151"/>
          </a:xfrm>
        </p:spPr>
        <p:txBody>
          <a:bodyPr/>
          <a:lstStyle/>
          <a:p>
            <a:r>
              <a:rPr lang="en-US" dirty="0" smtClean="0"/>
              <a:t>App Chat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726" y="1846263"/>
            <a:ext cx="7306874" cy="4022725"/>
          </a:xfrm>
        </p:spPr>
      </p:pic>
    </p:spTree>
    <p:extLst>
      <p:ext uri="{BB962C8B-B14F-4D97-AF65-F5344CB8AC3E}">
        <p14:creationId xmlns:p14="http://schemas.microsoft.com/office/powerpoint/2010/main" val="290587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3A8EB1-1C00-4874-8CEE-0F89278C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</a:t>
            </a:r>
            <a:r>
              <a:rPr lang="en-US" dirty="0" smtClean="0"/>
              <a:t>Module: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333" y="1846263"/>
            <a:ext cx="7361659" cy="4022725"/>
          </a:xfrm>
        </p:spPr>
      </p:pic>
    </p:spTree>
    <p:extLst>
      <p:ext uri="{BB962C8B-B14F-4D97-AF65-F5344CB8AC3E}">
        <p14:creationId xmlns:p14="http://schemas.microsoft.com/office/powerpoint/2010/main" val="318259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2AF1C3-B1F2-4B97-B8AF-A8F84FEA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Out Menu: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498" y="2962150"/>
            <a:ext cx="9707330" cy="1790950"/>
          </a:xfrm>
        </p:spPr>
      </p:pic>
    </p:spTree>
    <p:extLst>
      <p:ext uri="{BB962C8B-B14F-4D97-AF65-F5344CB8AC3E}">
        <p14:creationId xmlns:p14="http://schemas.microsoft.com/office/powerpoint/2010/main" val="349583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12166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Will add the latest feature available for the user to have a better chat Experience.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Include the Privacy and Setting for User Profile managements.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Update the Module App with the New Release of the Version Of </a:t>
            </a:r>
            <a:r>
              <a:rPr lang="en-US" sz="2400" dirty="0" err="1" smtClean="0"/>
              <a:t>vCHAT</a:t>
            </a:r>
            <a:r>
              <a:rPr lang="en-US" sz="2400" dirty="0" smtClean="0"/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Include the Flash Screen in the Applications Module.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3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372</TotalTime>
  <Words>210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Adobe Fan Heiti Std B</vt:lpstr>
      <vt:lpstr>Calibri</vt:lpstr>
      <vt:lpstr>Calibri Light</vt:lpstr>
      <vt:lpstr>Times New Roman</vt:lpstr>
      <vt:lpstr>Wingdings</vt:lpstr>
      <vt:lpstr>Retrospect</vt:lpstr>
      <vt:lpstr>ANDROID CHAT APPLICATION</vt:lpstr>
      <vt:lpstr>Chat Application</vt:lpstr>
      <vt:lpstr>  Need Of Project                                                               </vt:lpstr>
      <vt:lpstr>Data flow diagram</vt:lpstr>
      <vt:lpstr>Content of Applications</vt:lpstr>
      <vt:lpstr>App Chat Page</vt:lpstr>
      <vt:lpstr>Login Module:</vt:lpstr>
      <vt:lpstr>Sign Out Menu:</vt:lpstr>
      <vt:lpstr>Future Enhancements: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TRANSFER PROTOCOL</dc:title>
  <dc:creator>aarti pandey</dc:creator>
  <cp:lastModifiedBy>AKSHAY MISTRY</cp:lastModifiedBy>
  <cp:revision>31</cp:revision>
  <dcterms:created xsi:type="dcterms:W3CDTF">2018-03-06T12:33:41Z</dcterms:created>
  <dcterms:modified xsi:type="dcterms:W3CDTF">2018-08-03T16:25:49Z</dcterms:modified>
</cp:coreProperties>
</file>