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452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123440"/>
          </a:xfrm>
          <a:prstGeom prst="rect"/>
          <a:noFill/>
        </p:spPr>
        <p:txBody>
          <a:bodyPr rtlCol="0" wrap="square">
            <a:spAutoFit/>
          </a:bodyPr>
          <a:p>
            <a:r>
              <a:rPr sz="2400" lang="en-US"/>
              <a:t>STUDENT NAME:</a:t>
            </a:r>
            <a:r>
              <a:rPr altLang="en-GB" sz="2400" lang="en-US"/>
              <a:t> </a:t>
            </a:r>
            <a:r>
              <a:rPr altLang="en-GB" sz="2400" lang="en-US"/>
              <a:t>M</a:t>
            </a:r>
            <a:r>
              <a:rPr altLang="en-GB" sz="2400" lang="en-US"/>
              <a:t> </a:t>
            </a:r>
            <a:r>
              <a:rPr altLang="en-GB" sz="2400" lang="en-US"/>
              <a:t>k</a:t>
            </a:r>
            <a:r>
              <a:rPr altLang="en-GB" sz="2400" lang="en-US"/>
              <a:t>a</a:t>
            </a:r>
            <a:r>
              <a:rPr altLang="en-GB" sz="2400" lang="en-US"/>
              <a:t>n</a:t>
            </a:r>
            <a:r>
              <a:rPr altLang="en-GB" sz="2400" lang="en-US"/>
              <a:t>n</a:t>
            </a:r>
            <a:r>
              <a:rPr altLang="en-GB" sz="2400" lang="en-US"/>
              <a:t>a</a:t>
            </a:r>
            <a:r>
              <a:rPr altLang="en-GB" sz="2400" lang="en-US"/>
              <a:t>n</a:t>
            </a:r>
            <a:endParaRPr dirty="0" sz="2400" lang="en-US"/>
          </a:p>
          <a:p>
            <a:r>
              <a:rPr dirty="0" sz="2400" lang="en-US"/>
              <a:t>REGISTER NO:</a:t>
            </a:r>
            <a:r>
              <a:rPr altLang="en-GB" dirty="0" sz="2400" lang="en-US"/>
              <a:t>1</a:t>
            </a:r>
            <a:r>
              <a:rPr altLang="en-GB" dirty="0" sz="2400" lang="en-US"/>
              <a:t>2</a:t>
            </a:r>
            <a:r>
              <a:rPr altLang="en-GB" dirty="0" sz="2400" lang="en-US"/>
              <a:t>2</a:t>
            </a:r>
            <a:r>
              <a:rPr altLang="en-GB" dirty="0" sz="2400" lang="en-US"/>
              <a:t>2</a:t>
            </a:r>
            <a:r>
              <a:rPr altLang="en-GB" dirty="0" sz="2400" lang="en-US"/>
              <a:t>0</a:t>
            </a:r>
            <a:r>
              <a:rPr altLang="en-GB" dirty="0" sz="2400" lang="en-US"/>
              <a:t>2</a:t>
            </a:r>
            <a:r>
              <a:rPr altLang="en-GB" dirty="0" sz="2400" lang="en-US"/>
              <a:t>6</a:t>
            </a:r>
            <a:r>
              <a:rPr altLang="en-GB" dirty="0" sz="2400" lang="en-US"/>
              <a:t>7</a:t>
            </a:r>
            <a:r>
              <a:rPr altLang="en-GB" dirty="0" sz="2400" lang="en-US"/>
              <a:t>7</a:t>
            </a:r>
            <a:endParaRPr altLang="en-US" lang="zh-CN"/>
          </a:p>
          <a:p>
            <a:r>
              <a:rPr dirty="0" sz="2400" lang="en-US"/>
              <a:t>DEPARTMENT:</a:t>
            </a:r>
            <a:r>
              <a:rPr altLang="en-GB" dirty="0" sz="2400" lang="en-US"/>
              <a:t> </a:t>
            </a:r>
            <a:r>
              <a:rPr altLang="en-GB" dirty="0" sz="2400" lang="en-US"/>
              <a:t>B</a:t>
            </a:r>
            <a:r>
              <a:rPr altLang="en-GB" dirty="0" sz="2400" lang="en-US"/>
              <a:t>.</a:t>
            </a:r>
            <a:r>
              <a:rPr altLang="en-GB" dirty="0" sz="2400" lang="en-US"/>
              <a:t>C</a:t>
            </a:r>
            <a:r>
              <a:rPr altLang="en-GB" dirty="0" sz="2400" lang="en-US"/>
              <a:t>O</a:t>
            </a:r>
            <a:r>
              <a:rPr altLang="en-GB" dirty="0" sz="2400" lang="en-US"/>
              <a:t>M</a:t>
            </a:r>
            <a:r>
              <a:rPr altLang="en-GB" dirty="0" sz="2400" lang="en-US"/>
              <a:t> </a:t>
            </a:r>
            <a:r>
              <a:rPr altLang="en-GB" dirty="0" sz="2400" lang="en-US"/>
              <a:t>C</a:t>
            </a:r>
            <a:r>
              <a:rPr altLang="en-GB" dirty="0" sz="2400" lang="en-US"/>
              <a:t>S</a:t>
            </a:r>
            <a:endParaRPr altLang="en-US" lang="zh-CN"/>
          </a:p>
          <a:p>
            <a:r>
              <a:rPr dirty="0" sz="2400" lang="en-US"/>
              <a:t>COLLEGE</a:t>
            </a:r>
            <a:r>
              <a:rPr altLang="en-GB" dirty="0" sz="2400" lang="en-US"/>
              <a:t> </a:t>
            </a:r>
            <a:r>
              <a:rPr altLang="en-GB" dirty="0" sz="2400" lang="en-US"/>
              <a:t>:</a:t>
            </a:r>
            <a:r>
              <a:rPr altLang="en-GB" dirty="0" sz="2400" lang="en-US"/>
              <a:t> </a:t>
            </a:r>
            <a:r>
              <a:rPr altLang="en-GB" dirty="0" sz="2400" lang="en-US"/>
              <a:t>T</a:t>
            </a:r>
            <a:r>
              <a:rPr altLang="en-GB" dirty="0" sz="2400" lang="en-US"/>
              <a:t>H</a:t>
            </a:r>
            <a:r>
              <a:rPr altLang="en-GB" dirty="0" sz="2400" lang="en-US"/>
              <a:t>I</a:t>
            </a:r>
            <a:r>
              <a:rPr altLang="en-GB" dirty="0" sz="2400" lang="en-US"/>
              <a:t>R</a:t>
            </a:r>
            <a:r>
              <a:rPr altLang="en-GB" dirty="0" sz="2400" lang="en-US"/>
              <a:t>U</a:t>
            </a:r>
            <a:r>
              <a:rPr altLang="en-GB" dirty="0" sz="2400" lang="en-US"/>
              <a:t>T</a:t>
            </a:r>
            <a:r>
              <a:rPr altLang="en-GB" dirty="0" sz="2400" lang="en-US"/>
              <a:t>H</a:t>
            </a:r>
            <a:r>
              <a:rPr altLang="en-GB" dirty="0" sz="2400" lang="en-US"/>
              <a:t>A</a:t>
            </a:r>
            <a:r>
              <a:rPr altLang="en-GB" dirty="0" sz="2400" lang="en-US"/>
              <a:t>N</a:t>
            </a:r>
            <a:r>
              <a:rPr altLang="en-GB" dirty="0" sz="2400" lang="en-US"/>
              <a:t>G</a:t>
            </a:r>
            <a:r>
              <a:rPr altLang="en-GB" dirty="0" sz="2400" lang="en-US"/>
              <a:t>A</a:t>
            </a:r>
            <a:r>
              <a:rPr altLang="en-GB" dirty="0" sz="2400" lang="en-US"/>
              <a:t>L</a:t>
            </a:r>
            <a:r>
              <a:rPr altLang="en-GB" dirty="0" sz="2400" lang="en-US"/>
              <a:t> </a:t>
            </a:r>
            <a:r>
              <a:rPr altLang="en-GB" dirty="0" sz="2400" lang="en-US"/>
              <a:t>N</a:t>
            </a:r>
            <a:r>
              <a:rPr altLang="en-GB" dirty="0" sz="2400" lang="en-US"/>
              <a:t>A</a:t>
            </a:r>
            <a:r>
              <a:rPr altLang="en-GB" dirty="0" sz="2400" lang="en-US"/>
              <a:t>D</a:t>
            </a:r>
            <a:r>
              <a:rPr altLang="en-GB" dirty="0" sz="2400" lang="en-US"/>
              <a:t>A</a:t>
            </a:r>
            <a:r>
              <a:rPr altLang="en-GB" dirty="0" sz="2400" lang="en-US"/>
              <a:t>R</a:t>
            </a:r>
            <a:r>
              <a:rPr altLang="en-GB" dirty="0" sz="2400" lang="en-US"/>
              <a:t> </a:t>
            </a:r>
            <a:r>
              <a:rPr altLang="en-GB"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613534"/>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9"/>
          <p:cNvSpPr txBox="1"/>
          <p:nvPr/>
        </p:nvSpPr>
        <p:spPr>
          <a:xfrm>
            <a:off x="1188840" y="1610172"/>
            <a:ext cx="8164710" cy="4663440"/>
          </a:xfrm>
          <a:prstGeom prst="rect"/>
          <a:noFill/>
        </p:spPr>
        <p:txBody>
          <a:bodyPr wrap="square">
            <a:spAutoFit/>
          </a:bodyPr>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665440" y="0"/>
            <a:ext cx="5430559" cy="8134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340910" y="919073"/>
            <a:ext cx="8736414" cy="574603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8001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3"/>
          <p:cNvSpPr txBox="1"/>
          <p:nvPr/>
        </p:nvSpPr>
        <p:spPr>
          <a:xfrm>
            <a:off x="631031" y="1726793"/>
            <a:ext cx="8521898" cy="2834640"/>
          </a:xfrm>
          <a:prstGeom prst="rect"/>
          <a:noFill/>
        </p:spPr>
        <p:txBody>
          <a:bodyPr wrap="square">
            <a:spAutoFit/>
          </a:bodyPr>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413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413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526977" y="2274838"/>
            <a:ext cx="6101952" cy="2834640"/>
          </a:xfrm>
          <a:prstGeom prst="rect"/>
          <a:noFill/>
        </p:spPr>
        <p:txBody>
          <a:bodyPr wrap="square">
            <a:spAutoFit/>
          </a:bodyPr>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413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2274094" y="3269397"/>
            <a:ext cx="6641305"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892969" y="2047756"/>
            <a:ext cx="7608094" cy="3444240"/>
          </a:xfrm>
          <a:prstGeom prst="rect"/>
          <a:noFill/>
        </p:spPr>
        <p:txBody>
          <a:bodyPr wrap="square">
            <a:spAutoFit/>
          </a:bodyPr>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1108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1571625" y="2238375"/>
            <a:ext cx="7581304" cy="1310639"/>
          </a:xfrm>
          <a:prstGeom prst="rect"/>
          <a:noFill/>
        </p:spPr>
        <p:txBody>
          <a:bodyPr wrap="square">
            <a:spAutoFit/>
          </a:bodyPr>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1232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3050976" y="1726793"/>
            <a:ext cx="6581179" cy="4053840"/>
          </a:xfrm>
          <a:prstGeom prst="rect"/>
          <a:noFill/>
        </p:spPr>
        <p:txBody>
          <a:bodyPr wrap="square">
            <a:spAutoFit/>
          </a:bodyPr>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800100"/>
          </a:xfrm>
        </p:spPr>
        <p:txBody>
          <a:bodyPr/>
          <a:p>
            <a:r>
              <a:rPr dirty="0" lang="en-IN"/>
              <a:t>Dataset Description</a:t>
            </a:r>
          </a:p>
        </p:txBody>
      </p:sp>
      <p:sp>
        <p:nvSpPr>
          <p:cNvPr id="1048670" name="TextBox 3"/>
          <p:cNvSpPr txBox="1"/>
          <p:nvPr/>
        </p:nvSpPr>
        <p:spPr>
          <a:xfrm>
            <a:off x="755332" y="1311295"/>
            <a:ext cx="9067324" cy="3444240"/>
          </a:xfrm>
          <a:prstGeom prst="rect"/>
          <a:noFill/>
        </p:spPr>
        <p:txBody>
          <a:bodyPr wrap="square">
            <a:spAutoFit/>
          </a:bodyPr>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715009"/>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381250" y="1695451"/>
            <a:ext cx="9239250" cy="5730240"/>
          </a:xfrm>
          <a:prstGeom prst="rect"/>
          <a:noFill/>
        </p:spPr>
        <p:txBody>
          <a:bodyPr rtlCol="0" wrap="square">
            <a:spAutoFit/>
          </a:bodyPr>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2024-08-30T09:06:20Z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e857777bc8b64fa8852e2059f8b53876</vt:lpwstr>
  </property>
</Properties>
</file>