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6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701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5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6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0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3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6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0BEAA9-2E0D-4D9F-8F6C-539102FA037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9B452-89C5-4787-B4A1-A5263CB5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1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928" y="1297544"/>
            <a:ext cx="9404723" cy="1400530"/>
          </a:xfrm>
        </p:spPr>
        <p:txBody>
          <a:bodyPr/>
          <a:lstStyle/>
          <a:p>
            <a:r>
              <a:rPr lang="en-US" dirty="0"/>
              <a:t>How to control your </a:t>
            </a:r>
            <a:r>
              <a:rPr lang="en-US" dirty="0" err="1"/>
              <a:t>mblock</a:t>
            </a:r>
            <a:r>
              <a:rPr lang="en-US" dirty="0"/>
              <a:t> using remote ?</a:t>
            </a:r>
          </a:p>
        </p:txBody>
      </p:sp>
    </p:spTree>
    <p:extLst>
      <p:ext uri="{BB962C8B-B14F-4D97-AF65-F5344CB8AC3E}">
        <p14:creationId xmlns:p14="http://schemas.microsoft.com/office/powerpoint/2010/main" val="261176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Write the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your </a:t>
            </a:r>
            <a:r>
              <a:rPr lang="en-US" dirty="0" err="1"/>
              <a:t>mBlock</a:t>
            </a:r>
            <a:r>
              <a:rPr lang="en-US" dirty="0"/>
              <a:t> application in your computer</a:t>
            </a:r>
          </a:p>
          <a:p>
            <a:r>
              <a:rPr lang="en-US" dirty="0"/>
              <a:t>Using the tools from the Events, Controls and Robot section, write the following code</a:t>
            </a:r>
          </a:p>
          <a:p>
            <a:r>
              <a:rPr lang="en-US" dirty="0"/>
              <a:t>Your program should look like this !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62" y="1745615"/>
            <a:ext cx="3492938" cy="4441211"/>
          </a:xfrm>
        </p:spPr>
      </p:pic>
    </p:spTree>
    <p:extLst>
      <p:ext uri="{BB962C8B-B14F-4D97-AF65-F5344CB8AC3E}">
        <p14:creationId xmlns:p14="http://schemas.microsoft.com/office/powerpoint/2010/main" val="245864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Connect the </a:t>
            </a:r>
            <a:r>
              <a:rPr lang="en-US" dirty="0" err="1"/>
              <a:t>mBlock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Now that our program has been completed, go to ahead and upload it in </a:t>
            </a:r>
            <a:r>
              <a:rPr lang="en-US" dirty="0" err="1"/>
              <a:t>mBlock</a:t>
            </a:r>
            <a:r>
              <a:rPr lang="en-US" dirty="0"/>
              <a:t>.</a:t>
            </a:r>
          </a:p>
          <a:p>
            <a:r>
              <a:rPr lang="en-US" dirty="0"/>
              <a:t>To do that, connect your </a:t>
            </a:r>
            <a:r>
              <a:rPr lang="en-US" dirty="0" err="1"/>
              <a:t>mBlock</a:t>
            </a:r>
            <a:r>
              <a:rPr lang="en-US" dirty="0"/>
              <a:t> to your computer using the USB cable.</a:t>
            </a:r>
          </a:p>
          <a:p>
            <a:r>
              <a:rPr lang="en-US" dirty="0"/>
              <a:t>Select Connect &gt; Serial Port &gt; COM3</a:t>
            </a:r>
          </a:p>
          <a:p>
            <a:r>
              <a:rPr lang="en-US" dirty="0"/>
              <a:t>your </a:t>
            </a:r>
            <a:r>
              <a:rPr lang="en-US" dirty="0" err="1"/>
              <a:t>mBlock</a:t>
            </a:r>
            <a:r>
              <a:rPr lang="en-US" dirty="0"/>
              <a:t> application’s taskbar should look like this.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5" y="1971040"/>
            <a:ext cx="5338966" cy="3497624"/>
          </a:xfrm>
        </p:spPr>
      </p:pic>
      <p:cxnSp>
        <p:nvCxnSpPr>
          <p:cNvPr id="11" name="Straight Arrow Connector 10"/>
          <p:cNvCxnSpPr/>
          <p:nvPr/>
        </p:nvCxnSpPr>
        <p:spPr>
          <a:xfrm flipV="1">
            <a:off x="2438400" y="2174240"/>
            <a:ext cx="223520" cy="203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4919870" y="3817510"/>
            <a:ext cx="281062" cy="217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5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/>
              <a:t>Upload the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06" y="1625601"/>
            <a:ext cx="3786914" cy="46307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Press anywhere on the program, a new screen will open from the right side of the application</a:t>
            </a:r>
          </a:p>
          <a:p>
            <a:r>
              <a:rPr lang="en-US" dirty="0"/>
              <a:t>Now, press Upload to Arduino</a:t>
            </a:r>
          </a:p>
          <a:p>
            <a:r>
              <a:rPr lang="en-US" dirty="0"/>
              <a:t>When the uploading is done, press finish</a:t>
            </a:r>
          </a:p>
          <a:p>
            <a:r>
              <a:rPr lang="en-US" dirty="0"/>
              <a:t>Disconnect the USB cable and start to play with your remote 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3920" y="2056092"/>
            <a:ext cx="203200" cy="290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3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148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How to control your mblock using remote ?</vt:lpstr>
      <vt:lpstr>STEP 1: Write the code</vt:lpstr>
      <vt:lpstr>STEP 2: Connect the mBlock</vt:lpstr>
      <vt:lpstr>STEP 3: Upload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control your mblock using remote ?</dc:title>
  <dc:creator>Muthukumar Kandasamy</dc:creator>
  <cp:lastModifiedBy>Muthukumar Kandasamy</cp:lastModifiedBy>
  <cp:revision>5</cp:revision>
  <dcterms:created xsi:type="dcterms:W3CDTF">2017-01-26T07:53:07Z</dcterms:created>
  <dcterms:modified xsi:type="dcterms:W3CDTF">2017-01-26T08:49:16Z</dcterms:modified>
</cp:coreProperties>
</file>