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9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0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2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8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C2ED75-BCC2-4D17-9A44-369EDDA72B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6B146C-C138-46D4-8D61-6F17E037A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CONTROL THE LIGHTs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1.a LAUNCH THE MBLOCK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08" y="1845735"/>
            <a:ext cx="4407126" cy="30100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your </a:t>
            </a:r>
            <a:r>
              <a:rPr lang="en-US" dirty="0" err="1"/>
              <a:t>mBlock</a:t>
            </a:r>
            <a:r>
              <a:rPr lang="en-US" dirty="0"/>
              <a:t> application in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the tools from the Events, Controls and Robot section, write the following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GOTO Connect &gt; 2.4G Serial &gt; Connect</a:t>
            </a:r>
          </a:p>
        </p:txBody>
      </p:sp>
    </p:spTree>
    <p:extLst>
      <p:ext uri="{BB962C8B-B14F-4D97-AF65-F5344CB8AC3E}">
        <p14:creationId xmlns:p14="http://schemas.microsoft.com/office/powerpoint/2010/main" val="33958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1.b MAKE ALL THE LIGHTS ‘RED’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14" b="1753"/>
          <a:stretch/>
        </p:blipFill>
        <p:spPr>
          <a:xfrm>
            <a:off x="649701" y="1845735"/>
            <a:ext cx="5301621" cy="281794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Now add the ‘led on board’ command from the Robots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value of red from 0 to 60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will make all the lights on board to glow 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Similarly, you can change them to blue and green</a:t>
            </a:r>
          </a:p>
        </p:txBody>
      </p:sp>
    </p:spTree>
    <p:extLst>
      <p:ext uri="{BB962C8B-B14F-4D97-AF65-F5344CB8AC3E}">
        <p14:creationId xmlns:p14="http://schemas.microsoft.com/office/powerpoint/2010/main" val="66676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1.c GLOW ALTERNATE COLORS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88" y="1845735"/>
            <a:ext cx="4019757" cy="309260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Now, add ‘wait’ control followed by multiple color commands.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Your program should look like this 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 press the flag icon on the left side top window.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Congrats, You got yourself a glowing robot !!</a:t>
            </a:r>
          </a:p>
        </p:txBody>
      </p:sp>
    </p:spTree>
    <p:extLst>
      <p:ext uri="{BB962C8B-B14F-4D97-AF65-F5344CB8AC3E}">
        <p14:creationId xmlns:p14="http://schemas.microsoft.com/office/powerpoint/2010/main" val="42710815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145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How to CONTROL THE LIGHTs ?</vt:lpstr>
      <vt:lpstr>STEP 1.a LAUNCH THE MBLOCK</vt:lpstr>
      <vt:lpstr>STEP 1.b MAKE ALL THE LIGHTS ‘RED’</vt:lpstr>
      <vt:lpstr>STEP 1.c GLOW ALTERNATE COLORS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CONTROL THE LIGHTs ?</dc:title>
  <dc:creator>Muthukumar Kandasamy</dc:creator>
  <cp:lastModifiedBy>Muthukumar Kandasamy</cp:lastModifiedBy>
  <cp:revision>3</cp:revision>
  <dcterms:created xsi:type="dcterms:W3CDTF">2017-01-27T14:13:27Z</dcterms:created>
  <dcterms:modified xsi:type="dcterms:W3CDTF">2017-01-27T14:35:56Z</dcterms:modified>
</cp:coreProperties>
</file>